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notesSlides/notesSlide258.xml" ContentType="application/vnd.openxmlformats-officedocument.presentationml.notesSlide+xml"/>
  <Override PartName="/ppt/notesSlides/notesSlide259.xml" ContentType="application/vnd.openxmlformats-officedocument.presentationml.notesSlide+xml"/>
  <Override PartName="/ppt/notesSlides/notesSlide260.xml" ContentType="application/vnd.openxmlformats-officedocument.presentationml.notesSlide+xml"/>
  <Override PartName="/ppt/notesSlides/notesSlide261.xml" ContentType="application/vnd.openxmlformats-officedocument.presentationml.notesSlide+xml"/>
  <Override PartName="/ppt/notesSlides/notesSlide262.xml" ContentType="application/vnd.openxmlformats-officedocument.presentationml.notesSlide+xml"/>
  <Override PartName="/ppt/notesSlides/notesSlide263.xml" ContentType="application/vnd.openxmlformats-officedocument.presentationml.notesSlide+xml"/>
  <Override PartName="/ppt/notesSlides/notesSlide264.xml" ContentType="application/vnd.openxmlformats-officedocument.presentationml.notesSlide+xml"/>
  <Override PartName="/ppt/notesSlides/notesSlide265.xml" ContentType="application/vnd.openxmlformats-officedocument.presentationml.notesSlide+xml"/>
  <Override PartName="/ppt/notesSlides/notesSlide2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5" r:id="rId2"/>
  </p:sldMasterIdLst>
  <p:notesMasterIdLst>
    <p:notesMasterId r:id="rId269"/>
  </p:notesMasterIdLst>
  <p:handoutMasterIdLst>
    <p:handoutMasterId r:id="rId270"/>
  </p:handoutMasterIdLst>
  <p:sldIdLst>
    <p:sldId id="266" r:id="rId3"/>
    <p:sldId id="285" r:id="rId4"/>
    <p:sldId id="292" r:id="rId5"/>
    <p:sldId id="294" r:id="rId6"/>
    <p:sldId id="295" r:id="rId7"/>
    <p:sldId id="363" r:id="rId8"/>
    <p:sldId id="297" r:id="rId9"/>
    <p:sldId id="426" r:id="rId10"/>
    <p:sldId id="366" r:id="rId11"/>
    <p:sldId id="732" r:id="rId12"/>
    <p:sldId id="367" r:id="rId13"/>
    <p:sldId id="370" r:id="rId14"/>
    <p:sldId id="632" r:id="rId15"/>
    <p:sldId id="368" r:id="rId16"/>
    <p:sldId id="372" r:id="rId17"/>
    <p:sldId id="373" r:id="rId18"/>
    <p:sldId id="633" r:id="rId19"/>
    <p:sldId id="371" r:id="rId20"/>
    <p:sldId id="376" r:id="rId21"/>
    <p:sldId id="377" r:id="rId22"/>
    <p:sldId id="574" r:id="rId23"/>
    <p:sldId id="385" r:id="rId24"/>
    <p:sldId id="380" r:id="rId25"/>
    <p:sldId id="379" r:id="rId26"/>
    <p:sldId id="383" r:id="rId27"/>
    <p:sldId id="381" r:id="rId28"/>
    <p:sldId id="382" r:id="rId29"/>
    <p:sldId id="378" r:id="rId30"/>
    <p:sldId id="634" r:id="rId31"/>
    <p:sldId id="418" r:id="rId32"/>
    <p:sldId id="649" r:id="rId33"/>
    <p:sldId id="387" r:id="rId34"/>
    <p:sldId id="427" r:id="rId35"/>
    <p:sldId id="757" r:id="rId36"/>
    <p:sldId id="758" r:id="rId37"/>
    <p:sldId id="759" r:id="rId38"/>
    <p:sldId id="760" r:id="rId39"/>
    <p:sldId id="765" r:id="rId40"/>
    <p:sldId id="762" r:id="rId41"/>
    <p:sldId id="761" r:id="rId42"/>
    <p:sldId id="494" r:id="rId43"/>
    <p:sldId id="521" r:id="rId44"/>
    <p:sldId id="428" r:id="rId45"/>
    <p:sldId id="430" r:id="rId46"/>
    <p:sldId id="451" r:id="rId47"/>
    <p:sldId id="635" r:id="rId48"/>
    <p:sldId id="557" r:id="rId49"/>
    <p:sldId id="452" r:id="rId50"/>
    <p:sldId id="507" r:id="rId51"/>
    <p:sldId id="636" r:id="rId52"/>
    <p:sldId id="498" r:id="rId53"/>
    <p:sldId id="499" r:id="rId54"/>
    <p:sldId id="500" r:id="rId55"/>
    <p:sldId id="637" r:id="rId56"/>
    <p:sldId id="592" r:id="rId57"/>
    <p:sldId id="639" r:id="rId58"/>
    <p:sldId id="735" r:id="rId59"/>
    <p:sldId id="736" r:id="rId60"/>
    <p:sldId id="737" r:id="rId61"/>
    <p:sldId id="738" r:id="rId62"/>
    <p:sldId id="739" r:id="rId63"/>
    <p:sldId id="501" r:id="rId64"/>
    <p:sldId id="502" r:id="rId65"/>
    <p:sldId id="505" r:id="rId66"/>
    <p:sldId id="506" r:id="rId67"/>
    <p:sldId id="703" r:id="rId68"/>
    <p:sldId id="705" r:id="rId69"/>
    <p:sldId id="706" r:id="rId70"/>
    <p:sldId id="724" r:id="rId71"/>
    <p:sldId id="725" r:id="rId72"/>
    <p:sldId id="727" r:id="rId73"/>
    <p:sldId id="740" r:id="rId74"/>
    <p:sldId id="726" r:id="rId75"/>
    <p:sldId id="766" r:id="rId76"/>
    <p:sldId id="770" r:id="rId77"/>
    <p:sldId id="731" r:id="rId78"/>
    <p:sldId id="707" r:id="rId79"/>
    <p:sldId id="708" r:id="rId80"/>
    <p:sldId id="709" r:id="rId81"/>
    <p:sldId id="710" r:id="rId82"/>
    <p:sldId id="711" r:id="rId83"/>
    <p:sldId id="712" r:id="rId84"/>
    <p:sldId id="713" r:id="rId85"/>
    <p:sldId id="755" r:id="rId86"/>
    <p:sldId id="775" r:id="rId87"/>
    <p:sldId id="743" r:id="rId88"/>
    <p:sldId id="744" r:id="rId89"/>
    <p:sldId id="745" r:id="rId90"/>
    <p:sldId id="746" r:id="rId91"/>
    <p:sldId id="747" r:id="rId92"/>
    <p:sldId id="748" r:id="rId93"/>
    <p:sldId id="749" r:id="rId94"/>
    <p:sldId id="776" r:id="rId95"/>
    <p:sldId id="750" r:id="rId96"/>
    <p:sldId id="751" r:id="rId97"/>
    <p:sldId id="752" r:id="rId98"/>
    <p:sldId id="753" r:id="rId99"/>
    <p:sldId id="754" r:id="rId100"/>
    <p:sldId id="741" r:id="rId101"/>
    <p:sldId id="434" r:id="rId102"/>
    <p:sldId id="510" r:id="rId103"/>
    <p:sldId id="591" r:id="rId104"/>
    <p:sldId id="694" r:id="rId105"/>
    <p:sldId id="714" r:id="rId106"/>
    <p:sldId id="721" r:id="rId107"/>
    <p:sldId id="715" r:id="rId108"/>
    <p:sldId id="723" r:id="rId109"/>
    <p:sldId id="716" r:id="rId110"/>
    <p:sldId id="717" r:id="rId111"/>
    <p:sldId id="718" r:id="rId112"/>
    <p:sldId id="719" r:id="rId113"/>
    <p:sldId id="720" r:id="rId114"/>
    <p:sldId id="733" r:id="rId115"/>
    <p:sldId id="734" r:id="rId116"/>
    <p:sldId id="435" r:id="rId117"/>
    <p:sldId id="695" r:id="rId118"/>
    <p:sldId id="696" r:id="rId119"/>
    <p:sldId id="436" r:id="rId120"/>
    <p:sldId id="677" r:id="rId121"/>
    <p:sldId id="672" r:id="rId122"/>
    <p:sldId id="701" r:id="rId123"/>
    <p:sldId id="673" r:id="rId124"/>
    <p:sldId id="674" r:id="rId125"/>
    <p:sldId id="680" r:id="rId126"/>
    <p:sldId id="668" r:id="rId127"/>
    <p:sldId id="669" r:id="rId128"/>
    <p:sldId id="670" r:id="rId129"/>
    <p:sldId id="671" r:id="rId130"/>
    <p:sldId id="437" r:id="rId131"/>
    <p:sldId id="438" r:id="rId132"/>
    <p:sldId id="530" r:id="rId133"/>
    <p:sldId id="531" r:id="rId134"/>
    <p:sldId id="454" r:id="rId135"/>
    <p:sldId id="641" r:id="rId136"/>
    <p:sldId id="688" r:id="rId137"/>
    <p:sldId id="689" r:id="rId138"/>
    <p:sldId id="640" r:id="rId139"/>
    <p:sldId id="461" r:id="rId140"/>
    <p:sldId id="456" r:id="rId141"/>
    <p:sldId id="681" r:id="rId142"/>
    <p:sldId id="682" r:id="rId143"/>
    <p:sldId id="460" r:id="rId144"/>
    <p:sldId id="447" r:id="rId145"/>
    <p:sldId id="445" r:id="rId146"/>
    <p:sldId id="457" r:id="rId147"/>
    <p:sldId id="522" r:id="rId148"/>
    <p:sldId id="458" r:id="rId149"/>
    <p:sldId id="459" r:id="rId150"/>
    <p:sldId id="523" r:id="rId151"/>
    <p:sldId id="524" r:id="rId152"/>
    <p:sldId id="525" r:id="rId153"/>
    <p:sldId id="527" r:id="rId154"/>
    <p:sldId id="526" r:id="rId155"/>
    <p:sldId id="528" r:id="rId156"/>
    <p:sldId id="529" r:id="rId157"/>
    <p:sldId id="683" r:id="rId158"/>
    <p:sldId id="685" r:id="rId159"/>
    <p:sldId id="684" r:id="rId160"/>
    <p:sldId id="700" r:id="rId161"/>
    <p:sldId id="679" r:id="rId162"/>
    <p:sldId id="699" r:id="rId163"/>
    <p:sldId id="455" r:id="rId164"/>
    <p:sldId id="678" r:id="rId165"/>
    <p:sldId id="439" r:id="rId166"/>
    <p:sldId id="442" r:id="rId167"/>
    <p:sldId id="558" r:id="rId168"/>
    <p:sldId id="609" r:id="rId169"/>
    <p:sldId id="626" r:id="rId170"/>
    <p:sldId id="625" r:id="rId171"/>
    <p:sldId id="575" r:id="rId172"/>
    <p:sldId id="576" r:id="rId173"/>
    <p:sldId id="577" r:id="rId174"/>
    <p:sldId id="578" r:id="rId175"/>
    <p:sldId id="579" r:id="rId176"/>
    <p:sldId id="580" r:id="rId177"/>
    <p:sldId id="596" r:id="rId178"/>
    <p:sldId id="597" r:id="rId179"/>
    <p:sldId id="598" r:id="rId180"/>
    <p:sldId id="704" r:id="rId181"/>
    <p:sldId id="599" r:id="rId182"/>
    <p:sldId id="443" r:id="rId183"/>
    <p:sldId id="389" r:id="rId184"/>
    <p:sldId id="421" r:id="rId185"/>
    <p:sldId id="767" r:id="rId186"/>
    <p:sldId id="768" r:id="rId187"/>
    <p:sldId id="537" r:id="rId188"/>
    <p:sldId id="564" r:id="rId189"/>
    <p:sldId id="624" r:id="rId190"/>
    <p:sldId id="538" r:id="rId191"/>
    <p:sldId id="621" r:id="rId192"/>
    <p:sldId id="622" r:id="rId193"/>
    <p:sldId id="623" r:id="rId194"/>
    <p:sldId id="771" r:id="rId195"/>
    <p:sldId id="772" r:id="rId196"/>
    <p:sldId id="565" r:id="rId197"/>
    <p:sldId id="566" r:id="rId198"/>
    <p:sldId id="569" r:id="rId199"/>
    <p:sldId id="570" r:id="rId200"/>
    <p:sldId id="567" r:id="rId201"/>
    <p:sldId id="571" r:id="rId202"/>
    <p:sldId id="563" r:id="rId203"/>
    <p:sldId id="572" r:id="rId204"/>
    <p:sldId id="573" r:id="rId205"/>
    <p:sldId id="420" r:id="rId206"/>
    <p:sldId id="422" r:id="rId207"/>
    <p:sldId id="409" r:id="rId208"/>
    <p:sldId id="540" r:id="rId209"/>
    <p:sldId id="541" r:id="rId210"/>
    <p:sldId id="412" r:id="rId211"/>
    <p:sldId id="645" r:id="rId212"/>
    <p:sldId id="648" r:id="rId213"/>
    <p:sldId id="646" r:id="rId214"/>
    <p:sldId id="628" r:id="rId215"/>
    <p:sldId id="643" r:id="rId216"/>
    <p:sldId id="539" r:id="rId217"/>
    <p:sldId id="410" r:id="rId218"/>
    <p:sldId id="411" r:id="rId219"/>
    <p:sldId id="627" r:id="rId220"/>
    <p:sldId id="413" r:id="rId221"/>
    <p:sldId id="581" r:id="rId222"/>
    <p:sldId id="419" r:id="rId223"/>
    <p:sldId id="414" r:id="rId224"/>
    <p:sldId id="690" r:id="rId225"/>
    <p:sldId id="692" r:id="rId226"/>
    <p:sldId id="691" r:id="rId227"/>
    <p:sldId id="653" r:id="rId228"/>
    <p:sldId id="652" r:id="rId229"/>
    <p:sldId id="687" r:id="rId230"/>
    <p:sldId id="722" r:id="rId231"/>
    <p:sldId id="532" r:id="rId232"/>
    <p:sldId id="542" r:id="rId233"/>
    <p:sldId id="629" r:id="rId234"/>
    <p:sldId id="416" r:id="rId235"/>
    <p:sldId id="561" r:id="rId236"/>
    <p:sldId id="607" r:id="rId237"/>
    <p:sldId id="642" r:id="rId238"/>
    <p:sldId id="606" r:id="rId239"/>
    <p:sldId id="608" r:id="rId240"/>
    <p:sldId id="582" r:id="rId241"/>
    <p:sldId id="615" r:id="rId242"/>
    <p:sldId id="583" r:id="rId243"/>
    <p:sldId id="602" r:id="rId244"/>
    <p:sldId id="603" r:id="rId245"/>
    <p:sldId id="604" r:id="rId246"/>
    <p:sldId id="584" r:id="rId247"/>
    <p:sldId id="585" r:id="rId248"/>
    <p:sldId id="586" r:id="rId249"/>
    <p:sldId id="601" r:id="rId250"/>
    <p:sldId id="610" r:id="rId251"/>
    <p:sldId id="613" r:id="rId252"/>
    <p:sldId id="614" r:id="rId253"/>
    <p:sldId id="612" r:id="rId254"/>
    <p:sldId id="616" r:id="rId255"/>
    <p:sldId id="777" r:id="rId256"/>
    <p:sldId id="605" r:id="rId257"/>
    <p:sldId id="508" r:id="rId258"/>
    <p:sldId id="630" r:id="rId259"/>
    <p:sldId id="773" r:id="rId260"/>
    <p:sldId id="774" r:id="rId261"/>
    <p:sldId id="631" r:id="rId262"/>
    <p:sldId id="560" r:id="rId263"/>
    <p:sldId id="400" r:id="rId264"/>
    <p:sldId id="423" r:id="rId265"/>
    <p:sldId id="424" r:id="rId266"/>
    <p:sldId id="425" r:id="rId267"/>
    <p:sldId id="359" r:id="rId268"/>
  </p:sldIdLst>
  <p:sldSz cx="9144000" cy="6858000" type="screen4x3"/>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50" userDrawn="1">
          <p15:clr>
            <a:srgbClr val="A4A3A4"/>
          </p15:clr>
        </p15:guide>
        <p15:guide id="2" pos="2229"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35" autoAdjust="0"/>
    <p:restoredTop sz="91180" autoAdjust="0"/>
  </p:normalViewPr>
  <p:slideViewPr>
    <p:cSldViewPr>
      <p:cViewPr varScale="1">
        <p:scale>
          <a:sx n="106" d="100"/>
          <a:sy n="106" d="100"/>
        </p:scale>
        <p:origin x="1530" y="354"/>
      </p:cViewPr>
      <p:guideLst>
        <p:guide orient="horz" pos="2160"/>
        <p:guide pos="2880"/>
      </p:guideLst>
    </p:cSldViewPr>
  </p:slideViewPr>
  <p:notesTextViewPr>
    <p:cViewPr>
      <p:scale>
        <a:sx n="3" d="2"/>
        <a:sy n="3" d="2"/>
      </p:scale>
      <p:origin x="0" y="0"/>
    </p:cViewPr>
  </p:notesTextViewPr>
  <p:sorterViewPr>
    <p:cViewPr varScale="1">
      <p:scale>
        <a:sx n="100" d="100"/>
        <a:sy n="100" d="100"/>
      </p:scale>
      <p:origin x="0" y="-65347"/>
    </p:cViewPr>
  </p:sorterViewPr>
  <p:notesViewPr>
    <p:cSldViewPr>
      <p:cViewPr varScale="1">
        <p:scale>
          <a:sx n="83" d="100"/>
          <a:sy n="83" d="100"/>
        </p:scale>
        <p:origin x="-3156" y="-96"/>
      </p:cViewPr>
      <p:guideLst>
        <p:guide orient="horz" pos="2950"/>
        <p:guide pos="2229"/>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205" Type="http://schemas.openxmlformats.org/officeDocument/2006/relationships/slide" Target="slides/slide203.xml"/><Relationship Id="rId226" Type="http://schemas.openxmlformats.org/officeDocument/2006/relationships/slide" Target="slides/slide224.xml"/><Relationship Id="rId247" Type="http://schemas.openxmlformats.org/officeDocument/2006/relationships/slide" Target="slides/slide245.xml"/><Relationship Id="rId107" Type="http://schemas.openxmlformats.org/officeDocument/2006/relationships/slide" Target="slides/slide105.xml"/><Relationship Id="rId268" Type="http://schemas.openxmlformats.org/officeDocument/2006/relationships/slide" Target="slides/slide266.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slide" Target="slides/slide179.xml"/><Relationship Id="rId216" Type="http://schemas.openxmlformats.org/officeDocument/2006/relationships/slide" Target="slides/slide214.xml"/><Relationship Id="rId237" Type="http://schemas.openxmlformats.org/officeDocument/2006/relationships/slide" Target="slides/slide235.xml"/><Relationship Id="rId258" Type="http://schemas.openxmlformats.org/officeDocument/2006/relationships/slide" Target="slides/slide256.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slide" Target="slides/slide169.xml"/><Relationship Id="rId192" Type="http://schemas.openxmlformats.org/officeDocument/2006/relationships/slide" Target="slides/slide190.xml"/><Relationship Id="rId206" Type="http://schemas.openxmlformats.org/officeDocument/2006/relationships/slide" Target="slides/slide204.xml"/><Relationship Id="rId227" Type="http://schemas.openxmlformats.org/officeDocument/2006/relationships/slide" Target="slides/slide225.xml"/><Relationship Id="rId248" Type="http://schemas.openxmlformats.org/officeDocument/2006/relationships/slide" Target="slides/slide246.xml"/><Relationship Id="rId269" Type="http://schemas.openxmlformats.org/officeDocument/2006/relationships/notesMaster" Target="notesMasters/notesMaster1.xml"/><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54" Type="http://schemas.openxmlformats.org/officeDocument/2006/relationships/slide" Target="slides/slide52.xml"/><Relationship Id="rId75" Type="http://schemas.openxmlformats.org/officeDocument/2006/relationships/slide" Target="slides/slide73.xml"/><Relationship Id="rId96" Type="http://schemas.openxmlformats.org/officeDocument/2006/relationships/slide" Target="slides/slide94.xml"/><Relationship Id="rId140" Type="http://schemas.openxmlformats.org/officeDocument/2006/relationships/slide" Target="slides/slide138.xml"/><Relationship Id="rId161" Type="http://schemas.openxmlformats.org/officeDocument/2006/relationships/slide" Target="slides/slide159.xml"/><Relationship Id="rId182" Type="http://schemas.openxmlformats.org/officeDocument/2006/relationships/slide" Target="slides/slide180.xml"/><Relationship Id="rId217" Type="http://schemas.openxmlformats.org/officeDocument/2006/relationships/slide" Target="slides/slide215.xml"/><Relationship Id="rId6" Type="http://schemas.openxmlformats.org/officeDocument/2006/relationships/slide" Target="slides/slide4.xml"/><Relationship Id="rId238" Type="http://schemas.openxmlformats.org/officeDocument/2006/relationships/slide" Target="slides/slide236.xml"/><Relationship Id="rId259" Type="http://schemas.openxmlformats.org/officeDocument/2006/relationships/slide" Target="slides/slide257.xml"/><Relationship Id="rId23" Type="http://schemas.openxmlformats.org/officeDocument/2006/relationships/slide" Target="slides/slide21.xml"/><Relationship Id="rId119" Type="http://schemas.openxmlformats.org/officeDocument/2006/relationships/slide" Target="slides/slide117.xml"/><Relationship Id="rId270" Type="http://schemas.openxmlformats.org/officeDocument/2006/relationships/handoutMaster" Target="handoutMasters/handoutMaster1.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172" Type="http://schemas.openxmlformats.org/officeDocument/2006/relationships/slide" Target="slides/slide170.xml"/><Relationship Id="rId193" Type="http://schemas.openxmlformats.org/officeDocument/2006/relationships/slide" Target="slides/slide191.xml"/><Relationship Id="rId202" Type="http://schemas.openxmlformats.org/officeDocument/2006/relationships/slide" Target="slides/slide200.xml"/><Relationship Id="rId207" Type="http://schemas.openxmlformats.org/officeDocument/2006/relationships/slide" Target="slides/slide205.xml"/><Relationship Id="rId223" Type="http://schemas.openxmlformats.org/officeDocument/2006/relationships/slide" Target="slides/slide221.xml"/><Relationship Id="rId228" Type="http://schemas.openxmlformats.org/officeDocument/2006/relationships/slide" Target="slides/slide226.xml"/><Relationship Id="rId244" Type="http://schemas.openxmlformats.org/officeDocument/2006/relationships/slide" Target="slides/slide242.xml"/><Relationship Id="rId249" Type="http://schemas.openxmlformats.org/officeDocument/2006/relationships/slide" Target="slides/slide24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260" Type="http://schemas.openxmlformats.org/officeDocument/2006/relationships/slide" Target="slides/slide258.xml"/><Relationship Id="rId265" Type="http://schemas.openxmlformats.org/officeDocument/2006/relationships/slide" Target="slides/slide263.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183" Type="http://schemas.openxmlformats.org/officeDocument/2006/relationships/slide" Target="slides/slide181.xml"/><Relationship Id="rId213" Type="http://schemas.openxmlformats.org/officeDocument/2006/relationships/slide" Target="slides/slide211.xml"/><Relationship Id="rId218" Type="http://schemas.openxmlformats.org/officeDocument/2006/relationships/slide" Target="slides/slide216.xml"/><Relationship Id="rId234" Type="http://schemas.openxmlformats.org/officeDocument/2006/relationships/slide" Target="slides/slide232.xml"/><Relationship Id="rId239" Type="http://schemas.openxmlformats.org/officeDocument/2006/relationships/slide" Target="slides/slide237.xml"/><Relationship Id="rId2" Type="http://schemas.openxmlformats.org/officeDocument/2006/relationships/slideMaster" Target="slideMasters/slideMaster2.xml"/><Relationship Id="rId29" Type="http://schemas.openxmlformats.org/officeDocument/2006/relationships/slide" Target="slides/slide27.xml"/><Relationship Id="rId250" Type="http://schemas.openxmlformats.org/officeDocument/2006/relationships/slide" Target="slides/slide248.xml"/><Relationship Id="rId255" Type="http://schemas.openxmlformats.org/officeDocument/2006/relationships/slide" Target="slides/slide253.xml"/><Relationship Id="rId271" Type="http://schemas.openxmlformats.org/officeDocument/2006/relationships/presProps" Target="presProps.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199" Type="http://schemas.openxmlformats.org/officeDocument/2006/relationships/slide" Target="slides/slide197.xml"/><Relationship Id="rId203" Type="http://schemas.openxmlformats.org/officeDocument/2006/relationships/slide" Target="slides/slide201.xml"/><Relationship Id="rId208" Type="http://schemas.openxmlformats.org/officeDocument/2006/relationships/slide" Target="slides/slide206.xml"/><Relationship Id="rId229" Type="http://schemas.openxmlformats.org/officeDocument/2006/relationships/slide" Target="slides/slide227.xml"/><Relationship Id="rId19" Type="http://schemas.openxmlformats.org/officeDocument/2006/relationships/slide" Target="slides/slide17.xml"/><Relationship Id="rId224" Type="http://schemas.openxmlformats.org/officeDocument/2006/relationships/slide" Target="slides/slide222.xml"/><Relationship Id="rId240" Type="http://schemas.openxmlformats.org/officeDocument/2006/relationships/slide" Target="slides/slide238.xml"/><Relationship Id="rId245" Type="http://schemas.openxmlformats.org/officeDocument/2006/relationships/slide" Target="slides/slide243.xml"/><Relationship Id="rId261" Type="http://schemas.openxmlformats.org/officeDocument/2006/relationships/slide" Target="slides/slide259.xml"/><Relationship Id="rId266" Type="http://schemas.openxmlformats.org/officeDocument/2006/relationships/slide" Target="slides/slide264.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189" Type="http://schemas.openxmlformats.org/officeDocument/2006/relationships/slide" Target="slides/slide187.xml"/><Relationship Id="rId219" Type="http://schemas.openxmlformats.org/officeDocument/2006/relationships/slide" Target="slides/slide217.xml"/><Relationship Id="rId3" Type="http://schemas.openxmlformats.org/officeDocument/2006/relationships/slide" Target="slides/slide1.xml"/><Relationship Id="rId214" Type="http://schemas.openxmlformats.org/officeDocument/2006/relationships/slide" Target="slides/slide212.xml"/><Relationship Id="rId230" Type="http://schemas.openxmlformats.org/officeDocument/2006/relationships/slide" Target="slides/slide228.xml"/><Relationship Id="rId235" Type="http://schemas.openxmlformats.org/officeDocument/2006/relationships/slide" Target="slides/slide233.xml"/><Relationship Id="rId251" Type="http://schemas.openxmlformats.org/officeDocument/2006/relationships/slide" Target="slides/slide249.xml"/><Relationship Id="rId256" Type="http://schemas.openxmlformats.org/officeDocument/2006/relationships/slide" Target="slides/slide254.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72"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5" Type="http://schemas.openxmlformats.org/officeDocument/2006/relationships/slide" Target="slides/slide193.xml"/><Relationship Id="rId209" Type="http://schemas.openxmlformats.org/officeDocument/2006/relationships/slide" Target="slides/slide207.xml"/><Relationship Id="rId190" Type="http://schemas.openxmlformats.org/officeDocument/2006/relationships/slide" Target="slides/slide188.xml"/><Relationship Id="rId204" Type="http://schemas.openxmlformats.org/officeDocument/2006/relationships/slide" Target="slides/slide202.xml"/><Relationship Id="rId220" Type="http://schemas.openxmlformats.org/officeDocument/2006/relationships/slide" Target="slides/slide218.xml"/><Relationship Id="rId225" Type="http://schemas.openxmlformats.org/officeDocument/2006/relationships/slide" Target="slides/slide223.xml"/><Relationship Id="rId241" Type="http://schemas.openxmlformats.org/officeDocument/2006/relationships/slide" Target="slides/slide239.xml"/><Relationship Id="rId246" Type="http://schemas.openxmlformats.org/officeDocument/2006/relationships/slide" Target="slides/slide244.xml"/><Relationship Id="rId267" Type="http://schemas.openxmlformats.org/officeDocument/2006/relationships/slide" Target="slides/slide265.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262" Type="http://schemas.openxmlformats.org/officeDocument/2006/relationships/slide" Target="slides/slide260.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10" Type="http://schemas.openxmlformats.org/officeDocument/2006/relationships/slide" Target="slides/slide208.xml"/><Relationship Id="rId215" Type="http://schemas.openxmlformats.org/officeDocument/2006/relationships/slide" Target="slides/slide213.xml"/><Relationship Id="rId236" Type="http://schemas.openxmlformats.org/officeDocument/2006/relationships/slide" Target="slides/slide234.xml"/><Relationship Id="rId257" Type="http://schemas.openxmlformats.org/officeDocument/2006/relationships/slide" Target="slides/slide255.xml"/><Relationship Id="rId26" Type="http://schemas.openxmlformats.org/officeDocument/2006/relationships/slide" Target="slides/slide24.xml"/><Relationship Id="rId231" Type="http://schemas.openxmlformats.org/officeDocument/2006/relationships/slide" Target="slides/slide229.xml"/><Relationship Id="rId252" Type="http://schemas.openxmlformats.org/officeDocument/2006/relationships/slide" Target="slides/slide250.xml"/><Relationship Id="rId273" Type="http://schemas.openxmlformats.org/officeDocument/2006/relationships/theme" Target="theme/theme1.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221" Type="http://schemas.openxmlformats.org/officeDocument/2006/relationships/slide" Target="slides/slide219.xml"/><Relationship Id="rId242" Type="http://schemas.openxmlformats.org/officeDocument/2006/relationships/slide" Target="slides/slide240.xml"/><Relationship Id="rId263" Type="http://schemas.openxmlformats.org/officeDocument/2006/relationships/slide" Target="slides/slide261.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11" Type="http://schemas.openxmlformats.org/officeDocument/2006/relationships/slide" Target="slides/slide209.xml"/><Relationship Id="rId232" Type="http://schemas.openxmlformats.org/officeDocument/2006/relationships/slide" Target="slides/slide230.xml"/><Relationship Id="rId253" Type="http://schemas.openxmlformats.org/officeDocument/2006/relationships/slide" Target="slides/slide251.xml"/><Relationship Id="rId274" Type="http://schemas.openxmlformats.org/officeDocument/2006/relationships/tableStyles" Target="tableStyles.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slide" Target="slides/slide195.xml"/><Relationship Id="rId201" Type="http://schemas.openxmlformats.org/officeDocument/2006/relationships/slide" Target="slides/slide199.xml"/><Relationship Id="rId222" Type="http://schemas.openxmlformats.org/officeDocument/2006/relationships/slide" Target="slides/slide220.xml"/><Relationship Id="rId243" Type="http://schemas.openxmlformats.org/officeDocument/2006/relationships/slide" Target="slides/slide241.xml"/><Relationship Id="rId264" Type="http://schemas.openxmlformats.org/officeDocument/2006/relationships/slide" Target="slides/slide262.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slide" Target="slides/slide185.xml"/><Relationship Id="rId1" Type="http://schemas.openxmlformats.org/officeDocument/2006/relationships/slideMaster" Target="slideMasters/slideMaster1.xml"/><Relationship Id="rId212" Type="http://schemas.openxmlformats.org/officeDocument/2006/relationships/slide" Target="slides/slide210.xml"/><Relationship Id="rId233" Type="http://schemas.openxmlformats.org/officeDocument/2006/relationships/slide" Target="slides/slide231.xml"/><Relationship Id="rId254" Type="http://schemas.openxmlformats.org/officeDocument/2006/relationships/slide" Target="slides/slide252.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275"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8" y="0"/>
            <a:ext cx="3066733" cy="468154"/>
          </a:xfrm>
          <a:prstGeom prst="rect">
            <a:avLst/>
          </a:prstGeom>
        </p:spPr>
        <p:txBody>
          <a:bodyPr vert="horz" lIns="93936" tIns="46968" rIns="93936" bIns="46968" rtlCol="0"/>
          <a:lstStyle>
            <a:lvl1pPr algn="l">
              <a:defRPr sz="1200"/>
            </a:lvl1pPr>
          </a:lstStyle>
          <a:p>
            <a:r>
              <a:rPr lang="en-US"/>
              <a:t>2016 ASFPM Conference, Grand Rapids, MI</a:t>
            </a:r>
            <a:endParaRPr lang="en-US" dirty="0"/>
          </a:p>
        </p:txBody>
      </p:sp>
      <p:sp>
        <p:nvSpPr>
          <p:cNvPr id="4" name="Footer Placeholder 3"/>
          <p:cNvSpPr>
            <a:spLocks noGrp="1"/>
          </p:cNvSpPr>
          <p:nvPr>
            <p:ph type="ftr" sz="quarter" idx="2"/>
          </p:nvPr>
        </p:nvSpPr>
        <p:spPr>
          <a:xfrm>
            <a:off x="8" y="8893296"/>
            <a:ext cx="3066733" cy="468154"/>
          </a:xfrm>
          <a:prstGeom prst="rect">
            <a:avLst/>
          </a:prstGeom>
        </p:spPr>
        <p:txBody>
          <a:bodyPr vert="horz" lIns="93936" tIns="46968" rIns="93936" bIns="46968" rtlCol="0" anchor="b"/>
          <a:lstStyle>
            <a:lvl1pPr algn="l">
              <a:defRPr sz="1200"/>
            </a:lvl1pPr>
          </a:lstStyle>
          <a:p>
            <a:endParaRPr lang="en-US" dirty="0"/>
          </a:p>
        </p:txBody>
      </p:sp>
    </p:spTree>
    <p:extLst>
      <p:ext uri="{BB962C8B-B14F-4D97-AF65-F5344CB8AC3E}">
        <p14:creationId xmlns:p14="http://schemas.microsoft.com/office/powerpoint/2010/main" val="2658493961"/>
      </p:ext>
    </p:extLst>
  </p:cSld>
  <p:clrMap bg1="lt1" tx1="dk1" bg2="lt2" tx2="dk2" accent1="accent1" accent2="accent2" accent3="accent3" accent4="accent4" accent5="accent5" accent6="accent6" hlink="hlink" folHlink="folHlink"/>
  <p:hf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8" y="0"/>
            <a:ext cx="3066733" cy="468154"/>
          </a:xfrm>
          <a:prstGeom prst="rect">
            <a:avLst/>
          </a:prstGeom>
        </p:spPr>
        <p:txBody>
          <a:bodyPr vert="horz" lIns="93936" tIns="46968" rIns="93936" bIns="46968" rtlCol="0"/>
          <a:lstStyle>
            <a:lvl1pPr algn="l">
              <a:defRPr sz="1200"/>
            </a:lvl1pPr>
          </a:lstStyle>
          <a:p>
            <a:r>
              <a:rPr lang="en-US"/>
              <a:t>2016 ASFPM Conference, Grand Rapids, MI</a:t>
            </a:r>
            <a:endParaRPr lang="en-US" dirty="0"/>
          </a:p>
        </p:txBody>
      </p:sp>
      <p:sp>
        <p:nvSpPr>
          <p:cNvPr id="3" name="Date Placeholder 2"/>
          <p:cNvSpPr>
            <a:spLocks noGrp="1"/>
          </p:cNvSpPr>
          <p:nvPr>
            <p:ph type="dt" idx="1"/>
          </p:nvPr>
        </p:nvSpPr>
        <p:spPr>
          <a:xfrm>
            <a:off x="4008713" y="0"/>
            <a:ext cx="3066733" cy="468154"/>
          </a:xfrm>
          <a:prstGeom prst="rect">
            <a:avLst/>
          </a:prstGeom>
        </p:spPr>
        <p:txBody>
          <a:bodyPr vert="horz" lIns="93936" tIns="46968" rIns="93936" bIns="46968" rtlCol="0"/>
          <a:lstStyle>
            <a:lvl1pPr algn="r">
              <a:defRPr sz="1200"/>
            </a:lvl1pPr>
          </a:lstStyle>
          <a:p>
            <a:fld id="{7F81DCEF-838E-4957-B57C-F5B6C9EF4183}" type="datetime1">
              <a:rPr lang="en-US" smtClean="0"/>
              <a:t>5/18/2018</a:t>
            </a:fld>
            <a:endParaRPr lang="en-US" dirty="0"/>
          </a:p>
        </p:txBody>
      </p:sp>
      <p:sp>
        <p:nvSpPr>
          <p:cNvPr id="4" name="Slide Image Placeholder 3"/>
          <p:cNvSpPr>
            <a:spLocks noGrp="1" noRot="1" noChangeAspect="1"/>
          </p:cNvSpPr>
          <p:nvPr>
            <p:ph type="sldImg" idx="2"/>
          </p:nvPr>
        </p:nvSpPr>
        <p:spPr>
          <a:xfrm>
            <a:off x="1198563" y="701675"/>
            <a:ext cx="4679950" cy="3511550"/>
          </a:xfrm>
          <a:prstGeom prst="rect">
            <a:avLst/>
          </a:prstGeom>
          <a:noFill/>
          <a:ln w="12700">
            <a:solidFill>
              <a:prstClr val="black"/>
            </a:solidFill>
          </a:ln>
        </p:spPr>
        <p:txBody>
          <a:bodyPr vert="horz" lIns="93936" tIns="46968" rIns="93936" bIns="46968" rtlCol="0" anchor="ctr"/>
          <a:lstStyle/>
          <a:p>
            <a:endParaRPr lang="en-US" dirty="0"/>
          </a:p>
        </p:txBody>
      </p:sp>
      <p:sp>
        <p:nvSpPr>
          <p:cNvPr id="5" name="Notes Placeholder 4"/>
          <p:cNvSpPr>
            <a:spLocks noGrp="1"/>
          </p:cNvSpPr>
          <p:nvPr>
            <p:ph type="body" sz="quarter" idx="3"/>
          </p:nvPr>
        </p:nvSpPr>
        <p:spPr>
          <a:xfrm>
            <a:off x="707708" y="4447461"/>
            <a:ext cx="5661660" cy="4213384"/>
          </a:xfrm>
          <a:prstGeom prst="rect">
            <a:avLst/>
          </a:prstGeom>
        </p:spPr>
        <p:txBody>
          <a:bodyPr vert="horz" lIns="93936" tIns="46968" rIns="93936" bIns="4696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8" y="8893296"/>
            <a:ext cx="3066733" cy="468154"/>
          </a:xfrm>
          <a:prstGeom prst="rect">
            <a:avLst/>
          </a:prstGeom>
        </p:spPr>
        <p:txBody>
          <a:bodyPr vert="horz" lIns="93936" tIns="46968" rIns="93936" bIns="46968"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08713" y="8893296"/>
            <a:ext cx="3066733" cy="468154"/>
          </a:xfrm>
          <a:prstGeom prst="rect">
            <a:avLst/>
          </a:prstGeom>
        </p:spPr>
        <p:txBody>
          <a:bodyPr vert="horz" lIns="93936" tIns="46968" rIns="93936" bIns="46968" rtlCol="0" anchor="b"/>
          <a:lstStyle>
            <a:lvl1pPr algn="r">
              <a:defRPr sz="1200"/>
            </a:lvl1pPr>
          </a:lstStyle>
          <a:p>
            <a:fld id="{DB6FC41E-C7B1-4942-A6F8-366B0333BB5C}" type="slidenum">
              <a:rPr lang="en-US" smtClean="0"/>
              <a:t>‹#›</a:t>
            </a:fld>
            <a:endParaRPr lang="en-US" dirty="0"/>
          </a:p>
        </p:txBody>
      </p:sp>
    </p:spTree>
    <p:extLst>
      <p:ext uri="{BB962C8B-B14F-4D97-AF65-F5344CB8AC3E}">
        <p14:creationId xmlns:p14="http://schemas.microsoft.com/office/powerpoint/2010/main" val="4101013075"/>
      </p:ext>
    </p:extLst>
  </p:cSld>
  <p:clrMap bg1="lt1" tx1="dk1" bg2="lt2" tx2="dk2" accent1="accent1" accent2="accent2" accent3="accent3" accent4="accent4" accent5="accent5" accent6="accent6" hlink="hlink" folHlink="folHlink"/>
  <p:hf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indent="-176131">
              <a:buFont typeface="Arial" pitchFamily="34" charset="0"/>
              <a:buChar char="•"/>
            </a:pPr>
            <a:r>
              <a:rPr lang="en-US" dirty="0"/>
              <a:t>This is </a:t>
            </a:r>
            <a:r>
              <a:rPr lang="en-US"/>
              <a:t>the eleventh </a:t>
            </a:r>
            <a:r>
              <a:rPr lang="en-US" dirty="0"/>
              <a:t>mentoring module of the State Floodplain Manager 1 on 1 course, “State</a:t>
            </a:r>
            <a:r>
              <a:rPr lang="en-US" baseline="0" dirty="0"/>
              <a:t> Level Disaster Response and Disaster Recovery Duties.”</a:t>
            </a:r>
          </a:p>
          <a:p>
            <a:endParaRPr lang="en-US" baseline="0" dirty="0"/>
          </a:p>
          <a:p>
            <a:pPr marL="176131" indent="-176131">
              <a:buFont typeface="Arial" pitchFamily="34" charset="0"/>
              <a:buChar char="•"/>
            </a:pPr>
            <a:r>
              <a:rPr lang="en-US" baseline="0" dirty="0"/>
              <a:t>I {or We} will begin by presenting an overview of the module, then address/discuss each topic in sequence, allowing time for interaction and questions throughout the session.</a:t>
            </a:r>
          </a:p>
          <a:p>
            <a:pPr marL="176131" indent="-176131">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DB6FC41E-C7B1-4942-A6F8-366B0333BB5C}" type="slidenum">
              <a:rPr lang="en-US" smtClean="0"/>
              <a:t>1</a:t>
            </a:fld>
            <a:endParaRPr lang="en-US" dirty="0"/>
          </a:p>
        </p:txBody>
      </p:sp>
      <p:sp>
        <p:nvSpPr>
          <p:cNvPr id="5" name="Date Placeholder 4"/>
          <p:cNvSpPr>
            <a:spLocks noGrp="1"/>
          </p:cNvSpPr>
          <p:nvPr>
            <p:ph type="dt" idx="11"/>
          </p:nvPr>
        </p:nvSpPr>
        <p:spPr/>
        <p:txBody>
          <a:bodyPr/>
          <a:lstStyle/>
          <a:p>
            <a:fld id="{7188A333-73DD-45C5-825C-D11E9ED79539}"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15558243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63233" indent="-293551" eaLnBrk="0" hangingPunct="0">
              <a:defRPr sz="2900">
                <a:solidFill>
                  <a:schemeClr val="tx1"/>
                </a:solidFill>
                <a:latin typeface="Times New Roman" pitchFamily="18" charset="0"/>
              </a:defRPr>
            </a:lvl2pPr>
            <a:lvl3pPr marL="1174204" indent="-234841" eaLnBrk="0" hangingPunct="0">
              <a:defRPr sz="2900">
                <a:solidFill>
                  <a:schemeClr val="tx1"/>
                </a:solidFill>
                <a:latin typeface="Times New Roman" pitchFamily="18" charset="0"/>
              </a:defRPr>
            </a:lvl3pPr>
            <a:lvl4pPr marL="1643885" indent="-234841" eaLnBrk="0" hangingPunct="0">
              <a:defRPr sz="2900">
                <a:solidFill>
                  <a:schemeClr val="tx1"/>
                </a:solidFill>
                <a:latin typeface="Times New Roman" pitchFamily="18" charset="0"/>
              </a:defRPr>
            </a:lvl4pPr>
            <a:lvl5pPr marL="2113567" indent="-234841" eaLnBrk="0" hangingPunct="0">
              <a:defRPr sz="2900">
                <a:solidFill>
                  <a:schemeClr val="tx1"/>
                </a:solidFill>
                <a:latin typeface="Times New Roman" pitchFamily="18" charset="0"/>
              </a:defRPr>
            </a:lvl5pPr>
            <a:lvl6pPr marL="2583249" indent="-234841" eaLnBrk="0" fontAlgn="base" hangingPunct="0">
              <a:spcBef>
                <a:spcPct val="0"/>
              </a:spcBef>
              <a:spcAft>
                <a:spcPct val="0"/>
              </a:spcAft>
              <a:defRPr sz="2900">
                <a:solidFill>
                  <a:schemeClr val="tx1"/>
                </a:solidFill>
                <a:latin typeface="Times New Roman" pitchFamily="18" charset="0"/>
              </a:defRPr>
            </a:lvl6pPr>
            <a:lvl7pPr marL="3052930" indent="-234841" eaLnBrk="0" fontAlgn="base" hangingPunct="0">
              <a:spcBef>
                <a:spcPct val="0"/>
              </a:spcBef>
              <a:spcAft>
                <a:spcPct val="0"/>
              </a:spcAft>
              <a:defRPr sz="2900">
                <a:solidFill>
                  <a:schemeClr val="tx1"/>
                </a:solidFill>
                <a:latin typeface="Times New Roman" pitchFamily="18" charset="0"/>
              </a:defRPr>
            </a:lvl7pPr>
            <a:lvl8pPr marL="3522612" indent="-234841" eaLnBrk="0" fontAlgn="base" hangingPunct="0">
              <a:spcBef>
                <a:spcPct val="0"/>
              </a:spcBef>
              <a:spcAft>
                <a:spcPct val="0"/>
              </a:spcAft>
              <a:defRPr sz="2900">
                <a:solidFill>
                  <a:schemeClr val="tx1"/>
                </a:solidFill>
                <a:latin typeface="Times New Roman" pitchFamily="18" charset="0"/>
              </a:defRPr>
            </a:lvl8pPr>
            <a:lvl9pPr marL="3992293" indent="-234841" eaLnBrk="0" fontAlgn="base" hangingPunct="0">
              <a:spcBef>
                <a:spcPct val="0"/>
              </a:spcBef>
              <a:spcAft>
                <a:spcPct val="0"/>
              </a:spcAft>
              <a:defRPr sz="2900">
                <a:solidFill>
                  <a:schemeClr val="tx1"/>
                </a:solidFill>
                <a:latin typeface="Times New Roman" pitchFamily="18" charset="0"/>
              </a:defRPr>
            </a:lvl9pPr>
          </a:lstStyle>
          <a:p>
            <a:pPr eaLnBrk="1" hangingPunct="1"/>
            <a:fld id="{D6BDE5DC-027F-4F14-A0F3-C7B7A3E40103}" type="slidenum">
              <a:rPr lang="en-US" sz="1200"/>
              <a:pPr eaLnBrk="1" hangingPunct="1"/>
              <a:t>10</a:t>
            </a:fld>
            <a:endParaRPr lang="en-US" sz="1200"/>
          </a:p>
        </p:txBody>
      </p:sp>
      <p:sp>
        <p:nvSpPr>
          <p:cNvPr id="39939" name="Rectangle 2"/>
          <p:cNvSpPr>
            <a:spLocks noGrp="1" noRot="1" noChangeAspect="1" noChangeArrowheads="1" noTextEdit="1"/>
          </p:cNvSpPr>
          <p:nvPr>
            <p:ph type="sldImg"/>
          </p:nvPr>
        </p:nvSpPr>
        <p:spPr>
          <a:xfrm>
            <a:off x="1200150" y="700088"/>
            <a:ext cx="4679950" cy="3511550"/>
          </a:xfrm>
          <a:solidFill>
            <a:srgbClr val="FFFFFF"/>
          </a:solidFill>
          <a:ln/>
        </p:spPr>
      </p:sp>
      <p:sp>
        <p:nvSpPr>
          <p:cNvPr id="39940" name="Rectangle 3"/>
          <p:cNvSpPr>
            <a:spLocks noGrp="1" noChangeArrowheads="1"/>
          </p:cNvSpPr>
          <p:nvPr>
            <p:ph type="body" idx="1"/>
          </p:nvPr>
        </p:nvSpPr>
        <p:spPr>
          <a:xfrm>
            <a:off x="945249" y="4449089"/>
            <a:ext cx="5186579" cy="4213384"/>
          </a:xfrm>
          <a:solidFill>
            <a:srgbClr val="FFFFFF"/>
          </a:solidFill>
          <a:ln>
            <a:solidFill>
              <a:srgbClr val="000000"/>
            </a:solidFill>
          </a:ln>
        </p:spPr>
        <p:txBody>
          <a:bodyPr lIns="88854" tIns="44428" rIns="88854" bIns="44428"/>
          <a:lstStyle/>
          <a:p>
            <a:pPr marL="176131" indent="-176131">
              <a:buFont typeface="Arial" panose="020B0604020202020204" pitchFamily="34" charset="0"/>
              <a:buChar char="•"/>
            </a:pPr>
            <a:r>
              <a:rPr lang="en-US" i="1" dirty="0"/>
              <a:t>Review the diagram.</a:t>
            </a:r>
          </a:p>
          <a:p>
            <a:pPr marL="176131" indent="-176131">
              <a:buFont typeface="Arial" panose="020B0604020202020204" pitchFamily="34" charset="0"/>
              <a:buChar char="•"/>
            </a:pPr>
            <a:endParaRPr lang="en-US" i="1" dirty="0"/>
          </a:p>
          <a:p>
            <a:pPr marL="176131" indent="-176131">
              <a:buFont typeface="Arial" panose="020B0604020202020204" pitchFamily="34" charset="0"/>
              <a:buChar char="•"/>
            </a:pPr>
            <a:r>
              <a:rPr lang="en-US" i="1" baseline="0" dirty="0"/>
              <a:t>Click slide</a:t>
            </a:r>
            <a:endParaRPr lang="en-US" i="1" dirty="0"/>
          </a:p>
        </p:txBody>
      </p:sp>
      <p:sp>
        <p:nvSpPr>
          <p:cNvPr id="2" name="Date Placeholder 1"/>
          <p:cNvSpPr>
            <a:spLocks noGrp="1"/>
          </p:cNvSpPr>
          <p:nvPr>
            <p:ph type="dt" idx="10"/>
          </p:nvPr>
        </p:nvSpPr>
        <p:spPr/>
        <p:txBody>
          <a:bodyPr/>
          <a:lstStyle/>
          <a:p>
            <a:fld id="{F7C2C97A-0215-4524-9701-9FC6E73C3B76}" type="datetime1">
              <a:rPr lang="en-US" smtClean="0"/>
              <a:t>5/18/2018</a:t>
            </a:fld>
            <a:endParaRPr lang="en-US" dirty="0"/>
          </a:p>
        </p:txBody>
      </p:sp>
      <p:sp>
        <p:nvSpPr>
          <p:cNvPr id="3" name="Header Placeholder 2"/>
          <p:cNvSpPr>
            <a:spLocks noGrp="1"/>
          </p:cNvSpPr>
          <p:nvPr>
            <p:ph type="hdr" sz="quarter" idx="11"/>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121227978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marR="0" indent="-176131"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i="1" kern="1200" dirty="0">
                <a:solidFill>
                  <a:schemeClr val="tx1"/>
                </a:solidFill>
                <a:effectLst/>
                <a:latin typeface="+mn-lt"/>
                <a:ea typeface="+mn-ea"/>
                <a:cs typeface="+mn-cs"/>
              </a:rPr>
              <a:t>Review the slide.</a:t>
            </a:r>
          </a:p>
          <a:p>
            <a:pPr marL="176131" marR="0" indent="-176131"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sz="1200" i="1" kern="1200" dirty="0">
              <a:solidFill>
                <a:schemeClr val="tx1"/>
              </a:solidFill>
              <a:effectLst/>
              <a:latin typeface="+mn-lt"/>
              <a:ea typeface="+mn-ea"/>
              <a:cs typeface="+mn-cs"/>
            </a:endParaRPr>
          </a:p>
          <a:p>
            <a:pPr marL="176131" marR="0" indent="-176131"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i="1" kern="1200" dirty="0">
                <a:solidFill>
                  <a:schemeClr val="tx1"/>
                </a:solidFill>
                <a:effectLst/>
                <a:latin typeface="+mn-lt"/>
                <a:ea typeface="+mn-ea"/>
                <a:cs typeface="+mn-cs"/>
              </a:rPr>
              <a:t>Photo on the left: Homeowner</a:t>
            </a:r>
            <a:r>
              <a:rPr lang="en-US" sz="1200" i="1" kern="1200" baseline="0" dirty="0">
                <a:solidFill>
                  <a:schemeClr val="tx1"/>
                </a:solidFill>
                <a:effectLst/>
                <a:latin typeface="+mn-lt"/>
                <a:ea typeface="+mn-ea"/>
                <a:cs typeface="+mn-cs"/>
              </a:rPr>
              <a:t> in </a:t>
            </a:r>
            <a:r>
              <a:rPr lang="en-US" sz="1200" i="1" kern="1200" dirty="0">
                <a:solidFill>
                  <a:schemeClr val="tx1"/>
                </a:solidFill>
                <a:effectLst/>
                <a:latin typeface="+mn-lt"/>
                <a:ea typeface="+mn-ea"/>
                <a:cs typeface="+mn-cs"/>
              </a:rPr>
              <a:t>South Carolina, 2015.  Columbia, SC resident Mary Morgan </a:t>
            </a:r>
            <a:r>
              <a:rPr lang="en-US" sz="1200" i="1" kern="1200" dirty="0" err="1">
                <a:solidFill>
                  <a:schemeClr val="tx1"/>
                </a:solidFill>
                <a:effectLst/>
                <a:latin typeface="+mn-lt"/>
                <a:ea typeface="+mn-ea"/>
                <a:cs typeface="+mn-cs"/>
              </a:rPr>
              <a:t>Kerlagon</a:t>
            </a:r>
            <a:r>
              <a:rPr lang="en-US" sz="1200" i="1" kern="1200" dirty="0">
                <a:solidFill>
                  <a:schemeClr val="tx1"/>
                </a:solidFill>
                <a:effectLst/>
                <a:latin typeface="+mn-lt"/>
                <a:ea typeface="+mn-ea"/>
                <a:cs typeface="+mn-cs"/>
              </a:rPr>
              <a:t> talks about her rental home that was damaged during last year's flooding. More than five months after the event, homeowners like </a:t>
            </a:r>
            <a:r>
              <a:rPr lang="en-US" sz="1200" i="1" kern="1200" dirty="0" err="1">
                <a:solidFill>
                  <a:schemeClr val="tx1"/>
                </a:solidFill>
                <a:effectLst/>
                <a:latin typeface="+mn-lt"/>
                <a:ea typeface="+mn-ea"/>
                <a:cs typeface="+mn-cs"/>
              </a:rPr>
              <a:t>Kerlagon</a:t>
            </a:r>
            <a:r>
              <a:rPr lang="en-US" sz="1200" i="1" kern="1200" dirty="0">
                <a:solidFill>
                  <a:schemeClr val="tx1"/>
                </a:solidFill>
                <a:effectLst/>
                <a:latin typeface="+mn-lt"/>
                <a:ea typeface="+mn-ea"/>
                <a:cs typeface="+mn-cs"/>
              </a:rPr>
              <a:t>, have started raising their structures to meet floodplain code or to try and salvage their properties. </a:t>
            </a:r>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endParaRPr lang="en-US" sz="1200" i="1" kern="1200" dirty="0">
              <a:solidFill>
                <a:schemeClr val="tx1"/>
              </a:solidFill>
              <a:effectLst/>
              <a:latin typeface="+mn-lt"/>
              <a:ea typeface="+mn-ea"/>
              <a:cs typeface="+mn-cs"/>
            </a:endParaRPr>
          </a:p>
          <a:p>
            <a:pPr marL="176131" marR="0" indent="-176131"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i="0" kern="1200" dirty="0">
                <a:solidFill>
                  <a:schemeClr val="tx1"/>
                </a:solidFill>
                <a:effectLst/>
                <a:latin typeface="+mn-lt"/>
                <a:ea typeface="+mn-ea"/>
                <a:cs typeface="+mn-cs"/>
              </a:rPr>
              <a:t>The elevation process, including necessary renovations and mold remediation, could up to $125,000. The flood insurance claim will take care of roughly $86,000 of that, but savings will have to cover the difference.   That is counting the maximum $30,000 in federal aid (ICC)</a:t>
            </a:r>
            <a:r>
              <a:rPr lang="en-US" sz="1200" i="0" kern="1200" baseline="0" dirty="0">
                <a:solidFill>
                  <a:schemeClr val="tx1"/>
                </a:solidFill>
                <a:effectLst/>
                <a:latin typeface="+mn-lt"/>
                <a:ea typeface="+mn-ea"/>
                <a:cs typeface="+mn-cs"/>
              </a:rPr>
              <a:t> </a:t>
            </a:r>
            <a:r>
              <a:rPr lang="en-US" sz="1200" i="0" kern="1200" dirty="0">
                <a:solidFill>
                  <a:schemeClr val="tx1"/>
                </a:solidFill>
                <a:effectLst/>
                <a:latin typeface="+mn-lt"/>
                <a:ea typeface="+mn-ea"/>
                <a:cs typeface="+mn-cs"/>
              </a:rPr>
              <a:t>available to help homeowners lift, relocate or demolish their homes.</a:t>
            </a:r>
          </a:p>
          <a:p>
            <a:pPr marL="176131" marR="0" indent="-176131"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sz="1200" i="0" kern="1200" dirty="0">
              <a:solidFill>
                <a:schemeClr val="tx1"/>
              </a:solidFill>
              <a:effectLst/>
              <a:latin typeface="+mn-lt"/>
              <a:ea typeface="+mn-ea"/>
              <a:cs typeface="+mn-cs"/>
            </a:endParaRPr>
          </a:p>
          <a:p>
            <a:pPr marL="176131" marR="0" indent="-176131"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i="0" kern="1200" dirty="0">
                <a:solidFill>
                  <a:schemeClr val="tx1"/>
                </a:solidFill>
                <a:effectLst/>
                <a:latin typeface="+mn-lt"/>
                <a:ea typeface="+mn-ea"/>
                <a:cs typeface="+mn-cs"/>
              </a:rPr>
              <a:t>Often the SFPM and the SHMO will require help in identifying</a:t>
            </a:r>
            <a:r>
              <a:rPr lang="en-US" sz="1200" i="0" kern="1200" baseline="0" dirty="0">
                <a:solidFill>
                  <a:schemeClr val="tx1"/>
                </a:solidFill>
                <a:effectLst/>
                <a:latin typeface="+mn-lt"/>
                <a:ea typeface="+mn-ea"/>
                <a:cs typeface="+mn-cs"/>
              </a:rPr>
              <a:t> what they need.</a:t>
            </a:r>
            <a:endParaRPr lang="en-US" sz="1200" i="0" kern="1200" dirty="0">
              <a:solidFill>
                <a:schemeClr val="tx1"/>
              </a:solidFill>
              <a:effectLst/>
              <a:latin typeface="+mn-lt"/>
              <a:ea typeface="+mn-ea"/>
              <a:cs typeface="+mn-cs"/>
            </a:endParaRPr>
          </a:p>
          <a:p>
            <a:pPr marL="176131" marR="0" indent="-176131"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sz="1200" i="1" kern="1200" baseline="0" dirty="0">
              <a:solidFill>
                <a:schemeClr val="tx1"/>
              </a:solidFill>
              <a:effectLst/>
              <a:latin typeface="+mn-lt"/>
              <a:ea typeface="+mn-ea"/>
              <a:cs typeface="+mn-cs"/>
            </a:endParaRPr>
          </a:p>
          <a:p>
            <a:pPr marL="176131" marR="0" indent="-176131"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i="1" kern="1200" baseline="0" dirty="0">
                <a:solidFill>
                  <a:schemeClr val="tx1"/>
                </a:solidFill>
                <a:effectLst/>
                <a:latin typeface="+mn-lt"/>
                <a:ea typeface="+mn-ea"/>
                <a:cs typeface="+mn-cs"/>
              </a:rPr>
              <a:t>Photo on the right: L273 workshop in Gulfport, Mississippi (post Katrina), 2006.</a:t>
            </a:r>
          </a:p>
          <a:p>
            <a:pPr marL="176131" marR="0" indent="-176131"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sz="1200" i="1" kern="1200" baseline="0" dirty="0">
              <a:solidFill>
                <a:schemeClr val="tx1"/>
              </a:solidFill>
              <a:effectLst/>
              <a:latin typeface="+mn-lt"/>
              <a:ea typeface="+mn-ea"/>
              <a:cs typeface="+mn-cs"/>
            </a:endParaRPr>
          </a:p>
          <a:p>
            <a:pPr marL="176131" marR="0" indent="-176131" algn="l" defTabSz="914400" rtl="0" eaLnBrk="1" fontAlgn="auto" latinLnBrk="0" hangingPunct="1">
              <a:lnSpc>
                <a:spcPct val="100000"/>
              </a:lnSpc>
              <a:spcBef>
                <a:spcPts val="0"/>
              </a:spcBef>
              <a:spcAft>
                <a:spcPts val="0"/>
              </a:spcAft>
              <a:buClrTx/>
              <a:buSzTx/>
              <a:buFont typeface="Arial" pitchFamily="34" charset="0"/>
              <a:buChar char="•"/>
              <a:tabLst/>
              <a:defRPr/>
            </a:pPr>
            <a:r>
              <a:rPr lang="en-US" i="1" baseline="0" dirty="0"/>
              <a:t>Click slide.</a:t>
            </a:r>
          </a:p>
        </p:txBody>
      </p:sp>
      <p:sp>
        <p:nvSpPr>
          <p:cNvPr id="4" name="Slide Number Placeholder 3"/>
          <p:cNvSpPr>
            <a:spLocks noGrp="1"/>
          </p:cNvSpPr>
          <p:nvPr>
            <p:ph type="sldNum" sz="quarter" idx="10"/>
          </p:nvPr>
        </p:nvSpPr>
        <p:spPr/>
        <p:txBody>
          <a:bodyPr/>
          <a:lstStyle/>
          <a:p>
            <a:fld id="{DB6FC41E-C7B1-4942-A6F8-366B0333BB5C}" type="slidenum">
              <a:rPr lang="en-US" smtClean="0"/>
              <a:t>100</a:t>
            </a:fld>
            <a:endParaRPr lang="en-US" dirty="0"/>
          </a:p>
        </p:txBody>
      </p:sp>
      <p:sp>
        <p:nvSpPr>
          <p:cNvPr id="5" name="Date Placeholder 4"/>
          <p:cNvSpPr>
            <a:spLocks noGrp="1"/>
          </p:cNvSpPr>
          <p:nvPr>
            <p:ph type="dt" idx="11"/>
          </p:nvPr>
        </p:nvSpPr>
        <p:spPr/>
        <p:txBody>
          <a:bodyPr/>
          <a:lstStyle/>
          <a:p>
            <a:fld id="{AFA4CC25-FF01-477D-ACE2-D03F82EFEC5D}"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241219488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63233" indent="-293551" eaLnBrk="0" hangingPunct="0">
              <a:defRPr sz="2900">
                <a:solidFill>
                  <a:schemeClr val="tx1"/>
                </a:solidFill>
                <a:latin typeface="Times New Roman" pitchFamily="18" charset="0"/>
              </a:defRPr>
            </a:lvl2pPr>
            <a:lvl3pPr marL="1174204" indent="-234841" eaLnBrk="0" hangingPunct="0">
              <a:defRPr sz="2900">
                <a:solidFill>
                  <a:schemeClr val="tx1"/>
                </a:solidFill>
                <a:latin typeface="Times New Roman" pitchFamily="18" charset="0"/>
              </a:defRPr>
            </a:lvl3pPr>
            <a:lvl4pPr marL="1643885" indent="-234841" eaLnBrk="0" hangingPunct="0">
              <a:defRPr sz="2900">
                <a:solidFill>
                  <a:schemeClr val="tx1"/>
                </a:solidFill>
                <a:latin typeface="Times New Roman" pitchFamily="18" charset="0"/>
              </a:defRPr>
            </a:lvl4pPr>
            <a:lvl5pPr marL="2113567" indent="-234841" eaLnBrk="0" hangingPunct="0">
              <a:defRPr sz="2900">
                <a:solidFill>
                  <a:schemeClr val="tx1"/>
                </a:solidFill>
                <a:latin typeface="Times New Roman" pitchFamily="18" charset="0"/>
              </a:defRPr>
            </a:lvl5pPr>
            <a:lvl6pPr marL="2583249" indent="-234841" eaLnBrk="0" fontAlgn="base" hangingPunct="0">
              <a:spcBef>
                <a:spcPct val="0"/>
              </a:spcBef>
              <a:spcAft>
                <a:spcPct val="0"/>
              </a:spcAft>
              <a:defRPr sz="2900">
                <a:solidFill>
                  <a:schemeClr val="tx1"/>
                </a:solidFill>
                <a:latin typeface="Times New Roman" pitchFamily="18" charset="0"/>
              </a:defRPr>
            </a:lvl6pPr>
            <a:lvl7pPr marL="3052930" indent="-234841" eaLnBrk="0" fontAlgn="base" hangingPunct="0">
              <a:spcBef>
                <a:spcPct val="0"/>
              </a:spcBef>
              <a:spcAft>
                <a:spcPct val="0"/>
              </a:spcAft>
              <a:defRPr sz="2900">
                <a:solidFill>
                  <a:schemeClr val="tx1"/>
                </a:solidFill>
                <a:latin typeface="Times New Roman" pitchFamily="18" charset="0"/>
              </a:defRPr>
            </a:lvl7pPr>
            <a:lvl8pPr marL="3522612" indent="-234841" eaLnBrk="0" fontAlgn="base" hangingPunct="0">
              <a:spcBef>
                <a:spcPct val="0"/>
              </a:spcBef>
              <a:spcAft>
                <a:spcPct val="0"/>
              </a:spcAft>
              <a:defRPr sz="2900">
                <a:solidFill>
                  <a:schemeClr val="tx1"/>
                </a:solidFill>
                <a:latin typeface="Times New Roman" pitchFamily="18" charset="0"/>
              </a:defRPr>
            </a:lvl8pPr>
            <a:lvl9pPr marL="3992293" indent="-234841" eaLnBrk="0" fontAlgn="base" hangingPunct="0">
              <a:spcBef>
                <a:spcPct val="0"/>
              </a:spcBef>
              <a:spcAft>
                <a:spcPct val="0"/>
              </a:spcAft>
              <a:defRPr sz="2900">
                <a:solidFill>
                  <a:schemeClr val="tx1"/>
                </a:solidFill>
                <a:latin typeface="Times New Roman" pitchFamily="18" charset="0"/>
              </a:defRPr>
            </a:lvl9pPr>
          </a:lstStyle>
          <a:p>
            <a:pPr eaLnBrk="1" hangingPunct="1"/>
            <a:fld id="{D6BDE5DC-027F-4F14-A0F3-C7B7A3E40103}" type="slidenum">
              <a:rPr lang="en-US" sz="1200"/>
              <a:pPr eaLnBrk="1" hangingPunct="1"/>
              <a:t>101</a:t>
            </a:fld>
            <a:endParaRPr lang="en-US" sz="1200"/>
          </a:p>
        </p:txBody>
      </p:sp>
      <p:sp>
        <p:nvSpPr>
          <p:cNvPr id="39939" name="Rectangle 2"/>
          <p:cNvSpPr>
            <a:spLocks noGrp="1" noRot="1" noChangeAspect="1" noChangeArrowheads="1" noTextEdit="1"/>
          </p:cNvSpPr>
          <p:nvPr>
            <p:ph type="sldImg"/>
          </p:nvPr>
        </p:nvSpPr>
        <p:spPr>
          <a:xfrm>
            <a:off x="1200150" y="700088"/>
            <a:ext cx="4679950" cy="3511550"/>
          </a:xfrm>
          <a:solidFill>
            <a:srgbClr val="FFFFFF"/>
          </a:solidFill>
          <a:ln/>
        </p:spPr>
      </p:sp>
      <p:sp>
        <p:nvSpPr>
          <p:cNvPr id="39940" name="Rectangle 3"/>
          <p:cNvSpPr>
            <a:spLocks noGrp="1" noChangeArrowheads="1"/>
          </p:cNvSpPr>
          <p:nvPr>
            <p:ph type="body" idx="1"/>
          </p:nvPr>
        </p:nvSpPr>
        <p:spPr>
          <a:xfrm>
            <a:off x="945249" y="4449089"/>
            <a:ext cx="5186579" cy="4213384"/>
          </a:xfrm>
          <a:solidFill>
            <a:srgbClr val="FFFFFF"/>
          </a:solidFill>
          <a:ln>
            <a:solidFill>
              <a:srgbClr val="000000"/>
            </a:solidFill>
          </a:ln>
        </p:spPr>
        <p:txBody>
          <a:bodyPr lIns="88854" tIns="44428" rIns="88854" bIns="44428"/>
          <a:lstStyle/>
          <a:p>
            <a:pPr marL="176131" marR="0" indent="-176131" algn="l" defTabSz="914400" rtl="0" eaLnBrk="1" fontAlgn="auto" latinLnBrk="0" hangingPunct="1">
              <a:lnSpc>
                <a:spcPct val="100000"/>
              </a:lnSpc>
              <a:spcBef>
                <a:spcPts val="0"/>
              </a:spcBef>
              <a:spcAft>
                <a:spcPts val="0"/>
              </a:spcAft>
              <a:buClrTx/>
              <a:buSzTx/>
              <a:buFont typeface="Arial" pitchFamily="34" charset="0"/>
              <a:buChar char="•"/>
              <a:tabLst/>
              <a:defRPr/>
            </a:pPr>
            <a:r>
              <a:rPr lang="en-US" i="1" dirty="0"/>
              <a:t>Review the slide.</a:t>
            </a:r>
          </a:p>
          <a:p>
            <a:pPr marL="176131" marR="0" indent="-176131"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i="1" dirty="0"/>
          </a:p>
          <a:p>
            <a:pPr marL="176131" marR="0" indent="-176131" algn="l" defTabSz="914400" rtl="0" eaLnBrk="1" fontAlgn="auto" latinLnBrk="0" hangingPunct="1">
              <a:lnSpc>
                <a:spcPct val="100000"/>
              </a:lnSpc>
              <a:spcBef>
                <a:spcPts val="0"/>
              </a:spcBef>
              <a:spcAft>
                <a:spcPts val="0"/>
              </a:spcAft>
              <a:buClrTx/>
              <a:buSzTx/>
              <a:buFont typeface="Arial" pitchFamily="34" charset="0"/>
              <a:buChar char="•"/>
              <a:tabLst/>
              <a:defRPr/>
            </a:pPr>
            <a:r>
              <a:rPr lang="en-US" i="1" baseline="0" dirty="0"/>
              <a:t>Click slide.</a:t>
            </a:r>
            <a:endParaRPr lang="en-US" i="1" dirty="0"/>
          </a:p>
        </p:txBody>
      </p:sp>
      <p:sp>
        <p:nvSpPr>
          <p:cNvPr id="2" name="Date Placeholder 1"/>
          <p:cNvSpPr>
            <a:spLocks noGrp="1"/>
          </p:cNvSpPr>
          <p:nvPr>
            <p:ph type="dt" idx="10"/>
          </p:nvPr>
        </p:nvSpPr>
        <p:spPr/>
        <p:txBody>
          <a:bodyPr/>
          <a:lstStyle/>
          <a:p>
            <a:fld id="{927CE39B-79DA-49A6-90C5-1D585DA5A941}" type="datetime1">
              <a:rPr lang="en-US" smtClean="0"/>
              <a:t>5/18/2018</a:t>
            </a:fld>
            <a:endParaRPr lang="en-US" dirty="0"/>
          </a:p>
        </p:txBody>
      </p:sp>
      <p:sp>
        <p:nvSpPr>
          <p:cNvPr id="3" name="Header Placeholder 2"/>
          <p:cNvSpPr>
            <a:spLocks noGrp="1"/>
          </p:cNvSpPr>
          <p:nvPr>
            <p:ph type="hdr" sz="quarter" idx="11"/>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245322533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28" indent="-171428">
              <a:buFont typeface="Arial" panose="020B0604020202020204" pitchFamily="34" charset="0"/>
              <a:buChar char="•"/>
            </a:pPr>
            <a:r>
              <a:rPr lang="en-US" i="1" dirty="0"/>
              <a:t>Review the slide.</a:t>
            </a:r>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r>
              <a:rPr lang="en-US" i="1" baseline="0" dirty="0"/>
              <a:t>Click slide.</a:t>
            </a: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dirty="0"/>
          </a:p>
          <a:p>
            <a:pPr marL="171428" indent="-171428">
              <a:buFont typeface="Arial" panose="020B0604020202020204" pitchFamily="34" charset="0"/>
              <a:buChar char="•"/>
            </a:pPr>
            <a:endParaRPr lang="en-US" baseline="0" dirty="0"/>
          </a:p>
          <a:p>
            <a:pPr marL="171428" indent="-171428">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3959EA59-0DEE-4D2F-9C38-9C933B61A71A}" type="slidenum">
              <a:rPr lang="en-US" smtClean="0"/>
              <a:t>102</a:t>
            </a:fld>
            <a:endParaRPr lang="en-US"/>
          </a:p>
        </p:txBody>
      </p:sp>
      <p:sp>
        <p:nvSpPr>
          <p:cNvPr id="5" name="Date Placeholder 4"/>
          <p:cNvSpPr>
            <a:spLocks noGrp="1"/>
          </p:cNvSpPr>
          <p:nvPr>
            <p:ph type="dt" idx="11"/>
          </p:nvPr>
        </p:nvSpPr>
        <p:spPr/>
        <p:txBody>
          <a:bodyPr/>
          <a:lstStyle/>
          <a:p>
            <a:fld id="{10DFCD87-4A5B-4D6A-A94E-02FCDFE8A573}"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269430510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28" indent="-171428">
              <a:buFont typeface="Arial" panose="020B0604020202020204" pitchFamily="34" charset="0"/>
              <a:buChar char="•"/>
            </a:pPr>
            <a:r>
              <a:rPr lang="en-US" i="1" dirty="0"/>
              <a:t>Review the slide.</a:t>
            </a:r>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r>
              <a:rPr lang="en-US" i="1" baseline="0" dirty="0"/>
              <a:t>Click slide.</a:t>
            </a: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dirty="0"/>
          </a:p>
          <a:p>
            <a:pPr marL="171428" indent="-171428">
              <a:buFont typeface="Arial" panose="020B0604020202020204" pitchFamily="34" charset="0"/>
              <a:buChar char="•"/>
            </a:pPr>
            <a:endParaRPr lang="en-US" baseline="0" dirty="0"/>
          </a:p>
          <a:p>
            <a:pPr marL="171428" indent="-171428">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3959EA59-0DEE-4D2F-9C38-9C933B61A71A}" type="slidenum">
              <a:rPr lang="en-US" smtClean="0"/>
              <a:t>103</a:t>
            </a:fld>
            <a:endParaRPr lang="en-US"/>
          </a:p>
        </p:txBody>
      </p:sp>
      <p:sp>
        <p:nvSpPr>
          <p:cNvPr id="5" name="Date Placeholder 4"/>
          <p:cNvSpPr>
            <a:spLocks noGrp="1"/>
          </p:cNvSpPr>
          <p:nvPr>
            <p:ph type="dt" idx="11"/>
          </p:nvPr>
        </p:nvSpPr>
        <p:spPr/>
        <p:txBody>
          <a:bodyPr/>
          <a:lstStyle/>
          <a:p>
            <a:fld id="{11E79C94-CB5A-4977-AE32-6786061A48BF}"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257454661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63233" indent="-293551" eaLnBrk="0" hangingPunct="0">
              <a:defRPr sz="2900">
                <a:solidFill>
                  <a:schemeClr val="tx1"/>
                </a:solidFill>
                <a:latin typeface="Times New Roman" pitchFamily="18" charset="0"/>
              </a:defRPr>
            </a:lvl2pPr>
            <a:lvl3pPr marL="1174204" indent="-234841" eaLnBrk="0" hangingPunct="0">
              <a:defRPr sz="2900">
                <a:solidFill>
                  <a:schemeClr val="tx1"/>
                </a:solidFill>
                <a:latin typeface="Times New Roman" pitchFamily="18" charset="0"/>
              </a:defRPr>
            </a:lvl3pPr>
            <a:lvl4pPr marL="1643885" indent="-234841" eaLnBrk="0" hangingPunct="0">
              <a:defRPr sz="2900">
                <a:solidFill>
                  <a:schemeClr val="tx1"/>
                </a:solidFill>
                <a:latin typeface="Times New Roman" pitchFamily="18" charset="0"/>
              </a:defRPr>
            </a:lvl4pPr>
            <a:lvl5pPr marL="2113567" indent="-234841" eaLnBrk="0" hangingPunct="0">
              <a:defRPr sz="2900">
                <a:solidFill>
                  <a:schemeClr val="tx1"/>
                </a:solidFill>
                <a:latin typeface="Times New Roman" pitchFamily="18" charset="0"/>
              </a:defRPr>
            </a:lvl5pPr>
            <a:lvl6pPr marL="2583249" indent="-234841" eaLnBrk="0" fontAlgn="base" hangingPunct="0">
              <a:spcBef>
                <a:spcPct val="0"/>
              </a:spcBef>
              <a:spcAft>
                <a:spcPct val="0"/>
              </a:spcAft>
              <a:defRPr sz="2900">
                <a:solidFill>
                  <a:schemeClr val="tx1"/>
                </a:solidFill>
                <a:latin typeface="Times New Roman" pitchFamily="18" charset="0"/>
              </a:defRPr>
            </a:lvl6pPr>
            <a:lvl7pPr marL="3052930" indent="-234841" eaLnBrk="0" fontAlgn="base" hangingPunct="0">
              <a:spcBef>
                <a:spcPct val="0"/>
              </a:spcBef>
              <a:spcAft>
                <a:spcPct val="0"/>
              </a:spcAft>
              <a:defRPr sz="2900">
                <a:solidFill>
                  <a:schemeClr val="tx1"/>
                </a:solidFill>
                <a:latin typeface="Times New Roman" pitchFamily="18" charset="0"/>
              </a:defRPr>
            </a:lvl7pPr>
            <a:lvl8pPr marL="3522612" indent="-234841" eaLnBrk="0" fontAlgn="base" hangingPunct="0">
              <a:spcBef>
                <a:spcPct val="0"/>
              </a:spcBef>
              <a:spcAft>
                <a:spcPct val="0"/>
              </a:spcAft>
              <a:defRPr sz="2900">
                <a:solidFill>
                  <a:schemeClr val="tx1"/>
                </a:solidFill>
                <a:latin typeface="Times New Roman" pitchFamily="18" charset="0"/>
              </a:defRPr>
            </a:lvl8pPr>
            <a:lvl9pPr marL="3992293" indent="-234841" eaLnBrk="0" fontAlgn="base" hangingPunct="0">
              <a:spcBef>
                <a:spcPct val="0"/>
              </a:spcBef>
              <a:spcAft>
                <a:spcPct val="0"/>
              </a:spcAft>
              <a:defRPr sz="2900">
                <a:solidFill>
                  <a:schemeClr val="tx1"/>
                </a:solidFill>
                <a:latin typeface="Times New Roman" pitchFamily="18" charset="0"/>
              </a:defRPr>
            </a:lvl9pPr>
          </a:lstStyle>
          <a:p>
            <a:pPr eaLnBrk="1" hangingPunct="1"/>
            <a:fld id="{D6BDE5DC-027F-4F14-A0F3-C7B7A3E40103}" type="slidenum">
              <a:rPr lang="en-US" sz="1200"/>
              <a:pPr eaLnBrk="1" hangingPunct="1"/>
              <a:t>104</a:t>
            </a:fld>
            <a:endParaRPr lang="en-US" sz="1200"/>
          </a:p>
        </p:txBody>
      </p:sp>
      <p:sp>
        <p:nvSpPr>
          <p:cNvPr id="39939" name="Rectangle 2"/>
          <p:cNvSpPr>
            <a:spLocks noGrp="1" noRot="1" noChangeAspect="1" noChangeArrowheads="1" noTextEdit="1"/>
          </p:cNvSpPr>
          <p:nvPr>
            <p:ph type="sldImg"/>
          </p:nvPr>
        </p:nvSpPr>
        <p:spPr>
          <a:xfrm>
            <a:off x="1200150" y="700088"/>
            <a:ext cx="4679950" cy="3511550"/>
          </a:xfrm>
          <a:solidFill>
            <a:srgbClr val="FFFFFF"/>
          </a:solidFill>
          <a:ln/>
        </p:spPr>
      </p:sp>
      <p:sp>
        <p:nvSpPr>
          <p:cNvPr id="39940" name="Rectangle 3"/>
          <p:cNvSpPr>
            <a:spLocks noGrp="1" noChangeArrowheads="1"/>
          </p:cNvSpPr>
          <p:nvPr>
            <p:ph type="body" idx="1"/>
          </p:nvPr>
        </p:nvSpPr>
        <p:spPr>
          <a:xfrm>
            <a:off x="945249" y="4449089"/>
            <a:ext cx="5186579" cy="4213384"/>
          </a:xfrm>
          <a:solidFill>
            <a:srgbClr val="FFFFFF"/>
          </a:solidFill>
          <a:ln>
            <a:solidFill>
              <a:srgbClr val="000000"/>
            </a:solidFill>
          </a:ln>
        </p:spPr>
        <p:txBody>
          <a:bodyPr lIns="88854" tIns="44428" rIns="88854" bIns="44428"/>
          <a:lstStyle/>
          <a:p>
            <a:pPr marL="176131" indent="-176131">
              <a:buFont typeface="Arial" panose="020B0604020202020204" pitchFamily="34" charset="0"/>
              <a:buChar char="•"/>
            </a:pPr>
            <a:r>
              <a:rPr lang="en-US" i="1" dirty="0"/>
              <a:t>Review the slide.</a:t>
            </a:r>
          </a:p>
          <a:p>
            <a:pPr marL="176131" indent="-176131">
              <a:buFont typeface="Arial" panose="020B0604020202020204" pitchFamily="34" charset="0"/>
              <a:buChar char="•"/>
            </a:pPr>
            <a:endParaRPr lang="en-US" i="1" dirty="0"/>
          </a:p>
          <a:p>
            <a:pPr marL="176131" indent="-176131">
              <a:buFont typeface="Arial" panose="020B0604020202020204" pitchFamily="34" charset="0"/>
              <a:buChar char="•"/>
            </a:pPr>
            <a:r>
              <a:rPr lang="en-US" i="1" baseline="0" dirty="0"/>
              <a:t>Click slide.</a:t>
            </a:r>
            <a:endParaRPr lang="en-US" i="1" dirty="0"/>
          </a:p>
        </p:txBody>
      </p:sp>
      <p:sp>
        <p:nvSpPr>
          <p:cNvPr id="2" name="Date Placeholder 1"/>
          <p:cNvSpPr>
            <a:spLocks noGrp="1"/>
          </p:cNvSpPr>
          <p:nvPr>
            <p:ph type="dt" idx="10"/>
          </p:nvPr>
        </p:nvSpPr>
        <p:spPr/>
        <p:txBody>
          <a:bodyPr/>
          <a:lstStyle/>
          <a:p>
            <a:fld id="{F6BFFCBF-C745-4AA0-A3E5-35D364F506DE}" type="datetime1">
              <a:rPr lang="en-US" smtClean="0"/>
              <a:t>5/18/2018</a:t>
            </a:fld>
            <a:endParaRPr lang="en-US" dirty="0"/>
          </a:p>
        </p:txBody>
      </p:sp>
      <p:sp>
        <p:nvSpPr>
          <p:cNvPr id="3" name="Header Placeholder 2"/>
          <p:cNvSpPr>
            <a:spLocks noGrp="1"/>
          </p:cNvSpPr>
          <p:nvPr>
            <p:ph type="hdr" sz="quarter" idx="11"/>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383743118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63233" indent="-293551" eaLnBrk="0" hangingPunct="0">
              <a:defRPr sz="2900">
                <a:solidFill>
                  <a:schemeClr val="tx1"/>
                </a:solidFill>
                <a:latin typeface="Times New Roman" pitchFamily="18" charset="0"/>
              </a:defRPr>
            </a:lvl2pPr>
            <a:lvl3pPr marL="1174204" indent="-234841" eaLnBrk="0" hangingPunct="0">
              <a:defRPr sz="2900">
                <a:solidFill>
                  <a:schemeClr val="tx1"/>
                </a:solidFill>
                <a:latin typeface="Times New Roman" pitchFamily="18" charset="0"/>
              </a:defRPr>
            </a:lvl3pPr>
            <a:lvl4pPr marL="1643885" indent="-234841" eaLnBrk="0" hangingPunct="0">
              <a:defRPr sz="2900">
                <a:solidFill>
                  <a:schemeClr val="tx1"/>
                </a:solidFill>
                <a:latin typeface="Times New Roman" pitchFamily="18" charset="0"/>
              </a:defRPr>
            </a:lvl4pPr>
            <a:lvl5pPr marL="2113567" indent="-234841" eaLnBrk="0" hangingPunct="0">
              <a:defRPr sz="2900">
                <a:solidFill>
                  <a:schemeClr val="tx1"/>
                </a:solidFill>
                <a:latin typeface="Times New Roman" pitchFamily="18" charset="0"/>
              </a:defRPr>
            </a:lvl5pPr>
            <a:lvl6pPr marL="2583249" indent="-234841" eaLnBrk="0" fontAlgn="base" hangingPunct="0">
              <a:spcBef>
                <a:spcPct val="0"/>
              </a:spcBef>
              <a:spcAft>
                <a:spcPct val="0"/>
              </a:spcAft>
              <a:defRPr sz="2900">
                <a:solidFill>
                  <a:schemeClr val="tx1"/>
                </a:solidFill>
                <a:latin typeface="Times New Roman" pitchFamily="18" charset="0"/>
              </a:defRPr>
            </a:lvl6pPr>
            <a:lvl7pPr marL="3052930" indent="-234841" eaLnBrk="0" fontAlgn="base" hangingPunct="0">
              <a:spcBef>
                <a:spcPct val="0"/>
              </a:spcBef>
              <a:spcAft>
                <a:spcPct val="0"/>
              </a:spcAft>
              <a:defRPr sz="2900">
                <a:solidFill>
                  <a:schemeClr val="tx1"/>
                </a:solidFill>
                <a:latin typeface="Times New Roman" pitchFamily="18" charset="0"/>
              </a:defRPr>
            </a:lvl7pPr>
            <a:lvl8pPr marL="3522612" indent="-234841" eaLnBrk="0" fontAlgn="base" hangingPunct="0">
              <a:spcBef>
                <a:spcPct val="0"/>
              </a:spcBef>
              <a:spcAft>
                <a:spcPct val="0"/>
              </a:spcAft>
              <a:defRPr sz="2900">
                <a:solidFill>
                  <a:schemeClr val="tx1"/>
                </a:solidFill>
                <a:latin typeface="Times New Roman" pitchFamily="18" charset="0"/>
              </a:defRPr>
            </a:lvl8pPr>
            <a:lvl9pPr marL="3992293" indent="-234841" eaLnBrk="0" fontAlgn="base" hangingPunct="0">
              <a:spcBef>
                <a:spcPct val="0"/>
              </a:spcBef>
              <a:spcAft>
                <a:spcPct val="0"/>
              </a:spcAft>
              <a:defRPr sz="2900">
                <a:solidFill>
                  <a:schemeClr val="tx1"/>
                </a:solidFill>
                <a:latin typeface="Times New Roman" pitchFamily="18" charset="0"/>
              </a:defRPr>
            </a:lvl9pPr>
          </a:lstStyle>
          <a:p>
            <a:pPr eaLnBrk="1" hangingPunct="1"/>
            <a:fld id="{D6BDE5DC-027F-4F14-A0F3-C7B7A3E40103}" type="slidenum">
              <a:rPr lang="en-US" sz="1200"/>
              <a:pPr eaLnBrk="1" hangingPunct="1"/>
              <a:t>105</a:t>
            </a:fld>
            <a:endParaRPr lang="en-US" sz="1200"/>
          </a:p>
        </p:txBody>
      </p:sp>
      <p:sp>
        <p:nvSpPr>
          <p:cNvPr id="39939" name="Rectangle 2"/>
          <p:cNvSpPr>
            <a:spLocks noGrp="1" noRot="1" noChangeAspect="1" noChangeArrowheads="1" noTextEdit="1"/>
          </p:cNvSpPr>
          <p:nvPr>
            <p:ph type="sldImg"/>
          </p:nvPr>
        </p:nvSpPr>
        <p:spPr>
          <a:xfrm>
            <a:off x="1200150" y="700088"/>
            <a:ext cx="4679950" cy="3511550"/>
          </a:xfrm>
          <a:solidFill>
            <a:srgbClr val="FFFFFF"/>
          </a:solidFill>
          <a:ln/>
        </p:spPr>
      </p:sp>
      <p:sp>
        <p:nvSpPr>
          <p:cNvPr id="39940" name="Rectangle 3"/>
          <p:cNvSpPr>
            <a:spLocks noGrp="1" noChangeArrowheads="1"/>
          </p:cNvSpPr>
          <p:nvPr>
            <p:ph type="body" idx="1"/>
          </p:nvPr>
        </p:nvSpPr>
        <p:spPr>
          <a:xfrm>
            <a:off x="945249" y="4449089"/>
            <a:ext cx="5186579" cy="4213384"/>
          </a:xfrm>
          <a:solidFill>
            <a:srgbClr val="FFFFFF"/>
          </a:solidFill>
          <a:ln>
            <a:solidFill>
              <a:srgbClr val="000000"/>
            </a:solidFill>
          </a:ln>
        </p:spPr>
        <p:txBody>
          <a:bodyPr lIns="88854" tIns="44428" rIns="88854" bIns="44428"/>
          <a:lstStyle/>
          <a:p>
            <a:pPr marL="176131" indent="-176131">
              <a:buFont typeface="Arial" panose="020B0604020202020204" pitchFamily="34" charset="0"/>
              <a:buChar char="•"/>
            </a:pPr>
            <a:r>
              <a:rPr lang="en-US" i="1" dirty="0"/>
              <a:t>Review slide.</a:t>
            </a:r>
          </a:p>
          <a:p>
            <a:pPr marL="176131" indent="-176131">
              <a:buFont typeface="Arial" panose="020B0604020202020204" pitchFamily="34" charset="0"/>
              <a:buChar char="•"/>
            </a:pPr>
            <a:endParaRPr lang="en-US" i="1" dirty="0"/>
          </a:p>
          <a:p>
            <a:pPr marL="176131" indent="-176131">
              <a:buFont typeface="Arial" panose="020B0604020202020204" pitchFamily="34" charset="0"/>
              <a:buChar char="•"/>
            </a:pPr>
            <a:r>
              <a:rPr lang="en-US" i="1" baseline="0" dirty="0"/>
              <a:t>Click slide.</a:t>
            </a:r>
            <a:endParaRPr lang="en-US" i="1" dirty="0"/>
          </a:p>
          <a:p>
            <a:pPr marL="176131" indent="-176131">
              <a:buFont typeface="Arial" panose="020B0604020202020204" pitchFamily="34" charset="0"/>
              <a:buChar char="•"/>
            </a:pPr>
            <a:endParaRPr lang="en-US" i="0" dirty="0"/>
          </a:p>
        </p:txBody>
      </p:sp>
      <p:sp>
        <p:nvSpPr>
          <p:cNvPr id="2" name="Date Placeholder 1"/>
          <p:cNvSpPr>
            <a:spLocks noGrp="1"/>
          </p:cNvSpPr>
          <p:nvPr>
            <p:ph type="dt" idx="10"/>
          </p:nvPr>
        </p:nvSpPr>
        <p:spPr/>
        <p:txBody>
          <a:bodyPr/>
          <a:lstStyle/>
          <a:p>
            <a:fld id="{D63501C6-D5B4-43C4-A735-F04390D81D94}" type="datetime1">
              <a:rPr lang="en-US" smtClean="0"/>
              <a:t>5/18/2018</a:t>
            </a:fld>
            <a:endParaRPr lang="en-US" dirty="0"/>
          </a:p>
        </p:txBody>
      </p:sp>
      <p:sp>
        <p:nvSpPr>
          <p:cNvPr id="3" name="Header Placeholder 2"/>
          <p:cNvSpPr>
            <a:spLocks noGrp="1"/>
          </p:cNvSpPr>
          <p:nvPr>
            <p:ph type="hdr" sz="quarter" idx="11"/>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7618415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63233" indent="-293551" eaLnBrk="0" hangingPunct="0">
              <a:defRPr sz="2900">
                <a:solidFill>
                  <a:schemeClr val="tx1"/>
                </a:solidFill>
                <a:latin typeface="Times New Roman" pitchFamily="18" charset="0"/>
              </a:defRPr>
            </a:lvl2pPr>
            <a:lvl3pPr marL="1174204" indent="-234841" eaLnBrk="0" hangingPunct="0">
              <a:defRPr sz="2900">
                <a:solidFill>
                  <a:schemeClr val="tx1"/>
                </a:solidFill>
                <a:latin typeface="Times New Roman" pitchFamily="18" charset="0"/>
              </a:defRPr>
            </a:lvl3pPr>
            <a:lvl4pPr marL="1643885" indent="-234841" eaLnBrk="0" hangingPunct="0">
              <a:defRPr sz="2900">
                <a:solidFill>
                  <a:schemeClr val="tx1"/>
                </a:solidFill>
                <a:latin typeface="Times New Roman" pitchFamily="18" charset="0"/>
              </a:defRPr>
            </a:lvl4pPr>
            <a:lvl5pPr marL="2113567" indent="-234841" eaLnBrk="0" hangingPunct="0">
              <a:defRPr sz="2900">
                <a:solidFill>
                  <a:schemeClr val="tx1"/>
                </a:solidFill>
                <a:latin typeface="Times New Roman" pitchFamily="18" charset="0"/>
              </a:defRPr>
            </a:lvl5pPr>
            <a:lvl6pPr marL="2583249" indent="-234841" eaLnBrk="0" fontAlgn="base" hangingPunct="0">
              <a:spcBef>
                <a:spcPct val="0"/>
              </a:spcBef>
              <a:spcAft>
                <a:spcPct val="0"/>
              </a:spcAft>
              <a:defRPr sz="2900">
                <a:solidFill>
                  <a:schemeClr val="tx1"/>
                </a:solidFill>
                <a:latin typeface="Times New Roman" pitchFamily="18" charset="0"/>
              </a:defRPr>
            </a:lvl6pPr>
            <a:lvl7pPr marL="3052930" indent="-234841" eaLnBrk="0" fontAlgn="base" hangingPunct="0">
              <a:spcBef>
                <a:spcPct val="0"/>
              </a:spcBef>
              <a:spcAft>
                <a:spcPct val="0"/>
              </a:spcAft>
              <a:defRPr sz="2900">
                <a:solidFill>
                  <a:schemeClr val="tx1"/>
                </a:solidFill>
                <a:latin typeface="Times New Roman" pitchFamily="18" charset="0"/>
              </a:defRPr>
            </a:lvl7pPr>
            <a:lvl8pPr marL="3522612" indent="-234841" eaLnBrk="0" fontAlgn="base" hangingPunct="0">
              <a:spcBef>
                <a:spcPct val="0"/>
              </a:spcBef>
              <a:spcAft>
                <a:spcPct val="0"/>
              </a:spcAft>
              <a:defRPr sz="2900">
                <a:solidFill>
                  <a:schemeClr val="tx1"/>
                </a:solidFill>
                <a:latin typeface="Times New Roman" pitchFamily="18" charset="0"/>
              </a:defRPr>
            </a:lvl8pPr>
            <a:lvl9pPr marL="3992293" indent="-234841" eaLnBrk="0" fontAlgn="base" hangingPunct="0">
              <a:spcBef>
                <a:spcPct val="0"/>
              </a:spcBef>
              <a:spcAft>
                <a:spcPct val="0"/>
              </a:spcAft>
              <a:defRPr sz="2900">
                <a:solidFill>
                  <a:schemeClr val="tx1"/>
                </a:solidFill>
                <a:latin typeface="Times New Roman" pitchFamily="18" charset="0"/>
              </a:defRPr>
            </a:lvl9pPr>
          </a:lstStyle>
          <a:p>
            <a:pPr eaLnBrk="1" hangingPunct="1"/>
            <a:fld id="{D6BDE5DC-027F-4F14-A0F3-C7B7A3E40103}" type="slidenum">
              <a:rPr lang="en-US" sz="1200"/>
              <a:pPr eaLnBrk="1" hangingPunct="1"/>
              <a:t>106</a:t>
            </a:fld>
            <a:endParaRPr lang="en-US" sz="1200"/>
          </a:p>
        </p:txBody>
      </p:sp>
      <p:sp>
        <p:nvSpPr>
          <p:cNvPr id="39939" name="Rectangle 2"/>
          <p:cNvSpPr>
            <a:spLocks noGrp="1" noRot="1" noChangeAspect="1" noChangeArrowheads="1" noTextEdit="1"/>
          </p:cNvSpPr>
          <p:nvPr>
            <p:ph type="sldImg"/>
          </p:nvPr>
        </p:nvSpPr>
        <p:spPr>
          <a:xfrm>
            <a:off x="1200150" y="700088"/>
            <a:ext cx="4679950" cy="3511550"/>
          </a:xfrm>
          <a:solidFill>
            <a:srgbClr val="FFFFFF"/>
          </a:solidFill>
          <a:ln/>
        </p:spPr>
      </p:sp>
      <p:sp>
        <p:nvSpPr>
          <p:cNvPr id="39940" name="Rectangle 3"/>
          <p:cNvSpPr>
            <a:spLocks noGrp="1" noChangeArrowheads="1"/>
          </p:cNvSpPr>
          <p:nvPr>
            <p:ph type="body" idx="1"/>
          </p:nvPr>
        </p:nvSpPr>
        <p:spPr>
          <a:xfrm>
            <a:off x="945249" y="4449089"/>
            <a:ext cx="5186579" cy="4213384"/>
          </a:xfrm>
          <a:solidFill>
            <a:srgbClr val="FFFFFF"/>
          </a:solidFill>
          <a:ln>
            <a:solidFill>
              <a:srgbClr val="000000"/>
            </a:solidFill>
          </a:ln>
        </p:spPr>
        <p:txBody>
          <a:bodyPr lIns="88854" tIns="44428" rIns="88854" bIns="44428"/>
          <a:lstStyle/>
          <a:p>
            <a:pPr marL="176131" indent="-176131">
              <a:buFont typeface="Arial" panose="020B0604020202020204" pitchFamily="34" charset="0"/>
              <a:buChar char="•"/>
            </a:pPr>
            <a:r>
              <a:rPr lang="en-US" i="1" dirty="0"/>
              <a:t>Review slide.</a:t>
            </a:r>
          </a:p>
          <a:p>
            <a:pPr marL="176131" indent="-176131">
              <a:buFont typeface="Arial" panose="020B0604020202020204" pitchFamily="34" charset="0"/>
              <a:buChar char="•"/>
            </a:pPr>
            <a:endParaRPr lang="en-US" i="1" dirty="0"/>
          </a:p>
          <a:p>
            <a:pPr marL="176131" indent="-176131">
              <a:buFont typeface="Arial" panose="020B0604020202020204" pitchFamily="34" charset="0"/>
              <a:buChar char="•"/>
            </a:pPr>
            <a:r>
              <a:rPr lang="en-US" i="1" baseline="0" dirty="0"/>
              <a:t>Click slide.</a:t>
            </a:r>
            <a:endParaRPr lang="en-US" i="1" dirty="0"/>
          </a:p>
          <a:p>
            <a:pPr marL="176131" indent="-176131">
              <a:buFont typeface="Arial" panose="020B0604020202020204" pitchFamily="34" charset="0"/>
              <a:buChar char="•"/>
            </a:pPr>
            <a:endParaRPr lang="en-US" i="0" dirty="0"/>
          </a:p>
        </p:txBody>
      </p:sp>
      <p:sp>
        <p:nvSpPr>
          <p:cNvPr id="2" name="Date Placeholder 1"/>
          <p:cNvSpPr>
            <a:spLocks noGrp="1"/>
          </p:cNvSpPr>
          <p:nvPr>
            <p:ph type="dt" idx="10"/>
          </p:nvPr>
        </p:nvSpPr>
        <p:spPr/>
        <p:txBody>
          <a:bodyPr/>
          <a:lstStyle/>
          <a:p>
            <a:fld id="{8CF8B2E9-6E28-43F2-B176-E1AD72795E9D}" type="datetime1">
              <a:rPr lang="en-US" smtClean="0"/>
              <a:t>5/18/2018</a:t>
            </a:fld>
            <a:endParaRPr lang="en-US" dirty="0"/>
          </a:p>
        </p:txBody>
      </p:sp>
      <p:sp>
        <p:nvSpPr>
          <p:cNvPr id="3" name="Header Placeholder 2"/>
          <p:cNvSpPr>
            <a:spLocks noGrp="1"/>
          </p:cNvSpPr>
          <p:nvPr>
            <p:ph type="hdr" sz="quarter" idx="11"/>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130671631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63233" indent="-293551" eaLnBrk="0" hangingPunct="0">
              <a:defRPr sz="2900">
                <a:solidFill>
                  <a:schemeClr val="tx1"/>
                </a:solidFill>
                <a:latin typeface="Times New Roman" pitchFamily="18" charset="0"/>
              </a:defRPr>
            </a:lvl2pPr>
            <a:lvl3pPr marL="1174204" indent="-234841" eaLnBrk="0" hangingPunct="0">
              <a:defRPr sz="2900">
                <a:solidFill>
                  <a:schemeClr val="tx1"/>
                </a:solidFill>
                <a:latin typeface="Times New Roman" pitchFamily="18" charset="0"/>
              </a:defRPr>
            </a:lvl3pPr>
            <a:lvl4pPr marL="1643885" indent="-234841" eaLnBrk="0" hangingPunct="0">
              <a:defRPr sz="2900">
                <a:solidFill>
                  <a:schemeClr val="tx1"/>
                </a:solidFill>
                <a:latin typeface="Times New Roman" pitchFamily="18" charset="0"/>
              </a:defRPr>
            </a:lvl4pPr>
            <a:lvl5pPr marL="2113567" indent="-234841" eaLnBrk="0" hangingPunct="0">
              <a:defRPr sz="2900">
                <a:solidFill>
                  <a:schemeClr val="tx1"/>
                </a:solidFill>
                <a:latin typeface="Times New Roman" pitchFamily="18" charset="0"/>
              </a:defRPr>
            </a:lvl5pPr>
            <a:lvl6pPr marL="2583249" indent="-234841" eaLnBrk="0" fontAlgn="base" hangingPunct="0">
              <a:spcBef>
                <a:spcPct val="0"/>
              </a:spcBef>
              <a:spcAft>
                <a:spcPct val="0"/>
              </a:spcAft>
              <a:defRPr sz="2900">
                <a:solidFill>
                  <a:schemeClr val="tx1"/>
                </a:solidFill>
                <a:latin typeface="Times New Roman" pitchFamily="18" charset="0"/>
              </a:defRPr>
            </a:lvl6pPr>
            <a:lvl7pPr marL="3052930" indent="-234841" eaLnBrk="0" fontAlgn="base" hangingPunct="0">
              <a:spcBef>
                <a:spcPct val="0"/>
              </a:spcBef>
              <a:spcAft>
                <a:spcPct val="0"/>
              </a:spcAft>
              <a:defRPr sz="2900">
                <a:solidFill>
                  <a:schemeClr val="tx1"/>
                </a:solidFill>
                <a:latin typeface="Times New Roman" pitchFamily="18" charset="0"/>
              </a:defRPr>
            </a:lvl7pPr>
            <a:lvl8pPr marL="3522612" indent="-234841" eaLnBrk="0" fontAlgn="base" hangingPunct="0">
              <a:spcBef>
                <a:spcPct val="0"/>
              </a:spcBef>
              <a:spcAft>
                <a:spcPct val="0"/>
              </a:spcAft>
              <a:defRPr sz="2900">
                <a:solidFill>
                  <a:schemeClr val="tx1"/>
                </a:solidFill>
                <a:latin typeface="Times New Roman" pitchFamily="18" charset="0"/>
              </a:defRPr>
            </a:lvl8pPr>
            <a:lvl9pPr marL="3992293" indent="-234841" eaLnBrk="0" fontAlgn="base" hangingPunct="0">
              <a:spcBef>
                <a:spcPct val="0"/>
              </a:spcBef>
              <a:spcAft>
                <a:spcPct val="0"/>
              </a:spcAft>
              <a:defRPr sz="2900">
                <a:solidFill>
                  <a:schemeClr val="tx1"/>
                </a:solidFill>
                <a:latin typeface="Times New Roman" pitchFamily="18" charset="0"/>
              </a:defRPr>
            </a:lvl9pPr>
          </a:lstStyle>
          <a:p>
            <a:pPr eaLnBrk="1" hangingPunct="1"/>
            <a:fld id="{D6BDE5DC-027F-4F14-A0F3-C7B7A3E40103}" type="slidenum">
              <a:rPr lang="en-US" sz="1200"/>
              <a:pPr eaLnBrk="1" hangingPunct="1"/>
              <a:t>107</a:t>
            </a:fld>
            <a:endParaRPr lang="en-US" sz="1200"/>
          </a:p>
        </p:txBody>
      </p:sp>
      <p:sp>
        <p:nvSpPr>
          <p:cNvPr id="39939" name="Rectangle 2"/>
          <p:cNvSpPr>
            <a:spLocks noGrp="1" noRot="1" noChangeAspect="1" noChangeArrowheads="1" noTextEdit="1"/>
          </p:cNvSpPr>
          <p:nvPr>
            <p:ph type="sldImg"/>
          </p:nvPr>
        </p:nvSpPr>
        <p:spPr>
          <a:xfrm>
            <a:off x="1200150" y="700088"/>
            <a:ext cx="4679950" cy="3511550"/>
          </a:xfrm>
          <a:solidFill>
            <a:srgbClr val="FFFFFF"/>
          </a:solidFill>
          <a:ln/>
        </p:spPr>
      </p:sp>
      <p:sp>
        <p:nvSpPr>
          <p:cNvPr id="39940" name="Rectangle 3"/>
          <p:cNvSpPr>
            <a:spLocks noGrp="1" noChangeArrowheads="1"/>
          </p:cNvSpPr>
          <p:nvPr>
            <p:ph type="body" idx="1"/>
          </p:nvPr>
        </p:nvSpPr>
        <p:spPr>
          <a:xfrm>
            <a:off x="945249" y="4449089"/>
            <a:ext cx="5186579" cy="4213384"/>
          </a:xfrm>
          <a:solidFill>
            <a:srgbClr val="FFFFFF"/>
          </a:solidFill>
          <a:ln>
            <a:solidFill>
              <a:srgbClr val="000000"/>
            </a:solidFill>
          </a:ln>
        </p:spPr>
        <p:txBody>
          <a:bodyPr lIns="88854" tIns="44428" rIns="88854" bIns="44428"/>
          <a:lstStyle/>
          <a:p>
            <a:pPr marL="176131" indent="-176131">
              <a:buFont typeface="Arial" panose="020B0604020202020204" pitchFamily="34" charset="0"/>
              <a:buChar char="•"/>
            </a:pPr>
            <a:r>
              <a:rPr lang="en-US" i="1" dirty="0"/>
              <a:t>Review slide.</a:t>
            </a:r>
          </a:p>
          <a:p>
            <a:pPr marL="176131" indent="-176131">
              <a:buFont typeface="Arial" panose="020B0604020202020204" pitchFamily="34" charset="0"/>
              <a:buChar char="•"/>
            </a:pPr>
            <a:endParaRPr lang="en-US" i="1" dirty="0"/>
          </a:p>
          <a:p>
            <a:pPr marL="176131" indent="-176131">
              <a:buFont typeface="Arial" panose="020B0604020202020204" pitchFamily="34" charset="0"/>
              <a:buChar char="•"/>
            </a:pPr>
            <a:r>
              <a:rPr lang="en-US" i="1" dirty="0"/>
              <a:t>Slide taken from presentation by Brian</a:t>
            </a:r>
            <a:r>
              <a:rPr lang="en-US" i="1" baseline="0" dirty="0"/>
              <a:t> </a:t>
            </a:r>
            <a:r>
              <a:rPr lang="en-US" i="1" baseline="0" dirty="0" err="1"/>
              <a:t>Varrella</a:t>
            </a:r>
            <a:r>
              <a:rPr lang="en-US" i="1" baseline="0" dirty="0"/>
              <a:t>, the 2013 Floodplain Administrator of Ft. Collins, CO.</a:t>
            </a:r>
          </a:p>
          <a:p>
            <a:pPr marL="176131" indent="-176131">
              <a:buFont typeface="Arial" panose="020B0604020202020204" pitchFamily="34" charset="0"/>
              <a:buChar char="•"/>
            </a:pPr>
            <a:endParaRPr lang="en-US" i="1" baseline="0" dirty="0"/>
          </a:p>
          <a:p>
            <a:pPr marL="176131" indent="-176131">
              <a:buFont typeface="Arial" panose="020B0604020202020204" pitchFamily="34" charset="0"/>
              <a:buChar char="•"/>
            </a:pPr>
            <a:r>
              <a:rPr lang="en-US" i="1" baseline="0" dirty="0"/>
              <a:t>Click slide.</a:t>
            </a:r>
            <a:endParaRPr lang="en-US" i="1" dirty="0"/>
          </a:p>
          <a:p>
            <a:pPr marL="176131" indent="-176131">
              <a:buFont typeface="Arial" panose="020B0604020202020204" pitchFamily="34" charset="0"/>
              <a:buChar char="•"/>
            </a:pPr>
            <a:endParaRPr lang="en-US" i="0" dirty="0"/>
          </a:p>
        </p:txBody>
      </p:sp>
      <p:sp>
        <p:nvSpPr>
          <p:cNvPr id="2" name="Date Placeholder 1"/>
          <p:cNvSpPr>
            <a:spLocks noGrp="1"/>
          </p:cNvSpPr>
          <p:nvPr>
            <p:ph type="dt" idx="10"/>
          </p:nvPr>
        </p:nvSpPr>
        <p:spPr/>
        <p:txBody>
          <a:bodyPr/>
          <a:lstStyle/>
          <a:p>
            <a:fld id="{5458B3F6-D806-40F4-B375-545320AFB372}" type="datetime1">
              <a:rPr lang="en-US" smtClean="0"/>
              <a:t>5/18/2018</a:t>
            </a:fld>
            <a:endParaRPr lang="en-US" dirty="0"/>
          </a:p>
        </p:txBody>
      </p:sp>
      <p:sp>
        <p:nvSpPr>
          <p:cNvPr id="3" name="Header Placeholder 2"/>
          <p:cNvSpPr>
            <a:spLocks noGrp="1"/>
          </p:cNvSpPr>
          <p:nvPr>
            <p:ph type="hdr" sz="quarter" idx="11"/>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17215808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63233" indent="-293551" eaLnBrk="0" hangingPunct="0">
              <a:defRPr sz="2900">
                <a:solidFill>
                  <a:schemeClr val="tx1"/>
                </a:solidFill>
                <a:latin typeface="Times New Roman" pitchFamily="18" charset="0"/>
              </a:defRPr>
            </a:lvl2pPr>
            <a:lvl3pPr marL="1174204" indent="-234841" eaLnBrk="0" hangingPunct="0">
              <a:defRPr sz="2900">
                <a:solidFill>
                  <a:schemeClr val="tx1"/>
                </a:solidFill>
                <a:latin typeface="Times New Roman" pitchFamily="18" charset="0"/>
              </a:defRPr>
            </a:lvl3pPr>
            <a:lvl4pPr marL="1643885" indent="-234841" eaLnBrk="0" hangingPunct="0">
              <a:defRPr sz="2900">
                <a:solidFill>
                  <a:schemeClr val="tx1"/>
                </a:solidFill>
                <a:latin typeface="Times New Roman" pitchFamily="18" charset="0"/>
              </a:defRPr>
            </a:lvl4pPr>
            <a:lvl5pPr marL="2113567" indent="-234841" eaLnBrk="0" hangingPunct="0">
              <a:defRPr sz="2900">
                <a:solidFill>
                  <a:schemeClr val="tx1"/>
                </a:solidFill>
                <a:latin typeface="Times New Roman" pitchFamily="18" charset="0"/>
              </a:defRPr>
            </a:lvl5pPr>
            <a:lvl6pPr marL="2583249" indent="-234841" eaLnBrk="0" fontAlgn="base" hangingPunct="0">
              <a:spcBef>
                <a:spcPct val="0"/>
              </a:spcBef>
              <a:spcAft>
                <a:spcPct val="0"/>
              </a:spcAft>
              <a:defRPr sz="2900">
                <a:solidFill>
                  <a:schemeClr val="tx1"/>
                </a:solidFill>
                <a:latin typeface="Times New Roman" pitchFamily="18" charset="0"/>
              </a:defRPr>
            </a:lvl6pPr>
            <a:lvl7pPr marL="3052930" indent="-234841" eaLnBrk="0" fontAlgn="base" hangingPunct="0">
              <a:spcBef>
                <a:spcPct val="0"/>
              </a:spcBef>
              <a:spcAft>
                <a:spcPct val="0"/>
              </a:spcAft>
              <a:defRPr sz="2900">
                <a:solidFill>
                  <a:schemeClr val="tx1"/>
                </a:solidFill>
                <a:latin typeface="Times New Roman" pitchFamily="18" charset="0"/>
              </a:defRPr>
            </a:lvl7pPr>
            <a:lvl8pPr marL="3522612" indent="-234841" eaLnBrk="0" fontAlgn="base" hangingPunct="0">
              <a:spcBef>
                <a:spcPct val="0"/>
              </a:spcBef>
              <a:spcAft>
                <a:spcPct val="0"/>
              </a:spcAft>
              <a:defRPr sz="2900">
                <a:solidFill>
                  <a:schemeClr val="tx1"/>
                </a:solidFill>
                <a:latin typeface="Times New Roman" pitchFamily="18" charset="0"/>
              </a:defRPr>
            </a:lvl8pPr>
            <a:lvl9pPr marL="3992293" indent="-234841" eaLnBrk="0" fontAlgn="base" hangingPunct="0">
              <a:spcBef>
                <a:spcPct val="0"/>
              </a:spcBef>
              <a:spcAft>
                <a:spcPct val="0"/>
              </a:spcAft>
              <a:defRPr sz="2900">
                <a:solidFill>
                  <a:schemeClr val="tx1"/>
                </a:solidFill>
                <a:latin typeface="Times New Roman" pitchFamily="18" charset="0"/>
              </a:defRPr>
            </a:lvl9pPr>
          </a:lstStyle>
          <a:p>
            <a:pPr eaLnBrk="1" hangingPunct="1"/>
            <a:fld id="{D6BDE5DC-027F-4F14-A0F3-C7B7A3E40103}" type="slidenum">
              <a:rPr lang="en-US" sz="1200"/>
              <a:pPr eaLnBrk="1" hangingPunct="1"/>
              <a:t>108</a:t>
            </a:fld>
            <a:endParaRPr lang="en-US" sz="1200"/>
          </a:p>
        </p:txBody>
      </p:sp>
      <p:sp>
        <p:nvSpPr>
          <p:cNvPr id="39939" name="Rectangle 2"/>
          <p:cNvSpPr>
            <a:spLocks noGrp="1" noRot="1" noChangeAspect="1" noChangeArrowheads="1" noTextEdit="1"/>
          </p:cNvSpPr>
          <p:nvPr>
            <p:ph type="sldImg"/>
          </p:nvPr>
        </p:nvSpPr>
        <p:spPr>
          <a:xfrm>
            <a:off x="1200150" y="700088"/>
            <a:ext cx="4679950" cy="3511550"/>
          </a:xfrm>
          <a:solidFill>
            <a:srgbClr val="FFFFFF"/>
          </a:solidFill>
          <a:ln/>
        </p:spPr>
      </p:sp>
      <p:sp>
        <p:nvSpPr>
          <p:cNvPr id="39940" name="Rectangle 3"/>
          <p:cNvSpPr>
            <a:spLocks noGrp="1" noChangeArrowheads="1"/>
          </p:cNvSpPr>
          <p:nvPr>
            <p:ph type="body" idx="1"/>
          </p:nvPr>
        </p:nvSpPr>
        <p:spPr>
          <a:xfrm>
            <a:off x="945249" y="4449089"/>
            <a:ext cx="5186579" cy="4213384"/>
          </a:xfrm>
          <a:solidFill>
            <a:srgbClr val="FFFFFF"/>
          </a:solidFill>
          <a:ln>
            <a:solidFill>
              <a:srgbClr val="000000"/>
            </a:solidFill>
          </a:ln>
        </p:spPr>
        <p:txBody>
          <a:bodyPr lIns="88854" tIns="44428" rIns="88854" bIns="44428"/>
          <a:lstStyle/>
          <a:p>
            <a:pPr marL="176131" indent="-176131">
              <a:buFont typeface="Arial" panose="020B0604020202020204" pitchFamily="34" charset="0"/>
              <a:buChar char="•"/>
            </a:pPr>
            <a:r>
              <a:rPr lang="en-US" i="1" dirty="0"/>
              <a:t>Review slide.</a:t>
            </a:r>
          </a:p>
          <a:p>
            <a:pPr marL="176131" indent="-176131">
              <a:buFont typeface="Arial" panose="020B0604020202020204" pitchFamily="34" charset="0"/>
              <a:buChar char="•"/>
            </a:pPr>
            <a:endParaRPr lang="en-US" i="1" dirty="0"/>
          </a:p>
          <a:p>
            <a:pPr marL="176131" indent="-176131">
              <a:buFont typeface="Arial" panose="020B0604020202020204" pitchFamily="34" charset="0"/>
              <a:buChar char="•"/>
            </a:pPr>
            <a:r>
              <a:rPr lang="en-US" i="1" baseline="0" dirty="0"/>
              <a:t>Click slide.</a:t>
            </a:r>
            <a:endParaRPr lang="en-US" i="1" dirty="0"/>
          </a:p>
          <a:p>
            <a:pPr marL="176131" indent="-176131">
              <a:buFont typeface="Arial" panose="020B0604020202020204" pitchFamily="34" charset="0"/>
              <a:buChar char="•"/>
            </a:pPr>
            <a:endParaRPr lang="en-US" i="0" dirty="0"/>
          </a:p>
        </p:txBody>
      </p:sp>
      <p:sp>
        <p:nvSpPr>
          <p:cNvPr id="2" name="Date Placeholder 1"/>
          <p:cNvSpPr>
            <a:spLocks noGrp="1"/>
          </p:cNvSpPr>
          <p:nvPr>
            <p:ph type="dt" idx="10"/>
          </p:nvPr>
        </p:nvSpPr>
        <p:spPr/>
        <p:txBody>
          <a:bodyPr/>
          <a:lstStyle/>
          <a:p>
            <a:fld id="{E58BEA38-A647-4C3D-A074-AEB23B4B1FC7}" type="datetime1">
              <a:rPr lang="en-US" smtClean="0"/>
              <a:t>5/18/2018</a:t>
            </a:fld>
            <a:endParaRPr lang="en-US" dirty="0"/>
          </a:p>
        </p:txBody>
      </p:sp>
      <p:sp>
        <p:nvSpPr>
          <p:cNvPr id="3" name="Header Placeholder 2"/>
          <p:cNvSpPr>
            <a:spLocks noGrp="1"/>
          </p:cNvSpPr>
          <p:nvPr>
            <p:ph type="hdr" sz="quarter" idx="11"/>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3313952309"/>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63233" indent="-293551" eaLnBrk="0" hangingPunct="0">
              <a:defRPr sz="2900">
                <a:solidFill>
                  <a:schemeClr val="tx1"/>
                </a:solidFill>
                <a:latin typeface="Times New Roman" pitchFamily="18" charset="0"/>
              </a:defRPr>
            </a:lvl2pPr>
            <a:lvl3pPr marL="1174204" indent="-234841" eaLnBrk="0" hangingPunct="0">
              <a:defRPr sz="2900">
                <a:solidFill>
                  <a:schemeClr val="tx1"/>
                </a:solidFill>
                <a:latin typeface="Times New Roman" pitchFamily="18" charset="0"/>
              </a:defRPr>
            </a:lvl3pPr>
            <a:lvl4pPr marL="1643885" indent="-234841" eaLnBrk="0" hangingPunct="0">
              <a:defRPr sz="2900">
                <a:solidFill>
                  <a:schemeClr val="tx1"/>
                </a:solidFill>
                <a:latin typeface="Times New Roman" pitchFamily="18" charset="0"/>
              </a:defRPr>
            </a:lvl4pPr>
            <a:lvl5pPr marL="2113567" indent="-234841" eaLnBrk="0" hangingPunct="0">
              <a:defRPr sz="2900">
                <a:solidFill>
                  <a:schemeClr val="tx1"/>
                </a:solidFill>
                <a:latin typeface="Times New Roman" pitchFamily="18" charset="0"/>
              </a:defRPr>
            </a:lvl5pPr>
            <a:lvl6pPr marL="2583249" indent="-234841" eaLnBrk="0" fontAlgn="base" hangingPunct="0">
              <a:spcBef>
                <a:spcPct val="0"/>
              </a:spcBef>
              <a:spcAft>
                <a:spcPct val="0"/>
              </a:spcAft>
              <a:defRPr sz="2900">
                <a:solidFill>
                  <a:schemeClr val="tx1"/>
                </a:solidFill>
                <a:latin typeface="Times New Roman" pitchFamily="18" charset="0"/>
              </a:defRPr>
            </a:lvl6pPr>
            <a:lvl7pPr marL="3052930" indent="-234841" eaLnBrk="0" fontAlgn="base" hangingPunct="0">
              <a:spcBef>
                <a:spcPct val="0"/>
              </a:spcBef>
              <a:spcAft>
                <a:spcPct val="0"/>
              </a:spcAft>
              <a:defRPr sz="2900">
                <a:solidFill>
                  <a:schemeClr val="tx1"/>
                </a:solidFill>
                <a:latin typeface="Times New Roman" pitchFamily="18" charset="0"/>
              </a:defRPr>
            </a:lvl7pPr>
            <a:lvl8pPr marL="3522612" indent="-234841" eaLnBrk="0" fontAlgn="base" hangingPunct="0">
              <a:spcBef>
                <a:spcPct val="0"/>
              </a:spcBef>
              <a:spcAft>
                <a:spcPct val="0"/>
              </a:spcAft>
              <a:defRPr sz="2900">
                <a:solidFill>
                  <a:schemeClr val="tx1"/>
                </a:solidFill>
                <a:latin typeface="Times New Roman" pitchFamily="18" charset="0"/>
              </a:defRPr>
            </a:lvl8pPr>
            <a:lvl9pPr marL="3992293" indent="-234841" eaLnBrk="0" fontAlgn="base" hangingPunct="0">
              <a:spcBef>
                <a:spcPct val="0"/>
              </a:spcBef>
              <a:spcAft>
                <a:spcPct val="0"/>
              </a:spcAft>
              <a:defRPr sz="2900">
                <a:solidFill>
                  <a:schemeClr val="tx1"/>
                </a:solidFill>
                <a:latin typeface="Times New Roman" pitchFamily="18" charset="0"/>
              </a:defRPr>
            </a:lvl9pPr>
          </a:lstStyle>
          <a:p>
            <a:pPr eaLnBrk="1" hangingPunct="1"/>
            <a:fld id="{D6BDE5DC-027F-4F14-A0F3-C7B7A3E40103}" type="slidenum">
              <a:rPr lang="en-US" sz="1200"/>
              <a:pPr eaLnBrk="1" hangingPunct="1"/>
              <a:t>109</a:t>
            </a:fld>
            <a:endParaRPr lang="en-US" sz="1200"/>
          </a:p>
        </p:txBody>
      </p:sp>
      <p:sp>
        <p:nvSpPr>
          <p:cNvPr id="39939" name="Rectangle 2"/>
          <p:cNvSpPr>
            <a:spLocks noGrp="1" noRot="1" noChangeAspect="1" noChangeArrowheads="1" noTextEdit="1"/>
          </p:cNvSpPr>
          <p:nvPr>
            <p:ph type="sldImg"/>
          </p:nvPr>
        </p:nvSpPr>
        <p:spPr>
          <a:xfrm>
            <a:off x="1200150" y="700088"/>
            <a:ext cx="4679950" cy="3511550"/>
          </a:xfrm>
          <a:solidFill>
            <a:srgbClr val="FFFFFF"/>
          </a:solidFill>
          <a:ln/>
        </p:spPr>
      </p:sp>
      <p:sp>
        <p:nvSpPr>
          <p:cNvPr id="39940" name="Rectangle 3"/>
          <p:cNvSpPr>
            <a:spLocks noGrp="1" noChangeArrowheads="1"/>
          </p:cNvSpPr>
          <p:nvPr>
            <p:ph type="body" idx="1"/>
          </p:nvPr>
        </p:nvSpPr>
        <p:spPr>
          <a:xfrm>
            <a:off x="945249" y="4449089"/>
            <a:ext cx="5186579" cy="4213384"/>
          </a:xfrm>
          <a:solidFill>
            <a:srgbClr val="FFFFFF"/>
          </a:solidFill>
          <a:ln>
            <a:solidFill>
              <a:srgbClr val="000000"/>
            </a:solidFill>
          </a:ln>
        </p:spPr>
        <p:txBody>
          <a:bodyPr lIns="88854" tIns="44428" rIns="88854" bIns="44428"/>
          <a:lstStyle/>
          <a:p>
            <a:pPr marL="176131" indent="-176131">
              <a:buFont typeface="Arial" panose="020B0604020202020204" pitchFamily="34" charset="0"/>
              <a:buChar char="•"/>
            </a:pPr>
            <a:r>
              <a:rPr lang="en-US" i="1" dirty="0"/>
              <a:t>Review slide.</a:t>
            </a:r>
          </a:p>
          <a:p>
            <a:pPr marL="176131" indent="-176131">
              <a:buFont typeface="Arial" panose="020B0604020202020204" pitchFamily="34" charset="0"/>
              <a:buChar char="•"/>
            </a:pPr>
            <a:endParaRPr lang="en-US" i="1" dirty="0"/>
          </a:p>
          <a:p>
            <a:pPr marL="176131" indent="-176131">
              <a:buFont typeface="Arial" panose="020B0604020202020204" pitchFamily="34" charset="0"/>
              <a:buChar char="•"/>
            </a:pPr>
            <a:r>
              <a:rPr lang="en-US" i="0" dirty="0"/>
              <a:t>Now, let’s briefly</a:t>
            </a:r>
            <a:r>
              <a:rPr lang="en-US" i="0" baseline="0" dirty="0"/>
              <a:t> look at each of these five topics of opportunities in the next slides.</a:t>
            </a:r>
          </a:p>
          <a:p>
            <a:pPr marL="176131" indent="-176131">
              <a:buFont typeface="Arial" panose="020B0604020202020204" pitchFamily="34" charset="0"/>
              <a:buChar char="•"/>
            </a:pPr>
            <a:endParaRPr lang="en-US" i="0" baseline="0" dirty="0"/>
          </a:p>
          <a:p>
            <a:pPr marL="176131" indent="-176131">
              <a:buFont typeface="Arial" panose="020B0604020202020204" pitchFamily="34" charset="0"/>
              <a:buChar char="•"/>
            </a:pPr>
            <a:r>
              <a:rPr lang="en-US" i="1" baseline="0" dirty="0"/>
              <a:t>Click slide</a:t>
            </a:r>
            <a:endParaRPr lang="en-US" i="0" dirty="0"/>
          </a:p>
          <a:p>
            <a:pPr marL="176131" indent="-176131">
              <a:buFont typeface="Arial" panose="020B0604020202020204" pitchFamily="34" charset="0"/>
              <a:buChar char="•"/>
            </a:pPr>
            <a:endParaRPr lang="en-US" i="0" dirty="0"/>
          </a:p>
        </p:txBody>
      </p:sp>
      <p:sp>
        <p:nvSpPr>
          <p:cNvPr id="2" name="Date Placeholder 1"/>
          <p:cNvSpPr>
            <a:spLocks noGrp="1"/>
          </p:cNvSpPr>
          <p:nvPr>
            <p:ph type="dt" idx="10"/>
          </p:nvPr>
        </p:nvSpPr>
        <p:spPr/>
        <p:txBody>
          <a:bodyPr/>
          <a:lstStyle/>
          <a:p>
            <a:fld id="{1D40A339-AE2F-4E1C-9B19-323D3535C268}" type="datetime1">
              <a:rPr lang="en-US" smtClean="0"/>
              <a:t>5/18/2018</a:t>
            </a:fld>
            <a:endParaRPr lang="en-US" dirty="0"/>
          </a:p>
        </p:txBody>
      </p:sp>
      <p:sp>
        <p:nvSpPr>
          <p:cNvPr id="3" name="Header Placeholder 2"/>
          <p:cNvSpPr>
            <a:spLocks noGrp="1"/>
          </p:cNvSpPr>
          <p:nvPr>
            <p:ph type="hdr" sz="quarter" idx="11"/>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28979702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28" indent="-171428">
              <a:buFont typeface="Arial" panose="020B0604020202020204" pitchFamily="34" charset="0"/>
              <a:buChar char="•"/>
            </a:pPr>
            <a:r>
              <a:rPr lang="en-US" i="1" dirty="0"/>
              <a:t>Review the slide.</a:t>
            </a:r>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r>
              <a:rPr lang="en-US" i="0" dirty="0"/>
              <a:t>Lead</a:t>
            </a:r>
            <a:r>
              <a:rPr lang="en-US" i="0" baseline="0" dirty="0"/>
              <a:t> the discussion.  </a:t>
            </a:r>
          </a:p>
          <a:p>
            <a:pPr marL="171428" indent="-171428">
              <a:buFont typeface="Arial" panose="020B0604020202020204" pitchFamily="34" charset="0"/>
              <a:buChar char="•"/>
            </a:pPr>
            <a:endParaRPr lang="en-US" baseline="0" dirty="0"/>
          </a:p>
          <a:p>
            <a:pPr marL="171428" indent="-171428">
              <a:buFont typeface="Arial" panose="020B0604020202020204" pitchFamily="34" charset="0"/>
              <a:buChar char="•"/>
            </a:pPr>
            <a:r>
              <a:rPr lang="en-US" i="1" baseline="0" dirty="0"/>
              <a:t>Click slide.</a:t>
            </a:r>
          </a:p>
          <a:p>
            <a:pPr marL="171428" indent="-171428">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3959EA59-0DEE-4D2F-9C38-9C933B61A71A}" type="slidenum">
              <a:rPr lang="en-US" smtClean="0"/>
              <a:t>11</a:t>
            </a:fld>
            <a:endParaRPr lang="en-US"/>
          </a:p>
        </p:txBody>
      </p:sp>
      <p:sp>
        <p:nvSpPr>
          <p:cNvPr id="5" name="Date Placeholder 4"/>
          <p:cNvSpPr>
            <a:spLocks noGrp="1"/>
          </p:cNvSpPr>
          <p:nvPr>
            <p:ph type="dt" idx="11"/>
          </p:nvPr>
        </p:nvSpPr>
        <p:spPr/>
        <p:txBody>
          <a:bodyPr/>
          <a:lstStyle/>
          <a:p>
            <a:fld id="{4DDAE3C6-FA7E-4717-A5EB-A4F22807134D}"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230172062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63233" indent="-293551" eaLnBrk="0" hangingPunct="0">
              <a:defRPr sz="2900">
                <a:solidFill>
                  <a:schemeClr val="tx1"/>
                </a:solidFill>
                <a:latin typeface="Times New Roman" pitchFamily="18" charset="0"/>
              </a:defRPr>
            </a:lvl2pPr>
            <a:lvl3pPr marL="1174204" indent="-234841" eaLnBrk="0" hangingPunct="0">
              <a:defRPr sz="2900">
                <a:solidFill>
                  <a:schemeClr val="tx1"/>
                </a:solidFill>
                <a:latin typeface="Times New Roman" pitchFamily="18" charset="0"/>
              </a:defRPr>
            </a:lvl3pPr>
            <a:lvl4pPr marL="1643885" indent="-234841" eaLnBrk="0" hangingPunct="0">
              <a:defRPr sz="2900">
                <a:solidFill>
                  <a:schemeClr val="tx1"/>
                </a:solidFill>
                <a:latin typeface="Times New Roman" pitchFamily="18" charset="0"/>
              </a:defRPr>
            </a:lvl4pPr>
            <a:lvl5pPr marL="2113567" indent="-234841" eaLnBrk="0" hangingPunct="0">
              <a:defRPr sz="2900">
                <a:solidFill>
                  <a:schemeClr val="tx1"/>
                </a:solidFill>
                <a:latin typeface="Times New Roman" pitchFamily="18" charset="0"/>
              </a:defRPr>
            </a:lvl5pPr>
            <a:lvl6pPr marL="2583249" indent="-234841" eaLnBrk="0" fontAlgn="base" hangingPunct="0">
              <a:spcBef>
                <a:spcPct val="0"/>
              </a:spcBef>
              <a:spcAft>
                <a:spcPct val="0"/>
              </a:spcAft>
              <a:defRPr sz="2900">
                <a:solidFill>
                  <a:schemeClr val="tx1"/>
                </a:solidFill>
                <a:latin typeface="Times New Roman" pitchFamily="18" charset="0"/>
              </a:defRPr>
            </a:lvl6pPr>
            <a:lvl7pPr marL="3052930" indent="-234841" eaLnBrk="0" fontAlgn="base" hangingPunct="0">
              <a:spcBef>
                <a:spcPct val="0"/>
              </a:spcBef>
              <a:spcAft>
                <a:spcPct val="0"/>
              </a:spcAft>
              <a:defRPr sz="2900">
                <a:solidFill>
                  <a:schemeClr val="tx1"/>
                </a:solidFill>
                <a:latin typeface="Times New Roman" pitchFamily="18" charset="0"/>
              </a:defRPr>
            </a:lvl7pPr>
            <a:lvl8pPr marL="3522612" indent="-234841" eaLnBrk="0" fontAlgn="base" hangingPunct="0">
              <a:spcBef>
                <a:spcPct val="0"/>
              </a:spcBef>
              <a:spcAft>
                <a:spcPct val="0"/>
              </a:spcAft>
              <a:defRPr sz="2900">
                <a:solidFill>
                  <a:schemeClr val="tx1"/>
                </a:solidFill>
                <a:latin typeface="Times New Roman" pitchFamily="18" charset="0"/>
              </a:defRPr>
            </a:lvl8pPr>
            <a:lvl9pPr marL="3992293" indent="-234841" eaLnBrk="0" fontAlgn="base" hangingPunct="0">
              <a:spcBef>
                <a:spcPct val="0"/>
              </a:spcBef>
              <a:spcAft>
                <a:spcPct val="0"/>
              </a:spcAft>
              <a:defRPr sz="2900">
                <a:solidFill>
                  <a:schemeClr val="tx1"/>
                </a:solidFill>
                <a:latin typeface="Times New Roman" pitchFamily="18" charset="0"/>
              </a:defRPr>
            </a:lvl9pPr>
          </a:lstStyle>
          <a:p>
            <a:pPr eaLnBrk="1" hangingPunct="1"/>
            <a:fld id="{D6BDE5DC-027F-4F14-A0F3-C7B7A3E40103}" type="slidenum">
              <a:rPr lang="en-US" sz="1200"/>
              <a:pPr eaLnBrk="1" hangingPunct="1"/>
              <a:t>110</a:t>
            </a:fld>
            <a:endParaRPr lang="en-US" sz="1200"/>
          </a:p>
        </p:txBody>
      </p:sp>
      <p:sp>
        <p:nvSpPr>
          <p:cNvPr id="39939" name="Rectangle 2"/>
          <p:cNvSpPr>
            <a:spLocks noGrp="1" noRot="1" noChangeAspect="1" noChangeArrowheads="1" noTextEdit="1"/>
          </p:cNvSpPr>
          <p:nvPr>
            <p:ph type="sldImg"/>
          </p:nvPr>
        </p:nvSpPr>
        <p:spPr>
          <a:xfrm>
            <a:off x="1200150" y="700088"/>
            <a:ext cx="4679950" cy="3511550"/>
          </a:xfrm>
          <a:solidFill>
            <a:srgbClr val="FFFFFF"/>
          </a:solidFill>
          <a:ln/>
        </p:spPr>
      </p:sp>
      <p:sp>
        <p:nvSpPr>
          <p:cNvPr id="39940" name="Rectangle 3"/>
          <p:cNvSpPr>
            <a:spLocks noGrp="1" noChangeArrowheads="1"/>
          </p:cNvSpPr>
          <p:nvPr>
            <p:ph type="body" idx="1"/>
          </p:nvPr>
        </p:nvSpPr>
        <p:spPr>
          <a:xfrm>
            <a:off x="945249" y="4449089"/>
            <a:ext cx="5186579" cy="4213384"/>
          </a:xfrm>
          <a:solidFill>
            <a:srgbClr val="FFFFFF"/>
          </a:solidFill>
          <a:ln>
            <a:solidFill>
              <a:srgbClr val="000000"/>
            </a:solidFill>
          </a:ln>
        </p:spPr>
        <p:txBody>
          <a:bodyPr lIns="88854" tIns="44428" rIns="88854" bIns="44428"/>
          <a:lstStyle/>
          <a:p>
            <a:pPr marL="176131" indent="-176131">
              <a:buFont typeface="Arial" panose="020B0604020202020204" pitchFamily="34" charset="0"/>
              <a:buChar char="•"/>
            </a:pPr>
            <a:r>
              <a:rPr lang="en-US" i="1" dirty="0"/>
              <a:t>Review slide.</a:t>
            </a:r>
          </a:p>
          <a:p>
            <a:pPr marL="176131" indent="-176131">
              <a:buFont typeface="Arial" panose="020B0604020202020204" pitchFamily="34" charset="0"/>
              <a:buChar char="•"/>
            </a:pPr>
            <a:endParaRPr lang="en-US" i="1" dirty="0"/>
          </a:p>
          <a:p>
            <a:pPr marL="176131" indent="-176131">
              <a:buFont typeface="Arial" panose="020B0604020202020204" pitchFamily="34" charset="0"/>
              <a:buChar char="•"/>
            </a:pPr>
            <a:r>
              <a:rPr lang="en-US" i="1" baseline="0" dirty="0"/>
              <a:t>Click slide.</a:t>
            </a:r>
            <a:endParaRPr lang="en-US" i="1" dirty="0"/>
          </a:p>
          <a:p>
            <a:pPr marL="176131" indent="-176131">
              <a:buFont typeface="Arial" panose="020B0604020202020204" pitchFamily="34" charset="0"/>
              <a:buChar char="•"/>
            </a:pPr>
            <a:endParaRPr lang="en-US" i="1" dirty="0"/>
          </a:p>
          <a:p>
            <a:pPr marL="176131" indent="-176131">
              <a:buFont typeface="Arial" panose="020B0604020202020204" pitchFamily="34" charset="0"/>
              <a:buChar char="•"/>
            </a:pPr>
            <a:endParaRPr lang="en-US" i="0" dirty="0"/>
          </a:p>
        </p:txBody>
      </p:sp>
      <p:sp>
        <p:nvSpPr>
          <p:cNvPr id="2" name="Date Placeholder 1"/>
          <p:cNvSpPr>
            <a:spLocks noGrp="1"/>
          </p:cNvSpPr>
          <p:nvPr>
            <p:ph type="dt" idx="10"/>
          </p:nvPr>
        </p:nvSpPr>
        <p:spPr/>
        <p:txBody>
          <a:bodyPr/>
          <a:lstStyle/>
          <a:p>
            <a:fld id="{C12EA29F-8185-4B1E-B4BA-3F37AD426DC6}" type="datetime1">
              <a:rPr lang="en-US" smtClean="0"/>
              <a:t>5/18/2018</a:t>
            </a:fld>
            <a:endParaRPr lang="en-US" dirty="0"/>
          </a:p>
        </p:txBody>
      </p:sp>
      <p:sp>
        <p:nvSpPr>
          <p:cNvPr id="3" name="Header Placeholder 2"/>
          <p:cNvSpPr>
            <a:spLocks noGrp="1"/>
          </p:cNvSpPr>
          <p:nvPr>
            <p:ph type="hdr" sz="quarter" idx="11"/>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140385083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63233" indent="-293551" eaLnBrk="0" hangingPunct="0">
              <a:defRPr sz="2900">
                <a:solidFill>
                  <a:schemeClr val="tx1"/>
                </a:solidFill>
                <a:latin typeface="Times New Roman" pitchFamily="18" charset="0"/>
              </a:defRPr>
            </a:lvl2pPr>
            <a:lvl3pPr marL="1174204" indent="-234841" eaLnBrk="0" hangingPunct="0">
              <a:defRPr sz="2900">
                <a:solidFill>
                  <a:schemeClr val="tx1"/>
                </a:solidFill>
                <a:latin typeface="Times New Roman" pitchFamily="18" charset="0"/>
              </a:defRPr>
            </a:lvl3pPr>
            <a:lvl4pPr marL="1643885" indent="-234841" eaLnBrk="0" hangingPunct="0">
              <a:defRPr sz="2900">
                <a:solidFill>
                  <a:schemeClr val="tx1"/>
                </a:solidFill>
                <a:latin typeface="Times New Roman" pitchFamily="18" charset="0"/>
              </a:defRPr>
            </a:lvl4pPr>
            <a:lvl5pPr marL="2113567" indent="-234841" eaLnBrk="0" hangingPunct="0">
              <a:defRPr sz="2900">
                <a:solidFill>
                  <a:schemeClr val="tx1"/>
                </a:solidFill>
                <a:latin typeface="Times New Roman" pitchFamily="18" charset="0"/>
              </a:defRPr>
            </a:lvl5pPr>
            <a:lvl6pPr marL="2583249" indent="-234841" eaLnBrk="0" fontAlgn="base" hangingPunct="0">
              <a:spcBef>
                <a:spcPct val="0"/>
              </a:spcBef>
              <a:spcAft>
                <a:spcPct val="0"/>
              </a:spcAft>
              <a:defRPr sz="2900">
                <a:solidFill>
                  <a:schemeClr val="tx1"/>
                </a:solidFill>
                <a:latin typeface="Times New Roman" pitchFamily="18" charset="0"/>
              </a:defRPr>
            </a:lvl6pPr>
            <a:lvl7pPr marL="3052930" indent="-234841" eaLnBrk="0" fontAlgn="base" hangingPunct="0">
              <a:spcBef>
                <a:spcPct val="0"/>
              </a:spcBef>
              <a:spcAft>
                <a:spcPct val="0"/>
              </a:spcAft>
              <a:defRPr sz="2900">
                <a:solidFill>
                  <a:schemeClr val="tx1"/>
                </a:solidFill>
                <a:latin typeface="Times New Roman" pitchFamily="18" charset="0"/>
              </a:defRPr>
            </a:lvl7pPr>
            <a:lvl8pPr marL="3522612" indent="-234841" eaLnBrk="0" fontAlgn="base" hangingPunct="0">
              <a:spcBef>
                <a:spcPct val="0"/>
              </a:spcBef>
              <a:spcAft>
                <a:spcPct val="0"/>
              </a:spcAft>
              <a:defRPr sz="2900">
                <a:solidFill>
                  <a:schemeClr val="tx1"/>
                </a:solidFill>
                <a:latin typeface="Times New Roman" pitchFamily="18" charset="0"/>
              </a:defRPr>
            </a:lvl8pPr>
            <a:lvl9pPr marL="3992293" indent="-234841" eaLnBrk="0" fontAlgn="base" hangingPunct="0">
              <a:spcBef>
                <a:spcPct val="0"/>
              </a:spcBef>
              <a:spcAft>
                <a:spcPct val="0"/>
              </a:spcAft>
              <a:defRPr sz="2900">
                <a:solidFill>
                  <a:schemeClr val="tx1"/>
                </a:solidFill>
                <a:latin typeface="Times New Roman" pitchFamily="18" charset="0"/>
              </a:defRPr>
            </a:lvl9pPr>
          </a:lstStyle>
          <a:p>
            <a:pPr eaLnBrk="1" hangingPunct="1"/>
            <a:fld id="{D6BDE5DC-027F-4F14-A0F3-C7B7A3E40103}" type="slidenum">
              <a:rPr lang="en-US" sz="1200"/>
              <a:pPr eaLnBrk="1" hangingPunct="1"/>
              <a:t>111</a:t>
            </a:fld>
            <a:endParaRPr lang="en-US" sz="1200"/>
          </a:p>
        </p:txBody>
      </p:sp>
      <p:sp>
        <p:nvSpPr>
          <p:cNvPr id="39939" name="Rectangle 2"/>
          <p:cNvSpPr>
            <a:spLocks noGrp="1" noRot="1" noChangeAspect="1" noChangeArrowheads="1" noTextEdit="1"/>
          </p:cNvSpPr>
          <p:nvPr>
            <p:ph type="sldImg"/>
          </p:nvPr>
        </p:nvSpPr>
        <p:spPr>
          <a:xfrm>
            <a:off x="1200150" y="700088"/>
            <a:ext cx="4679950" cy="3511550"/>
          </a:xfrm>
          <a:solidFill>
            <a:srgbClr val="FFFFFF"/>
          </a:solidFill>
          <a:ln/>
        </p:spPr>
      </p:sp>
      <p:sp>
        <p:nvSpPr>
          <p:cNvPr id="39940" name="Rectangle 3"/>
          <p:cNvSpPr>
            <a:spLocks noGrp="1" noChangeArrowheads="1"/>
          </p:cNvSpPr>
          <p:nvPr>
            <p:ph type="body" idx="1"/>
          </p:nvPr>
        </p:nvSpPr>
        <p:spPr>
          <a:xfrm>
            <a:off x="945249" y="4449089"/>
            <a:ext cx="5186579" cy="4213384"/>
          </a:xfrm>
          <a:solidFill>
            <a:srgbClr val="FFFFFF"/>
          </a:solidFill>
          <a:ln>
            <a:solidFill>
              <a:srgbClr val="000000"/>
            </a:solidFill>
          </a:ln>
        </p:spPr>
        <p:txBody>
          <a:bodyPr lIns="88854" tIns="44428" rIns="88854" bIns="44428"/>
          <a:lstStyle/>
          <a:p>
            <a:pPr marL="176131" indent="-176131">
              <a:buFont typeface="Arial" panose="020B0604020202020204" pitchFamily="34" charset="0"/>
              <a:buChar char="•"/>
            </a:pPr>
            <a:r>
              <a:rPr lang="en-US" i="1" dirty="0"/>
              <a:t>Review slide.</a:t>
            </a:r>
          </a:p>
          <a:p>
            <a:pPr marL="176131" indent="-176131">
              <a:buFont typeface="Arial" panose="020B0604020202020204" pitchFamily="34" charset="0"/>
              <a:buChar char="•"/>
            </a:pPr>
            <a:endParaRPr lang="en-US" i="1" dirty="0"/>
          </a:p>
          <a:p>
            <a:pPr marL="176131" indent="-176131">
              <a:buFont typeface="Arial" panose="020B0604020202020204" pitchFamily="34" charset="0"/>
              <a:buChar char="•"/>
            </a:pPr>
            <a:r>
              <a:rPr lang="en-US" i="1" baseline="0" dirty="0"/>
              <a:t>Click slide.</a:t>
            </a:r>
            <a:endParaRPr lang="en-US" i="1" dirty="0"/>
          </a:p>
          <a:p>
            <a:pPr marL="176131" indent="-176131">
              <a:buFont typeface="Arial" panose="020B0604020202020204" pitchFamily="34" charset="0"/>
              <a:buChar char="•"/>
            </a:pPr>
            <a:endParaRPr lang="en-US" i="1" dirty="0"/>
          </a:p>
          <a:p>
            <a:pPr marL="176131" indent="-176131">
              <a:buFont typeface="Arial" panose="020B0604020202020204" pitchFamily="34" charset="0"/>
              <a:buChar char="•"/>
            </a:pPr>
            <a:endParaRPr lang="en-US" i="0" dirty="0"/>
          </a:p>
        </p:txBody>
      </p:sp>
      <p:sp>
        <p:nvSpPr>
          <p:cNvPr id="2" name="Date Placeholder 1"/>
          <p:cNvSpPr>
            <a:spLocks noGrp="1"/>
          </p:cNvSpPr>
          <p:nvPr>
            <p:ph type="dt" idx="10"/>
          </p:nvPr>
        </p:nvSpPr>
        <p:spPr/>
        <p:txBody>
          <a:bodyPr/>
          <a:lstStyle/>
          <a:p>
            <a:fld id="{EE21E7C6-F3B1-4568-B7EB-AD4C41B5463C}" type="datetime1">
              <a:rPr lang="en-US" smtClean="0"/>
              <a:t>5/18/2018</a:t>
            </a:fld>
            <a:endParaRPr lang="en-US" dirty="0"/>
          </a:p>
        </p:txBody>
      </p:sp>
      <p:sp>
        <p:nvSpPr>
          <p:cNvPr id="3" name="Header Placeholder 2"/>
          <p:cNvSpPr>
            <a:spLocks noGrp="1"/>
          </p:cNvSpPr>
          <p:nvPr>
            <p:ph type="hdr" sz="quarter" idx="11"/>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101904486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63233" indent="-293551" eaLnBrk="0" hangingPunct="0">
              <a:defRPr sz="2900">
                <a:solidFill>
                  <a:schemeClr val="tx1"/>
                </a:solidFill>
                <a:latin typeface="Times New Roman" pitchFamily="18" charset="0"/>
              </a:defRPr>
            </a:lvl2pPr>
            <a:lvl3pPr marL="1174204" indent="-234841" eaLnBrk="0" hangingPunct="0">
              <a:defRPr sz="2900">
                <a:solidFill>
                  <a:schemeClr val="tx1"/>
                </a:solidFill>
                <a:latin typeface="Times New Roman" pitchFamily="18" charset="0"/>
              </a:defRPr>
            </a:lvl3pPr>
            <a:lvl4pPr marL="1643885" indent="-234841" eaLnBrk="0" hangingPunct="0">
              <a:defRPr sz="2900">
                <a:solidFill>
                  <a:schemeClr val="tx1"/>
                </a:solidFill>
                <a:latin typeface="Times New Roman" pitchFamily="18" charset="0"/>
              </a:defRPr>
            </a:lvl4pPr>
            <a:lvl5pPr marL="2113567" indent="-234841" eaLnBrk="0" hangingPunct="0">
              <a:defRPr sz="2900">
                <a:solidFill>
                  <a:schemeClr val="tx1"/>
                </a:solidFill>
                <a:latin typeface="Times New Roman" pitchFamily="18" charset="0"/>
              </a:defRPr>
            </a:lvl5pPr>
            <a:lvl6pPr marL="2583249" indent="-234841" eaLnBrk="0" fontAlgn="base" hangingPunct="0">
              <a:spcBef>
                <a:spcPct val="0"/>
              </a:spcBef>
              <a:spcAft>
                <a:spcPct val="0"/>
              </a:spcAft>
              <a:defRPr sz="2900">
                <a:solidFill>
                  <a:schemeClr val="tx1"/>
                </a:solidFill>
                <a:latin typeface="Times New Roman" pitchFamily="18" charset="0"/>
              </a:defRPr>
            </a:lvl6pPr>
            <a:lvl7pPr marL="3052930" indent="-234841" eaLnBrk="0" fontAlgn="base" hangingPunct="0">
              <a:spcBef>
                <a:spcPct val="0"/>
              </a:spcBef>
              <a:spcAft>
                <a:spcPct val="0"/>
              </a:spcAft>
              <a:defRPr sz="2900">
                <a:solidFill>
                  <a:schemeClr val="tx1"/>
                </a:solidFill>
                <a:latin typeface="Times New Roman" pitchFamily="18" charset="0"/>
              </a:defRPr>
            </a:lvl7pPr>
            <a:lvl8pPr marL="3522612" indent="-234841" eaLnBrk="0" fontAlgn="base" hangingPunct="0">
              <a:spcBef>
                <a:spcPct val="0"/>
              </a:spcBef>
              <a:spcAft>
                <a:spcPct val="0"/>
              </a:spcAft>
              <a:defRPr sz="2900">
                <a:solidFill>
                  <a:schemeClr val="tx1"/>
                </a:solidFill>
                <a:latin typeface="Times New Roman" pitchFamily="18" charset="0"/>
              </a:defRPr>
            </a:lvl8pPr>
            <a:lvl9pPr marL="3992293" indent="-234841" eaLnBrk="0" fontAlgn="base" hangingPunct="0">
              <a:spcBef>
                <a:spcPct val="0"/>
              </a:spcBef>
              <a:spcAft>
                <a:spcPct val="0"/>
              </a:spcAft>
              <a:defRPr sz="2900">
                <a:solidFill>
                  <a:schemeClr val="tx1"/>
                </a:solidFill>
                <a:latin typeface="Times New Roman" pitchFamily="18" charset="0"/>
              </a:defRPr>
            </a:lvl9pPr>
          </a:lstStyle>
          <a:p>
            <a:pPr eaLnBrk="1" hangingPunct="1"/>
            <a:fld id="{D6BDE5DC-027F-4F14-A0F3-C7B7A3E40103}" type="slidenum">
              <a:rPr lang="en-US" sz="1200"/>
              <a:pPr eaLnBrk="1" hangingPunct="1"/>
              <a:t>112</a:t>
            </a:fld>
            <a:endParaRPr lang="en-US" sz="1200"/>
          </a:p>
        </p:txBody>
      </p:sp>
      <p:sp>
        <p:nvSpPr>
          <p:cNvPr id="39939" name="Rectangle 2"/>
          <p:cNvSpPr>
            <a:spLocks noGrp="1" noRot="1" noChangeAspect="1" noChangeArrowheads="1" noTextEdit="1"/>
          </p:cNvSpPr>
          <p:nvPr>
            <p:ph type="sldImg"/>
          </p:nvPr>
        </p:nvSpPr>
        <p:spPr>
          <a:xfrm>
            <a:off x="1200150" y="700088"/>
            <a:ext cx="4679950" cy="3511550"/>
          </a:xfrm>
          <a:solidFill>
            <a:srgbClr val="FFFFFF"/>
          </a:solidFill>
          <a:ln/>
        </p:spPr>
      </p:sp>
      <p:sp>
        <p:nvSpPr>
          <p:cNvPr id="39940" name="Rectangle 3"/>
          <p:cNvSpPr>
            <a:spLocks noGrp="1" noChangeArrowheads="1"/>
          </p:cNvSpPr>
          <p:nvPr>
            <p:ph type="body" idx="1"/>
          </p:nvPr>
        </p:nvSpPr>
        <p:spPr>
          <a:xfrm>
            <a:off x="945249" y="4449089"/>
            <a:ext cx="5186579" cy="4213384"/>
          </a:xfrm>
          <a:solidFill>
            <a:srgbClr val="FFFFFF"/>
          </a:solidFill>
          <a:ln>
            <a:solidFill>
              <a:srgbClr val="000000"/>
            </a:solidFill>
          </a:ln>
        </p:spPr>
        <p:txBody>
          <a:bodyPr lIns="88854" tIns="44428" rIns="88854" bIns="44428"/>
          <a:lstStyle/>
          <a:p>
            <a:pPr marL="176131" indent="-176131">
              <a:buFont typeface="Arial" panose="020B0604020202020204" pitchFamily="34" charset="0"/>
              <a:buChar char="•"/>
            </a:pPr>
            <a:r>
              <a:rPr lang="en-US" i="1" dirty="0"/>
              <a:t>Review slide.</a:t>
            </a:r>
          </a:p>
          <a:p>
            <a:pPr marL="176131" indent="-176131">
              <a:buFont typeface="Arial" panose="020B0604020202020204" pitchFamily="34" charset="0"/>
              <a:buChar char="•"/>
            </a:pPr>
            <a:endParaRPr lang="en-US" i="1" dirty="0"/>
          </a:p>
          <a:p>
            <a:pPr marL="176131" indent="-176131">
              <a:buFont typeface="Arial" panose="020B0604020202020204" pitchFamily="34" charset="0"/>
              <a:buChar char="•"/>
            </a:pPr>
            <a:r>
              <a:rPr lang="en-US" i="1" dirty="0"/>
              <a:t>Photo:  The governor’s design charrette in coastal Mississippi</a:t>
            </a:r>
            <a:r>
              <a:rPr lang="en-US" i="1" baseline="0" dirty="0"/>
              <a:t> post-Katrina.  Lots of “New Urbanism” designers attended.  The only real product was the “Katrina Cottage.”</a:t>
            </a:r>
          </a:p>
          <a:p>
            <a:pPr marL="176131" indent="-176131">
              <a:buFont typeface="Arial" panose="020B0604020202020204" pitchFamily="34" charset="0"/>
              <a:buChar char="•"/>
            </a:pPr>
            <a:endParaRPr lang="en-US" i="1" baseline="0" dirty="0"/>
          </a:p>
          <a:p>
            <a:pPr marL="176131" indent="-176131">
              <a:buFont typeface="Arial" panose="020B0604020202020204" pitchFamily="34" charset="0"/>
              <a:buChar char="•"/>
            </a:pPr>
            <a:r>
              <a:rPr lang="en-US" i="1" baseline="0" dirty="0"/>
              <a:t>Click slide.</a:t>
            </a:r>
            <a:endParaRPr lang="en-US" i="1" dirty="0"/>
          </a:p>
          <a:p>
            <a:pPr marL="176131" indent="-176131">
              <a:buFont typeface="Arial" panose="020B0604020202020204" pitchFamily="34" charset="0"/>
              <a:buChar char="•"/>
            </a:pPr>
            <a:endParaRPr lang="en-US" i="1" dirty="0"/>
          </a:p>
          <a:p>
            <a:pPr marL="176131" indent="-176131">
              <a:buFont typeface="Arial" panose="020B0604020202020204" pitchFamily="34" charset="0"/>
              <a:buChar char="•"/>
            </a:pPr>
            <a:endParaRPr lang="en-US" i="0" dirty="0"/>
          </a:p>
        </p:txBody>
      </p:sp>
      <p:sp>
        <p:nvSpPr>
          <p:cNvPr id="2" name="Date Placeholder 1"/>
          <p:cNvSpPr>
            <a:spLocks noGrp="1"/>
          </p:cNvSpPr>
          <p:nvPr>
            <p:ph type="dt" idx="10"/>
          </p:nvPr>
        </p:nvSpPr>
        <p:spPr/>
        <p:txBody>
          <a:bodyPr/>
          <a:lstStyle/>
          <a:p>
            <a:fld id="{D4CC6EF4-3025-4E5E-9F5D-18AD4F98C7EF}" type="datetime1">
              <a:rPr lang="en-US" smtClean="0"/>
              <a:t>5/18/2018</a:t>
            </a:fld>
            <a:endParaRPr lang="en-US" dirty="0"/>
          </a:p>
        </p:txBody>
      </p:sp>
      <p:sp>
        <p:nvSpPr>
          <p:cNvPr id="3" name="Header Placeholder 2"/>
          <p:cNvSpPr>
            <a:spLocks noGrp="1"/>
          </p:cNvSpPr>
          <p:nvPr>
            <p:ph type="hdr" sz="quarter" idx="11"/>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325243744"/>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63233" indent="-293551" eaLnBrk="0" hangingPunct="0">
              <a:defRPr sz="2900">
                <a:solidFill>
                  <a:schemeClr val="tx1"/>
                </a:solidFill>
                <a:latin typeface="Times New Roman" pitchFamily="18" charset="0"/>
              </a:defRPr>
            </a:lvl2pPr>
            <a:lvl3pPr marL="1174204" indent="-234841" eaLnBrk="0" hangingPunct="0">
              <a:defRPr sz="2900">
                <a:solidFill>
                  <a:schemeClr val="tx1"/>
                </a:solidFill>
                <a:latin typeface="Times New Roman" pitchFamily="18" charset="0"/>
              </a:defRPr>
            </a:lvl3pPr>
            <a:lvl4pPr marL="1643885" indent="-234841" eaLnBrk="0" hangingPunct="0">
              <a:defRPr sz="2900">
                <a:solidFill>
                  <a:schemeClr val="tx1"/>
                </a:solidFill>
                <a:latin typeface="Times New Roman" pitchFamily="18" charset="0"/>
              </a:defRPr>
            </a:lvl4pPr>
            <a:lvl5pPr marL="2113567" indent="-234841" eaLnBrk="0" hangingPunct="0">
              <a:defRPr sz="2900">
                <a:solidFill>
                  <a:schemeClr val="tx1"/>
                </a:solidFill>
                <a:latin typeface="Times New Roman" pitchFamily="18" charset="0"/>
              </a:defRPr>
            </a:lvl5pPr>
            <a:lvl6pPr marL="2583249" indent="-234841" eaLnBrk="0" fontAlgn="base" hangingPunct="0">
              <a:spcBef>
                <a:spcPct val="0"/>
              </a:spcBef>
              <a:spcAft>
                <a:spcPct val="0"/>
              </a:spcAft>
              <a:defRPr sz="2900">
                <a:solidFill>
                  <a:schemeClr val="tx1"/>
                </a:solidFill>
                <a:latin typeface="Times New Roman" pitchFamily="18" charset="0"/>
              </a:defRPr>
            </a:lvl6pPr>
            <a:lvl7pPr marL="3052930" indent="-234841" eaLnBrk="0" fontAlgn="base" hangingPunct="0">
              <a:spcBef>
                <a:spcPct val="0"/>
              </a:spcBef>
              <a:spcAft>
                <a:spcPct val="0"/>
              </a:spcAft>
              <a:defRPr sz="2900">
                <a:solidFill>
                  <a:schemeClr val="tx1"/>
                </a:solidFill>
                <a:latin typeface="Times New Roman" pitchFamily="18" charset="0"/>
              </a:defRPr>
            </a:lvl7pPr>
            <a:lvl8pPr marL="3522612" indent="-234841" eaLnBrk="0" fontAlgn="base" hangingPunct="0">
              <a:spcBef>
                <a:spcPct val="0"/>
              </a:spcBef>
              <a:spcAft>
                <a:spcPct val="0"/>
              </a:spcAft>
              <a:defRPr sz="2900">
                <a:solidFill>
                  <a:schemeClr val="tx1"/>
                </a:solidFill>
                <a:latin typeface="Times New Roman" pitchFamily="18" charset="0"/>
              </a:defRPr>
            </a:lvl8pPr>
            <a:lvl9pPr marL="3992293" indent="-234841" eaLnBrk="0" fontAlgn="base" hangingPunct="0">
              <a:spcBef>
                <a:spcPct val="0"/>
              </a:spcBef>
              <a:spcAft>
                <a:spcPct val="0"/>
              </a:spcAft>
              <a:defRPr sz="2900">
                <a:solidFill>
                  <a:schemeClr val="tx1"/>
                </a:solidFill>
                <a:latin typeface="Times New Roman" pitchFamily="18" charset="0"/>
              </a:defRPr>
            </a:lvl9pPr>
          </a:lstStyle>
          <a:p>
            <a:pPr eaLnBrk="1" hangingPunct="1"/>
            <a:fld id="{D6BDE5DC-027F-4F14-A0F3-C7B7A3E40103}" type="slidenum">
              <a:rPr lang="en-US" sz="1200"/>
              <a:pPr eaLnBrk="1" hangingPunct="1"/>
              <a:t>113</a:t>
            </a:fld>
            <a:endParaRPr lang="en-US" sz="1200"/>
          </a:p>
        </p:txBody>
      </p:sp>
      <p:sp>
        <p:nvSpPr>
          <p:cNvPr id="39939" name="Rectangle 2"/>
          <p:cNvSpPr>
            <a:spLocks noGrp="1" noRot="1" noChangeAspect="1" noChangeArrowheads="1" noTextEdit="1"/>
          </p:cNvSpPr>
          <p:nvPr>
            <p:ph type="sldImg"/>
          </p:nvPr>
        </p:nvSpPr>
        <p:spPr>
          <a:xfrm>
            <a:off x="1200150" y="700088"/>
            <a:ext cx="4679950" cy="3511550"/>
          </a:xfrm>
          <a:solidFill>
            <a:srgbClr val="FFFFFF"/>
          </a:solidFill>
          <a:ln/>
        </p:spPr>
      </p:sp>
      <p:sp>
        <p:nvSpPr>
          <p:cNvPr id="39940" name="Rectangle 3"/>
          <p:cNvSpPr>
            <a:spLocks noGrp="1" noChangeArrowheads="1"/>
          </p:cNvSpPr>
          <p:nvPr>
            <p:ph type="body" idx="1"/>
          </p:nvPr>
        </p:nvSpPr>
        <p:spPr>
          <a:xfrm>
            <a:off x="945249" y="4449089"/>
            <a:ext cx="5186579" cy="4213384"/>
          </a:xfrm>
          <a:solidFill>
            <a:srgbClr val="FFFFFF"/>
          </a:solidFill>
          <a:ln>
            <a:solidFill>
              <a:srgbClr val="000000"/>
            </a:solidFill>
          </a:ln>
        </p:spPr>
        <p:txBody>
          <a:bodyPr lIns="88854" tIns="44428" rIns="88854" bIns="44428"/>
          <a:lstStyle/>
          <a:p>
            <a:pPr marL="176131" indent="-176131">
              <a:buFont typeface="Arial" panose="020B0604020202020204" pitchFamily="34" charset="0"/>
              <a:buChar char="•"/>
            </a:pPr>
            <a:r>
              <a:rPr lang="en-US" i="0" baseline="0" dirty="0"/>
              <a:t>ASFPM developed several specific recommendations for improving post-disaster mitigation operations through the JFO.</a:t>
            </a:r>
          </a:p>
          <a:p>
            <a:pPr marL="176131" indent="-176131">
              <a:buFont typeface="Arial" panose="020B0604020202020204" pitchFamily="34" charset="0"/>
              <a:buChar char="•"/>
            </a:pPr>
            <a:endParaRPr lang="en-US" i="0" baseline="0" dirty="0"/>
          </a:p>
          <a:p>
            <a:pPr marL="176131" indent="-176131">
              <a:buFont typeface="Arial" panose="020B0604020202020204" pitchFamily="34" charset="0"/>
              <a:buChar char="•"/>
            </a:pPr>
            <a:r>
              <a:rPr lang="en-US" i="0" baseline="0" dirty="0"/>
              <a:t>Job Aid 8.</a:t>
            </a:r>
          </a:p>
          <a:p>
            <a:pPr marL="176131" indent="-176131">
              <a:buFont typeface="Arial" panose="020B0604020202020204" pitchFamily="34" charset="0"/>
              <a:buChar char="•"/>
            </a:pPr>
            <a:endParaRPr lang="en-US" i="0" baseline="0" dirty="0"/>
          </a:p>
          <a:p>
            <a:pPr marL="176131" indent="-176131">
              <a:buFont typeface="Arial" panose="020B0604020202020204" pitchFamily="34" charset="0"/>
              <a:buChar char="•"/>
            </a:pPr>
            <a:r>
              <a:rPr lang="en-US" i="1" baseline="0" dirty="0"/>
              <a:t>Click slide.</a:t>
            </a:r>
          </a:p>
          <a:p>
            <a:pPr marL="176131" indent="-176131">
              <a:buFont typeface="Arial" panose="020B0604020202020204" pitchFamily="34" charset="0"/>
              <a:buChar char="•"/>
            </a:pPr>
            <a:endParaRPr lang="en-US" i="1" baseline="0" dirty="0"/>
          </a:p>
        </p:txBody>
      </p:sp>
      <p:sp>
        <p:nvSpPr>
          <p:cNvPr id="2" name="Date Placeholder 1"/>
          <p:cNvSpPr>
            <a:spLocks noGrp="1"/>
          </p:cNvSpPr>
          <p:nvPr>
            <p:ph type="dt" idx="10"/>
          </p:nvPr>
        </p:nvSpPr>
        <p:spPr/>
        <p:txBody>
          <a:bodyPr/>
          <a:lstStyle/>
          <a:p>
            <a:fld id="{FB963833-16E8-44EF-B09C-E481001EDC7D}" type="datetime1">
              <a:rPr lang="en-US" smtClean="0"/>
              <a:t>5/18/2018</a:t>
            </a:fld>
            <a:endParaRPr lang="en-US" dirty="0"/>
          </a:p>
        </p:txBody>
      </p:sp>
      <p:sp>
        <p:nvSpPr>
          <p:cNvPr id="3" name="Header Placeholder 2"/>
          <p:cNvSpPr>
            <a:spLocks noGrp="1"/>
          </p:cNvSpPr>
          <p:nvPr>
            <p:ph type="hdr" sz="quarter" idx="11"/>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205675043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63233" indent="-293551" eaLnBrk="0" hangingPunct="0">
              <a:defRPr sz="2900">
                <a:solidFill>
                  <a:schemeClr val="tx1"/>
                </a:solidFill>
                <a:latin typeface="Times New Roman" pitchFamily="18" charset="0"/>
              </a:defRPr>
            </a:lvl2pPr>
            <a:lvl3pPr marL="1174204" indent="-234841" eaLnBrk="0" hangingPunct="0">
              <a:defRPr sz="2900">
                <a:solidFill>
                  <a:schemeClr val="tx1"/>
                </a:solidFill>
                <a:latin typeface="Times New Roman" pitchFamily="18" charset="0"/>
              </a:defRPr>
            </a:lvl3pPr>
            <a:lvl4pPr marL="1643885" indent="-234841" eaLnBrk="0" hangingPunct="0">
              <a:defRPr sz="2900">
                <a:solidFill>
                  <a:schemeClr val="tx1"/>
                </a:solidFill>
                <a:latin typeface="Times New Roman" pitchFamily="18" charset="0"/>
              </a:defRPr>
            </a:lvl4pPr>
            <a:lvl5pPr marL="2113567" indent="-234841" eaLnBrk="0" hangingPunct="0">
              <a:defRPr sz="2900">
                <a:solidFill>
                  <a:schemeClr val="tx1"/>
                </a:solidFill>
                <a:latin typeface="Times New Roman" pitchFamily="18" charset="0"/>
              </a:defRPr>
            </a:lvl5pPr>
            <a:lvl6pPr marL="2583249" indent="-234841" eaLnBrk="0" fontAlgn="base" hangingPunct="0">
              <a:spcBef>
                <a:spcPct val="0"/>
              </a:spcBef>
              <a:spcAft>
                <a:spcPct val="0"/>
              </a:spcAft>
              <a:defRPr sz="2900">
                <a:solidFill>
                  <a:schemeClr val="tx1"/>
                </a:solidFill>
                <a:latin typeface="Times New Roman" pitchFamily="18" charset="0"/>
              </a:defRPr>
            </a:lvl6pPr>
            <a:lvl7pPr marL="3052930" indent="-234841" eaLnBrk="0" fontAlgn="base" hangingPunct="0">
              <a:spcBef>
                <a:spcPct val="0"/>
              </a:spcBef>
              <a:spcAft>
                <a:spcPct val="0"/>
              </a:spcAft>
              <a:defRPr sz="2900">
                <a:solidFill>
                  <a:schemeClr val="tx1"/>
                </a:solidFill>
                <a:latin typeface="Times New Roman" pitchFamily="18" charset="0"/>
              </a:defRPr>
            </a:lvl7pPr>
            <a:lvl8pPr marL="3522612" indent="-234841" eaLnBrk="0" fontAlgn="base" hangingPunct="0">
              <a:spcBef>
                <a:spcPct val="0"/>
              </a:spcBef>
              <a:spcAft>
                <a:spcPct val="0"/>
              </a:spcAft>
              <a:defRPr sz="2900">
                <a:solidFill>
                  <a:schemeClr val="tx1"/>
                </a:solidFill>
                <a:latin typeface="Times New Roman" pitchFamily="18" charset="0"/>
              </a:defRPr>
            </a:lvl8pPr>
            <a:lvl9pPr marL="3992293" indent="-234841" eaLnBrk="0" fontAlgn="base" hangingPunct="0">
              <a:spcBef>
                <a:spcPct val="0"/>
              </a:spcBef>
              <a:spcAft>
                <a:spcPct val="0"/>
              </a:spcAft>
              <a:defRPr sz="2900">
                <a:solidFill>
                  <a:schemeClr val="tx1"/>
                </a:solidFill>
                <a:latin typeface="Times New Roman" pitchFamily="18" charset="0"/>
              </a:defRPr>
            </a:lvl9pPr>
          </a:lstStyle>
          <a:p>
            <a:pPr eaLnBrk="1" hangingPunct="1"/>
            <a:fld id="{D6BDE5DC-027F-4F14-A0F3-C7B7A3E40103}" type="slidenum">
              <a:rPr lang="en-US" sz="1200"/>
              <a:pPr eaLnBrk="1" hangingPunct="1"/>
              <a:t>114</a:t>
            </a:fld>
            <a:endParaRPr lang="en-US" sz="1200"/>
          </a:p>
        </p:txBody>
      </p:sp>
      <p:sp>
        <p:nvSpPr>
          <p:cNvPr id="39939" name="Rectangle 2"/>
          <p:cNvSpPr>
            <a:spLocks noGrp="1" noRot="1" noChangeAspect="1" noChangeArrowheads="1" noTextEdit="1"/>
          </p:cNvSpPr>
          <p:nvPr>
            <p:ph type="sldImg"/>
          </p:nvPr>
        </p:nvSpPr>
        <p:spPr>
          <a:xfrm>
            <a:off x="1200150" y="700088"/>
            <a:ext cx="4679950" cy="3511550"/>
          </a:xfrm>
          <a:solidFill>
            <a:srgbClr val="FFFFFF"/>
          </a:solidFill>
          <a:ln/>
        </p:spPr>
      </p:sp>
      <p:sp>
        <p:nvSpPr>
          <p:cNvPr id="39940" name="Rectangle 3"/>
          <p:cNvSpPr>
            <a:spLocks noGrp="1" noChangeArrowheads="1"/>
          </p:cNvSpPr>
          <p:nvPr>
            <p:ph type="body" idx="1"/>
          </p:nvPr>
        </p:nvSpPr>
        <p:spPr>
          <a:xfrm>
            <a:off x="945249" y="4449089"/>
            <a:ext cx="5186579" cy="4213384"/>
          </a:xfrm>
          <a:solidFill>
            <a:srgbClr val="FFFFFF"/>
          </a:solidFill>
          <a:ln>
            <a:solidFill>
              <a:srgbClr val="000000"/>
            </a:solidFill>
          </a:ln>
        </p:spPr>
        <p:txBody>
          <a:bodyPr lIns="88854" tIns="44428" rIns="88854" bIns="44428"/>
          <a:lstStyle/>
          <a:p>
            <a:pPr marL="176131" indent="-176131">
              <a:buFont typeface="Arial" panose="020B0604020202020204" pitchFamily="34" charset="0"/>
              <a:buChar char="•"/>
            </a:pPr>
            <a:r>
              <a:rPr lang="en-US" i="1" baseline="0" dirty="0"/>
              <a:t>Review slide.</a:t>
            </a:r>
          </a:p>
          <a:p>
            <a:pPr marL="176131" indent="-176131">
              <a:buFont typeface="Arial" panose="020B0604020202020204" pitchFamily="34" charset="0"/>
              <a:buChar char="•"/>
            </a:pPr>
            <a:endParaRPr lang="en-US" i="1" baseline="0" dirty="0"/>
          </a:p>
          <a:p>
            <a:pPr marL="176131" indent="-176131">
              <a:buFont typeface="Arial" panose="020B0604020202020204" pitchFamily="34" charset="0"/>
              <a:buChar char="•"/>
            </a:pPr>
            <a:r>
              <a:rPr lang="en-US" i="1" baseline="0" dirty="0"/>
              <a:t>Click slide.</a:t>
            </a:r>
          </a:p>
          <a:p>
            <a:pPr marL="176131" indent="-176131">
              <a:buFont typeface="Arial" panose="020B0604020202020204" pitchFamily="34" charset="0"/>
              <a:buChar char="•"/>
            </a:pPr>
            <a:endParaRPr lang="en-US" i="1" baseline="0" dirty="0"/>
          </a:p>
          <a:p>
            <a:pPr marL="176131" indent="-176131">
              <a:buFont typeface="Arial" panose="020B0604020202020204" pitchFamily="34" charset="0"/>
              <a:buChar char="•"/>
            </a:pPr>
            <a:endParaRPr lang="en-US" i="1" baseline="0" dirty="0"/>
          </a:p>
        </p:txBody>
      </p:sp>
      <p:sp>
        <p:nvSpPr>
          <p:cNvPr id="2" name="Date Placeholder 1"/>
          <p:cNvSpPr>
            <a:spLocks noGrp="1"/>
          </p:cNvSpPr>
          <p:nvPr>
            <p:ph type="dt" idx="10"/>
          </p:nvPr>
        </p:nvSpPr>
        <p:spPr/>
        <p:txBody>
          <a:bodyPr/>
          <a:lstStyle/>
          <a:p>
            <a:fld id="{65949F84-9BED-47CD-B8E4-29CFB5447DE8}" type="datetime1">
              <a:rPr lang="en-US" smtClean="0"/>
              <a:t>5/18/2018</a:t>
            </a:fld>
            <a:endParaRPr lang="en-US" dirty="0"/>
          </a:p>
        </p:txBody>
      </p:sp>
      <p:sp>
        <p:nvSpPr>
          <p:cNvPr id="3" name="Header Placeholder 2"/>
          <p:cNvSpPr>
            <a:spLocks noGrp="1"/>
          </p:cNvSpPr>
          <p:nvPr>
            <p:ph type="hdr" sz="quarter" idx="11"/>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2549781060"/>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040" indent="-176040">
              <a:buFont typeface="Arial" pitchFamily="34" charset="0"/>
              <a:buChar char="•"/>
            </a:pPr>
            <a:r>
              <a:rPr lang="en-US" i="1" dirty="0"/>
              <a:t>Review</a:t>
            </a:r>
            <a:r>
              <a:rPr lang="en-US" i="1" baseline="0" dirty="0"/>
              <a:t> any items or questions that were raised to ensure that there is no confusion or mystery to what you have covered.</a:t>
            </a:r>
          </a:p>
          <a:p>
            <a:pPr marL="176040" indent="-176040">
              <a:buFont typeface="Arial" pitchFamily="34" charset="0"/>
              <a:buChar char="•"/>
            </a:pPr>
            <a:endParaRPr lang="en-US" i="1" baseline="0" dirty="0"/>
          </a:p>
        </p:txBody>
      </p:sp>
      <p:sp>
        <p:nvSpPr>
          <p:cNvPr id="4" name="Slide Number Placeholder 3"/>
          <p:cNvSpPr>
            <a:spLocks noGrp="1"/>
          </p:cNvSpPr>
          <p:nvPr>
            <p:ph type="sldNum" sz="quarter" idx="10"/>
          </p:nvPr>
        </p:nvSpPr>
        <p:spPr/>
        <p:txBody>
          <a:bodyPr/>
          <a:lstStyle/>
          <a:p>
            <a:fld id="{DB6FC41E-C7B1-4942-A6F8-366B0333BB5C}" type="slidenum">
              <a:rPr lang="en-US" smtClean="0"/>
              <a:t>115</a:t>
            </a:fld>
            <a:endParaRPr lang="en-US" dirty="0"/>
          </a:p>
        </p:txBody>
      </p:sp>
      <p:sp>
        <p:nvSpPr>
          <p:cNvPr id="5" name="Date Placeholder 4"/>
          <p:cNvSpPr>
            <a:spLocks noGrp="1"/>
          </p:cNvSpPr>
          <p:nvPr>
            <p:ph type="dt" idx="11"/>
          </p:nvPr>
        </p:nvSpPr>
        <p:spPr/>
        <p:txBody>
          <a:bodyPr/>
          <a:lstStyle/>
          <a:p>
            <a:fld id="{85427144-CEE2-452A-8E8A-8F745919E112}"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846364406"/>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28" indent="-171428">
              <a:buFont typeface="Arial" panose="020B0604020202020204" pitchFamily="34" charset="0"/>
              <a:buChar char="•"/>
            </a:pPr>
            <a:r>
              <a:rPr lang="en-US" i="1" dirty="0"/>
              <a:t>Review the slide.</a:t>
            </a:r>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r>
              <a:rPr lang="en-US" i="1" baseline="0" dirty="0"/>
              <a:t>Click slide.</a:t>
            </a: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dirty="0"/>
          </a:p>
          <a:p>
            <a:pPr marL="171428" indent="-171428">
              <a:buFont typeface="Arial" panose="020B0604020202020204" pitchFamily="34" charset="0"/>
              <a:buChar char="•"/>
            </a:pPr>
            <a:endParaRPr lang="en-US" baseline="0" dirty="0"/>
          </a:p>
          <a:p>
            <a:pPr marL="171428" indent="-171428">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3959EA59-0DEE-4D2F-9C38-9C933B61A71A}" type="slidenum">
              <a:rPr lang="en-US" smtClean="0"/>
              <a:t>116</a:t>
            </a:fld>
            <a:endParaRPr lang="en-US"/>
          </a:p>
        </p:txBody>
      </p:sp>
      <p:sp>
        <p:nvSpPr>
          <p:cNvPr id="5" name="Date Placeholder 4"/>
          <p:cNvSpPr>
            <a:spLocks noGrp="1"/>
          </p:cNvSpPr>
          <p:nvPr>
            <p:ph type="dt" idx="11"/>
          </p:nvPr>
        </p:nvSpPr>
        <p:spPr/>
        <p:txBody>
          <a:bodyPr/>
          <a:lstStyle/>
          <a:p>
            <a:fld id="{D7199DAB-AF5F-49EA-B961-5C76260E8D3A}"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216588124"/>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28" indent="-171428">
              <a:buFont typeface="Arial" panose="020B0604020202020204" pitchFamily="34" charset="0"/>
              <a:buChar char="•"/>
            </a:pPr>
            <a:r>
              <a:rPr lang="en-US" i="1" dirty="0"/>
              <a:t>Review the slide.</a:t>
            </a:r>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r>
              <a:rPr lang="en-US" i="1" dirty="0"/>
              <a:t>Photos: Top left: L273 workshop in Biloxi next to DFO, 1998.  Top right: Local officials taking the L273 workshop at the Biloxi DFO, 2005.  Bottom left: SDE workshop</a:t>
            </a:r>
            <a:r>
              <a:rPr lang="en-US" i="1" baseline="0" dirty="0"/>
              <a:t> in Clinton JFO, 2011.  Bottom right: FPM 101, Lucedale, MS 2003 (post Ivan).</a:t>
            </a:r>
          </a:p>
          <a:p>
            <a:pPr marL="171428" indent="-171428">
              <a:buFont typeface="Arial" panose="020B0604020202020204" pitchFamily="34" charset="0"/>
              <a:buChar char="•"/>
            </a:pPr>
            <a:endParaRPr lang="en-US" i="1" baseline="0" dirty="0"/>
          </a:p>
          <a:p>
            <a:pPr marL="171428" indent="-171428">
              <a:buFont typeface="Arial" panose="020B0604020202020204" pitchFamily="34" charset="0"/>
              <a:buChar char="•"/>
            </a:pPr>
            <a:r>
              <a:rPr lang="en-US" i="1" baseline="0" dirty="0"/>
              <a:t>The yellow circle highlights the FEMA disaster issue cell phone (looks like a WW II </a:t>
            </a:r>
            <a:r>
              <a:rPr lang="en-US" i="1" baseline="0" dirty="0" err="1"/>
              <a:t>walkie</a:t>
            </a:r>
            <a:r>
              <a:rPr lang="en-US" i="1" baseline="0" dirty="0"/>
              <a:t> talkie).</a:t>
            </a:r>
          </a:p>
          <a:p>
            <a:pPr marL="171428" indent="-171428">
              <a:buFont typeface="Arial" panose="020B0604020202020204" pitchFamily="34" charset="0"/>
              <a:buChar char="•"/>
            </a:pPr>
            <a:endParaRPr lang="en-US" i="1" baseline="0" dirty="0"/>
          </a:p>
          <a:p>
            <a:pPr marL="171428" indent="-171428">
              <a:buFont typeface="Arial" panose="020B0604020202020204" pitchFamily="34" charset="0"/>
              <a:buChar char="•"/>
            </a:pPr>
            <a:r>
              <a:rPr lang="en-US" i="1" baseline="0" dirty="0"/>
              <a:t>Click slide.</a:t>
            </a: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dirty="0"/>
          </a:p>
          <a:p>
            <a:pPr marL="171428" indent="-171428">
              <a:buFont typeface="Arial" panose="020B0604020202020204" pitchFamily="34" charset="0"/>
              <a:buChar char="•"/>
            </a:pPr>
            <a:endParaRPr lang="en-US" baseline="0" dirty="0"/>
          </a:p>
          <a:p>
            <a:pPr marL="171428" indent="-171428">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3959EA59-0DEE-4D2F-9C38-9C933B61A71A}" type="slidenum">
              <a:rPr lang="en-US" smtClean="0"/>
              <a:t>117</a:t>
            </a:fld>
            <a:endParaRPr lang="en-US"/>
          </a:p>
        </p:txBody>
      </p:sp>
      <p:sp>
        <p:nvSpPr>
          <p:cNvPr id="5" name="Date Placeholder 4"/>
          <p:cNvSpPr>
            <a:spLocks noGrp="1"/>
          </p:cNvSpPr>
          <p:nvPr>
            <p:ph type="dt" idx="11"/>
          </p:nvPr>
        </p:nvSpPr>
        <p:spPr/>
        <p:txBody>
          <a:bodyPr/>
          <a:lstStyle/>
          <a:p>
            <a:fld id="{CE4F571D-4D3F-45C7-B1EF-BEAE57131D1B}"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147596980"/>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indent="-176131">
              <a:buFont typeface="Arial" pitchFamily="34" charset="0"/>
              <a:buChar char="•"/>
            </a:pPr>
            <a:r>
              <a:rPr lang="en-US" i="1" baseline="0" dirty="0"/>
              <a:t>Review the slide.</a:t>
            </a:r>
          </a:p>
          <a:p>
            <a:pPr marL="176131" indent="-176131">
              <a:buFont typeface="Arial" pitchFamily="34" charset="0"/>
              <a:buChar char="•"/>
            </a:pPr>
            <a:endParaRPr lang="en-US" i="0" baseline="0" dirty="0"/>
          </a:p>
          <a:p>
            <a:pPr marL="176131" indent="-176131">
              <a:buFont typeface="Arial" pitchFamily="34" charset="0"/>
              <a:buChar char="•"/>
            </a:pPr>
            <a:r>
              <a:rPr lang="en-US" i="0" baseline="0" dirty="0"/>
              <a:t>No hardcopy, you must download it.</a:t>
            </a:r>
          </a:p>
          <a:p>
            <a:pPr marL="176131" indent="-176131">
              <a:buFont typeface="Arial" pitchFamily="34" charset="0"/>
              <a:buChar char="•"/>
            </a:pPr>
            <a:endParaRPr lang="en-US" i="0" baseline="0" dirty="0"/>
          </a:p>
          <a:p>
            <a:pPr marL="176131" indent="-176131">
              <a:buFont typeface="Arial" pitchFamily="34" charset="0"/>
              <a:buChar char="•"/>
            </a:pPr>
            <a:r>
              <a:rPr lang="en-US" i="1" baseline="0" dirty="0"/>
              <a:t>Photo:  FEMA Reservist working with local official in Alaska.</a:t>
            </a:r>
          </a:p>
          <a:p>
            <a:pPr marL="176131" indent="-176131">
              <a:buFont typeface="Arial" pitchFamily="34" charset="0"/>
              <a:buChar char="•"/>
            </a:pPr>
            <a:endParaRPr lang="en-US" i="1" baseline="0" dirty="0"/>
          </a:p>
          <a:p>
            <a:pPr marL="176131" indent="-176131">
              <a:buFont typeface="Arial" pitchFamily="34" charset="0"/>
              <a:buChar char="•"/>
            </a:pPr>
            <a:r>
              <a:rPr lang="en-US" i="1" baseline="0" dirty="0"/>
              <a:t>Click slide.</a:t>
            </a:r>
          </a:p>
        </p:txBody>
      </p:sp>
      <p:sp>
        <p:nvSpPr>
          <p:cNvPr id="4" name="Slide Number Placeholder 3"/>
          <p:cNvSpPr>
            <a:spLocks noGrp="1"/>
          </p:cNvSpPr>
          <p:nvPr>
            <p:ph type="sldNum" sz="quarter" idx="10"/>
          </p:nvPr>
        </p:nvSpPr>
        <p:spPr/>
        <p:txBody>
          <a:bodyPr/>
          <a:lstStyle/>
          <a:p>
            <a:fld id="{DB6FC41E-C7B1-4942-A6F8-366B0333BB5C}" type="slidenum">
              <a:rPr lang="en-US" smtClean="0"/>
              <a:t>118</a:t>
            </a:fld>
            <a:endParaRPr lang="en-US" dirty="0"/>
          </a:p>
        </p:txBody>
      </p:sp>
      <p:sp>
        <p:nvSpPr>
          <p:cNvPr id="5" name="Date Placeholder 4"/>
          <p:cNvSpPr>
            <a:spLocks noGrp="1"/>
          </p:cNvSpPr>
          <p:nvPr>
            <p:ph type="dt" idx="11"/>
          </p:nvPr>
        </p:nvSpPr>
        <p:spPr/>
        <p:txBody>
          <a:bodyPr/>
          <a:lstStyle/>
          <a:p>
            <a:fld id="{F7DC89F3-73A8-4478-AAB0-3CFEDBCA416B}"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2282486401"/>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indent="-176131">
              <a:buFont typeface="Arial" pitchFamily="34" charset="0"/>
              <a:buChar char="•"/>
            </a:pPr>
            <a:r>
              <a:rPr lang="en-US" i="1" baseline="0" dirty="0"/>
              <a:t>Job Aid 9.</a:t>
            </a:r>
          </a:p>
          <a:p>
            <a:pPr marL="176131" indent="-176131">
              <a:buFont typeface="Arial" pitchFamily="34" charset="0"/>
              <a:buChar char="•"/>
            </a:pPr>
            <a:endParaRPr lang="en-US" i="1" baseline="0" dirty="0"/>
          </a:p>
          <a:p>
            <a:pPr marL="176131" indent="-176131">
              <a:buFont typeface="Arial" pitchFamily="34" charset="0"/>
              <a:buChar char="•"/>
            </a:pPr>
            <a:r>
              <a:rPr lang="en-US" i="1" baseline="0" dirty="0"/>
              <a:t>Click slide.</a:t>
            </a:r>
          </a:p>
        </p:txBody>
      </p:sp>
      <p:sp>
        <p:nvSpPr>
          <p:cNvPr id="4" name="Slide Number Placeholder 3"/>
          <p:cNvSpPr>
            <a:spLocks noGrp="1"/>
          </p:cNvSpPr>
          <p:nvPr>
            <p:ph type="sldNum" sz="quarter" idx="10"/>
          </p:nvPr>
        </p:nvSpPr>
        <p:spPr/>
        <p:txBody>
          <a:bodyPr/>
          <a:lstStyle/>
          <a:p>
            <a:fld id="{DB6FC41E-C7B1-4942-A6F8-366B0333BB5C}" type="slidenum">
              <a:rPr lang="en-US" smtClean="0"/>
              <a:t>119</a:t>
            </a:fld>
            <a:endParaRPr lang="en-US" dirty="0"/>
          </a:p>
        </p:txBody>
      </p:sp>
      <p:sp>
        <p:nvSpPr>
          <p:cNvPr id="5" name="Date Placeholder 4"/>
          <p:cNvSpPr>
            <a:spLocks noGrp="1"/>
          </p:cNvSpPr>
          <p:nvPr>
            <p:ph type="dt" idx="11"/>
          </p:nvPr>
        </p:nvSpPr>
        <p:spPr/>
        <p:txBody>
          <a:bodyPr/>
          <a:lstStyle/>
          <a:p>
            <a:fld id="{D5793944-8878-43BA-8F2A-1E41E00E5BF9}"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12303557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28" indent="-171428">
              <a:buFont typeface="Arial" panose="020B0604020202020204" pitchFamily="34" charset="0"/>
              <a:buChar char="•"/>
            </a:pPr>
            <a:r>
              <a:rPr lang="en-US" i="1" dirty="0"/>
              <a:t>Review the slide.</a:t>
            </a:r>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r>
              <a:rPr lang="en-US" i="1" baseline="0" dirty="0"/>
              <a:t>Click slide.</a:t>
            </a:r>
          </a:p>
          <a:p>
            <a:pPr marL="171428" indent="-171428">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3959EA59-0DEE-4D2F-9C38-9C933B61A71A}" type="slidenum">
              <a:rPr lang="en-US" smtClean="0"/>
              <a:t>12</a:t>
            </a:fld>
            <a:endParaRPr lang="en-US"/>
          </a:p>
        </p:txBody>
      </p:sp>
      <p:sp>
        <p:nvSpPr>
          <p:cNvPr id="5" name="Date Placeholder 4"/>
          <p:cNvSpPr>
            <a:spLocks noGrp="1"/>
          </p:cNvSpPr>
          <p:nvPr>
            <p:ph type="dt" idx="11"/>
          </p:nvPr>
        </p:nvSpPr>
        <p:spPr/>
        <p:txBody>
          <a:bodyPr/>
          <a:lstStyle/>
          <a:p>
            <a:fld id="{E6D59EFC-686B-4858-ADF0-97CEFF25DC6C}"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2301720628"/>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28" indent="-171428">
              <a:buFont typeface="Arial" panose="020B0604020202020204" pitchFamily="34" charset="0"/>
              <a:buChar char="•"/>
            </a:pPr>
            <a:r>
              <a:rPr lang="en-US" i="1" dirty="0"/>
              <a:t>Review the slide.</a:t>
            </a:r>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r>
              <a:rPr lang="en-US" i="1" baseline="0" dirty="0"/>
              <a:t>Click slide.</a:t>
            </a: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dirty="0"/>
          </a:p>
          <a:p>
            <a:pPr marL="171428" indent="-171428">
              <a:buFont typeface="Arial" panose="020B0604020202020204" pitchFamily="34" charset="0"/>
              <a:buChar char="•"/>
            </a:pPr>
            <a:endParaRPr lang="en-US" baseline="0" dirty="0"/>
          </a:p>
          <a:p>
            <a:pPr marL="171428" indent="-171428">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3959EA59-0DEE-4D2F-9C38-9C933B61A71A}" type="slidenum">
              <a:rPr lang="en-US" smtClean="0"/>
              <a:t>120</a:t>
            </a:fld>
            <a:endParaRPr lang="en-US"/>
          </a:p>
        </p:txBody>
      </p:sp>
      <p:sp>
        <p:nvSpPr>
          <p:cNvPr id="5" name="Date Placeholder 4"/>
          <p:cNvSpPr>
            <a:spLocks noGrp="1"/>
          </p:cNvSpPr>
          <p:nvPr>
            <p:ph type="dt" idx="11"/>
          </p:nvPr>
        </p:nvSpPr>
        <p:spPr/>
        <p:txBody>
          <a:bodyPr/>
          <a:lstStyle/>
          <a:p>
            <a:fld id="{9ECC77F0-DF08-4721-908F-24E72975EC28}"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246070225"/>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FEMA estimates that it will take you three hours to complete the course.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i="1" baseline="0" dirty="0"/>
              <a:t>Click slide.</a:t>
            </a:r>
            <a:endParaRPr lang="en-US" dirty="0"/>
          </a:p>
        </p:txBody>
      </p:sp>
      <p:sp>
        <p:nvSpPr>
          <p:cNvPr id="4" name="Slide Number Placeholder 3"/>
          <p:cNvSpPr>
            <a:spLocks noGrp="1"/>
          </p:cNvSpPr>
          <p:nvPr>
            <p:ph type="sldNum" sz="quarter" idx="10"/>
          </p:nvPr>
        </p:nvSpPr>
        <p:spPr/>
        <p:txBody>
          <a:bodyPr/>
          <a:lstStyle/>
          <a:p>
            <a:fld id="{DB6FC41E-C7B1-4942-A6F8-366B0333BB5C}" type="slidenum">
              <a:rPr lang="en-US" smtClean="0"/>
              <a:t>121</a:t>
            </a:fld>
            <a:endParaRPr lang="en-US" dirty="0"/>
          </a:p>
        </p:txBody>
      </p:sp>
      <p:sp>
        <p:nvSpPr>
          <p:cNvPr id="5" name="Date Placeholder 4"/>
          <p:cNvSpPr>
            <a:spLocks noGrp="1"/>
          </p:cNvSpPr>
          <p:nvPr>
            <p:ph type="dt" idx="11"/>
          </p:nvPr>
        </p:nvSpPr>
        <p:spPr/>
        <p:txBody>
          <a:bodyPr/>
          <a:lstStyle/>
          <a:p>
            <a:fld id="{2DF4E330-F51E-4AF1-9181-DEF7DF0B791E}"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3418547203"/>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28" indent="-171428">
              <a:buFont typeface="Arial" panose="020B0604020202020204" pitchFamily="34" charset="0"/>
              <a:buChar char="•"/>
            </a:pPr>
            <a:r>
              <a:rPr lang="en-US" i="1" dirty="0"/>
              <a:t>Review the slide.</a:t>
            </a:r>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r>
              <a:rPr lang="en-US" i="1" baseline="0" dirty="0"/>
              <a:t>Click slide.</a:t>
            </a: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dirty="0"/>
          </a:p>
          <a:p>
            <a:pPr marL="171428" indent="-171428">
              <a:buFont typeface="Arial" panose="020B0604020202020204" pitchFamily="34" charset="0"/>
              <a:buChar char="•"/>
            </a:pPr>
            <a:endParaRPr lang="en-US" baseline="0" dirty="0"/>
          </a:p>
          <a:p>
            <a:pPr marL="171428" indent="-171428">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3959EA59-0DEE-4D2F-9C38-9C933B61A71A}" type="slidenum">
              <a:rPr lang="en-US" smtClean="0"/>
              <a:t>122</a:t>
            </a:fld>
            <a:endParaRPr lang="en-US"/>
          </a:p>
        </p:txBody>
      </p:sp>
      <p:sp>
        <p:nvSpPr>
          <p:cNvPr id="5" name="Date Placeholder 4"/>
          <p:cNvSpPr>
            <a:spLocks noGrp="1"/>
          </p:cNvSpPr>
          <p:nvPr>
            <p:ph type="dt" idx="11"/>
          </p:nvPr>
        </p:nvSpPr>
        <p:spPr/>
        <p:txBody>
          <a:bodyPr/>
          <a:lstStyle/>
          <a:p>
            <a:fld id="{CAA96FD8-8922-4FD1-AC18-7E7343A65537}"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2434102659"/>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28" indent="-171428">
              <a:buFont typeface="Arial" panose="020B0604020202020204" pitchFamily="34" charset="0"/>
              <a:buChar char="•"/>
            </a:pPr>
            <a:r>
              <a:rPr lang="en-US" i="1" dirty="0"/>
              <a:t>Review the slide.</a:t>
            </a:r>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r>
              <a:rPr lang="en-US" i="1" baseline="0" dirty="0"/>
              <a:t>Click slide.</a:t>
            </a: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dirty="0"/>
          </a:p>
          <a:p>
            <a:pPr marL="171428" indent="-171428">
              <a:buFont typeface="Arial" panose="020B0604020202020204" pitchFamily="34" charset="0"/>
              <a:buChar char="•"/>
            </a:pPr>
            <a:endParaRPr lang="en-US" baseline="0" dirty="0"/>
          </a:p>
          <a:p>
            <a:pPr marL="171428" indent="-171428">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3959EA59-0DEE-4D2F-9C38-9C933B61A71A}" type="slidenum">
              <a:rPr lang="en-US" smtClean="0"/>
              <a:t>123</a:t>
            </a:fld>
            <a:endParaRPr lang="en-US"/>
          </a:p>
        </p:txBody>
      </p:sp>
      <p:sp>
        <p:nvSpPr>
          <p:cNvPr id="5" name="Date Placeholder 4"/>
          <p:cNvSpPr>
            <a:spLocks noGrp="1"/>
          </p:cNvSpPr>
          <p:nvPr>
            <p:ph type="dt" idx="11"/>
          </p:nvPr>
        </p:nvSpPr>
        <p:spPr/>
        <p:txBody>
          <a:bodyPr/>
          <a:lstStyle/>
          <a:p>
            <a:fld id="{CE0802B8-D6C9-4DCB-9CE1-F47A29754549}"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4000970230"/>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28" indent="-171428">
              <a:buFont typeface="Arial" panose="020B0604020202020204" pitchFamily="34" charset="0"/>
              <a:buChar char="•"/>
            </a:pPr>
            <a:r>
              <a:rPr lang="en-US" i="1" dirty="0"/>
              <a:t>Review the slide.</a:t>
            </a:r>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r>
              <a:rPr lang="en-US" i="1" baseline="0" dirty="0"/>
              <a:t>Click slide.</a:t>
            </a: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dirty="0"/>
          </a:p>
          <a:p>
            <a:pPr marL="171428" indent="-171428">
              <a:buFont typeface="Arial" panose="020B0604020202020204" pitchFamily="34" charset="0"/>
              <a:buChar char="•"/>
            </a:pPr>
            <a:endParaRPr lang="en-US" baseline="0" dirty="0"/>
          </a:p>
          <a:p>
            <a:pPr marL="171428" indent="-171428">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3959EA59-0DEE-4D2F-9C38-9C933B61A71A}" type="slidenum">
              <a:rPr lang="en-US" smtClean="0"/>
              <a:t>124</a:t>
            </a:fld>
            <a:endParaRPr lang="en-US"/>
          </a:p>
        </p:txBody>
      </p:sp>
      <p:sp>
        <p:nvSpPr>
          <p:cNvPr id="5" name="Date Placeholder 4"/>
          <p:cNvSpPr>
            <a:spLocks noGrp="1"/>
          </p:cNvSpPr>
          <p:nvPr>
            <p:ph type="dt" idx="11"/>
          </p:nvPr>
        </p:nvSpPr>
        <p:spPr/>
        <p:txBody>
          <a:bodyPr/>
          <a:lstStyle/>
          <a:p>
            <a:fld id="{BC365980-550C-46D9-8135-217EB235BD3D}"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931060714"/>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fld id="{618658BE-7E96-4A70-97F2-07566ADF13EF}" type="slidenum">
              <a:rPr lang="en-US" altLang="en-US" sz="1200" smtClean="0">
                <a:latin typeface="Tahoma" pitchFamily="34" charset="0"/>
              </a:rPr>
              <a:pPr/>
              <a:t>125</a:t>
            </a:fld>
            <a:endParaRPr lang="en-US" altLang="en-US" sz="1200">
              <a:latin typeface="Tahoma" pitchFamily="34" charset="0"/>
            </a:endParaRPr>
          </a:p>
        </p:txBody>
      </p:sp>
      <p:sp>
        <p:nvSpPr>
          <p:cNvPr id="96259" name="Rectangle 2"/>
          <p:cNvSpPr>
            <a:spLocks noGrp="1" noRot="1" noChangeAspect="1" noChangeArrowheads="1" noTextEdit="1"/>
          </p:cNvSpPr>
          <p:nvPr>
            <p:ph type="sldImg"/>
          </p:nvPr>
        </p:nvSpPr>
        <p:spPr>
          <a:xfrm>
            <a:off x="1120775" y="692150"/>
            <a:ext cx="4618038" cy="3463925"/>
          </a:xfrm>
          <a:ln/>
        </p:spPr>
      </p:sp>
      <p:sp>
        <p:nvSpPr>
          <p:cNvPr id="96260" name="Rectangle 3"/>
          <p:cNvSpPr>
            <a:spLocks noGrp="1" noChangeArrowheads="1"/>
          </p:cNvSpPr>
          <p:nvPr>
            <p:ph type="body" idx="1"/>
          </p:nvPr>
        </p:nvSpPr>
        <p:spPr>
          <a:xfrm>
            <a:off x="914400" y="4387850"/>
            <a:ext cx="5029200" cy="41560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 typeface="Arial" panose="020B0604020202020204" pitchFamily="34" charset="0"/>
              <a:buChar char="•"/>
            </a:pPr>
            <a:r>
              <a:rPr lang="en-US" altLang="en-US" dirty="0"/>
              <a:t>Review the slide.</a:t>
            </a:r>
          </a:p>
          <a:p>
            <a:pPr marL="171450" indent="-171450">
              <a:buFont typeface="Arial" panose="020B0604020202020204" pitchFamily="34" charset="0"/>
              <a:buChar char="•"/>
            </a:pPr>
            <a:endParaRPr lang="en-US" altLang="en-US" dirty="0"/>
          </a:p>
          <a:p>
            <a:pPr marL="171450" indent="-171450">
              <a:buFont typeface="Arial" panose="020B0604020202020204" pitchFamily="34" charset="0"/>
              <a:buChar char="•"/>
            </a:pPr>
            <a:r>
              <a:rPr lang="en-US" altLang="en-US" dirty="0"/>
              <a:t>SDE inspections by URS contract teams.</a:t>
            </a:r>
          </a:p>
          <a:p>
            <a:pPr marL="171450" indent="-171450">
              <a:buFont typeface="Arial" panose="020B0604020202020204" pitchFamily="34" charset="0"/>
              <a:buChar char="•"/>
            </a:pPr>
            <a:endParaRPr lang="en-US" altLang="en-US" dirty="0"/>
          </a:p>
          <a:p>
            <a:pPr marL="171450" indent="-171450">
              <a:buFont typeface="Arial" panose="020B0604020202020204" pitchFamily="34" charset="0"/>
              <a:buChar char="•"/>
            </a:pPr>
            <a:r>
              <a:rPr lang="en-US" i="1" baseline="0" dirty="0"/>
              <a:t>Click slide</a:t>
            </a:r>
            <a:endParaRPr lang="en-US" altLang="en-US" dirty="0"/>
          </a:p>
        </p:txBody>
      </p:sp>
      <p:sp>
        <p:nvSpPr>
          <p:cNvPr id="2" name="Date Placeholder 1"/>
          <p:cNvSpPr>
            <a:spLocks noGrp="1"/>
          </p:cNvSpPr>
          <p:nvPr>
            <p:ph type="dt" idx="10"/>
          </p:nvPr>
        </p:nvSpPr>
        <p:spPr/>
        <p:txBody>
          <a:bodyPr/>
          <a:lstStyle/>
          <a:p>
            <a:fld id="{8EF20666-AEAF-453C-AEAC-D8B133DC6904}" type="datetime1">
              <a:rPr lang="en-US" smtClean="0"/>
              <a:t>5/18/2018</a:t>
            </a:fld>
            <a:endParaRPr lang="en-US" dirty="0"/>
          </a:p>
        </p:txBody>
      </p:sp>
      <p:sp>
        <p:nvSpPr>
          <p:cNvPr id="3" name="Header Placeholder 2"/>
          <p:cNvSpPr>
            <a:spLocks noGrp="1"/>
          </p:cNvSpPr>
          <p:nvPr>
            <p:ph type="hdr" sz="quarter" idx="11"/>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781660551"/>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fld id="{618658BE-7E96-4A70-97F2-07566ADF13EF}" type="slidenum">
              <a:rPr lang="en-US" altLang="en-US" sz="1200" smtClean="0">
                <a:latin typeface="Tahoma" pitchFamily="34" charset="0"/>
              </a:rPr>
              <a:pPr/>
              <a:t>126</a:t>
            </a:fld>
            <a:endParaRPr lang="en-US" altLang="en-US" sz="1200">
              <a:latin typeface="Tahoma" pitchFamily="34" charset="0"/>
            </a:endParaRPr>
          </a:p>
        </p:txBody>
      </p:sp>
      <p:sp>
        <p:nvSpPr>
          <p:cNvPr id="96259" name="Rectangle 2"/>
          <p:cNvSpPr>
            <a:spLocks noGrp="1" noRot="1" noChangeAspect="1" noChangeArrowheads="1" noTextEdit="1"/>
          </p:cNvSpPr>
          <p:nvPr>
            <p:ph type="sldImg"/>
          </p:nvPr>
        </p:nvSpPr>
        <p:spPr>
          <a:xfrm>
            <a:off x="1120775" y="692150"/>
            <a:ext cx="4618038" cy="3463925"/>
          </a:xfrm>
          <a:ln/>
        </p:spPr>
      </p:sp>
      <p:sp>
        <p:nvSpPr>
          <p:cNvPr id="96260" name="Rectangle 3"/>
          <p:cNvSpPr>
            <a:spLocks noGrp="1" noChangeArrowheads="1"/>
          </p:cNvSpPr>
          <p:nvPr>
            <p:ph type="body" idx="1"/>
          </p:nvPr>
        </p:nvSpPr>
        <p:spPr>
          <a:xfrm>
            <a:off x="914400" y="4387850"/>
            <a:ext cx="5029200" cy="41560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 typeface="Arial" panose="020B0604020202020204" pitchFamily="34" charset="0"/>
              <a:buChar char="•"/>
            </a:pPr>
            <a:r>
              <a:rPr lang="en-US" i="1" baseline="0" dirty="0"/>
              <a:t>Review the slide.</a:t>
            </a:r>
            <a:endParaRPr lang="en-US" altLang="en-US" dirty="0"/>
          </a:p>
          <a:p>
            <a:pPr marL="171450" indent="-171450">
              <a:buFont typeface="Arial" panose="020B0604020202020204" pitchFamily="34" charset="0"/>
              <a:buChar char="•"/>
            </a:pPr>
            <a:endParaRPr lang="en-US" altLang="en-US" dirty="0"/>
          </a:p>
          <a:p>
            <a:pPr marL="171450" indent="-171450">
              <a:buFont typeface="Arial" panose="020B0604020202020204" pitchFamily="34" charset="0"/>
              <a:buChar char="•"/>
            </a:pPr>
            <a:r>
              <a:rPr lang="en-US" altLang="en-US" dirty="0"/>
              <a:t>SDE inspections by FEMA Reservists</a:t>
            </a:r>
            <a:r>
              <a:rPr lang="en-US" altLang="en-US" baseline="0" dirty="0"/>
              <a:t> prior to the HMTAP contractors coming on line.</a:t>
            </a:r>
          </a:p>
          <a:p>
            <a:pPr marL="171450" indent="-171450">
              <a:buFont typeface="Arial" panose="020B0604020202020204" pitchFamily="34" charset="0"/>
              <a:buChar char="•"/>
            </a:pPr>
            <a:endParaRPr lang="en-US" altLang="en-US" baseline="0" dirty="0"/>
          </a:p>
          <a:p>
            <a:pPr marL="171450" indent="-171450">
              <a:buFont typeface="Arial" panose="020B0604020202020204" pitchFamily="34" charset="0"/>
              <a:buChar char="•"/>
            </a:pPr>
            <a:r>
              <a:rPr lang="en-US" i="1" baseline="0" dirty="0"/>
              <a:t>Click slide.</a:t>
            </a:r>
            <a:endParaRPr lang="en-US" altLang="en-US" dirty="0"/>
          </a:p>
        </p:txBody>
      </p:sp>
      <p:sp>
        <p:nvSpPr>
          <p:cNvPr id="2" name="Date Placeholder 1"/>
          <p:cNvSpPr>
            <a:spLocks noGrp="1"/>
          </p:cNvSpPr>
          <p:nvPr>
            <p:ph type="dt" idx="10"/>
          </p:nvPr>
        </p:nvSpPr>
        <p:spPr/>
        <p:txBody>
          <a:bodyPr/>
          <a:lstStyle/>
          <a:p>
            <a:fld id="{081B91EA-B8A5-41F1-B6FE-9D4BF559C21D}" type="datetime1">
              <a:rPr lang="en-US" smtClean="0"/>
              <a:t>5/18/2018</a:t>
            </a:fld>
            <a:endParaRPr lang="en-US" dirty="0"/>
          </a:p>
        </p:txBody>
      </p:sp>
      <p:sp>
        <p:nvSpPr>
          <p:cNvPr id="3" name="Header Placeholder 2"/>
          <p:cNvSpPr>
            <a:spLocks noGrp="1"/>
          </p:cNvSpPr>
          <p:nvPr>
            <p:ph type="hdr" sz="quarter" idx="11"/>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3513809343"/>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i="1" baseline="0" dirty="0"/>
              <a:t>Review the slide.</a:t>
            </a:r>
          </a:p>
          <a:p>
            <a:pPr marL="171450" indent="-171450">
              <a:buFont typeface="Arial" panose="020B0604020202020204" pitchFamily="34" charset="0"/>
              <a:buChar char="•"/>
            </a:pPr>
            <a:endParaRPr lang="en-US" i="1" baseline="0" dirty="0"/>
          </a:p>
          <a:p>
            <a:pPr marL="171450" indent="-171450">
              <a:buFont typeface="Arial" panose="020B0604020202020204" pitchFamily="34" charset="0"/>
              <a:buChar char="•"/>
            </a:pPr>
            <a:r>
              <a:rPr lang="en-US" i="1" baseline="0" dirty="0"/>
              <a:t>Click slide.</a:t>
            </a:r>
            <a:endParaRPr lang="en-US" dirty="0"/>
          </a:p>
        </p:txBody>
      </p:sp>
      <p:sp>
        <p:nvSpPr>
          <p:cNvPr id="4" name="Slide Number Placeholder 3"/>
          <p:cNvSpPr>
            <a:spLocks noGrp="1"/>
          </p:cNvSpPr>
          <p:nvPr>
            <p:ph type="sldNum" sz="quarter" idx="10"/>
          </p:nvPr>
        </p:nvSpPr>
        <p:spPr/>
        <p:txBody>
          <a:bodyPr/>
          <a:lstStyle/>
          <a:p>
            <a:fld id="{DB6FC41E-C7B1-4942-A6F8-366B0333BB5C}" type="slidenum">
              <a:rPr lang="en-US" smtClean="0"/>
              <a:t>127</a:t>
            </a:fld>
            <a:endParaRPr lang="en-US" dirty="0"/>
          </a:p>
        </p:txBody>
      </p:sp>
      <p:sp>
        <p:nvSpPr>
          <p:cNvPr id="5" name="Date Placeholder 4"/>
          <p:cNvSpPr>
            <a:spLocks noGrp="1"/>
          </p:cNvSpPr>
          <p:nvPr>
            <p:ph type="dt" idx="11"/>
          </p:nvPr>
        </p:nvSpPr>
        <p:spPr/>
        <p:txBody>
          <a:bodyPr/>
          <a:lstStyle/>
          <a:p>
            <a:fld id="{459B837E-4A78-4099-984A-7ACF3BA6C5D6}"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171942332"/>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fld id="{618658BE-7E96-4A70-97F2-07566ADF13EF}" type="slidenum">
              <a:rPr lang="en-US" altLang="en-US" sz="1200" smtClean="0">
                <a:latin typeface="Tahoma" pitchFamily="34" charset="0"/>
              </a:rPr>
              <a:pPr/>
              <a:t>128</a:t>
            </a:fld>
            <a:endParaRPr lang="en-US" altLang="en-US" sz="1200">
              <a:latin typeface="Tahoma" pitchFamily="34" charset="0"/>
            </a:endParaRPr>
          </a:p>
        </p:txBody>
      </p:sp>
      <p:sp>
        <p:nvSpPr>
          <p:cNvPr id="96259" name="Rectangle 2"/>
          <p:cNvSpPr>
            <a:spLocks noGrp="1" noRot="1" noChangeAspect="1" noChangeArrowheads="1" noTextEdit="1"/>
          </p:cNvSpPr>
          <p:nvPr>
            <p:ph type="sldImg"/>
          </p:nvPr>
        </p:nvSpPr>
        <p:spPr>
          <a:xfrm>
            <a:off x="1120775" y="692150"/>
            <a:ext cx="4618038" cy="3463925"/>
          </a:xfrm>
          <a:ln/>
        </p:spPr>
      </p:sp>
      <p:sp>
        <p:nvSpPr>
          <p:cNvPr id="96260" name="Rectangle 3"/>
          <p:cNvSpPr>
            <a:spLocks noGrp="1" noChangeArrowheads="1"/>
          </p:cNvSpPr>
          <p:nvPr>
            <p:ph type="body" idx="1"/>
          </p:nvPr>
        </p:nvSpPr>
        <p:spPr>
          <a:xfrm>
            <a:off x="914400" y="4387850"/>
            <a:ext cx="5029200" cy="41560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 typeface="Arial" panose="020B0604020202020204" pitchFamily="34" charset="0"/>
              <a:buChar char="•"/>
            </a:pPr>
            <a:r>
              <a:rPr lang="en-US" i="1" baseline="0" dirty="0"/>
              <a:t>Review the slide.</a:t>
            </a:r>
            <a:endParaRPr lang="en-US" altLang="en-US" dirty="0"/>
          </a:p>
          <a:p>
            <a:pPr marL="171450" indent="-171450">
              <a:buFont typeface="Arial" panose="020B0604020202020204" pitchFamily="34" charset="0"/>
              <a:buChar char="•"/>
            </a:pPr>
            <a:endParaRPr lang="en-US" altLang="en-US" dirty="0"/>
          </a:p>
          <a:p>
            <a:pPr marL="171450" indent="-171450">
              <a:buFont typeface="Arial" panose="020B0604020202020204" pitchFamily="34" charset="0"/>
              <a:buChar char="•"/>
            </a:pPr>
            <a:r>
              <a:rPr lang="en-US" altLang="en-US" baseline="0" dirty="0"/>
              <a:t>JFO produced maps of SDE collection points.</a:t>
            </a:r>
          </a:p>
          <a:p>
            <a:pPr marL="171450" indent="-171450">
              <a:buFont typeface="Arial" panose="020B0604020202020204" pitchFamily="34" charset="0"/>
              <a:buChar char="•"/>
            </a:pPr>
            <a:endParaRPr lang="en-US" altLang="en-US" baseline="0" dirty="0"/>
          </a:p>
          <a:p>
            <a:pPr marL="171450" indent="-171450">
              <a:buFont typeface="Arial" panose="020B0604020202020204" pitchFamily="34" charset="0"/>
              <a:buChar char="•"/>
            </a:pPr>
            <a:r>
              <a:rPr lang="en-US" i="1" baseline="0" dirty="0"/>
              <a:t>Click slide.</a:t>
            </a:r>
            <a:endParaRPr lang="en-US" altLang="en-US" dirty="0"/>
          </a:p>
        </p:txBody>
      </p:sp>
      <p:sp>
        <p:nvSpPr>
          <p:cNvPr id="2" name="Date Placeholder 1"/>
          <p:cNvSpPr>
            <a:spLocks noGrp="1"/>
          </p:cNvSpPr>
          <p:nvPr>
            <p:ph type="dt" idx="10"/>
          </p:nvPr>
        </p:nvSpPr>
        <p:spPr/>
        <p:txBody>
          <a:bodyPr/>
          <a:lstStyle/>
          <a:p>
            <a:fld id="{3E4815E1-A758-4FA1-AB4E-5001785EA15F}" type="datetime1">
              <a:rPr lang="en-US" smtClean="0"/>
              <a:t>5/18/2018</a:t>
            </a:fld>
            <a:endParaRPr lang="en-US" dirty="0"/>
          </a:p>
        </p:txBody>
      </p:sp>
      <p:sp>
        <p:nvSpPr>
          <p:cNvPr id="3" name="Header Placeholder 2"/>
          <p:cNvSpPr>
            <a:spLocks noGrp="1"/>
          </p:cNvSpPr>
          <p:nvPr>
            <p:ph type="hdr" sz="quarter" idx="11"/>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710833243"/>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040" indent="-176040">
              <a:buFont typeface="Arial" pitchFamily="34" charset="0"/>
              <a:buChar char="•"/>
            </a:pPr>
            <a:r>
              <a:rPr lang="en-US" i="1" dirty="0"/>
              <a:t>Review</a:t>
            </a:r>
            <a:r>
              <a:rPr lang="en-US" i="1" baseline="0" dirty="0"/>
              <a:t> any items or questions that were raised to ensure that there is no confusion or mystery to what you have covered.</a:t>
            </a:r>
          </a:p>
          <a:p>
            <a:pPr marL="176040" indent="-176040">
              <a:buFont typeface="Arial" pitchFamily="34" charset="0"/>
              <a:buChar char="•"/>
            </a:pPr>
            <a:endParaRPr lang="en-US" i="1" baseline="0" dirty="0"/>
          </a:p>
        </p:txBody>
      </p:sp>
      <p:sp>
        <p:nvSpPr>
          <p:cNvPr id="4" name="Slide Number Placeholder 3"/>
          <p:cNvSpPr>
            <a:spLocks noGrp="1"/>
          </p:cNvSpPr>
          <p:nvPr>
            <p:ph type="sldNum" sz="quarter" idx="10"/>
          </p:nvPr>
        </p:nvSpPr>
        <p:spPr/>
        <p:txBody>
          <a:bodyPr/>
          <a:lstStyle/>
          <a:p>
            <a:fld id="{DB6FC41E-C7B1-4942-A6F8-366B0333BB5C}" type="slidenum">
              <a:rPr lang="en-US" smtClean="0"/>
              <a:t>129</a:t>
            </a:fld>
            <a:endParaRPr lang="en-US" dirty="0"/>
          </a:p>
        </p:txBody>
      </p:sp>
      <p:sp>
        <p:nvSpPr>
          <p:cNvPr id="5" name="Date Placeholder 4"/>
          <p:cNvSpPr>
            <a:spLocks noGrp="1"/>
          </p:cNvSpPr>
          <p:nvPr>
            <p:ph type="dt" idx="11"/>
          </p:nvPr>
        </p:nvSpPr>
        <p:spPr/>
        <p:txBody>
          <a:bodyPr/>
          <a:lstStyle/>
          <a:p>
            <a:fld id="{0BEA8F6F-DC32-452F-96D0-19164CBD15F5}"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26678226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28" indent="-171428">
              <a:buFont typeface="Arial" panose="020B0604020202020204" pitchFamily="34" charset="0"/>
              <a:buChar char="•"/>
            </a:pPr>
            <a:r>
              <a:rPr lang="en-US" i="1" dirty="0"/>
              <a:t>Review the slide.</a:t>
            </a:r>
          </a:p>
          <a:p>
            <a:pPr marL="171428" indent="-171428">
              <a:buFont typeface="Arial" panose="020B0604020202020204" pitchFamily="34" charset="0"/>
              <a:buChar char="•"/>
            </a:pPr>
            <a:endParaRPr lang="en-US" i="1" baseline="0" dirty="0"/>
          </a:p>
          <a:p>
            <a:pPr marL="171428" indent="-171428">
              <a:buFont typeface="Arial" panose="020B0604020202020204" pitchFamily="34" charset="0"/>
              <a:buChar char="•"/>
            </a:pPr>
            <a:r>
              <a:rPr lang="en-US" i="0" baseline="0" dirty="0"/>
              <a:t> Response is when the window opens to begin a mitigation strategy that will drive recovery towards resilience.  Permits, substantial damage and repetitively damaged properties are where the SFPM can change future risk.</a:t>
            </a: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r>
              <a:rPr lang="en-US" i="1" baseline="0" dirty="0"/>
              <a:t>Click slide.</a:t>
            </a:r>
          </a:p>
          <a:p>
            <a:pPr marL="171428" indent="-171428">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3959EA59-0DEE-4D2F-9C38-9C933B61A71A}" type="slidenum">
              <a:rPr lang="en-US" smtClean="0"/>
              <a:t>13</a:t>
            </a:fld>
            <a:endParaRPr lang="en-US"/>
          </a:p>
        </p:txBody>
      </p:sp>
      <p:sp>
        <p:nvSpPr>
          <p:cNvPr id="5" name="Date Placeholder 4"/>
          <p:cNvSpPr>
            <a:spLocks noGrp="1"/>
          </p:cNvSpPr>
          <p:nvPr>
            <p:ph type="dt" idx="11"/>
          </p:nvPr>
        </p:nvSpPr>
        <p:spPr/>
        <p:txBody>
          <a:bodyPr/>
          <a:lstStyle/>
          <a:p>
            <a:fld id="{F4683394-BCF3-488D-86DD-219126070ECF}"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1973822263"/>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i="1" baseline="0" dirty="0"/>
              <a:t>Review the slide.</a:t>
            </a:r>
          </a:p>
          <a:p>
            <a:pPr marL="171450" indent="-171450">
              <a:buFont typeface="Arial" panose="020B0604020202020204" pitchFamily="34" charset="0"/>
              <a:buChar char="•"/>
            </a:pPr>
            <a:endParaRPr lang="en-US" i="0" baseline="0" dirty="0"/>
          </a:p>
          <a:p>
            <a:pPr marL="171450" indent="-171450">
              <a:buFont typeface="Arial" panose="020B0604020202020204" pitchFamily="34" charset="0"/>
              <a:buChar char="•"/>
            </a:pPr>
            <a:r>
              <a:rPr lang="en-US" i="0" baseline="0" dirty="0"/>
              <a:t>ICC extends the NFIP mitigation capability by “funding” homeowner actions required to reduce risk.  So many times if there is no HMGP or FMA, the public says that they won’t or can’t afford mitigation action.  They miss that enforcement of the NFIP is not an option at this point, so ICC is like icing on the cake.</a:t>
            </a:r>
          </a:p>
          <a:p>
            <a:pPr marL="171450" indent="-171450">
              <a:buFont typeface="Arial" panose="020B0604020202020204" pitchFamily="34" charset="0"/>
              <a:buChar char="•"/>
            </a:pPr>
            <a:endParaRPr lang="en-US" i="0" baseline="0" dirty="0"/>
          </a:p>
          <a:p>
            <a:pPr marL="171450" indent="-171450">
              <a:buFont typeface="Arial" panose="020B0604020202020204" pitchFamily="34" charset="0"/>
              <a:buChar char="•"/>
            </a:pPr>
            <a:r>
              <a:rPr lang="en-US" i="0" baseline="0" dirty="0"/>
              <a:t>Job Aid 10.</a:t>
            </a:r>
          </a:p>
          <a:p>
            <a:pPr marL="171450" indent="-171450">
              <a:buFont typeface="Arial" panose="020B0604020202020204" pitchFamily="34" charset="0"/>
              <a:buChar char="•"/>
            </a:pPr>
            <a:endParaRPr lang="en-US" i="0" baseline="0" dirty="0"/>
          </a:p>
          <a:p>
            <a:pPr marL="171450" indent="-171450">
              <a:buFont typeface="Arial" panose="020B0604020202020204" pitchFamily="34" charset="0"/>
              <a:buChar char="•"/>
            </a:pPr>
            <a:r>
              <a:rPr lang="en-US" i="1" baseline="0" dirty="0"/>
              <a:t>Click slide</a:t>
            </a:r>
            <a:endParaRPr lang="en-US" i="0" baseline="0" dirty="0"/>
          </a:p>
        </p:txBody>
      </p:sp>
      <p:sp>
        <p:nvSpPr>
          <p:cNvPr id="4" name="Slide Number Placeholder 3"/>
          <p:cNvSpPr>
            <a:spLocks noGrp="1"/>
          </p:cNvSpPr>
          <p:nvPr>
            <p:ph type="sldNum" sz="quarter" idx="10"/>
          </p:nvPr>
        </p:nvSpPr>
        <p:spPr/>
        <p:txBody>
          <a:bodyPr/>
          <a:lstStyle/>
          <a:p>
            <a:fld id="{DB6FC41E-C7B1-4942-A6F8-366B0333BB5C}" type="slidenum">
              <a:rPr lang="en-US" smtClean="0"/>
              <a:t>130</a:t>
            </a:fld>
            <a:endParaRPr lang="en-US" dirty="0"/>
          </a:p>
        </p:txBody>
      </p:sp>
      <p:sp>
        <p:nvSpPr>
          <p:cNvPr id="5" name="Date Placeholder 4"/>
          <p:cNvSpPr>
            <a:spLocks noGrp="1"/>
          </p:cNvSpPr>
          <p:nvPr>
            <p:ph type="dt" idx="11"/>
          </p:nvPr>
        </p:nvSpPr>
        <p:spPr/>
        <p:txBody>
          <a:bodyPr/>
          <a:lstStyle/>
          <a:p>
            <a:fld id="{F302316B-A39D-4201-86A0-43E06F471971}"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1337512725"/>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i="1" dirty="0"/>
              <a:t>Review</a:t>
            </a:r>
            <a:r>
              <a:rPr lang="en-US" i="1" baseline="0" dirty="0"/>
              <a:t> the slide.</a:t>
            </a:r>
          </a:p>
          <a:p>
            <a:pPr marL="171450" indent="-171450">
              <a:buFont typeface="Arial" panose="020B0604020202020204" pitchFamily="34" charset="0"/>
              <a:buChar char="•"/>
            </a:pPr>
            <a:endParaRPr lang="en-US" i="1" dirty="0"/>
          </a:p>
          <a:p>
            <a:pPr marL="171450" indent="-171450">
              <a:buFont typeface="Arial" panose="020B0604020202020204" pitchFamily="34" charset="0"/>
              <a:buChar char="•"/>
            </a:pPr>
            <a:r>
              <a:rPr lang="en-US" i="1" dirty="0"/>
              <a:t>Discuss ways that SFPMs may be able to help local FPMs quickly assess like SD (e.g. Pre-FIRM structures,</a:t>
            </a:r>
            <a:r>
              <a:rPr lang="en-US" i="1" baseline="0" dirty="0"/>
              <a:t> FEMA RL properties, communities with higher standard regulations, such as rep loss tracking.</a:t>
            </a:r>
          </a:p>
          <a:p>
            <a:pPr marL="171450" indent="-171450">
              <a:buFont typeface="Arial" panose="020B0604020202020204" pitchFamily="34" charset="0"/>
              <a:buChar char="•"/>
            </a:pPr>
            <a:endParaRPr lang="en-US" i="1" baseline="0" dirty="0"/>
          </a:p>
          <a:p>
            <a:pPr marL="171450" indent="-171450">
              <a:buFont typeface="Arial" panose="020B0604020202020204" pitchFamily="34" charset="0"/>
              <a:buChar char="•"/>
            </a:pPr>
            <a:r>
              <a:rPr lang="en-US" i="1" baseline="0" dirty="0"/>
              <a:t>Click slide.</a:t>
            </a:r>
            <a:endParaRPr lang="en-US" i="1" dirty="0"/>
          </a:p>
        </p:txBody>
      </p:sp>
      <p:sp>
        <p:nvSpPr>
          <p:cNvPr id="4" name="Slide Number Placeholder 3"/>
          <p:cNvSpPr>
            <a:spLocks noGrp="1"/>
          </p:cNvSpPr>
          <p:nvPr>
            <p:ph type="sldNum" sz="quarter" idx="10"/>
          </p:nvPr>
        </p:nvSpPr>
        <p:spPr/>
        <p:txBody>
          <a:bodyPr/>
          <a:lstStyle/>
          <a:p>
            <a:fld id="{DB6FC41E-C7B1-4942-A6F8-366B0333BB5C}" type="slidenum">
              <a:rPr lang="en-US" smtClean="0"/>
              <a:t>131</a:t>
            </a:fld>
            <a:endParaRPr lang="en-US" dirty="0"/>
          </a:p>
        </p:txBody>
      </p:sp>
      <p:sp>
        <p:nvSpPr>
          <p:cNvPr id="5" name="Date Placeholder 4"/>
          <p:cNvSpPr>
            <a:spLocks noGrp="1"/>
          </p:cNvSpPr>
          <p:nvPr>
            <p:ph type="dt" idx="11"/>
          </p:nvPr>
        </p:nvSpPr>
        <p:spPr/>
        <p:txBody>
          <a:bodyPr/>
          <a:lstStyle/>
          <a:p>
            <a:fld id="{308466D8-5870-4CCA-B993-A8FD0DA0CE80}"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3994559691"/>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i="1" dirty="0"/>
              <a:t>Review the slide.</a:t>
            </a:r>
          </a:p>
          <a:p>
            <a:pPr marL="171450" indent="-171450">
              <a:buFont typeface="Arial" panose="020B0604020202020204" pitchFamily="34" charset="0"/>
              <a:buChar char="•"/>
            </a:pPr>
            <a:endParaRPr lang="en-US" i="1" dirty="0"/>
          </a:p>
          <a:p>
            <a:pPr marL="171450" indent="-171450">
              <a:buFont typeface="Arial" panose="020B0604020202020204" pitchFamily="34" charset="0"/>
              <a:buChar char="•"/>
            </a:pPr>
            <a:r>
              <a:rPr lang="en-US" i="0" dirty="0"/>
              <a:t>Since 2004, ICC has had specific</a:t>
            </a:r>
            <a:r>
              <a:rPr lang="en-US" i="0" baseline="0" dirty="0"/>
              <a:t> statutory authorization to be triggered upon an offer of mitigation, and not just based on substantial damage or community increased lowest floor requirements.</a:t>
            </a:r>
            <a:endParaRPr lang="en-US" i="0" dirty="0"/>
          </a:p>
          <a:p>
            <a:pPr marL="171450" indent="-171450">
              <a:buFont typeface="Arial" panose="020B0604020202020204" pitchFamily="34" charset="0"/>
              <a:buChar char="•"/>
            </a:pPr>
            <a:endParaRPr lang="en-US" i="1" dirty="0"/>
          </a:p>
          <a:p>
            <a:pPr marL="171450" indent="-171450">
              <a:buFont typeface="Arial" panose="020B0604020202020204" pitchFamily="34" charset="0"/>
              <a:buChar char="•"/>
            </a:pPr>
            <a:r>
              <a:rPr lang="en-US" i="1" baseline="0" dirty="0"/>
              <a:t>Click slide.</a:t>
            </a:r>
            <a:endParaRPr lang="en-US" i="1" dirty="0"/>
          </a:p>
        </p:txBody>
      </p:sp>
      <p:sp>
        <p:nvSpPr>
          <p:cNvPr id="4" name="Slide Number Placeholder 3"/>
          <p:cNvSpPr>
            <a:spLocks noGrp="1"/>
          </p:cNvSpPr>
          <p:nvPr>
            <p:ph type="sldNum" sz="quarter" idx="10"/>
          </p:nvPr>
        </p:nvSpPr>
        <p:spPr/>
        <p:txBody>
          <a:bodyPr/>
          <a:lstStyle/>
          <a:p>
            <a:fld id="{DB6FC41E-C7B1-4942-A6F8-366B0333BB5C}" type="slidenum">
              <a:rPr lang="en-US" smtClean="0"/>
              <a:t>132</a:t>
            </a:fld>
            <a:endParaRPr lang="en-US" dirty="0"/>
          </a:p>
        </p:txBody>
      </p:sp>
      <p:sp>
        <p:nvSpPr>
          <p:cNvPr id="5" name="Date Placeholder 4"/>
          <p:cNvSpPr>
            <a:spLocks noGrp="1"/>
          </p:cNvSpPr>
          <p:nvPr>
            <p:ph type="dt" idx="11"/>
          </p:nvPr>
        </p:nvSpPr>
        <p:spPr/>
        <p:txBody>
          <a:bodyPr/>
          <a:lstStyle/>
          <a:p>
            <a:fld id="{625D1A96-2888-4608-90EC-35E3CB8C2246}"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1219075356"/>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i="1" baseline="0" dirty="0"/>
              <a:t>Review the slide.</a:t>
            </a: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Answer: none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FYI.</a:t>
            </a:r>
            <a:r>
              <a:rPr lang="en-US" baseline="0" dirty="0"/>
              <a:t>  All NFIP policies have an ICC “rider” that everyone pays.  However, not everyone actually has access to it.  What are the conditions for ICC payment?</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i="1" baseline="0" dirty="0"/>
              <a:t>Click slide.</a:t>
            </a:r>
            <a:endParaRPr lang="en-US" dirty="0"/>
          </a:p>
        </p:txBody>
      </p:sp>
      <p:sp>
        <p:nvSpPr>
          <p:cNvPr id="4" name="Slide Number Placeholder 3"/>
          <p:cNvSpPr>
            <a:spLocks noGrp="1"/>
          </p:cNvSpPr>
          <p:nvPr>
            <p:ph type="sldNum" sz="quarter" idx="10"/>
          </p:nvPr>
        </p:nvSpPr>
        <p:spPr/>
        <p:txBody>
          <a:bodyPr/>
          <a:lstStyle/>
          <a:p>
            <a:fld id="{DB6FC41E-C7B1-4942-A6F8-366B0333BB5C}" type="slidenum">
              <a:rPr lang="en-US" smtClean="0"/>
              <a:t>133</a:t>
            </a:fld>
            <a:endParaRPr lang="en-US" dirty="0"/>
          </a:p>
        </p:txBody>
      </p:sp>
      <p:sp>
        <p:nvSpPr>
          <p:cNvPr id="5" name="Date Placeholder 4"/>
          <p:cNvSpPr>
            <a:spLocks noGrp="1"/>
          </p:cNvSpPr>
          <p:nvPr>
            <p:ph type="dt" idx="11"/>
          </p:nvPr>
        </p:nvSpPr>
        <p:spPr/>
        <p:txBody>
          <a:bodyPr/>
          <a:lstStyle/>
          <a:p>
            <a:fld id="{EC531820-375C-469B-B044-D349AA35598B}"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1708150838"/>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i="1" dirty="0"/>
              <a:t>Review the slide.</a:t>
            </a:r>
          </a:p>
          <a:p>
            <a:pPr marL="171450" indent="-171450">
              <a:buFont typeface="Arial" panose="020B0604020202020204" pitchFamily="34" charset="0"/>
              <a:buChar char="•"/>
            </a:pPr>
            <a:endParaRPr lang="en-US" i="1" dirty="0"/>
          </a:p>
          <a:p>
            <a:pPr marL="171450" indent="-171450">
              <a:buFont typeface="Arial" panose="020B0604020202020204" pitchFamily="34" charset="0"/>
              <a:buChar char="•"/>
            </a:pPr>
            <a:r>
              <a:rPr lang="en-US" i="1" dirty="0"/>
              <a:t>Lead</a:t>
            </a:r>
            <a:r>
              <a:rPr lang="en-US" i="1" baseline="0" dirty="0"/>
              <a:t> a general discussion about how much the participants know about the need for state or local determination that SD or RL is made. </a:t>
            </a:r>
          </a:p>
          <a:p>
            <a:pPr marL="171450" indent="-171450">
              <a:buFont typeface="Arial" panose="020B0604020202020204" pitchFamily="34" charset="0"/>
              <a:buChar char="•"/>
            </a:pPr>
            <a:endParaRPr lang="en-US" i="1" baseline="0" dirty="0"/>
          </a:p>
          <a:p>
            <a:pPr marL="171450" indent="-171450">
              <a:buFont typeface="Arial" panose="020B0604020202020204" pitchFamily="34" charset="0"/>
              <a:buChar char="•"/>
            </a:pPr>
            <a:r>
              <a:rPr lang="en-US" i="0" baseline="0" dirty="0"/>
              <a:t>Is there any example of a state doing this?</a:t>
            </a:r>
          </a:p>
          <a:p>
            <a:pPr marL="171450" indent="-171450">
              <a:buFont typeface="Arial" panose="020B0604020202020204" pitchFamily="34" charset="0"/>
              <a:buChar char="•"/>
            </a:pPr>
            <a:endParaRPr lang="en-US" i="0" baseline="0" dirty="0"/>
          </a:p>
          <a:p>
            <a:pPr marL="171450" indent="-171450">
              <a:buFont typeface="Arial" panose="020B0604020202020204" pitchFamily="34" charset="0"/>
              <a:buChar char="•"/>
            </a:pPr>
            <a:r>
              <a:rPr lang="en-US" i="1" baseline="0" dirty="0"/>
              <a:t>Click slide.</a:t>
            </a:r>
            <a:endParaRPr lang="en-US" i="0" baseline="0" dirty="0"/>
          </a:p>
          <a:p>
            <a:pPr marL="171450" indent="-171450">
              <a:buFont typeface="Arial" panose="020B0604020202020204" pitchFamily="34" charset="0"/>
              <a:buChar char="•"/>
            </a:pPr>
            <a:endParaRPr lang="en-US" i="0" dirty="0"/>
          </a:p>
          <a:p>
            <a:endParaRPr lang="en-US" dirty="0"/>
          </a:p>
        </p:txBody>
      </p:sp>
      <p:sp>
        <p:nvSpPr>
          <p:cNvPr id="4" name="Slide Number Placeholder 3"/>
          <p:cNvSpPr>
            <a:spLocks noGrp="1"/>
          </p:cNvSpPr>
          <p:nvPr>
            <p:ph type="sldNum" sz="quarter" idx="10"/>
          </p:nvPr>
        </p:nvSpPr>
        <p:spPr/>
        <p:txBody>
          <a:bodyPr/>
          <a:lstStyle/>
          <a:p>
            <a:fld id="{DB6FC41E-C7B1-4942-A6F8-366B0333BB5C}" type="slidenum">
              <a:rPr lang="en-US" smtClean="0"/>
              <a:t>134</a:t>
            </a:fld>
            <a:endParaRPr lang="en-US" dirty="0"/>
          </a:p>
        </p:txBody>
      </p:sp>
      <p:sp>
        <p:nvSpPr>
          <p:cNvPr id="5" name="Date Placeholder 4"/>
          <p:cNvSpPr>
            <a:spLocks noGrp="1"/>
          </p:cNvSpPr>
          <p:nvPr>
            <p:ph type="dt" idx="11"/>
          </p:nvPr>
        </p:nvSpPr>
        <p:spPr/>
        <p:txBody>
          <a:bodyPr/>
          <a:lstStyle/>
          <a:p>
            <a:fld id="{6B4980FF-0B40-4AAC-B296-1B554E3D92B9}"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688359057"/>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i="1" dirty="0"/>
              <a:t>Review the slide.</a:t>
            </a:r>
          </a:p>
          <a:p>
            <a:pPr marL="171450" indent="-171450">
              <a:buFont typeface="Arial" panose="020B0604020202020204" pitchFamily="34" charset="0"/>
              <a:buChar char="•"/>
            </a:pPr>
            <a:endParaRPr lang="en-US" i="1" dirty="0"/>
          </a:p>
          <a:p>
            <a:pPr marL="171450" indent="-171450">
              <a:buFont typeface="Arial" panose="020B0604020202020204" pitchFamily="34" charset="0"/>
              <a:buChar char="•"/>
            </a:pPr>
            <a:r>
              <a:rPr lang="en-US" i="1" baseline="0" dirty="0"/>
              <a:t>Click slide.</a:t>
            </a:r>
            <a:endParaRPr lang="en-US" i="1" dirty="0"/>
          </a:p>
        </p:txBody>
      </p:sp>
      <p:sp>
        <p:nvSpPr>
          <p:cNvPr id="4" name="Slide Number Placeholder 3"/>
          <p:cNvSpPr>
            <a:spLocks noGrp="1"/>
          </p:cNvSpPr>
          <p:nvPr>
            <p:ph type="sldNum" sz="quarter" idx="10"/>
          </p:nvPr>
        </p:nvSpPr>
        <p:spPr/>
        <p:txBody>
          <a:bodyPr/>
          <a:lstStyle/>
          <a:p>
            <a:fld id="{DB6FC41E-C7B1-4942-A6F8-366B0333BB5C}" type="slidenum">
              <a:rPr lang="en-US" smtClean="0"/>
              <a:t>135</a:t>
            </a:fld>
            <a:endParaRPr lang="en-US" dirty="0"/>
          </a:p>
        </p:txBody>
      </p:sp>
      <p:sp>
        <p:nvSpPr>
          <p:cNvPr id="5" name="Date Placeholder 4"/>
          <p:cNvSpPr>
            <a:spLocks noGrp="1"/>
          </p:cNvSpPr>
          <p:nvPr>
            <p:ph type="dt" idx="11"/>
          </p:nvPr>
        </p:nvSpPr>
        <p:spPr/>
        <p:txBody>
          <a:bodyPr/>
          <a:lstStyle/>
          <a:p>
            <a:fld id="{56C12AE3-A5A6-4CD3-B7BC-6FB76C8E39B2}"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2908440684"/>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i="1" dirty="0"/>
              <a:t>Review the slide.</a:t>
            </a:r>
          </a:p>
          <a:p>
            <a:pPr marL="171450" indent="-171450">
              <a:buFont typeface="Arial" panose="020B0604020202020204" pitchFamily="34" charset="0"/>
              <a:buChar char="•"/>
            </a:pPr>
            <a:endParaRPr lang="en-US" i="1" dirty="0"/>
          </a:p>
          <a:p>
            <a:pPr marL="171450" indent="-171450">
              <a:buFont typeface="Arial" panose="020B0604020202020204" pitchFamily="34" charset="0"/>
              <a:buChar char="•"/>
            </a:pPr>
            <a:r>
              <a:rPr lang="en-US" i="1" baseline="0" dirty="0"/>
              <a:t>Click slide.</a:t>
            </a:r>
            <a:endParaRPr lang="en-US" i="1" dirty="0"/>
          </a:p>
        </p:txBody>
      </p:sp>
      <p:sp>
        <p:nvSpPr>
          <p:cNvPr id="4" name="Slide Number Placeholder 3"/>
          <p:cNvSpPr>
            <a:spLocks noGrp="1"/>
          </p:cNvSpPr>
          <p:nvPr>
            <p:ph type="sldNum" sz="quarter" idx="10"/>
          </p:nvPr>
        </p:nvSpPr>
        <p:spPr/>
        <p:txBody>
          <a:bodyPr/>
          <a:lstStyle/>
          <a:p>
            <a:fld id="{DB6FC41E-C7B1-4942-A6F8-366B0333BB5C}" type="slidenum">
              <a:rPr lang="en-US" smtClean="0"/>
              <a:t>136</a:t>
            </a:fld>
            <a:endParaRPr lang="en-US" dirty="0"/>
          </a:p>
        </p:txBody>
      </p:sp>
      <p:sp>
        <p:nvSpPr>
          <p:cNvPr id="5" name="Date Placeholder 4"/>
          <p:cNvSpPr>
            <a:spLocks noGrp="1"/>
          </p:cNvSpPr>
          <p:nvPr>
            <p:ph type="dt" idx="11"/>
          </p:nvPr>
        </p:nvSpPr>
        <p:spPr/>
        <p:txBody>
          <a:bodyPr/>
          <a:lstStyle/>
          <a:p>
            <a:fld id="{91513F9D-4F68-4624-95C8-35C4C19DFE13}"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2551416523"/>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i="1" dirty="0"/>
              <a:t>Review the slide.</a:t>
            </a:r>
          </a:p>
          <a:p>
            <a:pPr marL="171450" indent="-171450">
              <a:buFont typeface="Arial" panose="020B0604020202020204" pitchFamily="34" charset="0"/>
              <a:buChar char="•"/>
            </a:pPr>
            <a:endParaRPr lang="en-US" i="1" dirty="0"/>
          </a:p>
          <a:p>
            <a:pPr marL="171450" indent="-171450">
              <a:buFont typeface="Arial" panose="020B0604020202020204" pitchFamily="34" charset="0"/>
              <a:buChar char="•"/>
            </a:pPr>
            <a:r>
              <a:rPr lang="en-US" i="1" baseline="0" dirty="0"/>
              <a:t>Click slide.</a:t>
            </a:r>
            <a:endParaRPr lang="en-US" i="1" dirty="0"/>
          </a:p>
        </p:txBody>
      </p:sp>
      <p:sp>
        <p:nvSpPr>
          <p:cNvPr id="4" name="Slide Number Placeholder 3"/>
          <p:cNvSpPr>
            <a:spLocks noGrp="1"/>
          </p:cNvSpPr>
          <p:nvPr>
            <p:ph type="sldNum" sz="quarter" idx="10"/>
          </p:nvPr>
        </p:nvSpPr>
        <p:spPr/>
        <p:txBody>
          <a:bodyPr/>
          <a:lstStyle/>
          <a:p>
            <a:fld id="{DB6FC41E-C7B1-4942-A6F8-366B0333BB5C}" type="slidenum">
              <a:rPr lang="en-US" smtClean="0"/>
              <a:t>137</a:t>
            </a:fld>
            <a:endParaRPr lang="en-US" dirty="0"/>
          </a:p>
        </p:txBody>
      </p:sp>
      <p:sp>
        <p:nvSpPr>
          <p:cNvPr id="5" name="Date Placeholder 4"/>
          <p:cNvSpPr>
            <a:spLocks noGrp="1"/>
          </p:cNvSpPr>
          <p:nvPr>
            <p:ph type="dt" idx="11"/>
          </p:nvPr>
        </p:nvSpPr>
        <p:spPr/>
        <p:txBody>
          <a:bodyPr/>
          <a:lstStyle/>
          <a:p>
            <a:fld id="{91103C76-C47E-4FF8-8E6F-B9842B73525C}"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1350442626"/>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i="1" dirty="0"/>
              <a:t>Review the slide.</a:t>
            </a:r>
          </a:p>
          <a:p>
            <a:pPr marL="171450" indent="-171450">
              <a:buFont typeface="Arial" panose="020B0604020202020204" pitchFamily="34" charset="0"/>
              <a:buChar char="•"/>
            </a:pPr>
            <a:endParaRPr lang="en-US" i="1" dirty="0"/>
          </a:p>
          <a:p>
            <a:pPr marL="171450" indent="-171450">
              <a:buFont typeface="Arial" panose="020B0604020202020204" pitchFamily="34" charset="0"/>
              <a:buChar char="•"/>
            </a:pPr>
            <a:r>
              <a:rPr lang="en-US" i="1" dirty="0"/>
              <a:t>Click</a:t>
            </a:r>
            <a:r>
              <a:rPr lang="en-US" i="1" baseline="0" dirty="0"/>
              <a:t> once to “appear” the blue rectangle.</a:t>
            </a:r>
            <a:endParaRPr lang="en-US" i="1" dirty="0"/>
          </a:p>
          <a:p>
            <a:pPr marL="171450" indent="-171450">
              <a:buFont typeface="Arial" panose="020B0604020202020204" pitchFamily="34" charset="0"/>
              <a:buChar char="•"/>
            </a:pPr>
            <a:endParaRPr lang="en-US" i="1" dirty="0"/>
          </a:p>
          <a:p>
            <a:pPr marL="171450" indent="-171450">
              <a:buFont typeface="Arial" panose="020B0604020202020204" pitchFamily="34" charset="0"/>
              <a:buChar char="•"/>
            </a:pPr>
            <a:r>
              <a:rPr lang="en-US" i="1" baseline="0" dirty="0"/>
              <a:t>Click slide.</a:t>
            </a:r>
            <a:endParaRPr lang="en-US" i="1" dirty="0"/>
          </a:p>
        </p:txBody>
      </p:sp>
      <p:sp>
        <p:nvSpPr>
          <p:cNvPr id="4" name="Slide Number Placeholder 3"/>
          <p:cNvSpPr>
            <a:spLocks noGrp="1"/>
          </p:cNvSpPr>
          <p:nvPr>
            <p:ph type="sldNum" sz="quarter" idx="10"/>
          </p:nvPr>
        </p:nvSpPr>
        <p:spPr/>
        <p:txBody>
          <a:bodyPr/>
          <a:lstStyle/>
          <a:p>
            <a:fld id="{DB6FC41E-C7B1-4942-A6F8-366B0333BB5C}" type="slidenum">
              <a:rPr lang="en-US" smtClean="0"/>
              <a:t>138</a:t>
            </a:fld>
            <a:endParaRPr lang="en-US" dirty="0"/>
          </a:p>
        </p:txBody>
      </p:sp>
      <p:sp>
        <p:nvSpPr>
          <p:cNvPr id="5" name="Date Placeholder 4"/>
          <p:cNvSpPr>
            <a:spLocks noGrp="1"/>
          </p:cNvSpPr>
          <p:nvPr>
            <p:ph type="dt" idx="11"/>
          </p:nvPr>
        </p:nvSpPr>
        <p:spPr/>
        <p:txBody>
          <a:bodyPr/>
          <a:lstStyle/>
          <a:p>
            <a:fld id="{F7C7B595-B424-4DC8-9470-0635A7845CA5}"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977052648"/>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i="1" baseline="0" dirty="0"/>
              <a:t>Review the slide.</a:t>
            </a: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ICC will not max out the payment if the filed flood insurance payment</a:t>
            </a:r>
            <a:r>
              <a:rPr lang="en-US" baseline="0" dirty="0"/>
              <a:t> doesn’t leave any room for the maximum allowed ceiling of payment of $250K.</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i="1" baseline="0" dirty="0"/>
              <a:t>Click slide.</a:t>
            </a:r>
            <a:endParaRPr lang="en-US" dirty="0"/>
          </a:p>
        </p:txBody>
      </p:sp>
      <p:sp>
        <p:nvSpPr>
          <p:cNvPr id="4" name="Slide Number Placeholder 3"/>
          <p:cNvSpPr>
            <a:spLocks noGrp="1"/>
          </p:cNvSpPr>
          <p:nvPr>
            <p:ph type="sldNum" sz="quarter" idx="10"/>
          </p:nvPr>
        </p:nvSpPr>
        <p:spPr/>
        <p:txBody>
          <a:bodyPr/>
          <a:lstStyle/>
          <a:p>
            <a:fld id="{DB6FC41E-C7B1-4942-A6F8-366B0333BB5C}" type="slidenum">
              <a:rPr lang="en-US" smtClean="0"/>
              <a:t>139</a:t>
            </a:fld>
            <a:endParaRPr lang="en-US" dirty="0"/>
          </a:p>
        </p:txBody>
      </p:sp>
      <p:sp>
        <p:nvSpPr>
          <p:cNvPr id="5" name="Date Placeholder 4"/>
          <p:cNvSpPr>
            <a:spLocks noGrp="1"/>
          </p:cNvSpPr>
          <p:nvPr>
            <p:ph type="dt" idx="11"/>
          </p:nvPr>
        </p:nvSpPr>
        <p:spPr/>
        <p:txBody>
          <a:bodyPr/>
          <a:lstStyle/>
          <a:p>
            <a:fld id="{2B596AA0-44C7-4B0F-B277-D9DDF99DB8EE}"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38260933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28" indent="-171428">
              <a:buFont typeface="Arial" panose="020B0604020202020204" pitchFamily="34" charset="0"/>
              <a:buChar char="•"/>
            </a:pPr>
            <a:r>
              <a:rPr lang="en-US" i="1" dirty="0"/>
              <a:t>Review the slide.</a:t>
            </a:r>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r>
              <a:rPr lang="en-US" i="0" dirty="0"/>
              <a:t>Lead</a:t>
            </a:r>
            <a:r>
              <a:rPr lang="en-US" i="0" baseline="0" dirty="0"/>
              <a:t> the discussion.  </a:t>
            </a:r>
          </a:p>
          <a:p>
            <a:pPr marL="171428" indent="-171428">
              <a:buFont typeface="Arial" panose="020B0604020202020204" pitchFamily="34" charset="0"/>
              <a:buChar char="•"/>
            </a:pPr>
            <a:endParaRPr lang="en-US" baseline="0" dirty="0"/>
          </a:p>
          <a:p>
            <a:pPr marL="171428" indent="-171428">
              <a:buFont typeface="Arial" panose="020B0604020202020204" pitchFamily="34" charset="0"/>
              <a:buChar char="•"/>
            </a:pPr>
            <a:r>
              <a:rPr lang="en-US" i="1" baseline="0" dirty="0"/>
              <a:t>Click slide.</a:t>
            </a:r>
          </a:p>
          <a:p>
            <a:pPr marL="171428" indent="-171428">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3959EA59-0DEE-4D2F-9C38-9C933B61A71A}" type="slidenum">
              <a:rPr lang="en-US" smtClean="0"/>
              <a:t>14</a:t>
            </a:fld>
            <a:endParaRPr lang="en-US"/>
          </a:p>
        </p:txBody>
      </p:sp>
      <p:sp>
        <p:nvSpPr>
          <p:cNvPr id="5" name="Date Placeholder 4"/>
          <p:cNvSpPr>
            <a:spLocks noGrp="1"/>
          </p:cNvSpPr>
          <p:nvPr>
            <p:ph type="dt" idx="11"/>
          </p:nvPr>
        </p:nvSpPr>
        <p:spPr/>
        <p:txBody>
          <a:bodyPr/>
          <a:lstStyle/>
          <a:p>
            <a:fld id="{A545991B-F948-42BA-910E-5FF3967B87ED}"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2301720628"/>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i="1" dirty="0"/>
              <a:t>Review the slide.</a:t>
            </a:r>
          </a:p>
          <a:p>
            <a:pPr marL="171450" indent="-171450">
              <a:buFont typeface="Arial" panose="020B0604020202020204" pitchFamily="34" charset="0"/>
              <a:buChar char="•"/>
            </a:pPr>
            <a:endParaRPr lang="en-US" i="1" dirty="0"/>
          </a:p>
          <a:p>
            <a:pPr marL="171450" indent="-171450">
              <a:buFont typeface="Arial" panose="020B0604020202020204" pitchFamily="34" charset="0"/>
              <a:buChar char="•"/>
            </a:pPr>
            <a:r>
              <a:rPr lang="en-US" i="1" dirty="0"/>
              <a:t>Second half of quote is on the following slide.</a:t>
            </a:r>
          </a:p>
          <a:p>
            <a:pPr marL="171450" indent="-171450">
              <a:buFont typeface="Arial" panose="020B0604020202020204" pitchFamily="34" charset="0"/>
              <a:buChar char="•"/>
            </a:pPr>
            <a:endParaRPr lang="en-US" i="1" dirty="0"/>
          </a:p>
          <a:p>
            <a:pPr marL="171450" indent="-171450">
              <a:buFont typeface="Arial" panose="020B0604020202020204" pitchFamily="34" charset="0"/>
              <a:buChar char="•"/>
            </a:pPr>
            <a:r>
              <a:rPr lang="en-US" i="1" baseline="0" dirty="0"/>
              <a:t>Click slide.</a:t>
            </a:r>
            <a:endParaRPr lang="en-US" i="1" dirty="0"/>
          </a:p>
        </p:txBody>
      </p:sp>
      <p:sp>
        <p:nvSpPr>
          <p:cNvPr id="4" name="Slide Number Placeholder 3"/>
          <p:cNvSpPr>
            <a:spLocks noGrp="1"/>
          </p:cNvSpPr>
          <p:nvPr>
            <p:ph type="sldNum" sz="quarter" idx="10"/>
          </p:nvPr>
        </p:nvSpPr>
        <p:spPr/>
        <p:txBody>
          <a:bodyPr/>
          <a:lstStyle/>
          <a:p>
            <a:fld id="{DB6FC41E-C7B1-4942-A6F8-366B0333BB5C}" type="slidenum">
              <a:rPr lang="en-US" smtClean="0"/>
              <a:t>140</a:t>
            </a:fld>
            <a:endParaRPr lang="en-US" dirty="0"/>
          </a:p>
        </p:txBody>
      </p:sp>
      <p:sp>
        <p:nvSpPr>
          <p:cNvPr id="5" name="Date Placeholder 4"/>
          <p:cNvSpPr>
            <a:spLocks noGrp="1"/>
          </p:cNvSpPr>
          <p:nvPr>
            <p:ph type="dt" idx="11"/>
          </p:nvPr>
        </p:nvSpPr>
        <p:spPr/>
        <p:txBody>
          <a:bodyPr/>
          <a:lstStyle/>
          <a:p>
            <a:fld id="{94B1BDC7-69AC-4D2A-AF78-5B3BD130EC3A}"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3433600919"/>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i="1" dirty="0"/>
              <a:t>Review</a:t>
            </a:r>
            <a:r>
              <a:rPr lang="en-US" i="1" baseline="0" dirty="0"/>
              <a:t> the slide.</a:t>
            </a:r>
            <a:endParaRPr lang="en-US" i="1"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i="1" dirty="0"/>
              <a:t>Submitted</a:t>
            </a:r>
            <a:r>
              <a:rPr lang="en-US" i="1" baseline="0" dirty="0"/>
              <a:t> by Ray </a:t>
            </a:r>
            <a:r>
              <a:rPr lang="en-US" i="1" baseline="0" dirty="0" err="1"/>
              <a:t>Nees</a:t>
            </a:r>
            <a:r>
              <a:rPr lang="en-US" i="1" baseline="0" dirty="0"/>
              <a:t>, FPM of Rock Island County, IL.</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i="1" baseline="0" dirty="0"/>
              <a:t>Click slide.</a:t>
            </a:r>
            <a:endParaRPr lang="en-US" dirty="0"/>
          </a:p>
        </p:txBody>
      </p:sp>
      <p:sp>
        <p:nvSpPr>
          <p:cNvPr id="4" name="Slide Number Placeholder 3"/>
          <p:cNvSpPr>
            <a:spLocks noGrp="1"/>
          </p:cNvSpPr>
          <p:nvPr>
            <p:ph type="sldNum" sz="quarter" idx="10"/>
          </p:nvPr>
        </p:nvSpPr>
        <p:spPr/>
        <p:txBody>
          <a:bodyPr/>
          <a:lstStyle/>
          <a:p>
            <a:fld id="{DB6FC41E-C7B1-4942-A6F8-366B0333BB5C}" type="slidenum">
              <a:rPr lang="en-US" smtClean="0"/>
              <a:t>141</a:t>
            </a:fld>
            <a:endParaRPr lang="en-US" dirty="0"/>
          </a:p>
        </p:txBody>
      </p:sp>
      <p:sp>
        <p:nvSpPr>
          <p:cNvPr id="5" name="Date Placeholder 4"/>
          <p:cNvSpPr>
            <a:spLocks noGrp="1"/>
          </p:cNvSpPr>
          <p:nvPr>
            <p:ph type="dt" idx="11"/>
          </p:nvPr>
        </p:nvSpPr>
        <p:spPr/>
        <p:txBody>
          <a:bodyPr/>
          <a:lstStyle/>
          <a:p>
            <a:fld id="{4A518D9E-13BD-40E5-845E-64C43DEDC1C2}"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2014143699"/>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i="1" dirty="0"/>
              <a:t>Review the slide.</a:t>
            </a:r>
          </a:p>
          <a:p>
            <a:pPr marL="171450" indent="-171450">
              <a:buFont typeface="Arial" panose="020B0604020202020204" pitchFamily="34" charset="0"/>
              <a:buChar char="•"/>
            </a:pPr>
            <a:endParaRPr lang="en-US" i="1" dirty="0"/>
          </a:p>
          <a:p>
            <a:pPr marL="171450" indent="-171450">
              <a:buFont typeface="Arial" panose="020B0604020202020204" pitchFamily="34" charset="0"/>
              <a:buChar char="•"/>
            </a:pPr>
            <a:r>
              <a:rPr lang="en-US" i="1" baseline="0" dirty="0"/>
              <a:t>Click slide.</a:t>
            </a:r>
            <a:endParaRPr lang="en-US" i="1" dirty="0"/>
          </a:p>
        </p:txBody>
      </p:sp>
      <p:sp>
        <p:nvSpPr>
          <p:cNvPr id="4" name="Slide Number Placeholder 3"/>
          <p:cNvSpPr>
            <a:spLocks noGrp="1"/>
          </p:cNvSpPr>
          <p:nvPr>
            <p:ph type="sldNum" sz="quarter" idx="10"/>
          </p:nvPr>
        </p:nvSpPr>
        <p:spPr/>
        <p:txBody>
          <a:bodyPr/>
          <a:lstStyle/>
          <a:p>
            <a:fld id="{DB6FC41E-C7B1-4942-A6F8-366B0333BB5C}" type="slidenum">
              <a:rPr lang="en-US" smtClean="0"/>
              <a:t>142</a:t>
            </a:fld>
            <a:endParaRPr lang="en-US" dirty="0"/>
          </a:p>
        </p:txBody>
      </p:sp>
      <p:sp>
        <p:nvSpPr>
          <p:cNvPr id="5" name="Date Placeholder 4"/>
          <p:cNvSpPr>
            <a:spLocks noGrp="1"/>
          </p:cNvSpPr>
          <p:nvPr>
            <p:ph type="dt" idx="11"/>
          </p:nvPr>
        </p:nvSpPr>
        <p:spPr/>
        <p:txBody>
          <a:bodyPr/>
          <a:lstStyle/>
          <a:p>
            <a:fld id="{ABEBEC59-5715-488F-821B-7CB19E0F9BFB}"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3422157453"/>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Bolivar County, MS.  Post 2011 Mississippi River</a:t>
            </a:r>
            <a:r>
              <a:rPr lang="en-US" baseline="0" dirty="0"/>
              <a:t> Flood.  ICC elevation project.</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i="1" baseline="0" dirty="0"/>
              <a:t>Click slide.</a:t>
            </a:r>
            <a:endParaRPr lang="en-US" dirty="0"/>
          </a:p>
        </p:txBody>
      </p:sp>
      <p:sp>
        <p:nvSpPr>
          <p:cNvPr id="4" name="Slide Number Placeholder 3"/>
          <p:cNvSpPr>
            <a:spLocks noGrp="1"/>
          </p:cNvSpPr>
          <p:nvPr>
            <p:ph type="sldNum" sz="quarter" idx="10"/>
          </p:nvPr>
        </p:nvSpPr>
        <p:spPr/>
        <p:txBody>
          <a:bodyPr/>
          <a:lstStyle/>
          <a:p>
            <a:fld id="{DB6FC41E-C7B1-4942-A6F8-366B0333BB5C}" type="slidenum">
              <a:rPr lang="en-US" smtClean="0"/>
              <a:t>143</a:t>
            </a:fld>
            <a:endParaRPr lang="en-US" dirty="0"/>
          </a:p>
        </p:txBody>
      </p:sp>
      <p:sp>
        <p:nvSpPr>
          <p:cNvPr id="5" name="Date Placeholder 4"/>
          <p:cNvSpPr>
            <a:spLocks noGrp="1"/>
          </p:cNvSpPr>
          <p:nvPr>
            <p:ph type="dt" idx="11"/>
          </p:nvPr>
        </p:nvSpPr>
        <p:spPr/>
        <p:txBody>
          <a:bodyPr/>
          <a:lstStyle/>
          <a:p>
            <a:fld id="{64F0CAF4-D699-4F76-84BD-1C84C954ED13}"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430827765"/>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indent="-176131">
              <a:buFont typeface="Arial" pitchFamily="34" charset="0"/>
              <a:buChar char="•"/>
            </a:pPr>
            <a:r>
              <a:rPr lang="en-US" i="1" baseline="0" dirty="0"/>
              <a:t>Review the slide.</a:t>
            </a:r>
          </a:p>
          <a:p>
            <a:pPr marL="176131" indent="-176131">
              <a:buFont typeface="Arial" pitchFamily="34" charset="0"/>
              <a:buChar char="•"/>
            </a:pPr>
            <a:endParaRPr lang="en-US" i="1" baseline="0" dirty="0"/>
          </a:p>
          <a:p>
            <a:pPr marL="176131" indent="-176131">
              <a:buFont typeface="Arial" pitchFamily="34" charset="0"/>
              <a:buChar char="•"/>
            </a:pPr>
            <a:r>
              <a:rPr lang="en-US" i="1" baseline="0" dirty="0"/>
              <a:t>Photos by Steve Samuelson, KS Department of Agriculture.</a:t>
            </a:r>
          </a:p>
          <a:p>
            <a:pPr marL="176131" indent="-176131">
              <a:buFont typeface="Arial" pitchFamily="34" charset="0"/>
              <a:buChar char="•"/>
            </a:pPr>
            <a:endParaRPr lang="en-US" i="1" baseline="0" dirty="0"/>
          </a:p>
          <a:p>
            <a:pPr marL="176131" indent="-176131">
              <a:buFont typeface="Arial" pitchFamily="34" charset="0"/>
              <a:buChar char="•"/>
            </a:pPr>
            <a:r>
              <a:rPr lang="en-US" i="1" baseline="0" dirty="0"/>
              <a:t>Click slide.</a:t>
            </a:r>
          </a:p>
        </p:txBody>
      </p:sp>
      <p:sp>
        <p:nvSpPr>
          <p:cNvPr id="4" name="Slide Number Placeholder 3"/>
          <p:cNvSpPr>
            <a:spLocks noGrp="1"/>
          </p:cNvSpPr>
          <p:nvPr>
            <p:ph type="sldNum" sz="quarter" idx="10"/>
          </p:nvPr>
        </p:nvSpPr>
        <p:spPr/>
        <p:txBody>
          <a:bodyPr/>
          <a:lstStyle/>
          <a:p>
            <a:fld id="{DB6FC41E-C7B1-4942-A6F8-366B0333BB5C}" type="slidenum">
              <a:rPr lang="en-US" smtClean="0"/>
              <a:t>144</a:t>
            </a:fld>
            <a:endParaRPr lang="en-US" dirty="0"/>
          </a:p>
        </p:txBody>
      </p:sp>
      <p:sp>
        <p:nvSpPr>
          <p:cNvPr id="5" name="Date Placeholder 4"/>
          <p:cNvSpPr>
            <a:spLocks noGrp="1"/>
          </p:cNvSpPr>
          <p:nvPr>
            <p:ph type="dt" idx="11"/>
          </p:nvPr>
        </p:nvSpPr>
        <p:spPr/>
        <p:txBody>
          <a:bodyPr/>
          <a:lstStyle/>
          <a:p>
            <a:fld id="{1C552BF3-0F6C-47BC-9712-DC830036B132}"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2243320506"/>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i="1" dirty="0"/>
              <a:t>Review the slide.</a:t>
            </a:r>
          </a:p>
          <a:p>
            <a:pPr marL="171450" indent="-171450">
              <a:buFont typeface="Arial" panose="020B0604020202020204" pitchFamily="34" charset="0"/>
              <a:buChar char="•"/>
            </a:pPr>
            <a:endParaRPr lang="en-US" i="1" dirty="0"/>
          </a:p>
          <a:p>
            <a:pPr marL="171450" indent="-171450">
              <a:buFont typeface="Arial" panose="020B0604020202020204" pitchFamily="34" charset="0"/>
              <a:buChar char="•"/>
            </a:pPr>
            <a:r>
              <a:rPr lang="en-US" i="1" baseline="0" dirty="0"/>
              <a:t>Click slide.</a:t>
            </a:r>
            <a:endParaRPr lang="en-US" i="1" dirty="0"/>
          </a:p>
        </p:txBody>
      </p:sp>
      <p:sp>
        <p:nvSpPr>
          <p:cNvPr id="4" name="Slide Number Placeholder 3"/>
          <p:cNvSpPr>
            <a:spLocks noGrp="1"/>
          </p:cNvSpPr>
          <p:nvPr>
            <p:ph type="sldNum" sz="quarter" idx="10"/>
          </p:nvPr>
        </p:nvSpPr>
        <p:spPr/>
        <p:txBody>
          <a:bodyPr/>
          <a:lstStyle/>
          <a:p>
            <a:fld id="{DB6FC41E-C7B1-4942-A6F8-366B0333BB5C}" type="slidenum">
              <a:rPr lang="en-US" smtClean="0"/>
              <a:t>145</a:t>
            </a:fld>
            <a:endParaRPr lang="en-US" dirty="0"/>
          </a:p>
        </p:txBody>
      </p:sp>
      <p:sp>
        <p:nvSpPr>
          <p:cNvPr id="5" name="Date Placeholder 4"/>
          <p:cNvSpPr>
            <a:spLocks noGrp="1"/>
          </p:cNvSpPr>
          <p:nvPr>
            <p:ph type="dt" idx="11"/>
          </p:nvPr>
        </p:nvSpPr>
        <p:spPr/>
        <p:txBody>
          <a:bodyPr/>
          <a:lstStyle/>
          <a:p>
            <a:fld id="{7C880B33-63CA-4FB7-9F90-5F7C85EF432F}"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877595293"/>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i="1" dirty="0"/>
              <a:t>Review the slide.</a:t>
            </a:r>
          </a:p>
          <a:p>
            <a:pPr marL="171450" indent="-171450">
              <a:buFont typeface="Arial" panose="020B0604020202020204" pitchFamily="34" charset="0"/>
              <a:buChar char="•"/>
            </a:pPr>
            <a:endParaRPr lang="en-US" i="1" dirty="0"/>
          </a:p>
          <a:p>
            <a:pPr marL="171450" indent="-171450">
              <a:buFont typeface="Arial" panose="020B0604020202020204" pitchFamily="34" charset="0"/>
              <a:buChar char="•"/>
            </a:pPr>
            <a:r>
              <a:rPr lang="en-US" i="1" baseline="0" dirty="0"/>
              <a:t>Click slide.</a:t>
            </a:r>
            <a:endParaRPr lang="en-US" i="1" dirty="0"/>
          </a:p>
        </p:txBody>
      </p:sp>
      <p:sp>
        <p:nvSpPr>
          <p:cNvPr id="4" name="Slide Number Placeholder 3"/>
          <p:cNvSpPr>
            <a:spLocks noGrp="1"/>
          </p:cNvSpPr>
          <p:nvPr>
            <p:ph type="sldNum" sz="quarter" idx="10"/>
          </p:nvPr>
        </p:nvSpPr>
        <p:spPr/>
        <p:txBody>
          <a:bodyPr/>
          <a:lstStyle/>
          <a:p>
            <a:fld id="{DB6FC41E-C7B1-4942-A6F8-366B0333BB5C}" type="slidenum">
              <a:rPr lang="en-US" smtClean="0"/>
              <a:t>146</a:t>
            </a:fld>
            <a:endParaRPr lang="en-US" dirty="0"/>
          </a:p>
        </p:txBody>
      </p:sp>
      <p:sp>
        <p:nvSpPr>
          <p:cNvPr id="5" name="Date Placeholder 4"/>
          <p:cNvSpPr>
            <a:spLocks noGrp="1"/>
          </p:cNvSpPr>
          <p:nvPr>
            <p:ph type="dt" idx="11"/>
          </p:nvPr>
        </p:nvSpPr>
        <p:spPr/>
        <p:txBody>
          <a:bodyPr/>
          <a:lstStyle/>
          <a:p>
            <a:fld id="{4F453554-E559-412E-B9E7-BDD2907E1D09}"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733258987"/>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i="1" dirty="0"/>
              <a:t>Review the slide.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i="1" baseline="0" dirty="0"/>
              <a:t>Click slide.</a:t>
            </a:r>
            <a:endParaRPr lang="en-US" dirty="0"/>
          </a:p>
        </p:txBody>
      </p:sp>
      <p:sp>
        <p:nvSpPr>
          <p:cNvPr id="4" name="Slide Number Placeholder 3"/>
          <p:cNvSpPr>
            <a:spLocks noGrp="1"/>
          </p:cNvSpPr>
          <p:nvPr>
            <p:ph type="sldNum" sz="quarter" idx="10"/>
          </p:nvPr>
        </p:nvSpPr>
        <p:spPr/>
        <p:txBody>
          <a:bodyPr/>
          <a:lstStyle/>
          <a:p>
            <a:fld id="{DB6FC41E-C7B1-4942-A6F8-366B0333BB5C}" type="slidenum">
              <a:rPr lang="en-US" smtClean="0"/>
              <a:t>147</a:t>
            </a:fld>
            <a:endParaRPr lang="en-US" dirty="0"/>
          </a:p>
        </p:txBody>
      </p:sp>
      <p:sp>
        <p:nvSpPr>
          <p:cNvPr id="5" name="Date Placeholder 4"/>
          <p:cNvSpPr>
            <a:spLocks noGrp="1"/>
          </p:cNvSpPr>
          <p:nvPr>
            <p:ph type="dt" idx="11"/>
          </p:nvPr>
        </p:nvSpPr>
        <p:spPr/>
        <p:txBody>
          <a:bodyPr/>
          <a:lstStyle/>
          <a:p>
            <a:fld id="{C40BE9AE-AE4F-4CF2-9AC3-F2681FA2C977}"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4207428673"/>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i="1" baseline="0" dirty="0"/>
              <a:t>Review the slide.</a:t>
            </a:r>
          </a:p>
          <a:p>
            <a:pPr marL="171450" indent="-171450">
              <a:buFont typeface="Arial" panose="020B0604020202020204" pitchFamily="34" charset="0"/>
              <a:buChar char="•"/>
            </a:pPr>
            <a:endParaRPr lang="en-US" i="1" baseline="0" dirty="0"/>
          </a:p>
          <a:p>
            <a:pPr marL="171450" indent="-171450">
              <a:buFont typeface="Arial" panose="020B0604020202020204" pitchFamily="34" charset="0"/>
              <a:buChar char="•"/>
            </a:pPr>
            <a:r>
              <a:rPr lang="en-US" i="1" baseline="0" dirty="0"/>
              <a:t>Click slide.</a:t>
            </a:r>
            <a:endParaRPr lang="en-US" i="1" dirty="0"/>
          </a:p>
        </p:txBody>
      </p:sp>
      <p:sp>
        <p:nvSpPr>
          <p:cNvPr id="4" name="Slide Number Placeholder 3"/>
          <p:cNvSpPr>
            <a:spLocks noGrp="1"/>
          </p:cNvSpPr>
          <p:nvPr>
            <p:ph type="sldNum" sz="quarter" idx="10"/>
          </p:nvPr>
        </p:nvSpPr>
        <p:spPr/>
        <p:txBody>
          <a:bodyPr/>
          <a:lstStyle/>
          <a:p>
            <a:fld id="{DB6FC41E-C7B1-4942-A6F8-366B0333BB5C}" type="slidenum">
              <a:rPr lang="en-US" smtClean="0"/>
              <a:t>148</a:t>
            </a:fld>
            <a:endParaRPr lang="en-US" dirty="0"/>
          </a:p>
        </p:txBody>
      </p:sp>
      <p:sp>
        <p:nvSpPr>
          <p:cNvPr id="5" name="Date Placeholder 4"/>
          <p:cNvSpPr>
            <a:spLocks noGrp="1"/>
          </p:cNvSpPr>
          <p:nvPr>
            <p:ph type="dt" idx="11"/>
          </p:nvPr>
        </p:nvSpPr>
        <p:spPr/>
        <p:txBody>
          <a:bodyPr/>
          <a:lstStyle/>
          <a:p>
            <a:fld id="{35E8E2A7-6146-47C1-BAC4-C3BFBD849AF2}"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3906723929"/>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i="1" baseline="0" dirty="0"/>
              <a:t>Review the slide.</a:t>
            </a:r>
          </a:p>
          <a:p>
            <a:pPr marL="171450" indent="-171450">
              <a:buFont typeface="Arial" panose="020B0604020202020204" pitchFamily="34" charset="0"/>
              <a:buChar char="•"/>
            </a:pPr>
            <a:endParaRPr lang="en-US" i="1" baseline="0" dirty="0"/>
          </a:p>
          <a:p>
            <a:pPr marL="171450" indent="-171450">
              <a:buFont typeface="Arial" panose="020B0604020202020204" pitchFamily="34" charset="0"/>
              <a:buChar char="•"/>
            </a:pPr>
            <a:r>
              <a:rPr lang="en-US" i="1" baseline="0" dirty="0"/>
              <a:t>Click slide.</a:t>
            </a:r>
            <a:endParaRPr lang="en-US" dirty="0"/>
          </a:p>
        </p:txBody>
      </p:sp>
      <p:sp>
        <p:nvSpPr>
          <p:cNvPr id="4" name="Slide Number Placeholder 3"/>
          <p:cNvSpPr>
            <a:spLocks noGrp="1"/>
          </p:cNvSpPr>
          <p:nvPr>
            <p:ph type="sldNum" sz="quarter" idx="10"/>
          </p:nvPr>
        </p:nvSpPr>
        <p:spPr/>
        <p:txBody>
          <a:bodyPr/>
          <a:lstStyle/>
          <a:p>
            <a:fld id="{DB6FC41E-C7B1-4942-A6F8-366B0333BB5C}" type="slidenum">
              <a:rPr lang="en-US" smtClean="0"/>
              <a:t>149</a:t>
            </a:fld>
            <a:endParaRPr lang="en-US" dirty="0"/>
          </a:p>
        </p:txBody>
      </p:sp>
      <p:sp>
        <p:nvSpPr>
          <p:cNvPr id="5" name="Date Placeholder 4"/>
          <p:cNvSpPr>
            <a:spLocks noGrp="1"/>
          </p:cNvSpPr>
          <p:nvPr>
            <p:ph type="dt" idx="11"/>
          </p:nvPr>
        </p:nvSpPr>
        <p:spPr/>
        <p:txBody>
          <a:bodyPr/>
          <a:lstStyle/>
          <a:p>
            <a:fld id="{7FD8AEF2-D2C0-4FDE-B0EB-838BB35C6520}"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329663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28" indent="-171428">
              <a:buFont typeface="Arial" panose="020B0604020202020204" pitchFamily="34" charset="0"/>
              <a:buChar char="•"/>
            </a:pPr>
            <a:r>
              <a:rPr lang="en-US" i="1" dirty="0"/>
              <a:t>Review the slide.</a:t>
            </a:r>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r>
              <a:rPr lang="en-US" i="0" dirty="0"/>
              <a:t>Lead</a:t>
            </a:r>
            <a:r>
              <a:rPr lang="en-US" i="0" baseline="0" dirty="0"/>
              <a:t> the discussion.  </a:t>
            </a:r>
          </a:p>
          <a:p>
            <a:pPr marL="171428" indent="-171428">
              <a:buFont typeface="Arial" panose="020B0604020202020204" pitchFamily="34" charset="0"/>
              <a:buChar char="•"/>
            </a:pPr>
            <a:endParaRPr lang="en-US" baseline="0" dirty="0"/>
          </a:p>
          <a:p>
            <a:pPr marL="171428" indent="-171428">
              <a:buFont typeface="Arial" panose="020B0604020202020204" pitchFamily="34" charset="0"/>
              <a:buChar char="•"/>
            </a:pPr>
            <a:r>
              <a:rPr lang="en-US" i="1" baseline="0" dirty="0"/>
              <a:t>Click slide.</a:t>
            </a:r>
          </a:p>
          <a:p>
            <a:pPr marL="171428" indent="-171428">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3959EA59-0DEE-4D2F-9C38-9C933B61A71A}" type="slidenum">
              <a:rPr lang="en-US" smtClean="0"/>
              <a:t>15</a:t>
            </a:fld>
            <a:endParaRPr lang="en-US"/>
          </a:p>
        </p:txBody>
      </p:sp>
      <p:sp>
        <p:nvSpPr>
          <p:cNvPr id="5" name="Date Placeholder 4"/>
          <p:cNvSpPr>
            <a:spLocks noGrp="1"/>
          </p:cNvSpPr>
          <p:nvPr>
            <p:ph type="dt" idx="11"/>
          </p:nvPr>
        </p:nvSpPr>
        <p:spPr/>
        <p:txBody>
          <a:bodyPr/>
          <a:lstStyle/>
          <a:p>
            <a:fld id="{E59251D7-40D6-40A0-9EE0-B0901F43A928}"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2301720628"/>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i="1" baseline="0" dirty="0"/>
              <a:t>Review the slide.</a:t>
            </a: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SFPMs can have a big support role by providing templates for the letters and a model permit form to correctly document costs, market value and suggestions for good sources</a:t>
            </a:r>
            <a:r>
              <a:rPr lang="en-US" baseline="0" dirty="0"/>
              <a:t> to determine needed information.</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i="1" baseline="0" dirty="0"/>
              <a:t>Click slide.</a:t>
            </a:r>
            <a:endParaRPr lang="en-US" dirty="0"/>
          </a:p>
        </p:txBody>
      </p:sp>
      <p:sp>
        <p:nvSpPr>
          <p:cNvPr id="4" name="Slide Number Placeholder 3"/>
          <p:cNvSpPr>
            <a:spLocks noGrp="1"/>
          </p:cNvSpPr>
          <p:nvPr>
            <p:ph type="sldNum" sz="quarter" idx="10"/>
          </p:nvPr>
        </p:nvSpPr>
        <p:spPr/>
        <p:txBody>
          <a:bodyPr/>
          <a:lstStyle/>
          <a:p>
            <a:fld id="{DB6FC41E-C7B1-4942-A6F8-366B0333BB5C}" type="slidenum">
              <a:rPr lang="en-US" smtClean="0"/>
              <a:t>150</a:t>
            </a:fld>
            <a:endParaRPr lang="en-US" dirty="0"/>
          </a:p>
        </p:txBody>
      </p:sp>
      <p:sp>
        <p:nvSpPr>
          <p:cNvPr id="5" name="Date Placeholder 4"/>
          <p:cNvSpPr>
            <a:spLocks noGrp="1"/>
          </p:cNvSpPr>
          <p:nvPr>
            <p:ph type="dt" idx="11"/>
          </p:nvPr>
        </p:nvSpPr>
        <p:spPr/>
        <p:txBody>
          <a:bodyPr/>
          <a:lstStyle/>
          <a:p>
            <a:fld id="{8FAA3725-8A50-4A3A-9788-A171F0464715}"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1806833903"/>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i="1" baseline="0" dirty="0"/>
              <a:t>Review the slide.</a:t>
            </a:r>
          </a:p>
          <a:p>
            <a:pPr marL="171450" indent="-171450">
              <a:buFont typeface="Arial" panose="020B0604020202020204" pitchFamily="34" charset="0"/>
              <a:buChar char="•"/>
            </a:pPr>
            <a:endParaRPr lang="en-US" i="1" baseline="0" dirty="0"/>
          </a:p>
          <a:p>
            <a:pPr marL="171450" indent="-171450">
              <a:buFont typeface="Arial" panose="020B0604020202020204" pitchFamily="34" charset="0"/>
              <a:buChar char="•"/>
            </a:pPr>
            <a:r>
              <a:rPr lang="en-US" i="1" baseline="0" dirty="0"/>
              <a:t>Click slide.</a:t>
            </a:r>
            <a:endParaRPr lang="en-US" dirty="0"/>
          </a:p>
        </p:txBody>
      </p:sp>
      <p:sp>
        <p:nvSpPr>
          <p:cNvPr id="4" name="Slide Number Placeholder 3"/>
          <p:cNvSpPr>
            <a:spLocks noGrp="1"/>
          </p:cNvSpPr>
          <p:nvPr>
            <p:ph type="sldNum" sz="quarter" idx="10"/>
          </p:nvPr>
        </p:nvSpPr>
        <p:spPr/>
        <p:txBody>
          <a:bodyPr/>
          <a:lstStyle/>
          <a:p>
            <a:fld id="{DB6FC41E-C7B1-4942-A6F8-366B0333BB5C}" type="slidenum">
              <a:rPr lang="en-US" smtClean="0"/>
              <a:t>151</a:t>
            </a:fld>
            <a:endParaRPr lang="en-US" dirty="0"/>
          </a:p>
        </p:txBody>
      </p:sp>
      <p:sp>
        <p:nvSpPr>
          <p:cNvPr id="5" name="Date Placeholder 4"/>
          <p:cNvSpPr>
            <a:spLocks noGrp="1"/>
          </p:cNvSpPr>
          <p:nvPr>
            <p:ph type="dt" idx="11"/>
          </p:nvPr>
        </p:nvSpPr>
        <p:spPr/>
        <p:txBody>
          <a:bodyPr/>
          <a:lstStyle/>
          <a:p>
            <a:fld id="{FB1B8A09-D420-4E9F-AF66-CB172CE3D858}"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1057738305"/>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i="1" dirty="0"/>
              <a:t>Review the slide.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i="1" baseline="0" dirty="0"/>
              <a:t>Click slide.</a:t>
            </a:r>
            <a:endParaRPr lang="en-US" dirty="0"/>
          </a:p>
        </p:txBody>
      </p:sp>
      <p:sp>
        <p:nvSpPr>
          <p:cNvPr id="4" name="Slide Number Placeholder 3"/>
          <p:cNvSpPr>
            <a:spLocks noGrp="1"/>
          </p:cNvSpPr>
          <p:nvPr>
            <p:ph type="sldNum" sz="quarter" idx="10"/>
          </p:nvPr>
        </p:nvSpPr>
        <p:spPr/>
        <p:txBody>
          <a:bodyPr/>
          <a:lstStyle/>
          <a:p>
            <a:fld id="{DB6FC41E-C7B1-4942-A6F8-366B0333BB5C}" type="slidenum">
              <a:rPr lang="en-US" smtClean="0"/>
              <a:t>152</a:t>
            </a:fld>
            <a:endParaRPr lang="en-US" dirty="0"/>
          </a:p>
        </p:txBody>
      </p:sp>
      <p:sp>
        <p:nvSpPr>
          <p:cNvPr id="5" name="Date Placeholder 4"/>
          <p:cNvSpPr>
            <a:spLocks noGrp="1"/>
          </p:cNvSpPr>
          <p:nvPr>
            <p:ph type="dt" idx="11"/>
          </p:nvPr>
        </p:nvSpPr>
        <p:spPr/>
        <p:txBody>
          <a:bodyPr/>
          <a:lstStyle/>
          <a:p>
            <a:fld id="{175300A0-8439-4DE6-880D-BC442364EDF8}"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3426410495"/>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i="1" baseline="0" dirty="0"/>
              <a:t>Review the slide.</a:t>
            </a:r>
          </a:p>
          <a:p>
            <a:pPr marL="171450" indent="-171450">
              <a:buFont typeface="Arial" panose="020B0604020202020204" pitchFamily="34" charset="0"/>
              <a:buChar char="•"/>
            </a:pPr>
            <a:endParaRPr lang="en-US" i="1" baseline="0" dirty="0"/>
          </a:p>
          <a:p>
            <a:pPr marL="171450" indent="-171450">
              <a:buFont typeface="Arial" panose="020B0604020202020204" pitchFamily="34" charset="0"/>
              <a:buChar char="•"/>
            </a:pPr>
            <a:r>
              <a:rPr lang="en-US" i="1" baseline="0" dirty="0"/>
              <a:t>Click slide.</a:t>
            </a:r>
            <a:endParaRPr lang="en-US" dirty="0"/>
          </a:p>
        </p:txBody>
      </p:sp>
      <p:sp>
        <p:nvSpPr>
          <p:cNvPr id="4" name="Slide Number Placeholder 3"/>
          <p:cNvSpPr>
            <a:spLocks noGrp="1"/>
          </p:cNvSpPr>
          <p:nvPr>
            <p:ph type="sldNum" sz="quarter" idx="10"/>
          </p:nvPr>
        </p:nvSpPr>
        <p:spPr/>
        <p:txBody>
          <a:bodyPr/>
          <a:lstStyle/>
          <a:p>
            <a:fld id="{DB6FC41E-C7B1-4942-A6F8-366B0333BB5C}" type="slidenum">
              <a:rPr lang="en-US" smtClean="0"/>
              <a:t>153</a:t>
            </a:fld>
            <a:endParaRPr lang="en-US" dirty="0"/>
          </a:p>
        </p:txBody>
      </p:sp>
      <p:sp>
        <p:nvSpPr>
          <p:cNvPr id="5" name="Date Placeholder 4"/>
          <p:cNvSpPr>
            <a:spLocks noGrp="1"/>
          </p:cNvSpPr>
          <p:nvPr>
            <p:ph type="dt" idx="11"/>
          </p:nvPr>
        </p:nvSpPr>
        <p:spPr/>
        <p:txBody>
          <a:bodyPr/>
          <a:lstStyle/>
          <a:p>
            <a:fld id="{BDC63135-D563-4744-807D-5802DCEA6C32}"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134374206"/>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i="1" baseline="0" dirty="0"/>
              <a:t>Review the slide.</a:t>
            </a:r>
          </a:p>
          <a:p>
            <a:pPr marL="171450" indent="-171450">
              <a:buFont typeface="Arial" panose="020B0604020202020204" pitchFamily="34" charset="0"/>
              <a:buChar char="•"/>
            </a:pPr>
            <a:endParaRPr lang="en-US" i="1" baseline="0" dirty="0"/>
          </a:p>
          <a:p>
            <a:pPr marL="171450" indent="-171450">
              <a:buFont typeface="Arial" panose="020B0604020202020204" pitchFamily="34" charset="0"/>
              <a:buChar char="•"/>
            </a:pPr>
            <a:r>
              <a:rPr lang="en-US" i="1" baseline="0" dirty="0"/>
              <a:t>Click slide.</a:t>
            </a:r>
            <a:endParaRPr lang="en-US" dirty="0"/>
          </a:p>
        </p:txBody>
      </p:sp>
      <p:sp>
        <p:nvSpPr>
          <p:cNvPr id="4" name="Slide Number Placeholder 3"/>
          <p:cNvSpPr>
            <a:spLocks noGrp="1"/>
          </p:cNvSpPr>
          <p:nvPr>
            <p:ph type="sldNum" sz="quarter" idx="10"/>
          </p:nvPr>
        </p:nvSpPr>
        <p:spPr/>
        <p:txBody>
          <a:bodyPr/>
          <a:lstStyle/>
          <a:p>
            <a:fld id="{DB6FC41E-C7B1-4942-A6F8-366B0333BB5C}" type="slidenum">
              <a:rPr lang="en-US" smtClean="0"/>
              <a:t>154</a:t>
            </a:fld>
            <a:endParaRPr lang="en-US" dirty="0"/>
          </a:p>
        </p:txBody>
      </p:sp>
      <p:sp>
        <p:nvSpPr>
          <p:cNvPr id="5" name="Date Placeholder 4"/>
          <p:cNvSpPr>
            <a:spLocks noGrp="1"/>
          </p:cNvSpPr>
          <p:nvPr>
            <p:ph type="dt" idx="11"/>
          </p:nvPr>
        </p:nvSpPr>
        <p:spPr/>
        <p:txBody>
          <a:bodyPr/>
          <a:lstStyle/>
          <a:p>
            <a:fld id="{8F2C4A57-006E-43FA-9B8B-EDF79108AD82}"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1283252036"/>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i="1" baseline="0" dirty="0"/>
              <a:t>Review the slide.</a:t>
            </a:r>
          </a:p>
          <a:p>
            <a:pPr marL="171450" indent="-171450">
              <a:buFont typeface="Arial" panose="020B0604020202020204" pitchFamily="34" charset="0"/>
              <a:buChar char="•"/>
            </a:pPr>
            <a:endParaRPr lang="en-US" i="1" baseline="0" dirty="0"/>
          </a:p>
          <a:p>
            <a:pPr marL="171450" indent="-171450">
              <a:buFont typeface="Arial" panose="020B0604020202020204" pitchFamily="34" charset="0"/>
              <a:buChar char="•"/>
            </a:pPr>
            <a:r>
              <a:rPr lang="en-US" i="1" baseline="0" dirty="0"/>
              <a:t>Click slide.</a:t>
            </a:r>
            <a:endParaRPr lang="en-US" dirty="0"/>
          </a:p>
        </p:txBody>
      </p:sp>
      <p:sp>
        <p:nvSpPr>
          <p:cNvPr id="4" name="Slide Number Placeholder 3"/>
          <p:cNvSpPr>
            <a:spLocks noGrp="1"/>
          </p:cNvSpPr>
          <p:nvPr>
            <p:ph type="sldNum" sz="quarter" idx="10"/>
          </p:nvPr>
        </p:nvSpPr>
        <p:spPr/>
        <p:txBody>
          <a:bodyPr/>
          <a:lstStyle/>
          <a:p>
            <a:fld id="{DB6FC41E-C7B1-4942-A6F8-366B0333BB5C}" type="slidenum">
              <a:rPr lang="en-US" smtClean="0"/>
              <a:t>155</a:t>
            </a:fld>
            <a:endParaRPr lang="en-US" dirty="0"/>
          </a:p>
        </p:txBody>
      </p:sp>
      <p:sp>
        <p:nvSpPr>
          <p:cNvPr id="5" name="Date Placeholder 4"/>
          <p:cNvSpPr>
            <a:spLocks noGrp="1"/>
          </p:cNvSpPr>
          <p:nvPr>
            <p:ph type="dt" idx="11"/>
          </p:nvPr>
        </p:nvSpPr>
        <p:spPr/>
        <p:txBody>
          <a:bodyPr/>
          <a:lstStyle/>
          <a:p>
            <a:fld id="{6AD19897-FF2D-42C8-A273-5655112F16DE}"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525191421"/>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This</a:t>
            </a:r>
            <a:r>
              <a:rPr lang="en-US" baseline="0" dirty="0"/>
              <a:t> home was substantially damaged by flood in Illinois.</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i="1" baseline="0" dirty="0"/>
              <a:t>Click slide.</a:t>
            </a:r>
            <a:endParaRPr lang="en-US" dirty="0"/>
          </a:p>
        </p:txBody>
      </p:sp>
      <p:sp>
        <p:nvSpPr>
          <p:cNvPr id="4" name="Slide Number Placeholder 3"/>
          <p:cNvSpPr>
            <a:spLocks noGrp="1"/>
          </p:cNvSpPr>
          <p:nvPr>
            <p:ph type="sldNum" sz="quarter" idx="10"/>
          </p:nvPr>
        </p:nvSpPr>
        <p:spPr/>
        <p:txBody>
          <a:bodyPr/>
          <a:lstStyle/>
          <a:p>
            <a:fld id="{DB6FC41E-C7B1-4942-A6F8-366B0333BB5C}" type="slidenum">
              <a:rPr lang="en-US" smtClean="0"/>
              <a:t>156</a:t>
            </a:fld>
            <a:endParaRPr lang="en-US" dirty="0"/>
          </a:p>
        </p:txBody>
      </p:sp>
      <p:sp>
        <p:nvSpPr>
          <p:cNvPr id="5" name="Date Placeholder 4"/>
          <p:cNvSpPr>
            <a:spLocks noGrp="1"/>
          </p:cNvSpPr>
          <p:nvPr>
            <p:ph type="dt" idx="11"/>
          </p:nvPr>
        </p:nvSpPr>
        <p:spPr/>
        <p:txBody>
          <a:bodyPr/>
          <a:lstStyle/>
          <a:p>
            <a:fld id="{6D59F987-F55E-4282-A246-22DF6CE5EFAE}"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2756171905"/>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i="1" dirty="0"/>
              <a:t>Review the slide, same structure from previous slide.</a:t>
            </a:r>
          </a:p>
          <a:p>
            <a:pPr marL="171450" indent="-171450">
              <a:buFont typeface="Arial" panose="020B0604020202020204" pitchFamily="34" charset="0"/>
              <a:buChar char="•"/>
            </a:pPr>
            <a:endParaRPr lang="en-US" i="1" dirty="0"/>
          </a:p>
          <a:p>
            <a:pPr marL="171450" indent="-171450">
              <a:buFont typeface="Arial" panose="020B0604020202020204" pitchFamily="34" charset="0"/>
              <a:buChar char="•"/>
            </a:pPr>
            <a:r>
              <a:rPr lang="en-US" i="1" baseline="0" dirty="0"/>
              <a:t>Click slide.</a:t>
            </a:r>
            <a:endParaRPr lang="en-US" i="1" dirty="0"/>
          </a:p>
        </p:txBody>
      </p:sp>
      <p:sp>
        <p:nvSpPr>
          <p:cNvPr id="4" name="Slide Number Placeholder 3"/>
          <p:cNvSpPr>
            <a:spLocks noGrp="1"/>
          </p:cNvSpPr>
          <p:nvPr>
            <p:ph type="sldNum" sz="quarter" idx="10"/>
          </p:nvPr>
        </p:nvSpPr>
        <p:spPr/>
        <p:txBody>
          <a:bodyPr/>
          <a:lstStyle/>
          <a:p>
            <a:fld id="{DB6FC41E-C7B1-4942-A6F8-366B0333BB5C}" type="slidenum">
              <a:rPr lang="en-US" smtClean="0"/>
              <a:t>157</a:t>
            </a:fld>
            <a:endParaRPr lang="en-US" dirty="0"/>
          </a:p>
        </p:txBody>
      </p:sp>
      <p:sp>
        <p:nvSpPr>
          <p:cNvPr id="5" name="Date Placeholder 4"/>
          <p:cNvSpPr>
            <a:spLocks noGrp="1"/>
          </p:cNvSpPr>
          <p:nvPr>
            <p:ph type="dt" idx="11"/>
          </p:nvPr>
        </p:nvSpPr>
        <p:spPr/>
        <p:txBody>
          <a:bodyPr/>
          <a:lstStyle/>
          <a:p>
            <a:fld id="{FBD3B579-23D5-44D3-B942-722EE305FBF5}"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3936390335"/>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Back when that 30-day project happened, FEMA would routinely pay half the claim up front.  This particular homeowner had the elevation contractor lined up and waiting to go as soon as he got the approval from his agent.  He was elevated within 30 days after the red tag letter. </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i="1" baseline="0" dirty="0"/>
              <a:t>Click slide</a:t>
            </a:r>
            <a:endParaRPr lang="en-US" dirty="0"/>
          </a:p>
        </p:txBody>
      </p:sp>
      <p:sp>
        <p:nvSpPr>
          <p:cNvPr id="4" name="Slide Number Placeholder 3"/>
          <p:cNvSpPr>
            <a:spLocks noGrp="1"/>
          </p:cNvSpPr>
          <p:nvPr>
            <p:ph type="sldNum" sz="quarter" idx="10"/>
          </p:nvPr>
        </p:nvSpPr>
        <p:spPr/>
        <p:txBody>
          <a:bodyPr/>
          <a:lstStyle/>
          <a:p>
            <a:fld id="{DB6FC41E-C7B1-4942-A6F8-366B0333BB5C}" type="slidenum">
              <a:rPr lang="en-US" smtClean="0"/>
              <a:t>158</a:t>
            </a:fld>
            <a:endParaRPr lang="en-US" dirty="0"/>
          </a:p>
        </p:txBody>
      </p:sp>
      <p:sp>
        <p:nvSpPr>
          <p:cNvPr id="5" name="Date Placeholder 4"/>
          <p:cNvSpPr>
            <a:spLocks noGrp="1"/>
          </p:cNvSpPr>
          <p:nvPr>
            <p:ph type="dt" idx="11"/>
          </p:nvPr>
        </p:nvSpPr>
        <p:spPr/>
        <p:txBody>
          <a:bodyPr/>
          <a:lstStyle/>
          <a:p>
            <a:fld id="{4A84CCDB-E402-4D20-AD6F-153F431B3F7E}"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2198723815"/>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i="1" baseline="0" dirty="0"/>
              <a:t>Review the slide.</a:t>
            </a:r>
          </a:p>
          <a:p>
            <a:pPr marL="171450" indent="-171450">
              <a:buFont typeface="Arial" panose="020B0604020202020204" pitchFamily="34" charset="0"/>
              <a:buChar char="•"/>
            </a:pPr>
            <a:endParaRPr lang="en-US" i="1" baseline="0" dirty="0"/>
          </a:p>
          <a:p>
            <a:pPr marL="171450" indent="-171450">
              <a:buFont typeface="Arial" panose="020B0604020202020204" pitchFamily="34" charset="0"/>
              <a:buChar char="•"/>
            </a:pPr>
            <a:r>
              <a:rPr lang="en-US" i="0" baseline="0" dirty="0"/>
              <a:t>Two different homes from the same Illinois flood.</a:t>
            </a:r>
          </a:p>
          <a:p>
            <a:pPr marL="171450" indent="-171450">
              <a:buFont typeface="Arial" panose="020B0604020202020204" pitchFamily="34" charset="0"/>
              <a:buChar char="•"/>
            </a:pPr>
            <a:endParaRPr lang="en-US" i="1" baseline="0" dirty="0"/>
          </a:p>
          <a:p>
            <a:pPr marL="171450" indent="-171450">
              <a:buFont typeface="Arial" panose="020B0604020202020204" pitchFamily="34" charset="0"/>
              <a:buChar char="•"/>
            </a:pPr>
            <a:r>
              <a:rPr lang="en-US" i="1" baseline="0" dirty="0"/>
              <a:t>Click slide.</a:t>
            </a:r>
            <a:endParaRPr lang="en-US" dirty="0"/>
          </a:p>
        </p:txBody>
      </p:sp>
      <p:sp>
        <p:nvSpPr>
          <p:cNvPr id="4" name="Slide Number Placeholder 3"/>
          <p:cNvSpPr>
            <a:spLocks noGrp="1"/>
          </p:cNvSpPr>
          <p:nvPr>
            <p:ph type="sldNum" sz="quarter" idx="10"/>
          </p:nvPr>
        </p:nvSpPr>
        <p:spPr/>
        <p:txBody>
          <a:bodyPr/>
          <a:lstStyle/>
          <a:p>
            <a:fld id="{DB6FC41E-C7B1-4942-A6F8-366B0333BB5C}" type="slidenum">
              <a:rPr lang="en-US" smtClean="0"/>
              <a:t>159</a:t>
            </a:fld>
            <a:endParaRPr lang="en-US" dirty="0"/>
          </a:p>
        </p:txBody>
      </p:sp>
      <p:sp>
        <p:nvSpPr>
          <p:cNvPr id="5" name="Date Placeholder 4"/>
          <p:cNvSpPr>
            <a:spLocks noGrp="1"/>
          </p:cNvSpPr>
          <p:nvPr>
            <p:ph type="dt" idx="11"/>
          </p:nvPr>
        </p:nvSpPr>
        <p:spPr/>
        <p:txBody>
          <a:bodyPr/>
          <a:lstStyle/>
          <a:p>
            <a:fld id="{B86A3D70-6AB3-4FAB-B5B1-90CA01FC1362}"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23492995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28" indent="-171428">
              <a:buFont typeface="Arial" panose="020B0604020202020204" pitchFamily="34" charset="0"/>
              <a:buChar char="•"/>
            </a:pPr>
            <a:r>
              <a:rPr lang="en-US" i="1" dirty="0"/>
              <a:t>Review the slide.</a:t>
            </a:r>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r>
              <a:rPr lang="en-US" i="0" baseline="0" dirty="0"/>
              <a:t>All of these actions/decisions are the opportunities to reduce the risk for existing/built environment.  These are opportunities to test and to show how regulation of new development performed against the risk. </a:t>
            </a:r>
          </a:p>
          <a:p>
            <a:pPr marL="171428" indent="-171428">
              <a:buFont typeface="Arial" panose="020B0604020202020204" pitchFamily="34" charset="0"/>
              <a:buChar char="•"/>
            </a:pPr>
            <a:endParaRPr lang="en-US" baseline="0" dirty="0"/>
          </a:p>
          <a:p>
            <a:pPr marL="171428" indent="-171428">
              <a:buFont typeface="Arial" panose="020B0604020202020204" pitchFamily="34" charset="0"/>
              <a:buChar char="•"/>
            </a:pPr>
            <a:r>
              <a:rPr lang="en-US" i="1" baseline="0" dirty="0"/>
              <a:t>Click slide.</a:t>
            </a:r>
          </a:p>
          <a:p>
            <a:pPr marL="171428" indent="-171428">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3959EA59-0DEE-4D2F-9C38-9C933B61A71A}" type="slidenum">
              <a:rPr lang="en-US" smtClean="0"/>
              <a:t>16</a:t>
            </a:fld>
            <a:endParaRPr lang="en-US"/>
          </a:p>
        </p:txBody>
      </p:sp>
      <p:sp>
        <p:nvSpPr>
          <p:cNvPr id="5" name="Date Placeholder 4"/>
          <p:cNvSpPr>
            <a:spLocks noGrp="1"/>
          </p:cNvSpPr>
          <p:nvPr>
            <p:ph type="dt" idx="11"/>
          </p:nvPr>
        </p:nvSpPr>
        <p:spPr/>
        <p:txBody>
          <a:bodyPr/>
          <a:lstStyle/>
          <a:p>
            <a:fld id="{F76D2421-D75F-4979-9A39-86C5CCBC40E1}"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2301720628"/>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i="1" baseline="0" dirty="0"/>
              <a:t>Review the slide.</a:t>
            </a:r>
          </a:p>
          <a:p>
            <a:pPr marL="171450" indent="-171450">
              <a:buFont typeface="Arial" panose="020B0604020202020204" pitchFamily="34" charset="0"/>
              <a:buChar char="•"/>
            </a:pPr>
            <a:endParaRPr lang="en-US" i="1" baseline="0" dirty="0"/>
          </a:p>
          <a:p>
            <a:pPr marL="171450" indent="-171450">
              <a:buFont typeface="Arial" panose="020B0604020202020204" pitchFamily="34" charset="0"/>
              <a:buChar char="•"/>
            </a:pPr>
            <a:r>
              <a:rPr lang="en-US" i="1" baseline="0" dirty="0"/>
              <a:t>Click slide.</a:t>
            </a:r>
            <a:endParaRPr lang="en-US" dirty="0"/>
          </a:p>
        </p:txBody>
      </p:sp>
      <p:sp>
        <p:nvSpPr>
          <p:cNvPr id="4" name="Slide Number Placeholder 3"/>
          <p:cNvSpPr>
            <a:spLocks noGrp="1"/>
          </p:cNvSpPr>
          <p:nvPr>
            <p:ph type="sldNum" sz="quarter" idx="10"/>
          </p:nvPr>
        </p:nvSpPr>
        <p:spPr/>
        <p:txBody>
          <a:bodyPr/>
          <a:lstStyle/>
          <a:p>
            <a:fld id="{DB6FC41E-C7B1-4942-A6F8-366B0333BB5C}" type="slidenum">
              <a:rPr lang="en-US" smtClean="0"/>
              <a:t>160</a:t>
            </a:fld>
            <a:endParaRPr lang="en-US" dirty="0"/>
          </a:p>
        </p:txBody>
      </p:sp>
      <p:sp>
        <p:nvSpPr>
          <p:cNvPr id="5" name="Date Placeholder 4"/>
          <p:cNvSpPr>
            <a:spLocks noGrp="1"/>
          </p:cNvSpPr>
          <p:nvPr>
            <p:ph type="dt" idx="11"/>
          </p:nvPr>
        </p:nvSpPr>
        <p:spPr/>
        <p:txBody>
          <a:bodyPr/>
          <a:lstStyle/>
          <a:p>
            <a:fld id="{3E174103-0F37-4F44-B243-2C3A6818AD8E}"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3105181001"/>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i="1" baseline="0" dirty="0"/>
              <a:t>Review the slide.</a:t>
            </a:r>
          </a:p>
          <a:p>
            <a:pPr marL="171450" indent="-171450">
              <a:buFont typeface="Arial" panose="020B0604020202020204" pitchFamily="34" charset="0"/>
              <a:buChar char="•"/>
            </a:pPr>
            <a:endParaRPr lang="en-US" i="1" baseline="0" dirty="0"/>
          </a:p>
          <a:p>
            <a:pPr marL="171450" indent="-171450">
              <a:buFont typeface="Arial" panose="020B0604020202020204" pitchFamily="34" charset="0"/>
              <a:buChar char="•"/>
            </a:pPr>
            <a:r>
              <a:rPr lang="en-US" i="1" baseline="0" dirty="0"/>
              <a:t>Click slide.</a:t>
            </a:r>
            <a:endParaRPr lang="en-US" dirty="0"/>
          </a:p>
        </p:txBody>
      </p:sp>
      <p:sp>
        <p:nvSpPr>
          <p:cNvPr id="4" name="Slide Number Placeholder 3"/>
          <p:cNvSpPr>
            <a:spLocks noGrp="1"/>
          </p:cNvSpPr>
          <p:nvPr>
            <p:ph type="sldNum" sz="quarter" idx="10"/>
          </p:nvPr>
        </p:nvSpPr>
        <p:spPr/>
        <p:txBody>
          <a:bodyPr/>
          <a:lstStyle/>
          <a:p>
            <a:fld id="{DB6FC41E-C7B1-4942-A6F8-366B0333BB5C}" type="slidenum">
              <a:rPr lang="en-US" smtClean="0"/>
              <a:t>161</a:t>
            </a:fld>
            <a:endParaRPr lang="en-US" dirty="0"/>
          </a:p>
        </p:txBody>
      </p:sp>
      <p:sp>
        <p:nvSpPr>
          <p:cNvPr id="5" name="Date Placeholder 4"/>
          <p:cNvSpPr>
            <a:spLocks noGrp="1"/>
          </p:cNvSpPr>
          <p:nvPr>
            <p:ph type="dt" idx="11"/>
          </p:nvPr>
        </p:nvSpPr>
        <p:spPr/>
        <p:txBody>
          <a:bodyPr/>
          <a:lstStyle/>
          <a:p>
            <a:fld id="{F34C216F-10C6-4482-A383-5BE7F0D55D95}"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3041173509"/>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 typeface="Arial" panose="020B0604020202020204" pitchFamily="34" charset="0"/>
              <a:buChar char="•"/>
            </a:pPr>
            <a:r>
              <a:rPr lang="en-US" altLang="en-US" dirty="0"/>
              <a:t>Two errors in the video.  1- The local FPM cannot access the claims data on the internet.  2- ICC is now $30K and not $20K.</a:t>
            </a:r>
          </a:p>
          <a:p>
            <a:endParaRPr lang="en-US" altLang="en-US" dirty="0"/>
          </a:p>
          <a:p>
            <a:pPr marL="171450" indent="-171450">
              <a:buFont typeface="Arial" panose="020B0604020202020204" pitchFamily="34" charset="0"/>
              <a:buChar char="•"/>
            </a:pPr>
            <a:r>
              <a:rPr lang="en-US" i="1" baseline="0" dirty="0"/>
              <a:t>Click the slide.</a:t>
            </a:r>
            <a:endParaRPr lang="en-US" altLang="en-US" dirty="0"/>
          </a:p>
        </p:txBody>
      </p:sp>
      <p:sp>
        <p:nvSpPr>
          <p:cNvPr id="107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58825" indent="-290513">
              <a:defRPr sz="2400">
                <a:solidFill>
                  <a:schemeClr val="tx1"/>
                </a:solidFill>
                <a:latin typeface="Arial" panose="020B0604020202020204" pitchFamily="34" charset="0"/>
              </a:defRPr>
            </a:lvl2pPr>
            <a:lvl3pPr marL="1166813" indent="-233363">
              <a:defRPr sz="2400">
                <a:solidFill>
                  <a:schemeClr val="tx1"/>
                </a:solidFill>
                <a:latin typeface="Arial" panose="020B0604020202020204" pitchFamily="34" charset="0"/>
              </a:defRPr>
            </a:lvl3pPr>
            <a:lvl4pPr marL="1633538" indent="-233363">
              <a:defRPr sz="2400">
                <a:solidFill>
                  <a:schemeClr val="tx1"/>
                </a:solidFill>
                <a:latin typeface="Arial" panose="020B0604020202020204" pitchFamily="34" charset="0"/>
              </a:defRPr>
            </a:lvl4pPr>
            <a:lvl5pPr marL="2100263" indent="-233363">
              <a:defRPr sz="2400">
                <a:solidFill>
                  <a:schemeClr val="tx1"/>
                </a:solidFill>
                <a:latin typeface="Arial" panose="020B0604020202020204" pitchFamily="34" charset="0"/>
              </a:defRPr>
            </a:lvl5pPr>
            <a:lvl6pPr marL="2557463" indent="-233363" eaLnBrk="0" fontAlgn="base" hangingPunct="0">
              <a:spcBef>
                <a:spcPct val="0"/>
              </a:spcBef>
              <a:spcAft>
                <a:spcPct val="0"/>
              </a:spcAft>
              <a:defRPr sz="2400">
                <a:solidFill>
                  <a:schemeClr val="tx1"/>
                </a:solidFill>
                <a:latin typeface="Arial" panose="020B0604020202020204" pitchFamily="34" charset="0"/>
              </a:defRPr>
            </a:lvl6pPr>
            <a:lvl7pPr marL="3014663" indent="-233363" eaLnBrk="0" fontAlgn="base" hangingPunct="0">
              <a:spcBef>
                <a:spcPct val="0"/>
              </a:spcBef>
              <a:spcAft>
                <a:spcPct val="0"/>
              </a:spcAft>
              <a:defRPr sz="2400">
                <a:solidFill>
                  <a:schemeClr val="tx1"/>
                </a:solidFill>
                <a:latin typeface="Arial" panose="020B0604020202020204" pitchFamily="34" charset="0"/>
              </a:defRPr>
            </a:lvl7pPr>
            <a:lvl8pPr marL="3471863" indent="-233363" eaLnBrk="0" fontAlgn="base" hangingPunct="0">
              <a:spcBef>
                <a:spcPct val="0"/>
              </a:spcBef>
              <a:spcAft>
                <a:spcPct val="0"/>
              </a:spcAft>
              <a:defRPr sz="2400">
                <a:solidFill>
                  <a:schemeClr val="tx1"/>
                </a:solidFill>
                <a:latin typeface="Arial" panose="020B0604020202020204" pitchFamily="34" charset="0"/>
              </a:defRPr>
            </a:lvl8pPr>
            <a:lvl9pPr marL="3929063" indent="-233363" eaLnBrk="0" fontAlgn="base" hangingPunct="0">
              <a:spcBef>
                <a:spcPct val="0"/>
              </a:spcBef>
              <a:spcAft>
                <a:spcPct val="0"/>
              </a:spcAft>
              <a:defRPr sz="2400">
                <a:solidFill>
                  <a:schemeClr val="tx1"/>
                </a:solidFill>
                <a:latin typeface="Arial" panose="020B0604020202020204" pitchFamily="34" charset="0"/>
              </a:defRPr>
            </a:lvl9pPr>
          </a:lstStyle>
          <a:p>
            <a:fld id="{8B26506C-B01F-4F8F-9E40-21026BD55C5B}" type="slidenum">
              <a:rPr lang="en-US" altLang="en-US" sz="1200">
                <a:latin typeface="Tahoma" panose="020B0604030504040204" pitchFamily="34" charset="0"/>
              </a:rPr>
              <a:pPr/>
              <a:t>162</a:t>
            </a:fld>
            <a:endParaRPr lang="en-US" altLang="en-US" sz="1200">
              <a:latin typeface="Tahoma" panose="020B0604030504040204" pitchFamily="34" charset="0"/>
            </a:endParaRPr>
          </a:p>
        </p:txBody>
      </p:sp>
      <p:sp>
        <p:nvSpPr>
          <p:cNvPr id="2" name="Date Placeholder 1"/>
          <p:cNvSpPr>
            <a:spLocks noGrp="1"/>
          </p:cNvSpPr>
          <p:nvPr>
            <p:ph type="dt" idx="10"/>
          </p:nvPr>
        </p:nvSpPr>
        <p:spPr/>
        <p:txBody>
          <a:bodyPr/>
          <a:lstStyle/>
          <a:p>
            <a:fld id="{71243AAA-4866-4C19-9E8B-6E5419C7AC90}" type="datetime1">
              <a:rPr lang="en-US" smtClean="0"/>
              <a:t>5/18/2018</a:t>
            </a:fld>
            <a:endParaRPr lang="en-US" dirty="0"/>
          </a:p>
        </p:txBody>
      </p:sp>
      <p:sp>
        <p:nvSpPr>
          <p:cNvPr id="3" name="Header Placeholder 2"/>
          <p:cNvSpPr>
            <a:spLocks noGrp="1"/>
          </p:cNvSpPr>
          <p:nvPr>
            <p:ph type="hdr" sz="quarter" idx="11"/>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1094643158"/>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The</a:t>
            </a:r>
            <a:r>
              <a:rPr lang="en-US" sz="1200" kern="1200" baseline="0" dirty="0">
                <a:solidFill>
                  <a:schemeClr val="tx1"/>
                </a:solidFill>
                <a:effectLst/>
                <a:latin typeface="+mn-lt"/>
                <a:ea typeface="+mn-ea"/>
                <a:cs typeface="+mn-cs"/>
              </a:rPr>
              <a:t> timespan from loss to the first ICC payment depends on:</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	</a:t>
            </a:r>
            <a:r>
              <a:rPr lang="en-US" sz="1000" kern="1200" dirty="0">
                <a:solidFill>
                  <a:schemeClr val="tx1"/>
                </a:solidFill>
                <a:effectLst/>
                <a:latin typeface="+mn-lt"/>
                <a:ea typeface="+mn-ea"/>
                <a:cs typeface="+mn-cs"/>
              </a:rPr>
              <a:t>How quickly the community gets the red tag letter to the homeowner,</a:t>
            </a:r>
          </a:p>
          <a:p>
            <a:pPr lvl="0"/>
            <a:r>
              <a:rPr lang="en-US" sz="1000" kern="1200" dirty="0">
                <a:solidFill>
                  <a:schemeClr val="tx1"/>
                </a:solidFill>
                <a:effectLst/>
                <a:latin typeface="+mn-lt"/>
                <a:ea typeface="+mn-ea"/>
                <a:cs typeface="+mn-cs"/>
              </a:rPr>
              <a:t>	How quickly the homeowner gets that letter to his agent,</a:t>
            </a:r>
          </a:p>
          <a:p>
            <a:pPr lvl="0"/>
            <a:r>
              <a:rPr lang="en-US" sz="1000" kern="1200" dirty="0">
                <a:solidFill>
                  <a:schemeClr val="tx1"/>
                </a:solidFill>
                <a:effectLst/>
                <a:latin typeface="+mn-lt"/>
                <a:ea typeface="+mn-ea"/>
                <a:cs typeface="+mn-cs"/>
              </a:rPr>
              <a:t>	How quickly the agent get the ICC claim request submitted to FEMA</a:t>
            </a:r>
          </a:p>
          <a:p>
            <a:pPr lvl="0"/>
            <a:r>
              <a:rPr lang="en-US" sz="1000" kern="1200" dirty="0">
                <a:solidFill>
                  <a:schemeClr val="tx1"/>
                </a:solidFill>
                <a:effectLst/>
                <a:latin typeface="+mn-lt"/>
                <a:ea typeface="+mn-ea"/>
                <a:cs typeface="+mn-cs"/>
              </a:rPr>
              <a:t>	How quickly FEMA reviews and approves the ICC request, and</a:t>
            </a:r>
          </a:p>
          <a:p>
            <a:pPr lvl="0"/>
            <a:r>
              <a:rPr lang="en-US" sz="1000" kern="1200" dirty="0">
                <a:solidFill>
                  <a:schemeClr val="tx1"/>
                </a:solidFill>
                <a:effectLst/>
                <a:latin typeface="+mn-lt"/>
                <a:ea typeface="+mn-ea"/>
                <a:cs typeface="+mn-cs"/>
              </a:rPr>
              <a:t>	How quickly the contractor can start the elevation work.</a:t>
            </a:r>
          </a:p>
          <a:p>
            <a:r>
              <a:rPr lang="en-US" sz="1200" kern="1200" dirty="0">
                <a:solidFill>
                  <a:schemeClr val="tx1"/>
                </a:solidFill>
                <a:effectLst/>
                <a:latin typeface="+mn-lt"/>
                <a:ea typeface="+mn-ea"/>
                <a:cs typeface="+mn-cs"/>
              </a:rPr>
              <a:t>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If all these stars are perfectly aligned….it can happen.  </a:t>
            </a:r>
          </a:p>
          <a:p>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Paul Osman:</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 would say the majority of Illinois ICC projects have occurred within 6 months of the event.”  </a:t>
            </a:r>
          </a:p>
          <a:p>
            <a:pPr marL="171450" indent="-171450">
              <a:buFont typeface="Arial" panose="020B0604020202020204" pitchFamily="34" charset="0"/>
              <a:buChar char="•"/>
            </a:pPr>
            <a:endParaRPr lang="en-US" altLang="en-US" sz="1200" kern="1200" dirty="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baseline="0"/>
              <a:t>Click slide.</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altLang="en-US" dirty="0"/>
          </a:p>
        </p:txBody>
      </p:sp>
      <p:sp>
        <p:nvSpPr>
          <p:cNvPr id="107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58825" indent="-290513">
              <a:defRPr sz="2400">
                <a:solidFill>
                  <a:schemeClr val="tx1"/>
                </a:solidFill>
                <a:latin typeface="Arial" panose="020B0604020202020204" pitchFamily="34" charset="0"/>
              </a:defRPr>
            </a:lvl2pPr>
            <a:lvl3pPr marL="1166813" indent="-233363">
              <a:defRPr sz="2400">
                <a:solidFill>
                  <a:schemeClr val="tx1"/>
                </a:solidFill>
                <a:latin typeface="Arial" panose="020B0604020202020204" pitchFamily="34" charset="0"/>
              </a:defRPr>
            </a:lvl3pPr>
            <a:lvl4pPr marL="1633538" indent="-233363">
              <a:defRPr sz="2400">
                <a:solidFill>
                  <a:schemeClr val="tx1"/>
                </a:solidFill>
                <a:latin typeface="Arial" panose="020B0604020202020204" pitchFamily="34" charset="0"/>
              </a:defRPr>
            </a:lvl4pPr>
            <a:lvl5pPr marL="2100263" indent="-233363">
              <a:defRPr sz="2400">
                <a:solidFill>
                  <a:schemeClr val="tx1"/>
                </a:solidFill>
                <a:latin typeface="Arial" panose="020B0604020202020204" pitchFamily="34" charset="0"/>
              </a:defRPr>
            </a:lvl5pPr>
            <a:lvl6pPr marL="2557463" indent="-233363" eaLnBrk="0" fontAlgn="base" hangingPunct="0">
              <a:spcBef>
                <a:spcPct val="0"/>
              </a:spcBef>
              <a:spcAft>
                <a:spcPct val="0"/>
              </a:spcAft>
              <a:defRPr sz="2400">
                <a:solidFill>
                  <a:schemeClr val="tx1"/>
                </a:solidFill>
                <a:latin typeface="Arial" panose="020B0604020202020204" pitchFamily="34" charset="0"/>
              </a:defRPr>
            </a:lvl6pPr>
            <a:lvl7pPr marL="3014663" indent="-233363" eaLnBrk="0" fontAlgn="base" hangingPunct="0">
              <a:spcBef>
                <a:spcPct val="0"/>
              </a:spcBef>
              <a:spcAft>
                <a:spcPct val="0"/>
              </a:spcAft>
              <a:defRPr sz="2400">
                <a:solidFill>
                  <a:schemeClr val="tx1"/>
                </a:solidFill>
                <a:latin typeface="Arial" panose="020B0604020202020204" pitchFamily="34" charset="0"/>
              </a:defRPr>
            </a:lvl7pPr>
            <a:lvl8pPr marL="3471863" indent="-233363" eaLnBrk="0" fontAlgn="base" hangingPunct="0">
              <a:spcBef>
                <a:spcPct val="0"/>
              </a:spcBef>
              <a:spcAft>
                <a:spcPct val="0"/>
              </a:spcAft>
              <a:defRPr sz="2400">
                <a:solidFill>
                  <a:schemeClr val="tx1"/>
                </a:solidFill>
                <a:latin typeface="Arial" panose="020B0604020202020204" pitchFamily="34" charset="0"/>
              </a:defRPr>
            </a:lvl8pPr>
            <a:lvl9pPr marL="3929063" indent="-233363" eaLnBrk="0" fontAlgn="base" hangingPunct="0">
              <a:spcBef>
                <a:spcPct val="0"/>
              </a:spcBef>
              <a:spcAft>
                <a:spcPct val="0"/>
              </a:spcAft>
              <a:defRPr sz="2400">
                <a:solidFill>
                  <a:schemeClr val="tx1"/>
                </a:solidFill>
                <a:latin typeface="Arial" panose="020B0604020202020204" pitchFamily="34" charset="0"/>
              </a:defRPr>
            </a:lvl9pPr>
          </a:lstStyle>
          <a:p>
            <a:fld id="{8B26506C-B01F-4F8F-9E40-21026BD55C5B}" type="slidenum">
              <a:rPr lang="en-US" altLang="en-US" sz="1200">
                <a:latin typeface="Tahoma" panose="020B0604030504040204" pitchFamily="34" charset="0"/>
              </a:rPr>
              <a:pPr/>
              <a:t>163</a:t>
            </a:fld>
            <a:endParaRPr lang="en-US" altLang="en-US" sz="1200">
              <a:latin typeface="Tahoma" panose="020B0604030504040204" pitchFamily="34" charset="0"/>
            </a:endParaRPr>
          </a:p>
        </p:txBody>
      </p:sp>
      <p:sp>
        <p:nvSpPr>
          <p:cNvPr id="2" name="Date Placeholder 1"/>
          <p:cNvSpPr>
            <a:spLocks noGrp="1"/>
          </p:cNvSpPr>
          <p:nvPr>
            <p:ph type="dt" idx="10"/>
          </p:nvPr>
        </p:nvSpPr>
        <p:spPr/>
        <p:txBody>
          <a:bodyPr/>
          <a:lstStyle/>
          <a:p>
            <a:fld id="{EF910AC8-B3A8-469E-AB77-8EB33CA18A09}" type="datetime1">
              <a:rPr lang="en-US" smtClean="0"/>
              <a:t>5/18/2018</a:t>
            </a:fld>
            <a:endParaRPr lang="en-US" dirty="0"/>
          </a:p>
        </p:txBody>
      </p:sp>
      <p:sp>
        <p:nvSpPr>
          <p:cNvPr id="3" name="Header Placeholder 2"/>
          <p:cNvSpPr>
            <a:spLocks noGrp="1"/>
          </p:cNvSpPr>
          <p:nvPr>
            <p:ph type="hdr" sz="quarter" idx="11"/>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1719239485"/>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040" indent="-176040">
              <a:buFont typeface="Arial" pitchFamily="34" charset="0"/>
              <a:buChar char="•"/>
            </a:pPr>
            <a:r>
              <a:rPr lang="en-US" i="1" dirty="0"/>
              <a:t>Review</a:t>
            </a:r>
            <a:r>
              <a:rPr lang="en-US" i="1" baseline="0" dirty="0"/>
              <a:t> any items or questions that were raised to ensure that there is no confusion or mystery to what you have covered.</a:t>
            </a:r>
          </a:p>
          <a:p>
            <a:pPr marL="176040" indent="-176040">
              <a:buFont typeface="Arial" pitchFamily="34" charset="0"/>
              <a:buChar char="•"/>
            </a:pPr>
            <a:endParaRPr lang="en-US" i="1" baseline="0" dirty="0"/>
          </a:p>
        </p:txBody>
      </p:sp>
      <p:sp>
        <p:nvSpPr>
          <p:cNvPr id="4" name="Slide Number Placeholder 3"/>
          <p:cNvSpPr>
            <a:spLocks noGrp="1"/>
          </p:cNvSpPr>
          <p:nvPr>
            <p:ph type="sldNum" sz="quarter" idx="10"/>
          </p:nvPr>
        </p:nvSpPr>
        <p:spPr/>
        <p:txBody>
          <a:bodyPr/>
          <a:lstStyle/>
          <a:p>
            <a:fld id="{DB6FC41E-C7B1-4942-A6F8-366B0333BB5C}" type="slidenum">
              <a:rPr lang="en-US" smtClean="0"/>
              <a:t>164</a:t>
            </a:fld>
            <a:endParaRPr lang="en-US" dirty="0"/>
          </a:p>
        </p:txBody>
      </p:sp>
      <p:sp>
        <p:nvSpPr>
          <p:cNvPr id="5" name="Date Placeholder 4"/>
          <p:cNvSpPr>
            <a:spLocks noGrp="1"/>
          </p:cNvSpPr>
          <p:nvPr>
            <p:ph type="dt" idx="11"/>
          </p:nvPr>
        </p:nvSpPr>
        <p:spPr/>
        <p:txBody>
          <a:bodyPr/>
          <a:lstStyle/>
          <a:p>
            <a:fld id="{7D83DEFC-F682-49C8-B123-8D1601AED249}"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3723451616"/>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indent="-176131">
              <a:buFont typeface="Arial" pitchFamily="34" charset="0"/>
              <a:buChar char="•"/>
            </a:pPr>
            <a:r>
              <a:rPr lang="en-US" i="1" baseline="0" dirty="0"/>
              <a:t>Review the slide.</a:t>
            </a:r>
          </a:p>
          <a:p>
            <a:pPr marL="176131" indent="-176131">
              <a:buFont typeface="Arial" pitchFamily="34" charset="0"/>
              <a:buChar char="•"/>
            </a:pPr>
            <a:endParaRPr lang="en-US" i="1" baseline="0" dirty="0"/>
          </a:p>
          <a:p>
            <a:pPr marL="176131" indent="-176131">
              <a:buFont typeface="Arial" pitchFamily="34" charset="0"/>
              <a:buChar char="•"/>
            </a:pPr>
            <a:r>
              <a:rPr lang="en-US" i="0" baseline="0" dirty="0"/>
              <a:t>EMAC is the best tool you can reach for in a major disaster.  You need to know how to use it and who to use.</a:t>
            </a:r>
          </a:p>
          <a:p>
            <a:pPr marL="176131" indent="-176131">
              <a:buFont typeface="Arial" pitchFamily="34" charset="0"/>
              <a:buChar char="•"/>
            </a:pPr>
            <a:endParaRPr lang="en-US" i="0" baseline="0" dirty="0"/>
          </a:p>
          <a:p>
            <a:pPr marL="176131" indent="-176131">
              <a:buFont typeface="Arial" pitchFamily="34" charset="0"/>
              <a:buChar char="•"/>
            </a:pPr>
            <a:r>
              <a:rPr lang="en-US" i="0" baseline="0" dirty="0"/>
              <a:t>Found out who has the authority to submit an EMAC request in your agency.</a:t>
            </a:r>
          </a:p>
          <a:p>
            <a:pPr marL="176131" indent="-176131">
              <a:buFont typeface="Arial" pitchFamily="34" charset="0"/>
              <a:buChar char="•"/>
            </a:pPr>
            <a:endParaRPr lang="en-US" i="1" baseline="0" dirty="0"/>
          </a:p>
          <a:p>
            <a:pPr marL="176131" indent="-176131">
              <a:buFont typeface="Arial" pitchFamily="34" charset="0"/>
              <a:buChar char="•"/>
            </a:pPr>
            <a:r>
              <a:rPr lang="en-US" i="1" baseline="0" dirty="0"/>
              <a:t>Click slide.</a:t>
            </a:r>
          </a:p>
        </p:txBody>
      </p:sp>
      <p:sp>
        <p:nvSpPr>
          <p:cNvPr id="4" name="Slide Number Placeholder 3"/>
          <p:cNvSpPr>
            <a:spLocks noGrp="1"/>
          </p:cNvSpPr>
          <p:nvPr>
            <p:ph type="sldNum" sz="quarter" idx="10"/>
          </p:nvPr>
        </p:nvSpPr>
        <p:spPr/>
        <p:txBody>
          <a:bodyPr/>
          <a:lstStyle/>
          <a:p>
            <a:fld id="{DB6FC41E-C7B1-4942-A6F8-366B0333BB5C}" type="slidenum">
              <a:rPr lang="en-US" smtClean="0"/>
              <a:t>165</a:t>
            </a:fld>
            <a:endParaRPr lang="en-US" dirty="0"/>
          </a:p>
        </p:txBody>
      </p:sp>
      <p:sp>
        <p:nvSpPr>
          <p:cNvPr id="5" name="Date Placeholder 4"/>
          <p:cNvSpPr>
            <a:spLocks noGrp="1"/>
          </p:cNvSpPr>
          <p:nvPr>
            <p:ph type="dt" idx="11"/>
          </p:nvPr>
        </p:nvSpPr>
        <p:spPr/>
        <p:txBody>
          <a:bodyPr/>
          <a:lstStyle/>
          <a:p>
            <a:fld id="{1B683449-3880-49DD-AAD8-D4837C05B5DA}"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4145533726"/>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63233" indent="-293551" eaLnBrk="0" hangingPunct="0">
              <a:defRPr sz="2900">
                <a:solidFill>
                  <a:schemeClr val="tx1"/>
                </a:solidFill>
                <a:latin typeface="Times New Roman" pitchFamily="18" charset="0"/>
              </a:defRPr>
            </a:lvl2pPr>
            <a:lvl3pPr marL="1174204" indent="-234841" eaLnBrk="0" hangingPunct="0">
              <a:defRPr sz="2900">
                <a:solidFill>
                  <a:schemeClr val="tx1"/>
                </a:solidFill>
                <a:latin typeface="Times New Roman" pitchFamily="18" charset="0"/>
              </a:defRPr>
            </a:lvl3pPr>
            <a:lvl4pPr marL="1643885" indent="-234841" eaLnBrk="0" hangingPunct="0">
              <a:defRPr sz="2900">
                <a:solidFill>
                  <a:schemeClr val="tx1"/>
                </a:solidFill>
                <a:latin typeface="Times New Roman" pitchFamily="18" charset="0"/>
              </a:defRPr>
            </a:lvl4pPr>
            <a:lvl5pPr marL="2113567" indent="-234841" eaLnBrk="0" hangingPunct="0">
              <a:defRPr sz="2900">
                <a:solidFill>
                  <a:schemeClr val="tx1"/>
                </a:solidFill>
                <a:latin typeface="Times New Roman" pitchFamily="18" charset="0"/>
              </a:defRPr>
            </a:lvl5pPr>
            <a:lvl6pPr marL="2583249" indent="-234841" eaLnBrk="0" fontAlgn="base" hangingPunct="0">
              <a:spcBef>
                <a:spcPct val="0"/>
              </a:spcBef>
              <a:spcAft>
                <a:spcPct val="0"/>
              </a:spcAft>
              <a:defRPr sz="2900">
                <a:solidFill>
                  <a:schemeClr val="tx1"/>
                </a:solidFill>
                <a:latin typeface="Times New Roman" pitchFamily="18" charset="0"/>
              </a:defRPr>
            </a:lvl6pPr>
            <a:lvl7pPr marL="3052930" indent="-234841" eaLnBrk="0" fontAlgn="base" hangingPunct="0">
              <a:spcBef>
                <a:spcPct val="0"/>
              </a:spcBef>
              <a:spcAft>
                <a:spcPct val="0"/>
              </a:spcAft>
              <a:defRPr sz="2900">
                <a:solidFill>
                  <a:schemeClr val="tx1"/>
                </a:solidFill>
                <a:latin typeface="Times New Roman" pitchFamily="18" charset="0"/>
              </a:defRPr>
            </a:lvl7pPr>
            <a:lvl8pPr marL="3522612" indent="-234841" eaLnBrk="0" fontAlgn="base" hangingPunct="0">
              <a:spcBef>
                <a:spcPct val="0"/>
              </a:spcBef>
              <a:spcAft>
                <a:spcPct val="0"/>
              </a:spcAft>
              <a:defRPr sz="2900">
                <a:solidFill>
                  <a:schemeClr val="tx1"/>
                </a:solidFill>
                <a:latin typeface="Times New Roman" pitchFamily="18" charset="0"/>
              </a:defRPr>
            </a:lvl8pPr>
            <a:lvl9pPr marL="3992293" indent="-234841" eaLnBrk="0" fontAlgn="base" hangingPunct="0">
              <a:spcBef>
                <a:spcPct val="0"/>
              </a:spcBef>
              <a:spcAft>
                <a:spcPct val="0"/>
              </a:spcAft>
              <a:defRPr sz="2900">
                <a:solidFill>
                  <a:schemeClr val="tx1"/>
                </a:solidFill>
                <a:latin typeface="Times New Roman" pitchFamily="18" charset="0"/>
              </a:defRPr>
            </a:lvl9pPr>
          </a:lstStyle>
          <a:p>
            <a:pPr eaLnBrk="1" hangingPunct="1"/>
            <a:fld id="{D6BDE5DC-027F-4F14-A0F3-C7B7A3E40103}" type="slidenum">
              <a:rPr lang="en-US" sz="1200"/>
              <a:pPr eaLnBrk="1" hangingPunct="1"/>
              <a:t>166</a:t>
            </a:fld>
            <a:endParaRPr lang="en-US" sz="1200"/>
          </a:p>
        </p:txBody>
      </p:sp>
      <p:sp>
        <p:nvSpPr>
          <p:cNvPr id="39939" name="Rectangle 2"/>
          <p:cNvSpPr>
            <a:spLocks noGrp="1" noRot="1" noChangeAspect="1" noChangeArrowheads="1" noTextEdit="1"/>
          </p:cNvSpPr>
          <p:nvPr>
            <p:ph type="sldImg"/>
          </p:nvPr>
        </p:nvSpPr>
        <p:spPr>
          <a:xfrm>
            <a:off x="1200150" y="700088"/>
            <a:ext cx="4679950" cy="3511550"/>
          </a:xfrm>
          <a:solidFill>
            <a:srgbClr val="FFFFFF"/>
          </a:solidFill>
          <a:ln/>
        </p:spPr>
      </p:sp>
      <p:sp>
        <p:nvSpPr>
          <p:cNvPr id="39940" name="Rectangle 3"/>
          <p:cNvSpPr>
            <a:spLocks noGrp="1" noChangeArrowheads="1"/>
          </p:cNvSpPr>
          <p:nvPr>
            <p:ph type="body" idx="1"/>
          </p:nvPr>
        </p:nvSpPr>
        <p:spPr>
          <a:xfrm>
            <a:off x="945249" y="4449089"/>
            <a:ext cx="5186579" cy="4213384"/>
          </a:xfrm>
          <a:solidFill>
            <a:srgbClr val="FFFFFF"/>
          </a:solidFill>
          <a:ln>
            <a:solidFill>
              <a:srgbClr val="000000"/>
            </a:solidFill>
          </a:ln>
        </p:spPr>
        <p:txBody>
          <a:bodyPr lIns="88854" tIns="44428" rIns="88854" bIns="44428"/>
          <a:lstStyle/>
          <a:p>
            <a:pPr marL="171450" indent="-171450" eaLnBrk="1" hangingPunct="1">
              <a:buFont typeface="Arial" panose="020B0604020202020204" pitchFamily="34" charset="0"/>
              <a:buChar char="•"/>
            </a:pPr>
            <a:r>
              <a:rPr lang="en-US" i="1" baseline="0" dirty="0"/>
              <a:t>Review the slide.</a:t>
            </a:r>
          </a:p>
          <a:p>
            <a:pPr marL="171450" indent="-171450" eaLnBrk="1" hangingPunct="1">
              <a:buFont typeface="Arial" panose="020B0604020202020204" pitchFamily="34" charset="0"/>
              <a:buChar char="•"/>
            </a:pPr>
            <a:endParaRPr lang="en-US" i="1" baseline="0" dirty="0"/>
          </a:p>
          <a:p>
            <a:pPr marL="171450" indent="-171450" eaLnBrk="1" hangingPunct="1">
              <a:buFont typeface="Arial" panose="020B0604020202020204" pitchFamily="34" charset="0"/>
              <a:buChar char="•"/>
            </a:pPr>
            <a:r>
              <a:rPr lang="en-US" i="1" baseline="0" dirty="0"/>
              <a:t>Click slide.</a:t>
            </a:r>
            <a:endParaRPr lang="en-US" i="0" dirty="0"/>
          </a:p>
        </p:txBody>
      </p:sp>
      <p:sp>
        <p:nvSpPr>
          <p:cNvPr id="2" name="Date Placeholder 1"/>
          <p:cNvSpPr>
            <a:spLocks noGrp="1"/>
          </p:cNvSpPr>
          <p:nvPr>
            <p:ph type="dt" idx="10"/>
          </p:nvPr>
        </p:nvSpPr>
        <p:spPr/>
        <p:txBody>
          <a:bodyPr/>
          <a:lstStyle/>
          <a:p>
            <a:fld id="{C69380C2-6FEB-4B4F-BC10-5577989D9130}" type="datetime1">
              <a:rPr lang="en-US" smtClean="0"/>
              <a:t>5/18/2018</a:t>
            </a:fld>
            <a:endParaRPr lang="en-US" dirty="0"/>
          </a:p>
        </p:txBody>
      </p:sp>
      <p:sp>
        <p:nvSpPr>
          <p:cNvPr id="3" name="Header Placeholder 2"/>
          <p:cNvSpPr>
            <a:spLocks noGrp="1"/>
          </p:cNvSpPr>
          <p:nvPr>
            <p:ph type="hdr" sz="quarter" idx="11"/>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363673107"/>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63233" indent="-293551" eaLnBrk="0" hangingPunct="0">
              <a:defRPr sz="2900">
                <a:solidFill>
                  <a:schemeClr val="tx1"/>
                </a:solidFill>
                <a:latin typeface="Times New Roman" pitchFamily="18" charset="0"/>
              </a:defRPr>
            </a:lvl2pPr>
            <a:lvl3pPr marL="1174204" indent="-234841" eaLnBrk="0" hangingPunct="0">
              <a:defRPr sz="2900">
                <a:solidFill>
                  <a:schemeClr val="tx1"/>
                </a:solidFill>
                <a:latin typeface="Times New Roman" pitchFamily="18" charset="0"/>
              </a:defRPr>
            </a:lvl3pPr>
            <a:lvl4pPr marL="1643885" indent="-234841" eaLnBrk="0" hangingPunct="0">
              <a:defRPr sz="2900">
                <a:solidFill>
                  <a:schemeClr val="tx1"/>
                </a:solidFill>
                <a:latin typeface="Times New Roman" pitchFamily="18" charset="0"/>
              </a:defRPr>
            </a:lvl4pPr>
            <a:lvl5pPr marL="2113567" indent="-234841" eaLnBrk="0" hangingPunct="0">
              <a:defRPr sz="2900">
                <a:solidFill>
                  <a:schemeClr val="tx1"/>
                </a:solidFill>
                <a:latin typeface="Times New Roman" pitchFamily="18" charset="0"/>
              </a:defRPr>
            </a:lvl5pPr>
            <a:lvl6pPr marL="2583249" indent="-234841" eaLnBrk="0" fontAlgn="base" hangingPunct="0">
              <a:spcBef>
                <a:spcPct val="0"/>
              </a:spcBef>
              <a:spcAft>
                <a:spcPct val="0"/>
              </a:spcAft>
              <a:defRPr sz="2900">
                <a:solidFill>
                  <a:schemeClr val="tx1"/>
                </a:solidFill>
                <a:latin typeface="Times New Roman" pitchFamily="18" charset="0"/>
              </a:defRPr>
            </a:lvl6pPr>
            <a:lvl7pPr marL="3052930" indent="-234841" eaLnBrk="0" fontAlgn="base" hangingPunct="0">
              <a:spcBef>
                <a:spcPct val="0"/>
              </a:spcBef>
              <a:spcAft>
                <a:spcPct val="0"/>
              </a:spcAft>
              <a:defRPr sz="2900">
                <a:solidFill>
                  <a:schemeClr val="tx1"/>
                </a:solidFill>
                <a:latin typeface="Times New Roman" pitchFamily="18" charset="0"/>
              </a:defRPr>
            </a:lvl7pPr>
            <a:lvl8pPr marL="3522612" indent="-234841" eaLnBrk="0" fontAlgn="base" hangingPunct="0">
              <a:spcBef>
                <a:spcPct val="0"/>
              </a:spcBef>
              <a:spcAft>
                <a:spcPct val="0"/>
              </a:spcAft>
              <a:defRPr sz="2900">
                <a:solidFill>
                  <a:schemeClr val="tx1"/>
                </a:solidFill>
                <a:latin typeface="Times New Roman" pitchFamily="18" charset="0"/>
              </a:defRPr>
            </a:lvl8pPr>
            <a:lvl9pPr marL="3992293" indent="-234841" eaLnBrk="0" fontAlgn="base" hangingPunct="0">
              <a:spcBef>
                <a:spcPct val="0"/>
              </a:spcBef>
              <a:spcAft>
                <a:spcPct val="0"/>
              </a:spcAft>
              <a:defRPr sz="2900">
                <a:solidFill>
                  <a:schemeClr val="tx1"/>
                </a:solidFill>
                <a:latin typeface="Times New Roman" pitchFamily="18" charset="0"/>
              </a:defRPr>
            </a:lvl9pPr>
          </a:lstStyle>
          <a:p>
            <a:pPr eaLnBrk="1" hangingPunct="1"/>
            <a:fld id="{D6BDE5DC-027F-4F14-A0F3-C7B7A3E40103}" type="slidenum">
              <a:rPr lang="en-US" sz="1200"/>
              <a:pPr eaLnBrk="1" hangingPunct="1"/>
              <a:t>167</a:t>
            </a:fld>
            <a:endParaRPr lang="en-US" sz="1200"/>
          </a:p>
        </p:txBody>
      </p:sp>
      <p:sp>
        <p:nvSpPr>
          <p:cNvPr id="39939" name="Rectangle 2"/>
          <p:cNvSpPr>
            <a:spLocks noGrp="1" noRot="1" noChangeAspect="1" noChangeArrowheads="1" noTextEdit="1"/>
          </p:cNvSpPr>
          <p:nvPr>
            <p:ph type="sldImg"/>
          </p:nvPr>
        </p:nvSpPr>
        <p:spPr>
          <a:xfrm>
            <a:off x="1200150" y="700088"/>
            <a:ext cx="4679950" cy="3511550"/>
          </a:xfrm>
          <a:solidFill>
            <a:srgbClr val="FFFFFF"/>
          </a:solidFill>
          <a:ln/>
        </p:spPr>
      </p:sp>
      <p:sp>
        <p:nvSpPr>
          <p:cNvPr id="39940" name="Rectangle 3"/>
          <p:cNvSpPr>
            <a:spLocks noGrp="1" noChangeArrowheads="1"/>
          </p:cNvSpPr>
          <p:nvPr>
            <p:ph type="body" idx="1"/>
          </p:nvPr>
        </p:nvSpPr>
        <p:spPr>
          <a:xfrm>
            <a:off x="945249" y="4449089"/>
            <a:ext cx="5186579" cy="4213384"/>
          </a:xfrm>
          <a:solidFill>
            <a:srgbClr val="FFFFFF"/>
          </a:solidFill>
          <a:ln>
            <a:solidFill>
              <a:srgbClr val="000000"/>
            </a:solidFill>
          </a:ln>
        </p:spPr>
        <p:txBody>
          <a:bodyPr lIns="88854" tIns="44428" rIns="88854" bIns="44428"/>
          <a:lstStyle/>
          <a:p>
            <a:pPr marL="171450" indent="-171450" eaLnBrk="1" hangingPunct="1">
              <a:buFont typeface="Arial" panose="020B0604020202020204" pitchFamily="34" charset="0"/>
              <a:buChar char="•"/>
            </a:pPr>
            <a:r>
              <a:rPr lang="en-US" i="1" dirty="0"/>
              <a:t>Review the slide.</a:t>
            </a:r>
          </a:p>
          <a:p>
            <a:pPr marL="171450" indent="-171450" eaLnBrk="1" hangingPunct="1">
              <a:buFont typeface="Arial" panose="020B0604020202020204" pitchFamily="34" charset="0"/>
              <a:buChar char="•"/>
            </a:pPr>
            <a:endParaRPr lang="en-US" i="0" dirty="0"/>
          </a:p>
          <a:p>
            <a:pPr marL="171450" indent="-171450" eaLnBrk="1" hangingPunct="1">
              <a:buFont typeface="Arial" panose="020B0604020202020204" pitchFamily="34" charset="0"/>
              <a:buChar char="•"/>
            </a:pPr>
            <a:r>
              <a:rPr lang="en-US" i="0" dirty="0"/>
              <a:t>EMAC is administered</a:t>
            </a:r>
            <a:r>
              <a:rPr lang="en-US" i="0" baseline="0" dirty="0"/>
              <a:t> by NEMA.  The Mutual Aid Support System (MASS) is utilized to create mission ready packaging, based on NIMS resource typing.</a:t>
            </a:r>
          </a:p>
          <a:p>
            <a:pPr marL="171450" indent="-171450" eaLnBrk="1" hangingPunct="1">
              <a:buFont typeface="Arial" panose="020B0604020202020204" pitchFamily="34" charset="0"/>
              <a:buChar char="•"/>
            </a:pPr>
            <a:endParaRPr lang="en-US" i="0" baseline="0" dirty="0"/>
          </a:p>
          <a:p>
            <a:pPr marL="171450" indent="-171450" eaLnBrk="1" hangingPunct="1">
              <a:buFont typeface="Arial" panose="020B0604020202020204" pitchFamily="34" charset="0"/>
              <a:buChar char="•"/>
            </a:pPr>
            <a:r>
              <a:rPr lang="en-US" i="0" baseline="0" dirty="0"/>
              <a:t>The EMAC coordinating staff is found in the state emergency management agency.  You have to coordinate with them in order to request assistance for your program from other state FPM programs.  Do this quickly. </a:t>
            </a:r>
          </a:p>
          <a:p>
            <a:pPr marL="171450" indent="-171450" eaLnBrk="1" hangingPunct="1">
              <a:buFont typeface="Arial" panose="020B0604020202020204" pitchFamily="34" charset="0"/>
              <a:buChar char="•"/>
            </a:pPr>
            <a:endParaRPr lang="en-US" i="0" baseline="0" dirty="0"/>
          </a:p>
          <a:p>
            <a:pPr marL="171450" indent="-171450" eaLnBrk="1" hangingPunct="1">
              <a:buFont typeface="Arial" panose="020B0604020202020204" pitchFamily="34" charset="0"/>
              <a:buChar char="•"/>
            </a:pPr>
            <a:r>
              <a:rPr lang="en-US" i="1" baseline="0" dirty="0"/>
              <a:t>Click slide.</a:t>
            </a:r>
            <a:endParaRPr lang="en-US" i="0" dirty="0"/>
          </a:p>
        </p:txBody>
      </p:sp>
      <p:sp>
        <p:nvSpPr>
          <p:cNvPr id="2" name="Date Placeholder 1"/>
          <p:cNvSpPr>
            <a:spLocks noGrp="1"/>
          </p:cNvSpPr>
          <p:nvPr>
            <p:ph type="dt" idx="10"/>
          </p:nvPr>
        </p:nvSpPr>
        <p:spPr/>
        <p:txBody>
          <a:bodyPr/>
          <a:lstStyle/>
          <a:p>
            <a:fld id="{7EA1FAC5-05F4-4AB9-899A-8930AFBF67C2}" type="datetime1">
              <a:rPr lang="en-US" smtClean="0"/>
              <a:t>5/18/2018</a:t>
            </a:fld>
            <a:endParaRPr lang="en-US" dirty="0"/>
          </a:p>
        </p:txBody>
      </p:sp>
      <p:sp>
        <p:nvSpPr>
          <p:cNvPr id="3" name="Header Placeholder 2"/>
          <p:cNvSpPr>
            <a:spLocks noGrp="1"/>
          </p:cNvSpPr>
          <p:nvPr>
            <p:ph type="hdr" sz="quarter" idx="11"/>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4135428671"/>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63233" indent="-293551" eaLnBrk="0" hangingPunct="0">
              <a:defRPr sz="2900">
                <a:solidFill>
                  <a:schemeClr val="tx1"/>
                </a:solidFill>
                <a:latin typeface="Times New Roman" pitchFamily="18" charset="0"/>
              </a:defRPr>
            </a:lvl2pPr>
            <a:lvl3pPr marL="1174204" indent="-234841" eaLnBrk="0" hangingPunct="0">
              <a:defRPr sz="2900">
                <a:solidFill>
                  <a:schemeClr val="tx1"/>
                </a:solidFill>
                <a:latin typeface="Times New Roman" pitchFamily="18" charset="0"/>
              </a:defRPr>
            </a:lvl3pPr>
            <a:lvl4pPr marL="1643885" indent="-234841" eaLnBrk="0" hangingPunct="0">
              <a:defRPr sz="2900">
                <a:solidFill>
                  <a:schemeClr val="tx1"/>
                </a:solidFill>
                <a:latin typeface="Times New Roman" pitchFamily="18" charset="0"/>
              </a:defRPr>
            </a:lvl4pPr>
            <a:lvl5pPr marL="2113567" indent="-234841" eaLnBrk="0" hangingPunct="0">
              <a:defRPr sz="2900">
                <a:solidFill>
                  <a:schemeClr val="tx1"/>
                </a:solidFill>
                <a:latin typeface="Times New Roman" pitchFamily="18" charset="0"/>
              </a:defRPr>
            </a:lvl5pPr>
            <a:lvl6pPr marL="2583249" indent="-234841" eaLnBrk="0" fontAlgn="base" hangingPunct="0">
              <a:spcBef>
                <a:spcPct val="0"/>
              </a:spcBef>
              <a:spcAft>
                <a:spcPct val="0"/>
              </a:spcAft>
              <a:defRPr sz="2900">
                <a:solidFill>
                  <a:schemeClr val="tx1"/>
                </a:solidFill>
                <a:latin typeface="Times New Roman" pitchFamily="18" charset="0"/>
              </a:defRPr>
            </a:lvl6pPr>
            <a:lvl7pPr marL="3052930" indent="-234841" eaLnBrk="0" fontAlgn="base" hangingPunct="0">
              <a:spcBef>
                <a:spcPct val="0"/>
              </a:spcBef>
              <a:spcAft>
                <a:spcPct val="0"/>
              </a:spcAft>
              <a:defRPr sz="2900">
                <a:solidFill>
                  <a:schemeClr val="tx1"/>
                </a:solidFill>
                <a:latin typeface="Times New Roman" pitchFamily="18" charset="0"/>
              </a:defRPr>
            </a:lvl7pPr>
            <a:lvl8pPr marL="3522612" indent="-234841" eaLnBrk="0" fontAlgn="base" hangingPunct="0">
              <a:spcBef>
                <a:spcPct val="0"/>
              </a:spcBef>
              <a:spcAft>
                <a:spcPct val="0"/>
              </a:spcAft>
              <a:defRPr sz="2900">
                <a:solidFill>
                  <a:schemeClr val="tx1"/>
                </a:solidFill>
                <a:latin typeface="Times New Roman" pitchFamily="18" charset="0"/>
              </a:defRPr>
            </a:lvl8pPr>
            <a:lvl9pPr marL="3992293" indent="-234841" eaLnBrk="0" fontAlgn="base" hangingPunct="0">
              <a:spcBef>
                <a:spcPct val="0"/>
              </a:spcBef>
              <a:spcAft>
                <a:spcPct val="0"/>
              </a:spcAft>
              <a:defRPr sz="2900">
                <a:solidFill>
                  <a:schemeClr val="tx1"/>
                </a:solidFill>
                <a:latin typeface="Times New Roman" pitchFamily="18" charset="0"/>
              </a:defRPr>
            </a:lvl9pPr>
          </a:lstStyle>
          <a:p>
            <a:pPr eaLnBrk="1" hangingPunct="1"/>
            <a:fld id="{D6BDE5DC-027F-4F14-A0F3-C7B7A3E40103}" type="slidenum">
              <a:rPr lang="en-US" sz="1200"/>
              <a:pPr eaLnBrk="1" hangingPunct="1"/>
              <a:t>168</a:t>
            </a:fld>
            <a:endParaRPr lang="en-US" sz="1200"/>
          </a:p>
        </p:txBody>
      </p:sp>
      <p:sp>
        <p:nvSpPr>
          <p:cNvPr id="39939" name="Rectangle 2"/>
          <p:cNvSpPr>
            <a:spLocks noGrp="1" noRot="1" noChangeAspect="1" noChangeArrowheads="1" noTextEdit="1"/>
          </p:cNvSpPr>
          <p:nvPr>
            <p:ph type="sldImg"/>
          </p:nvPr>
        </p:nvSpPr>
        <p:spPr>
          <a:xfrm>
            <a:off x="1200150" y="700088"/>
            <a:ext cx="4679950" cy="3511550"/>
          </a:xfrm>
          <a:solidFill>
            <a:srgbClr val="FFFFFF"/>
          </a:solidFill>
          <a:ln/>
        </p:spPr>
      </p:sp>
      <p:sp>
        <p:nvSpPr>
          <p:cNvPr id="39940" name="Rectangle 3"/>
          <p:cNvSpPr>
            <a:spLocks noGrp="1" noChangeArrowheads="1"/>
          </p:cNvSpPr>
          <p:nvPr>
            <p:ph type="body" idx="1"/>
          </p:nvPr>
        </p:nvSpPr>
        <p:spPr>
          <a:xfrm>
            <a:off x="945249" y="4449089"/>
            <a:ext cx="5186579" cy="4213384"/>
          </a:xfrm>
          <a:solidFill>
            <a:srgbClr val="FFFFFF"/>
          </a:solidFill>
          <a:ln>
            <a:solidFill>
              <a:srgbClr val="000000"/>
            </a:solidFill>
          </a:ln>
        </p:spPr>
        <p:txBody>
          <a:bodyPr lIns="88854" tIns="44428" rIns="88854" bIns="44428"/>
          <a:lstStyle/>
          <a:p>
            <a:pPr marL="171450" indent="-171450" eaLnBrk="1" hangingPunct="1">
              <a:buFont typeface="Arial" panose="020B0604020202020204" pitchFamily="34" charset="0"/>
              <a:buChar char="•"/>
            </a:pPr>
            <a:r>
              <a:rPr lang="en-US" i="0" dirty="0"/>
              <a:t>Job</a:t>
            </a:r>
            <a:r>
              <a:rPr lang="en-US" i="0" baseline="0" dirty="0"/>
              <a:t> Aid 11.</a:t>
            </a:r>
          </a:p>
          <a:p>
            <a:pPr marL="171450" indent="-171450" eaLnBrk="1" hangingPunct="1">
              <a:buFont typeface="Arial" panose="020B0604020202020204" pitchFamily="34" charset="0"/>
              <a:buChar char="•"/>
            </a:pPr>
            <a:endParaRPr lang="en-US" i="0" baseline="0" dirty="0"/>
          </a:p>
          <a:p>
            <a:pPr marL="171450" indent="-171450" eaLnBrk="1" hangingPunct="1">
              <a:buFont typeface="Arial" panose="020B0604020202020204" pitchFamily="34" charset="0"/>
              <a:buChar char="•"/>
            </a:pPr>
            <a:r>
              <a:rPr lang="en-US" i="1" baseline="0" dirty="0"/>
              <a:t>Click slide.</a:t>
            </a:r>
            <a:endParaRPr lang="en-US" i="0" dirty="0"/>
          </a:p>
        </p:txBody>
      </p:sp>
      <p:sp>
        <p:nvSpPr>
          <p:cNvPr id="2" name="Date Placeholder 1"/>
          <p:cNvSpPr>
            <a:spLocks noGrp="1"/>
          </p:cNvSpPr>
          <p:nvPr>
            <p:ph type="dt" idx="10"/>
          </p:nvPr>
        </p:nvSpPr>
        <p:spPr/>
        <p:txBody>
          <a:bodyPr/>
          <a:lstStyle/>
          <a:p>
            <a:fld id="{36A15C4C-BE5E-4DC2-A221-D2AAF868ACB0}" type="datetime1">
              <a:rPr lang="en-US" smtClean="0"/>
              <a:t>5/18/2018</a:t>
            </a:fld>
            <a:endParaRPr lang="en-US" dirty="0"/>
          </a:p>
        </p:txBody>
      </p:sp>
      <p:sp>
        <p:nvSpPr>
          <p:cNvPr id="3" name="Header Placeholder 2"/>
          <p:cNvSpPr>
            <a:spLocks noGrp="1"/>
          </p:cNvSpPr>
          <p:nvPr>
            <p:ph type="hdr" sz="quarter" idx="11"/>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565563964"/>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63233" indent="-293551" eaLnBrk="0" hangingPunct="0">
              <a:defRPr sz="2900">
                <a:solidFill>
                  <a:schemeClr val="tx1"/>
                </a:solidFill>
                <a:latin typeface="Times New Roman" pitchFamily="18" charset="0"/>
              </a:defRPr>
            </a:lvl2pPr>
            <a:lvl3pPr marL="1174204" indent="-234841" eaLnBrk="0" hangingPunct="0">
              <a:defRPr sz="2900">
                <a:solidFill>
                  <a:schemeClr val="tx1"/>
                </a:solidFill>
                <a:latin typeface="Times New Roman" pitchFamily="18" charset="0"/>
              </a:defRPr>
            </a:lvl3pPr>
            <a:lvl4pPr marL="1643885" indent="-234841" eaLnBrk="0" hangingPunct="0">
              <a:defRPr sz="2900">
                <a:solidFill>
                  <a:schemeClr val="tx1"/>
                </a:solidFill>
                <a:latin typeface="Times New Roman" pitchFamily="18" charset="0"/>
              </a:defRPr>
            </a:lvl4pPr>
            <a:lvl5pPr marL="2113567" indent="-234841" eaLnBrk="0" hangingPunct="0">
              <a:defRPr sz="2900">
                <a:solidFill>
                  <a:schemeClr val="tx1"/>
                </a:solidFill>
                <a:latin typeface="Times New Roman" pitchFamily="18" charset="0"/>
              </a:defRPr>
            </a:lvl5pPr>
            <a:lvl6pPr marL="2583249" indent="-234841" eaLnBrk="0" fontAlgn="base" hangingPunct="0">
              <a:spcBef>
                <a:spcPct val="0"/>
              </a:spcBef>
              <a:spcAft>
                <a:spcPct val="0"/>
              </a:spcAft>
              <a:defRPr sz="2900">
                <a:solidFill>
                  <a:schemeClr val="tx1"/>
                </a:solidFill>
                <a:latin typeface="Times New Roman" pitchFamily="18" charset="0"/>
              </a:defRPr>
            </a:lvl6pPr>
            <a:lvl7pPr marL="3052930" indent="-234841" eaLnBrk="0" fontAlgn="base" hangingPunct="0">
              <a:spcBef>
                <a:spcPct val="0"/>
              </a:spcBef>
              <a:spcAft>
                <a:spcPct val="0"/>
              </a:spcAft>
              <a:defRPr sz="2900">
                <a:solidFill>
                  <a:schemeClr val="tx1"/>
                </a:solidFill>
                <a:latin typeface="Times New Roman" pitchFamily="18" charset="0"/>
              </a:defRPr>
            </a:lvl7pPr>
            <a:lvl8pPr marL="3522612" indent="-234841" eaLnBrk="0" fontAlgn="base" hangingPunct="0">
              <a:spcBef>
                <a:spcPct val="0"/>
              </a:spcBef>
              <a:spcAft>
                <a:spcPct val="0"/>
              </a:spcAft>
              <a:defRPr sz="2900">
                <a:solidFill>
                  <a:schemeClr val="tx1"/>
                </a:solidFill>
                <a:latin typeface="Times New Roman" pitchFamily="18" charset="0"/>
              </a:defRPr>
            </a:lvl8pPr>
            <a:lvl9pPr marL="3992293" indent="-234841" eaLnBrk="0" fontAlgn="base" hangingPunct="0">
              <a:spcBef>
                <a:spcPct val="0"/>
              </a:spcBef>
              <a:spcAft>
                <a:spcPct val="0"/>
              </a:spcAft>
              <a:defRPr sz="2900">
                <a:solidFill>
                  <a:schemeClr val="tx1"/>
                </a:solidFill>
                <a:latin typeface="Times New Roman" pitchFamily="18" charset="0"/>
              </a:defRPr>
            </a:lvl9pPr>
          </a:lstStyle>
          <a:p>
            <a:pPr eaLnBrk="1" hangingPunct="1"/>
            <a:fld id="{D6BDE5DC-027F-4F14-A0F3-C7B7A3E40103}" type="slidenum">
              <a:rPr lang="en-US" sz="1200"/>
              <a:pPr eaLnBrk="1" hangingPunct="1"/>
              <a:t>169</a:t>
            </a:fld>
            <a:endParaRPr lang="en-US" sz="1200"/>
          </a:p>
        </p:txBody>
      </p:sp>
      <p:sp>
        <p:nvSpPr>
          <p:cNvPr id="39939" name="Rectangle 2"/>
          <p:cNvSpPr>
            <a:spLocks noGrp="1" noRot="1" noChangeAspect="1" noChangeArrowheads="1" noTextEdit="1"/>
          </p:cNvSpPr>
          <p:nvPr>
            <p:ph type="sldImg"/>
          </p:nvPr>
        </p:nvSpPr>
        <p:spPr>
          <a:xfrm>
            <a:off x="1200150" y="700088"/>
            <a:ext cx="4679950" cy="3511550"/>
          </a:xfrm>
          <a:solidFill>
            <a:srgbClr val="FFFFFF"/>
          </a:solidFill>
          <a:ln/>
        </p:spPr>
      </p:sp>
      <p:sp>
        <p:nvSpPr>
          <p:cNvPr id="39940" name="Rectangle 3"/>
          <p:cNvSpPr>
            <a:spLocks noGrp="1" noChangeArrowheads="1"/>
          </p:cNvSpPr>
          <p:nvPr>
            <p:ph type="body" idx="1"/>
          </p:nvPr>
        </p:nvSpPr>
        <p:spPr>
          <a:xfrm>
            <a:off x="945249" y="4449089"/>
            <a:ext cx="5186579" cy="4213384"/>
          </a:xfrm>
          <a:solidFill>
            <a:srgbClr val="FFFFFF"/>
          </a:solidFill>
          <a:ln>
            <a:solidFill>
              <a:srgbClr val="000000"/>
            </a:solidFill>
          </a:ln>
        </p:spPr>
        <p:txBody>
          <a:bodyPr lIns="88854" tIns="44428" rIns="88854" bIns="44428"/>
          <a:lstStyle/>
          <a:p>
            <a:pPr marL="171450" indent="-171450" eaLnBrk="1" hangingPunct="1">
              <a:buFont typeface="Arial" panose="020B0604020202020204" pitchFamily="34" charset="0"/>
              <a:buChar char="•"/>
            </a:pPr>
            <a:r>
              <a:rPr lang="en-US" i="1" baseline="0" dirty="0"/>
              <a:t>Review the slide.</a:t>
            </a:r>
            <a:endParaRPr lang="en-US" i="0" dirty="0"/>
          </a:p>
          <a:p>
            <a:pPr marL="171450" indent="-171450" eaLnBrk="1" hangingPunct="1">
              <a:buFont typeface="Arial" panose="020B0604020202020204" pitchFamily="34" charset="0"/>
              <a:buChar char="•"/>
            </a:pPr>
            <a:endParaRPr lang="en-US" i="0" dirty="0"/>
          </a:p>
          <a:p>
            <a:pPr marL="171450" indent="-171450" eaLnBrk="1" hangingPunct="1">
              <a:buFont typeface="Arial" panose="020B0604020202020204" pitchFamily="34" charset="0"/>
              <a:buChar char="•"/>
            </a:pPr>
            <a:r>
              <a:rPr lang="en-US" i="0" dirty="0"/>
              <a:t>Example of a SHMO requesting assistance. </a:t>
            </a:r>
          </a:p>
          <a:p>
            <a:pPr marL="171450" indent="-171450" eaLnBrk="1" hangingPunct="1">
              <a:buFont typeface="Arial" panose="020B0604020202020204" pitchFamily="34" charset="0"/>
              <a:buChar char="•"/>
            </a:pPr>
            <a:endParaRPr lang="en-US" i="0" dirty="0"/>
          </a:p>
          <a:p>
            <a:pPr marL="171450" indent="-171450" eaLnBrk="1" hangingPunct="1">
              <a:buFont typeface="Arial" panose="020B0604020202020204" pitchFamily="34" charset="0"/>
              <a:buChar char="•"/>
            </a:pPr>
            <a:r>
              <a:rPr lang="en-US" i="1" baseline="0" dirty="0"/>
              <a:t>Click slide.</a:t>
            </a:r>
            <a:endParaRPr lang="en-US" i="0" dirty="0"/>
          </a:p>
        </p:txBody>
      </p:sp>
      <p:sp>
        <p:nvSpPr>
          <p:cNvPr id="2" name="Date Placeholder 1"/>
          <p:cNvSpPr>
            <a:spLocks noGrp="1"/>
          </p:cNvSpPr>
          <p:nvPr>
            <p:ph type="dt" idx="10"/>
          </p:nvPr>
        </p:nvSpPr>
        <p:spPr/>
        <p:txBody>
          <a:bodyPr/>
          <a:lstStyle/>
          <a:p>
            <a:fld id="{955DB263-E614-40FD-8C35-E4CC1FFA38C0}" type="datetime1">
              <a:rPr lang="en-US" smtClean="0"/>
              <a:t>5/18/2018</a:t>
            </a:fld>
            <a:endParaRPr lang="en-US" dirty="0"/>
          </a:p>
        </p:txBody>
      </p:sp>
      <p:sp>
        <p:nvSpPr>
          <p:cNvPr id="3" name="Header Placeholder 2"/>
          <p:cNvSpPr>
            <a:spLocks noGrp="1"/>
          </p:cNvSpPr>
          <p:nvPr>
            <p:ph type="hdr" sz="quarter" idx="11"/>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4033929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28" indent="-171428">
              <a:buFont typeface="Arial" panose="020B0604020202020204" pitchFamily="34" charset="0"/>
              <a:buChar char="•"/>
            </a:pPr>
            <a:r>
              <a:rPr lang="en-US" i="1" dirty="0"/>
              <a:t>Review the slide.</a:t>
            </a:r>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r>
              <a:rPr lang="en-US" i="0" dirty="0"/>
              <a:t>Lead</a:t>
            </a:r>
            <a:r>
              <a:rPr lang="en-US" i="0" baseline="0" dirty="0"/>
              <a:t> the discussion.  </a:t>
            </a:r>
          </a:p>
          <a:p>
            <a:pPr marL="171428" indent="-171428">
              <a:buFont typeface="Arial" panose="020B0604020202020204" pitchFamily="34" charset="0"/>
              <a:buChar char="•"/>
            </a:pPr>
            <a:endParaRPr lang="en-US" baseline="0" dirty="0"/>
          </a:p>
          <a:p>
            <a:pPr marL="171428" indent="-171428">
              <a:buFont typeface="Arial" panose="020B0604020202020204" pitchFamily="34" charset="0"/>
              <a:buChar char="•"/>
            </a:pPr>
            <a:r>
              <a:rPr lang="en-US" i="1" baseline="0" dirty="0"/>
              <a:t>Click slide.</a:t>
            </a:r>
          </a:p>
          <a:p>
            <a:pPr marL="171428" indent="-171428">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3959EA59-0DEE-4D2F-9C38-9C933B61A71A}" type="slidenum">
              <a:rPr lang="en-US" smtClean="0"/>
              <a:t>17</a:t>
            </a:fld>
            <a:endParaRPr lang="en-US"/>
          </a:p>
        </p:txBody>
      </p:sp>
      <p:sp>
        <p:nvSpPr>
          <p:cNvPr id="5" name="Date Placeholder 4"/>
          <p:cNvSpPr>
            <a:spLocks noGrp="1"/>
          </p:cNvSpPr>
          <p:nvPr>
            <p:ph type="dt" idx="11"/>
          </p:nvPr>
        </p:nvSpPr>
        <p:spPr/>
        <p:txBody>
          <a:bodyPr/>
          <a:lstStyle/>
          <a:p>
            <a:fld id="{BA205B64-38AE-416D-9E74-4185D4912AD2}"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3038734728"/>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indent="-176131">
              <a:buFont typeface="Arial" pitchFamily="34" charset="0"/>
              <a:buChar char="•"/>
            </a:pPr>
            <a:r>
              <a:rPr lang="en-US" i="1" baseline="0" dirty="0"/>
              <a:t>Review the slide.</a:t>
            </a:r>
          </a:p>
          <a:p>
            <a:pPr marL="176131" indent="-176131">
              <a:buFont typeface="Arial" pitchFamily="34" charset="0"/>
              <a:buChar char="•"/>
            </a:pPr>
            <a:endParaRPr lang="en-US" i="1" baseline="0" dirty="0"/>
          </a:p>
          <a:p>
            <a:pPr marL="176131" indent="-176131">
              <a:buFont typeface="Arial" pitchFamily="34" charset="0"/>
              <a:buChar char="•"/>
            </a:pPr>
            <a:r>
              <a:rPr lang="en-US" i="1" baseline="0" dirty="0"/>
              <a:t>Click slide.</a:t>
            </a:r>
          </a:p>
          <a:p>
            <a:pPr marL="176131" indent="-176131">
              <a:buFont typeface="Arial" pitchFamily="34" charset="0"/>
              <a:buChar char="•"/>
            </a:pPr>
            <a:endParaRPr lang="en-US" i="1" baseline="0" dirty="0"/>
          </a:p>
        </p:txBody>
      </p:sp>
      <p:sp>
        <p:nvSpPr>
          <p:cNvPr id="4" name="Slide Number Placeholder 3"/>
          <p:cNvSpPr>
            <a:spLocks noGrp="1"/>
          </p:cNvSpPr>
          <p:nvPr>
            <p:ph type="sldNum" sz="quarter" idx="10"/>
          </p:nvPr>
        </p:nvSpPr>
        <p:spPr/>
        <p:txBody>
          <a:bodyPr/>
          <a:lstStyle/>
          <a:p>
            <a:fld id="{DB6FC41E-C7B1-4942-A6F8-366B0333BB5C}" type="slidenum">
              <a:rPr lang="en-US" smtClean="0"/>
              <a:t>170</a:t>
            </a:fld>
            <a:endParaRPr lang="en-US" dirty="0"/>
          </a:p>
        </p:txBody>
      </p:sp>
      <p:sp>
        <p:nvSpPr>
          <p:cNvPr id="5" name="Date Placeholder 4"/>
          <p:cNvSpPr>
            <a:spLocks noGrp="1"/>
          </p:cNvSpPr>
          <p:nvPr>
            <p:ph type="dt" idx="11"/>
          </p:nvPr>
        </p:nvSpPr>
        <p:spPr/>
        <p:txBody>
          <a:bodyPr/>
          <a:lstStyle/>
          <a:p>
            <a:fld id="{6998280B-D384-4AE1-94BF-727E1E15B998}"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4057656629"/>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indent="-176131">
              <a:buFont typeface="Arial" pitchFamily="34" charset="0"/>
              <a:buChar char="•"/>
            </a:pPr>
            <a:r>
              <a:rPr lang="en-US" i="1" baseline="0" dirty="0"/>
              <a:t>Review the slide.</a:t>
            </a:r>
          </a:p>
          <a:p>
            <a:pPr marL="176131" indent="-176131">
              <a:buFont typeface="Arial" pitchFamily="34" charset="0"/>
              <a:buChar char="•"/>
            </a:pPr>
            <a:endParaRPr lang="en-US" i="1" baseline="0" dirty="0"/>
          </a:p>
          <a:p>
            <a:pPr marL="176131" indent="-176131">
              <a:buFont typeface="Arial" pitchFamily="34" charset="0"/>
              <a:buChar char="•"/>
            </a:pPr>
            <a:r>
              <a:rPr lang="en-US" i="1" baseline="0" dirty="0"/>
              <a:t>Click slide.</a:t>
            </a:r>
          </a:p>
        </p:txBody>
      </p:sp>
      <p:sp>
        <p:nvSpPr>
          <p:cNvPr id="4" name="Slide Number Placeholder 3"/>
          <p:cNvSpPr>
            <a:spLocks noGrp="1"/>
          </p:cNvSpPr>
          <p:nvPr>
            <p:ph type="sldNum" sz="quarter" idx="10"/>
          </p:nvPr>
        </p:nvSpPr>
        <p:spPr/>
        <p:txBody>
          <a:bodyPr/>
          <a:lstStyle/>
          <a:p>
            <a:fld id="{DB6FC41E-C7B1-4942-A6F8-366B0333BB5C}" type="slidenum">
              <a:rPr lang="en-US" smtClean="0"/>
              <a:t>171</a:t>
            </a:fld>
            <a:endParaRPr lang="en-US" dirty="0"/>
          </a:p>
        </p:txBody>
      </p:sp>
      <p:sp>
        <p:nvSpPr>
          <p:cNvPr id="5" name="Date Placeholder 4"/>
          <p:cNvSpPr>
            <a:spLocks noGrp="1"/>
          </p:cNvSpPr>
          <p:nvPr>
            <p:ph type="dt" idx="11"/>
          </p:nvPr>
        </p:nvSpPr>
        <p:spPr/>
        <p:txBody>
          <a:bodyPr/>
          <a:lstStyle/>
          <a:p>
            <a:fld id="{0A9FEFC2-039E-4A7D-9DB9-AD1574EAEBBB}"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2383087372"/>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indent="-176131">
              <a:buFont typeface="Arial" pitchFamily="34" charset="0"/>
              <a:buChar char="•"/>
            </a:pPr>
            <a:r>
              <a:rPr lang="en-US" i="1" baseline="0" dirty="0"/>
              <a:t>Review the slide.</a:t>
            </a:r>
          </a:p>
          <a:p>
            <a:pPr marL="176131" indent="-176131">
              <a:buFont typeface="Arial" pitchFamily="34" charset="0"/>
              <a:buChar char="•"/>
            </a:pPr>
            <a:endParaRPr lang="en-US" i="1" baseline="0" dirty="0"/>
          </a:p>
          <a:p>
            <a:pPr marL="176131" indent="-176131">
              <a:buFont typeface="Arial" pitchFamily="34" charset="0"/>
              <a:buChar char="•"/>
            </a:pPr>
            <a:r>
              <a:rPr lang="en-US" i="1" baseline="0" dirty="0"/>
              <a:t>Click slide.</a:t>
            </a:r>
          </a:p>
        </p:txBody>
      </p:sp>
      <p:sp>
        <p:nvSpPr>
          <p:cNvPr id="4" name="Slide Number Placeholder 3"/>
          <p:cNvSpPr>
            <a:spLocks noGrp="1"/>
          </p:cNvSpPr>
          <p:nvPr>
            <p:ph type="sldNum" sz="quarter" idx="10"/>
          </p:nvPr>
        </p:nvSpPr>
        <p:spPr/>
        <p:txBody>
          <a:bodyPr/>
          <a:lstStyle/>
          <a:p>
            <a:fld id="{DB6FC41E-C7B1-4942-A6F8-366B0333BB5C}" type="slidenum">
              <a:rPr lang="en-US" smtClean="0"/>
              <a:t>172</a:t>
            </a:fld>
            <a:endParaRPr lang="en-US" dirty="0"/>
          </a:p>
        </p:txBody>
      </p:sp>
      <p:sp>
        <p:nvSpPr>
          <p:cNvPr id="5" name="Date Placeholder 4"/>
          <p:cNvSpPr>
            <a:spLocks noGrp="1"/>
          </p:cNvSpPr>
          <p:nvPr>
            <p:ph type="dt" idx="11"/>
          </p:nvPr>
        </p:nvSpPr>
        <p:spPr/>
        <p:txBody>
          <a:bodyPr/>
          <a:lstStyle/>
          <a:p>
            <a:fld id="{B3FD79C0-0F8D-4ABB-A4F1-A3ED726961CA}"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1931064962"/>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indent="-176131">
              <a:buFont typeface="Arial" pitchFamily="34" charset="0"/>
              <a:buChar char="•"/>
            </a:pPr>
            <a:r>
              <a:rPr lang="en-US" i="1" baseline="0" dirty="0"/>
              <a:t>Review the slide.</a:t>
            </a:r>
          </a:p>
          <a:p>
            <a:pPr marL="176131" indent="-176131">
              <a:buFont typeface="Arial" pitchFamily="34" charset="0"/>
              <a:buChar char="•"/>
            </a:pPr>
            <a:endParaRPr lang="en-US" i="1" baseline="0" dirty="0"/>
          </a:p>
          <a:p>
            <a:pPr marL="176131" indent="-176131">
              <a:buFont typeface="Arial" pitchFamily="34" charset="0"/>
              <a:buChar char="•"/>
            </a:pPr>
            <a:r>
              <a:rPr lang="en-US" i="1" baseline="0"/>
              <a:t>Click slide.</a:t>
            </a:r>
            <a:endParaRPr lang="en-US" i="1" baseline="0" dirty="0"/>
          </a:p>
        </p:txBody>
      </p:sp>
      <p:sp>
        <p:nvSpPr>
          <p:cNvPr id="4" name="Slide Number Placeholder 3"/>
          <p:cNvSpPr>
            <a:spLocks noGrp="1"/>
          </p:cNvSpPr>
          <p:nvPr>
            <p:ph type="sldNum" sz="quarter" idx="10"/>
          </p:nvPr>
        </p:nvSpPr>
        <p:spPr/>
        <p:txBody>
          <a:bodyPr/>
          <a:lstStyle/>
          <a:p>
            <a:fld id="{DB6FC41E-C7B1-4942-A6F8-366B0333BB5C}" type="slidenum">
              <a:rPr lang="en-US" smtClean="0"/>
              <a:t>173</a:t>
            </a:fld>
            <a:endParaRPr lang="en-US" dirty="0"/>
          </a:p>
        </p:txBody>
      </p:sp>
      <p:sp>
        <p:nvSpPr>
          <p:cNvPr id="5" name="Date Placeholder 4"/>
          <p:cNvSpPr>
            <a:spLocks noGrp="1"/>
          </p:cNvSpPr>
          <p:nvPr>
            <p:ph type="dt" idx="11"/>
          </p:nvPr>
        </p:nvSpPr>
        <p:spPr/>
        <p:txBody>
          <a:bodyPr/>
          <a:lstStyle/>
          <a:p>
            <a:fld id="{8011BC24-33D7-45BD-918B-33CADB089A9A}"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3178207727"/>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indent="-176131">
              <a:buFont typeface="Arial" pitchFamily="34" charset="0"/>
              <a:buChar char="•"/>
            </a:pPr>
            <a:r>
              <a:rPr lang="en-US" i="1" baseline="0" dirty="0"/>
              <a:t>Review the slide.</a:t>
            </a:r>
          </a:p>
          <a:p>
            <a:pPr marL="176131" indent="-176131">
              <a:buFont typeface="Arial" pitchFamily="34" charset="0"/>
              <a:buChar char="•"/>
            </a:pPr>
            <a:endParaRPr lang="en-US" i="1" baseline="0" dirty="0"/>
          </a:p>
          <a:p>
            <a:pPr marL="176131" indent="-176131">
              <a:buFont typeface="Arial" pitchFamily="34" charset="0"/>
              <a:buChar char="•"/>
            </a:pPr>
            <a:r>
              <a:rPr lang="en-US" i="1" baseline="0" dirty="0"/>
              <a:t>Click slide.</a:t>
            </a:r>
          </a:p>
        </p:txBody>
      </p:sp>
      <p:sp>
        <p:nvSpPr>
          <p:cNvPr id="4" name="Slide Number Placeholder 3"/>
          <p:cNvSpPr>
            <a:spLocks noGrp="1"/>
          </p:cNvSpPr>
          <p:nvPr>
            <p:ph type="sldNum" sz="quarter" idx="10"/>
          </p:nvPr>
        </p:nvSpPr>
        <p:spPr/>
        <p:txBody>
          <a:bodyPr/>
          <a:lstStyle/>
          <a:p>
            <a:fld id="{DB6FC41E-C7B1-4942-A6F8-366B0333BB5C}" type="slidenum">
              <a:rPr lang="en-US" smtClean="0"/>
              <a:t>174</a:t>
            </a:fld>
            <a:endParaRPr lang="en-US" dirty="0"/>
          </a:p>
        </p:txBody>
      </p:sp>
      <p:sp>
        <p:nvSpPr>
          <p:cNvPr id="5" name="Date Placeholder 4"/>
          <p:cNvSpPr>
            <a:spLocks noGrp="1"/>
          </p:cNvSpPr>
          <p:nvPr>
            <p:ph type="dt" idx="11"/>
          </p:nvPr>
        </p:nvSpPr>
        <p:spPr/>
        <p:txBody>
          <a:bodyPr/>
          <a:lstStyle/>
          <a:p>
            <a:fld id="{FD35E115-3010-41DE-8D41-B7CE5DBA6251}"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2482161421"/>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indent="-176131">
              <a:buFont typeface="Arial" pitchFamily="34" charset="0"/>
              <a:buChar char="•"/>
            </a:pPr>
            <a:r>
              <a:rPr lang="en-US" i="1" baseline="0" dirty="0"/>
              <a:t>Review the slide.</a:t>
            </a:r>
          </a:p>
          <a:p>
            <a:pPr marL="176131" indent="-176131">
              <a:buFont typeface="Arial" pitchFamily="34" charset="0"/>
              <a:buChar char="•"/>
            </a:pPr>
            <a:endParaRPr lang="en-US" i="1" baseline="0" dirty="0"/>
          </a:p>
          <a:p>
            <a:pPr marL="176131" indent="-176131">
              <a:buFont typeface="Arial" pitchFamily="34" charset="0"/>
              <a:buChar char="•"/>
            </a:pPr>
            <a:r>
              <a:rPr lang="en-US" i="1" baseline="0" dirty="0"/>
              <a:t>Click slide.</a:t>
            </a:r>
          </a:p>
        </p:txBody>
      </p:sp>
      <p:sp>
        <p:nvSpPr>
          <p:cNvPr id="4" name="Slide Number Placeholder 3"/>
          <p:cNvSpPr>
            <a:spLocks noGrp="1"/>
          </p:cNvSpPr>
          <p:nvPr>
            <p:ph type="sldNum" sz="quarter" idx="10"/>
          </p:nvPr>
        </p:nvSpPr>
        <p:spPr/>
        <p:txBody>
          <a:bodyPr/>
          <a:lstStyle/>
          <a:p>
            <a:fld id="{DB6FC41E-C7B1-4942-A6F8-366B0333BB5C}" type="slidenum">
              <a:rPr lang="en-US" smtClean="0"/>
              <a:t>175</a:t>
            </a:fld>
            <a:endParaRPr lang="en-US" dirty="0"/>
          </a:p>
        </p:txBody>
      </p:sp>
      <p:sp>
        <p:nvSpPr>
          <p:cNvPr id="5" name="Date Placeholder 4"/>
          <p:cNvSpPr>
            <a:spLocks noGrp="1"/>
          </p:cNvSpPr>
          <p:nvPr>
            <p:ph type="dt" idx="11"/>
          </p:nvPr>
        </p:nvSpPr>
        <p:spPr/>
        <p:txBody>
          <a:bodyPr/>
          <a:lstStyle/>
          <a:p>
            <a:fld id="{79C63402-EA8A-4BD3-BAE0-CEE6B4D53027}"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4011504091"/>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indent="-176131">
              <a:buFont typeface="Arial" pitchFamily="34" charset="0"/>
              <a:buChar char="•"/>
            </a:pPr>
            <a:r>
              <a:rPr lang="en-US" i="1" baseline="0" dirty="0"/>
              <a:t>Review the slide.</a:t>
            </a:r>
          </a:p>
          <a:p>
            <a:pPr marL="176131" indent="-176131">
              <a:buFont typeface="Arial" pitchFamily="34" charset="0"/>
              <a:buChar char="•"/>
            </a:pPr>
            <a:endParaRPr lang="en-US" i="1" baseline="0" dirty="0"/>
          </a:p>
          <a:p>
            <a:pPr marL="176131" indent="-176131">
              <a:buFont typeface="Arial" pitchFamily="34" charset="0"/>
              <a:buChar char="•"/>
            </a:pPr>
            <a:r>
              <a:rPr lang="en-US" i="1" baseline="0" dirty="0"/>
              <a:t>Click slide.</a:t>
            </a:r>
          </a:p>
        </p:txBody>
      </p:sp>
      <p:sp>
        <p:nvSpPr>
          <p:cNvPr id="4" name="Slide Number Placeholder 3"/>
          <p:cNvSpPr>
            <a:spLocks noGrp="1"/>
          </p:cNvSpPr>
          <p:nvPr>
            <p:ph type="sldNum" sz="quarter" idx="10"/>
          </p:nvPr>
        </p:nvSpPr>
        <p:spPr/>
        <p:txBody>
          <a:bodyPr/>
          <a:lstStyle/>
          <a:p>
            <a:fld id="{DB6FC41E-C7B1-4942-A6F8-366B0333BB5C}" type="slidenum">
              <a:rPr lang="en-US" smtClean="0"/>
              <a:t>176</a:t>
            </a:fld>
            <a:endParaRPr lang="en-US" dirty="0"/>
          </a:p>
        </p:txBody>
      </p:sp>
      <p:sp>
        <p:nvSpPr>
          <p:cNvPr id="5" name="Date Placeholder 4"/>
          <p:cNvSpPr>
            <a:spLocks noGrp="1"/>
          </p:cNvSpPr>
          <p:nvPr>
            <p:ph type="dt" idx="11"/>
          </p:nvPr>
        </p:nvSpPr>
        <p:spPr/>
        <p:txBody>
          <a:bodyPr/>
          <a:lstStyle/>
          <a:p>
            <a:fld id="{732F97CB-9A17-4742-9BF2-75D347871E65}"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3478624534"/>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indent="-176131">
              <a:buFont typeface="Arial" pitchFamily="34" charset="0"/>
              <a:buChar char="•"/>
            </a:pPr>
            <a:r>
              <a:rPr lang="en-US" i="1" baseline="0" dirty="0"/>
              <a:t>Review the slide.</a:t>
            </a:r>
          </a:p>
          <a:p>
            <a:pPr marL="176131" indent="-176131">
              <a:buFont typeface="Arial" pitchFamily="34" charset="0"/>
              <a:buChar char="•"/>
            </a:pPr>
            <a:endParaRPr lang="en-US" i="1" baseline="0" dirty="0"/>
          </a:p>
          <a:p>
            <a:pPr marL="176131" indent="-176131">
              <a:buFont typeface="Arial" pitchFamily="34" charset="0"/>
              <a:buChar char="•"/>
            </a:pPr>
            <a:r>
              <a:rPr lang="en-US" i="1" baseline="0" dirty="0"/>
              <a:t>Photo: George </a:t>
            </a:r>
            <a:r>
              <a:rPr lang="en-US" i="1" baseline="0" dirty="0" err="1"/>
              <a:t>Reidel</a:t>
            </a:r>
            <a:r>
              <a:rPr lang="en-US" i="1" baseline="0" dirty="0"/>
              <a:t>, Rhonda Montgomery, Al Goodman (host) and Paul Osman.</a:t>
            </a:r>
          </a:p>
          <a:p>
            <a:pPr marL="176131" indent="-176131">
              <a:buFont typeface="Arial" pitchFamily="34" charset="0"/>
              <a:buChar char="•"/>
            </a:pPr>
            <a:endParaRPr lang="en-US" i="1" baseline="0" dirty="0"/>
          </a:p>
          <a:p>
            <a:pPr marL="176131" indent="-176131">
              <a:buFont typeface="Arial" pitchFamily="34" charset="0"/>
              <a:buChar char="•"/>
            </a:pPr>
            <a:r>
              <a:rPr lang="en-US" i="1" baseline="0" dirty="0"/>
              <a:t>Click slide.</a:t>
            </a:r>
          </a:p>
        </p:txBody>
      </p:sp>
      <p:sp>
        <p:nvSpPr>
          <p:cNvPr id="4" name="Slide Number Placeholder 3"/>
          <p:cNvSpPr>
            <a:spLocks noGrp="1"/>
          </p:cNvSpPr>
          <p:nvPr>
            <p:ph type="sldNum" sz="quarter" idx="10"/>
          </p:nvPr>
        </p:nvSpPr>
        <p:spPr/>
        <p:txBody>
          <a:bodyPr/>
          <a:lstStyle/>
          <a:p>
            <a:fld id="{DB6FC41E-C7B1-4942-A6F8-366B0333BB5C}" type="slidenum">
              <a:rPr lang="en-US" smtClean="0"/>
              <a:t>177</a:t>
            </a:fld>
            <a:endParaRPr lang="en-US" dirty="0"/>
          </a:p>
        </p:txBody>
      </p:sp>
      <p:sp>
        <p:nvSpPr>
          <p:cNvPr id="5" name="Date Placeholder 4"/>
          <p:cNvSpPr>
            <a:spLocks noGrp="1"/>
          </p:cNvSpPr>
          <p:nvPr>
            <p:ph type="dt" idx="11"/>
          </p:nvPr>
        </p:nvSpPr>
        <p:spPr/>
        <p:txBody>
          <a:bodyPr/>
          <a:lstStyle/>
          <a:p>
            <a:fld id="{216FFCCC-6905-4FB9-9C88-E8F4B2E9BB8D}"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905843918"/>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63233" indent="-293551" eaLnBrk="0" hangingPunct="0">
              <a:defRPr sz="2900">
                <a:solidFill>
                  <a:schemeClr val="tx1"/>
                </a:solidFill>
                <a:latin typeface="Times New Roman" pitchFamily="18" charset="0"/>
              </a:defRPr>
            </a:lvl2pPr>
            <a:lvl3pPr marL="1174204" indent="-234841" eaLnBrk="0" hangingPunct="0">
              <a:defRPr sz="2900">
                <a:solidFill>
                  <a:schemeClr val="tx1"/>
                </a:solidFill>
                <a:latin typeface="Times New Roman" pitchFamily="18" charset="0"/>
              </a:defRPr>
            </a:lvl3pPr>
            <a:lvl4pPr marL="1643885" indent="-234841" eaLnBrk="0" hangingPunct="0">
              <a:defRPr sz="2900">
                <a:solidFill>
                  <a:schemeClr val="tx1"/>
                </a:solidFill>
                <a:latin typeface="Times New Roman" pitchFamily="18" charset="0"/>
              </a:defRPr>
            </a:lvl4pPr>
            <a:lvl5pPr marL="2113567" indent="-234841" eaLnBrk="0" hangingPunct="0">
              <a:defRPr sz="2900">
                <a:solidFill>
                  <a:schemeClr val="tx1"/>
                </a:solidFill>
                <a:latin typeface="Times New Roman" pitchFamily="18" charset="0"/>
              </a:defRPr>
            </a:lvl5pPr>
            <a:lvl6pPr marL="2583249" indent="-234841" eaLnBrk="0" fontAlgn="base" hangingPunct="0">
              <a:spcBef>
                <a:spcPct val="0"/>
              </a:spcBef>
              <a:spcAft>
                <a:spcPct val="0"/>
              </a:spcAft>
              <a:defRPr sz="2900">
                <a:solidFill>
                  <a:schemeClr val="tx1"/>
                </a:solidFill>
                <a:latin typeface="Times New Roman" pitchFamily="18" charset="0"/>
              </a:defRPr>
            </a:lvl6pPr>
            <a:lvl7pPr marL="3052930" indent="-234841" eaLnBrk="0" fontAlgn="base" hangingPunct="0">
              <a:spcBef>
                <a:spcPct val="0"/>
              </a:spcBef>
              <a:spcAft>
                <a:spcPct val="0"/>
              </a:spcAft>
              <a:defRPr sz="2900">
                <a:solidFill>
                  <a:schemeClr val="tx1"/>
                </a:solidFill>
                <a:latin typeface="Times New Roman" pitchFamily="18" charset="0"/>
              </a:defRPr>
            </a:lvl7pPr>
            <a:lvl8pPr marL="3522612" indent="-234841" eaLnBrk="0" fontAlgn="base" hangingPunct="0">
              <a:spcBef>
                <a:spcPct val="0"/>
              </a:spcBef>
              <a:spcAft>
                <a:spcPct val="0"/>
              </a:spcAft>
              <a:defRPr sz="2900">
                <a:solidFill>
                  <a:schemeClr val="tx1"/>
                </a:solidFill>
                <a:latin typeface="Times New Roman" pitchFamily="18" charset="0"/>
              </a:defRPr>
            </a:lvl8pPr>
            <a:lvl9pPr marL="3992293" indent="-234841" eaLnBrk="0" fontAlgn="base" hangingPunct="0">
              <a:spcBef>
                <a:spcPct val="0"/>
              </a:spcBef>
              <a:spcAft>
                <a:spcPct val="0"/>
              </a:spcAft>
              <a:defRPr sz="2900">
                <a:solidFill>
                  <a:schemeClr val="tx1"/>
                </a:solidFill>
                <a:latin typeface="Times New Roman" pitchFamily="18" charset="0"/>
              </a:defRPr>
            </a:lvl9pPr>
          </a:lstStyle>
          <a:p>
            <a:pPr eaLnBrk="1" hangingPunct="1"/>
            <a:fld id="{D6BDE5DC-027F-4F14-A0F3-C7B7A3E40103}" type="slidenum">
              <a:rPr lang="en-US" sz="1200"/>
              <a:pPr eaLnBrk="1" hangingPunct="1"/>
              <a:t>178</a:t>
            </a:fld>
            <a:endParaRPr lang="en-US" sz="1200"/>
          </a:p>
        </p:txBody>
      </p:sp>
      <p:sp>
        <p:nvSpPr>
          <p:cNvPr id="39939" name="Rectangle 2"/>
          <p:cNvSpPr>
            <a:spLocks noGrp="1" noRot="1" noChangeAspect="1" noChangeArrowheads="1" noTextEdit="1"/>
          </p:cNvSpPr>
          <p:nvPr>
            <p:ph type="sldImg"/>
          </p:nvPr>
        </p:nvSpPr>
        <p:spPr>
          <a:xfrm>
            <a:off x="1200150" y="700088"/>
            <a:ext cx="4679950" cy="3511550"/>
          </a:xfrm>
          <a:solidFill>
            <a:srgbClr val="FFFFFF"/>
          </a:solidFill>
          <a:ln/>
        </p:spPr>
      </p:sp>
      <p:sp>
        <p:nvSpPr>
          <p:cNvPr id="39940" name="Rectangle 3"/>
          <p:cNvSpPr>
            <a:spLocks noGrp="1" noChangeArrowheads="1"/>
          </p:cNvSpPr>
          <p:nvPr>
            <p:ph type="body" idx="1"/>
          </p:nvPr>
        </p:nvSpPr>
        <p:spPr>
          <a:xfrm>
            <a:off x="945249" y="4449089"/>
            <a:ext cx="5186579" cy="4213384"/>
          </a:xfrm>
          <a:solidFill>
            <a:srgbClr val="FFFFFF"/>
          </a:solidFill>
          <a:ln>
            <a:solidFill>
              <a:srgbClr val="000000"/>
            </a:solidFill>
          </a:ln>
        </p:spPr>
        <p:txBody>
          <a:bodyPr lIns="88854" tIns="44428" rIns="88854" bIns="44428"/>
          <a:lstStyle/>
          <a:p>
            <a:pPr marL="171450" indent="-171450" eaLnBrk="1" hangingPunct="1">
              <a:buFont typeface="Arial" panose="020B0604020202020204" pitchFamily="34" charset="0"/>
              <a:buChar char="•"/>
            </a:pPr>
            <a:r>
              <a:rPr lang="en-US" i="1" dirty="0"/>
              <a:t>Review the slide.</a:t>
            </a:r>
          </a:p>
          <a:p>
            <a:pPr marL="171450" indent="-171450" eaLnBrk="1" hangingPunct="1">
              <a:buFont typeface="Arial" panose="020B0604020202020204" pitchFamily="34" charset="0"/>
              <a:buChar char="•"/>
            </a:pPr>
            <a:endParaRPr lang="en-US" i="0" dirty="0"/>
          </a:p>
          <a:p>
            <a:pPr marL="171450" indent="-171450" eaLnBrk="1" hangingPunct="1">
              <a:buFont typeface="Arial" panose="020B0604020202020204" pitchFamily="34" charset="0"/>
              <a:buChar char="•"/>
            </a:pPr>
            <a:r>
              <a:rPr lang="en-US" i="0" dirty="0"/>
              <a:t>Intra state mutual aid is generally administered</a:t>
            </a:r>
            <a:r>
              <a:rPr lang="en-US" i="0" baseline="0" dirty="0"/>
              <a:t> by the state emergency management office.  </a:t>
            </a:r>
          </a:p>
          <a:p>
            <a:pPr marL="171450" indent="-171450" eaLnBrk="1" hangingPunct="1">
              <a:buFont typeface="Arial" panose="020B0604020202020204" pitchFamily="34" charset="0"/>
              <a:buChar char="•"/>
            </a:pPr>
            <a:endParaRPr lang="en-US" i="0" baseline="0" dirty="0"/>
          </a:p>
          <a:p>
            <a:pPr marL="171450" indent="-171450" eaLnBrk="1" hangingPunct="1">
              <a:buFont typeface="Arial" panose="020B0604020202020204" pitchFamily="34" charset="0"/>
              <a:buChar char="•"/>
            </a:pPr>
            <a:r>
              <a:rPr lang="en-US" i="1" baseline="0" dirty="0"/>
              <a:t>Lead the discussion.</a:t>
            </a:r>
          </a:p>
          <a:p>
            <a:pPr marL="171450" indent="-171450" eaLnBrk="1" hangingPunct="1">
              <a:buFont typeface="Arial" panose="020B0604020202020204" pitchFamily="34" charset="0"/>
              <a:buChar char="•"/>
            </a:pPr>
            <a:endParaRPr lang="en-US" i="1" baseline="0" dirty="0"/>
          </a:p>
          <a:p>
            <a:pPr marL="171450" indent="-171450" eaLnBrk="1" hangingPunct="1">
              <a:buFont typeface="Arial" panose="020B0604020202020204" pitchFamily="34" charset="0"/>
              <a:buChar char="•"/>
            </a:pPr>
            <a:r>
              <a:rPr lang="en-US" i="1" baseline="0" dirty="0"/>
              <a:t>Click slide.</a:t>
            </a:r>
          </a:p>
          <a:p>
            <a:pPr marL="171450" indent="-171450" eaLnBrk="1" hangingPunct="1">
              <a:buFont typeface="Arial" panose="020B0604020202020204" pitchFamily="34" charset="0"/>
              <a:buChar char="•"/>
            </a:pPr>
            <a:endParaRPr lang="en-US" i="0" baseline="0" dirty="0"/>
          </a:p>
        </p:txBody>
      </p:sp>
      <p:sp>
        <p:nvSpPr>
          <p:cNvPr id="2" name="Date Placeholder 1"/>
          <p:cNvSpPr>
            <a:spLocks noGrp="1"/>
          </p:cNvSpPr>
          <p:nvPr>
            <p:ph type="dt" idx="10"/>
          </p:nvPr>
        </p:nvSpPr>
        <p:spPr/>
        <p:txBody>
          <a:bodyPr/>
          <a:lstStyle/>
          <a:p>
            <a:fld id="{CF16CE4B-E9A4-4A4D-83F3-853D66AE359D}" type="datetime1">
              <a:rPr lang="en-US" smtClean="0"/>
              <a:t>5/18/2018</a:t>
            </a:fld>
            <a:endParaRPr lang="en-US" dirty="0"/>
          </a:p>
        </p:txBody>
      </p:sp>
      <p:sp>
        <p:nvSpPr>
          <p:cNvPr id="3" name="Header Placeholder 2"/>
          <p:cNvSpPr>
            <a:spLocks noGrp="1"/>
          </p:cNvSpPr>
          <p:nvPr>
            <p:ph type="hdr" sz="quarter" idx="11"/>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1157851959"/>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63233" indent="-293551" eaLnBrk="0" hangingPunct="0">
              <a:defRPr sz="2900">
                <a:solidFill>
                  <a:schemeClr val="tx1"/>
                </a:solidFill>
                <a:latin typeface="Times New Roman" pitchFamily="18" charset="0"/>
              </a:defRPr>
            </a:lvl2pPr>
            <a:lvl3pPr marL="1174204" indent="-234841" eaLnBrk="0" hangingPunct="0">
              <a:defRPr sz="2900">
                <a:solidFill>
                  <a:schemeClr val="tx1"/>
                </a:solidFill>
                <a:latin typeface="Times New Roman" pitchFamily="18" charset="0"/>
              </a:defRPr>
            </a:lvl3pPr>
            <a:lvl4pPr marL="1643885" indent="-234841" eaLnBrk="0" hangingPunct="0">
              <a:defRPr sz="2900">
                <a:solidFill>
                  <a:schemeClr val="tx1"/>
                </a:solidFill>
                <a:latin typeface="Times New Roman" pitchFamily="18" charset="0"/>
              </a:defRPr>
            </a:lvl4pPr>
            <a:lvl5pPr marL="2113567" indent="-234841" eaLnBrk="0" hangingPunct="0">
              <a:defRPr sz="2900">
                <a:solidFill>
                  <a:schemeClr val="tx1"/>
                </a:solidFill>
                <a:latin typeface="Times New Roman" pitchFamily="18" charset="0"/>
              </a:defRPr>
            </a:lvl5pPr>
            <a:lvl6pPr marL="2583249" indent="-234841" eaLnBrk="0" fontAlgn="base" hangingPunct="0">
              <a:spcBef>
                <a:spcPct val="0"/>
              </a:spcBef>
              <a:spcAft>
                <a:spcPct val="0"/>
              </a:spcAft>
              <a:defRPr sz="2900">
                <a:solidFill>
                  <a:schemeClr val="tx1"/>
                </a:solidFill>
                <a:latin typeface="Times New Roman" pitchFamily="18" charset="0"/>
              </a:defRPr>
            </a:lvl6pPr>
            <a:lvl7pPr marL="3052930" indent="-234841" eaLnBrk="0" fontAlgn="base" hangingPunct="0">
              <a:spcBef>
                <a:spcPct val="0"/>
              </a:spcBef>
              <a:spcAft>
                <a:spcPct val="0"/>
              </a:spcAft>
              <a:defRPr sz="2900">
                <a:solidFill>
                  <a:schemeClr val="tx1"/>
                </a:solidFill>
                <a:latin typeface="Times New Roman" pitchFamily="18" charset="0"/>
              </a:defRPr>
            </a:lvl7pPr>
            <a:lvl8pPr marL="3522612" indent="-234841" eaLnBrk="0" fontAlgn="base" hangingPunct="0">
              <a:spcBef>
                <a:spcPct val="0"/>
              </a:spcBef>
              <a:spcAft>
                <a:spcPct val="0"/>
              </a:spcAft>
              <a:defRPr sz="2900">
                <a:solidFill>
                  <a:schemeClr val="tx1"/>
                </a:solidFill>
                <a:latin typeface="Times New Roman" pitchFamily="18" charset="0"/>
              </a:defRPr>
            </a:lvl8pPr>
            <a:lvl9pPr marL="3992293" indent="-234841" eaLnBrk="0" fontAlgn="base" hangingPunct="0">
              <a:spcBef>
                <a:spcPct val="0"/>
              </a:spcBef>
              <a:spcAft>
                <a:spcPct val="0"/>
              </a:spcAft>
              <a:defRPr sz="2900">
                <a:solidFill>
                  <a:schemeClr val="tx1"/>
                </a:solidFill>
                <a:latin typeface="Times New Roman" pitchFamily="18" charset="0"/>
              </a:defRPr>
            </a:lvl9pPr>
          </a:lstStyle>
          <a:p>
            <a:pPr eaLnBrk="1" hangingPunct="1"/>
            <a:fld id="{D6BDE5DC-027F-4F14-A0F3-C7B7A3E40103}" type="slidenum">
              <a:rPr lang="en-US" sz="1200"/>
              <a:pPr eaLnBrk="1" hangingPunct="1"/>
              <a:t>179</a:t>
            </a:fld>
            <a:endParaRPr lang="en-US" sz="1200"/>
          </a:p>
        </p:txBody>
      </p:sp>
      <p:sp>
        <p:nvSpPr>
          <p:cNvPr id="39939" name="Rectangle 2"/>
          <p:cNvSpPr>
            <a:spLocks noGrp="1" noRot="1" noChangeAspect="1" noChangeArrowheads="1" noTextEdit="1"/>
          </p:cNvSpPr>
          <p:nvPr>
            <p:ph type="sldImg"/>
          </p:nvPr>
        </p:nvSpPr>
        <p:spPr>
          <a:xfrm>
            <a:off x="1200150" y="700088"/>
            <a:ext cx="4679950" cy="3511550"/>
          </a:xfrm>
          <a:solidFill>
            <a:srgbClr val="FFFFFF"/>
          </a:solidFill>
          <a:ln/>
        </p:spPr>
      </p:sp>
      <p:sp>
        <p:nvSpPr>
          <p:cNvPr id="39940" name="Rectangle 3"/>
          <p:cNvSpPr>
            <a:spLocks noGrp="1" noChangeArrowheads="1"/>
          </p:cNvSpPr>
          <p:nvPr>
            <p:ph type="body" idx="1"/>
          </p:nvPr>
        </p:nvSpPr>
        <p:spPr>
          <a:xfrm>
            <a:off x="945249" y="4449089"/>
            <a:ext cx="5186579" cy="4213384"/>
          </a:xfrm>
          <a:solidFill>
            <a:srgbClr val="FFFFFF"/>
          </a:solidFill>
          <a:ln>
            <a:solidFill>
              <a:srgbClr val="000000"/>
            </a:solidFill>
          </a:ln>
        </p:spPr>
        <p:txBody>
          <a:bodyPr lIns="88854" tIns="44428" rIns="88854" bIns="44428"/>
          <a:lstStyle/>
          <a:p>
            <a:pPr marL="171450" indent="-171450" eaLnBrk="1" hangingPunct="1">
              <a:buFont typeface="Arial" panose="020B0604020202020204" pitchFamily="34" charset="0"/>
              <a:buChar char="•"/>
            </a:pPr>
            <a:r>
              <a:rPr lang="en-US" i="1" dirty="0"/>
              <a:t>Review the slide.</a:t>
            </a:r>
          </a:p>
          <a:p>
            <a:pPr marL="171450" indent="-171450" eaLnBrk="1" hangingPunct="1">
              <a:buFont typeface="Arial" panose="020B0604020202020204" pitchFamily="34" charset="0"/>
              <a:buChar char="•"/>
            </a:pPr>
            <a:endParaRPr lang="en-US" i="1" dirty="0"/>
          </a:p>
          <a:p>
            <a:pPr marL="171450" indent="-171450" eaLnBrk="1" hangingPunct="1">
              <a:buFont typeface="Arial" panose="020B0604020202020204" pitchFamily="34" charset="0"/>
              <a:buChar char="•"/>
            </a:pPr>
            <a:r>
              <a:rPr lang="en-US" i="1" dirty="0"/>
              <a:t>2013, state FPM associations that had shown interest in creating a DRT.</a:t>
            </a:r>
          </a:p>
          <a:p>
            <a:pPr marL="628650" lvl="1" indent="-171450" eaLnBrk="1" hangingPunct="1">
              <a:buFont typeface="Arial" panose="020B0604020202020204" pitchFamily="34" charset="0"/>
              <a:buChar char="•"/>
            </a:pPr>
            <a:r>
              <a:rPr lang="en-US" i="1" dirty="0"/>
              <a:t>Alabama</a:t>
            </a:r>
          </a:p>
          <a:p>
            <a:pPr marL="628650" lvl="1" indent="-171450" eaLnBrk="1" hangingPunct="1">
              <a:buFont typeface="Arial" panose="020B0604020202020204" pitchFamily="34" charset="0"/>
              <a:buChar char="•"/>
            </a:pPr>
            <a:r>
              <a:rPr lang="en-US" i="1" dirty="0"/>
              <a:t>Texas</a:t>
            </a:r>
          </a:p>
          <a:p>
            <a:pPr marL="628650" lvl="1" indent="-171450" eaLnBrk="1" hangingPunct="1">
              <a:buFont typeface="Arial" panose="020B0604020202020204" pitchFamily="34" charset="0"/>
              <a:buChar char="•"/>
            </a:pPr>
            <a:r>
              <a:rPr lang="en-US" i="1" dirty="0"/>
              <a:t>Indiana</a:t>
            </a:r>
          </a:p>
          <a:p>
            <a:pPr marL="628650" lvl="1" indent="-171450" eaLnBrk="1" hangingPunct="1">
              <a:buFont typeface="Arial" panose="020B0604020202020204" pitchFamily="34" charset="0"/>
              <a:buChar char="•"/>
            </a:pPr>
            <a:r>
              <a:rPr lang="en-US" i="1" dirty="0"/>
              <a:t>Kentucky</a:t>
            </a:r>
          </a:p>
          <a:p>
            <a:pPr marL="628650" lvl="1" indent="-171450" eaLnBrk="1" hangingPunct="1">
              <a:buFont typeface="Arial" panose="020B0604020202020204" pitchFamily="34" charset="0"/>
              <a:buChar char="•"/>
            </a:pPr>
            <a:r>
              <a:rPr lang="en-US" i="1" dirty="0"/>
              <a:t>New</a:t>
            </a:r>
            <a:r>
              <a:rPr lang="en-US" i="1" baseline="0" dirty="0"/>
              <a:t> Jersey</a:t>
            </a:r>
          </a:p>
          <a:p>
            <a:pPr marL="628650" lvl="1" indent="-171450" eaLnBrk="1" hangingPunct="1">
              <a:buFont typeface="Arial" panose="020B0604020202020204" pitchFamily="34" charset="0"/>
              <a:buChar char="•"/>
            </a:pPr>
            <a:r>
              <a:rPr lang="en-US" i="1" baseline="0" dirty="0"/>
              <a:t>Florida</a:t>
            </a:r>
          </a:p>
          <a:p>
            <a:pPr marL="628650" lvl="1" indent="-171450" eaLnBrk="1" hangingPunct="1">
              <a:buFont typeface="Arial" panose="020B0604020202020204" pitchFamily="34" charset="0"/>
              <a:buChar char="•"/>
            </a:pPr>
            <a:r>
              <a:rPr lang="en-US" i="1" baseline="0" dirty="0"/>
              <a:t>Louisiana</a:t>
            </a:r>
            <a:endParaRPr lang="en-US" i="1" dirty="0"/>
          </a:p>
          <a:p>
            <a:pPr marL="171450" indent="-171450" eaLnBrk="1" hangingPunct="1">
              <a:buFont typeface="Arial" panose="020B0604020202020204" pitchFamily="34" charset="0"/>
              <a:buChar char="•"/>
            </a:pPr>
            <a:endParaRPr lang="en-US" i="0" baseline="0" dirty="0"/>
          </a:p>
          <a:p>
            <a:pPr marL="171450" indent="-171450" eaLnBrk="1" hangingPunct="1">
              <a:buFont typeface="Arial" panose="020B0604020202020204" pitchFamily="34" charset="0"/>
              <a:buChar char="•"/>
            </a:pPr>
            <a:r>
              <a:rPr lang="en-US" i="1" baseline="0" dirty="0"/>
              <a:t>Lead the discussion.</a:t>
            </a:r>
          </a:p>
          <a:p>
            <a:pPr marL="171450" indent="-171450" eaLnBrk="1" hangingPunct="1">
              <a:buFont typeface="Arial" panose="020B0604020202020204" pitchFamily="34" charset="0"/>
              <a:buChar char="•"/>
            </a:pPr>
            <a:endParaRPr lang="en-US" i="1" baseline="0" dirty="0"/>
          </a:p>
          <a:p>
            <a:pPr marL="171450" indent="-171450" eaLnBrk="1" hangingPunct="1">
              <a:buFont typeface="Arial" panose="020B0604020202020204" pitchFamily="34" charset="0"/>
              <a:buChar char="•"/>
            </a:pPr>
            <a:r>
              <a:rPr lang="en-US" i="1" baseline="0" dirty="0"/>
              <a:t>Click slide.</a:t>
            </a:r>
          </a:p>
          <a:p>
            <a:pPr marL="171450" indent="-171450" eaLnBrk="1" hangingPunct="1">
              <a:buFont typeface="Arial" panose="020B0604020202020204" pitchFamily="34" charset="0"/>
              <a:buChar char="•"/>
            </a:pPr>
            <a:endParaRPr lang="en-US" i="0" baseline="0" dirty="0"/>
          </a:p>
        </p:txBody>
      </p:sp>
      <p:sp>
        <p:nvSpPr>
          <p:cNvPr id="2" name="Date Placeholder 1"/>
          <p:cNvSpPr>
            <a:spLocks noGrp="1"/>
          </p:cNvSpPr>
          <p:nvPr>
            <p:ph type="dt" idx="10"/>
          </p:nvPr>
        </p:nvSpPr>
        <p:spPr/>
        <p:txBody>
          <a:bodyPr/>
          <a:lstStyle/>
          <a:p>
            <a:fld id="{3AFB6F59-4EE5-4DD2-9208-88FB880F76A8}" type="datetime1">
              <a:rPr lang="en-US" smtClean="0"/>
              <a:t>5/18/2018</a:t>
            </a:fld>
            <a:endParaRPr lang="en-US" dirty="0"/>
          </a:p>
        </p:txBody>
      </p:sp>
      <p:sp>
        <p:nvSpPr>
          <p:cNvPr id="3" name="Header Placeholder 2"/>
          <p:cNvSpPr>
            <a:spLocks noGrp="1"/>
          </p:cNvSpPr>
          <p:nvPr>
            <p:ph type="hdr" sz="quarter" idx="11"/>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40681079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28" indent="-171428">
              <a:buFont typeface="Arial" panose="020B0604020202020204" pitchFamily="34" charset="0"/>
              <a:buChar char="•"/>
            </a:pPr>
            <a:r>
              <a:rPr lang="en-US" i="1" dirty="0"/>
              <a:t>Review the slide.</a:t>
            </a:r>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r>
              <a:rPr lang="en-US" i="0" dirty="0"/>
              <a:t>Let’s take a minute to read this statement from a 2007 workshop.</a:t>
            </a:r>
            <a:r>
              <a:rPr lang="en-US" i="0" baseline="0" dirty="0"/>
              <a:t>  I believe it very succinctly covers the complexity of recovery and how the SFPM is both affected and how he/she can affect the process.</a:t>
            </a:r>
          </a:p>
          <a:p>
            <a:pPr marL="171428" indent="-171428">
              <a:buFont typeface="Arial" panose="020B0604020202020204" pitchFamily="34" charset="0"/>
              <a:buChar char="•"/>
            </a:pPr>
            <a:endParaRPr lang="en-US" i="0" baseline="0" dirty="0"/>
          </a:p>
          <a:p>
            <a:pPr marL="171428" indent="-171428">
              <a:buFont typeface="Arial" panose="020B0604020202020204" pitchFamily="34" charset="0"/>
              <a:buChar char="•"/>
            </a:pPr>
            <a:r>
              <a:rPr lang="en-US" i="1" baseline="0" dirty="0"/>
              <a:t>Lead discussion.</a:t>
            </a:r>
          </a:p>
          <a:p>
            <a:pPr marL="171428" indent="-171428">
              <a:buFont typeface="Arial" panose="020B0604020202020204" pitchFamily="34" charset="0"/>
              <a:buChar char="•"/>
            </a:pPr>
            <a:endParaRPr lang="en-US" baseline="0" dirty="0"/>
          </a:p>
          <a:p>
            <a:pPr marL="171428" indent="-171428">
              <a:buFont typeface="Arial" panose="020B0604020202020204" pitchFamily="34" charset="0"/>
              <a:buChar char="•"/>
            </a:pPr>
            <a:r>
              <a:rPr lang="en-US" i="1" baseline="0" dirty="0"/>
              <a:t>Click slide.</a:t>
            </a:r>
          </a:p>
          <a:p>
            <a:pPr marL="171428" indent="-171428">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3959EA59-0DEE-4D2F-9C38-9C933B61A71A}" type="slidenum">
              <a:rPr lang="en-US" smtClean="0"/>
              <a:t>18</a:t>
            </a:fld>
            <a:endParaRPr lang="en-US"/>
          </a:p>
        </p:txBody>
      </p:sp>
      <p:sp>
        <p:nvSpPr>
          <p:cNvPr id="5" name="Date Placeholder 4"/>
          <p:cNvSpPr>
            <a:spLocks noGrp="1"/>
          </p:cNvSpPr>
          <p:nvPr>
            <p:ph type="dt" idx="11"/>
          </p:nvPr>
        </p:nvSpPr>
        <p:spPr/>
        <p:txBody>
          <a:bodyPr/>
          <a:lstStyle/>
          <a:p>
            <a:fld id="{6DCFB3F4-2F21-4566-AF1A-9C9550614EF4}"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2301720628"/>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63233" indent="-293551" eaLnBrk="0" hangingPunct="0">
              <a:defRPr sz="2900">
                <a:solidFill>
                  <a:schemeClr val="tx1"/>
                </a:solidFill>
                <a:latin typeface="Times New Roman" pitchFamily="18" charset="0"/>
              </a:defRPr>
            </a:lvl2pPr>
            <a:lvl3pPr marL="1174204" indent="-234841" eaLnBrk="0" hangingPunct="0">
              <a:defRPr sz="2900">
                <a:solidFill>
                  <a:schemeClr val="tx1"/>
                </a:solidFill>
                <a:latin typeface="Times New Roman" pitchFamily="18" charset="0"/>
              </a:defRPr>
            </a:lvl3pPr>
            <a:lvl4pPr marL="1643885" indent="-234841" eaLnBrk="0" hangingPunct="0">
              <a:defRPr sz="2900">
                <a:solidFill>
                  <a:schemeClr val="tx1"/>
                </a:solidFill>
                <a:latin typeface="Times New Roman" pitchFamily="18" charset="0"/>
              </a:defRPr>
            </a:lvl4pPr>
            <a:lvl5pPr marL="2113567" indent="-234841" eaLnBrk="0" hangingPunct="0">
              <a:defRPr sz="2900">
                <a:solidFill>
                  <a:schemeClr val="tx1"/>
                </a:solidFill>
                <a:latin typeface="Times New Roman" pitchFamily="18" charset="0"/>
              </a:defRPr>
            </a:lvl5pPr>
            <a:lvl6pPr marL="2583249" indent="-234841" eaLnBrk="0" fontAlgn="base" hangingPunct="0">
              <a:spcBef>
                <a:spcPct val="0"/>
              </a:spcBef>
              <a:spcAft>
                <a:spcPct val="0"/>
              </a:spcAft>
              <a:defRPr sz="2900">
                <a:solidFill>
                  <a:schemeClr val="tx1"/>
                </a:solidFill>
                <a:latin typeface="Times New Roman" pitchFamily="18" charset="0"/>
              </a:defRPr>
            </a:lvl6pPr>
            <a:lvl7pPr marL="3052930" indent="-234841" eaLnBrk="0" fontAlgn="base" hangingPunct="0">
              <a:spcBef>
                <a:spcPct val="0"/>
              </a:spcBef>
              <a:spcAft>
                <a:spcPct val="0"/>
              </a:spcAft>
              <a:defRPr sz="2900">
                <a:solidFill>
                  <a:schemeClr val="tx1"/>
                </a:solidFill>
                <a:latin typeface="Times New Roman" pitchFamily="18" charset="0"/>
              </a:defRPr>
            </a:lvl7pPr>
            <a:lvl8pPr marL="3522612" indent="-234841" eaLnBrk="0" fontAlgn="base" hangingPunct="0">
              <a:spcBef>
                <a:spcPct val="0"/>
              </a:spcBef>
              <a:spcAft>
                <a:spcPct val="0"/>
              </a:spcAft>
              <a:defRPr sz="2900">
                <a:solidFill>
                  <a:schemeClr val="tx1"/>
                </a:solidFill>
                <a:latin typeface="Times New Roman" pitchFamily="18" charset="0"/>
              </a:defRPr>
            </a:lvl8pPr>
            <a:lvl9pPr marL="3992293" indent="-234841" eaLnBrk="0" fontAlgn="base" hangingPunct="0">
              <a:spcBef>
                <a:spcPct val="0"/>
              </a:spcBef>
              <a:spcAft>
                <a:spcPct val="0"/>
              </a:spcAft>
              <a:defRPr sz="2900">
                <a:solidFill>
                  <a:schemeClr val="tx1"/>
                </a:solidFill>
                <a:latin typeface="Times New Roman" pitchFamily="18" charset="0"/>
              </a:defRPr>
            </a:lvl9pPr>
          </a:lstStyle>
          <a:p>
            <a:pPr eaLnBrk="1" hangingPunct="1"/>
            <a:fld id="{D6BDE5DC-027F-4F14-A0F3-C7B7A3E40103}" type="slidenum">
              <a:rPr lang="en-US" sz="1200"/>
              <a:pPr eaLnBrk="1" hangingPunct="1"/>
              <a:t>180</a:t>
            </a:fld>
            <a:endParaRPr lang="en-US" sz="1200"/>
          </a:p>
        </p:txBody>
      </p:sp>
      <p:sp>
        <p:nvSpPr>
          <p:cNvPr id="39939" name="Rectangle 2"/>
          <p:cNvSpPr>
            <a:spLocks noGrp="1" noRot="1" noChangeAspect="1" noChangeArrowheads="1" noTextEdit="1"/>
          </p:cNvSpPr>
          <p:nvPr>
            <p:ph type="sldImg"/>
          </p:nvPr>
        </p:nvSpPr>
        <p:spPr>
          <a:xfrm>
            <a:off x="1200150" y="700088"/>
            <a:ext cx="4679950" cy="3511550"/>
          </a:xfrm>
          <a:solidFill>
            <a:srgbClr val="FFFFFF"/>
          </a:solidFill>
          <a:ln/>
        </p:spPr>
      </p:sp>
      <p:sp>
        <p:nvSpPr>
          <p:cNvPr id="39940" name="Rectangle 3"/>
          <p:cNvSpPr>
            <a:spLocks noGrp="1" noChangeArrowheads="1"/>
          </p:cNvSpPr>
          <p:nvPr>
            <p:ph type="body" idx="1"/>
          </p:nvPr>
        </p:nvSpPr>
        <p:spPr>
          <a:xfrm>
            <a:off x="945249" y="4449089"/>
            <a:ext cx="5186579" cy="4213384"/>
          </a:xfrm>
          <a:solidFill>
            <a:srgbClr val="FFFFFF"/>
          </a:solidFill>
          <a:ln>
            <a:solidFill>
              <a:srgbClr val="000000"/>
            </a:solidFill>
          </a:ln>
        </p:spPr>
        <p:txBody>
          <a:bodyPr lIns="88854" tIns="44428" rIns="88854" bIns="44428"/>
          <a:lstStyle/>
          <a:p>
            <a:pPr marL="171450" indent="-171450" eaLnBrk="1" hangingPunct="1">
              <a:buFont typeface="Arial" panose="020B0604020202020204" pitchFamily="34" charset="0"/>
              <a:buChar char="•"/>
            </a:pPr>
            <a:r>
              <a:rPr lang="en-US" i="1" dirty="0"/>
              <a:t>Review the slide.</a:t>
            </a:r>
          </a:p>
          <a:p>
            <a:pPr marL="171450" indent="-171450" eaLnBrk="1" hangingPunct="1">
              <a:buFont typeface="Arial" panose="020B0604020202020204" pitchFamily="34" charset="0"/>
              <a:buChar char="•"/>
            </a:pPr>
            <a:endParaRPr lang="en-US" i="0" dirty="0"/>
          </a:p>
          <a:p>
            <a:pPr marL="171450" indent="-171450" eaLnBrk="1" hangingPunct="1">
              <a:buFont typeface="Arial" panose="020B0604020202020204" pitchFamily="34" charset="0"/>
              <a:buChar char="•"/>
            </a:pPr>
            <a:r>
              <a:rPr lang="en-US" i="0" dirty="0"/>
              <a:t>Intra state mutual aid is generally administered</a:t>
            </a:r>
            <a:r>
              <a:rPr lang="en-US" i="0" baseline="0" dirty="0"/>
              <a:t> by the state emergency management office.  </a:t>
            </a:r>
          </a:p>
          <a:p>
            <a:pPr marL="171450" indent="-171450" eaLnBrk="1" hangingPunct="1">
              <a:buFont typeface="Arial" panose="020B0604020202020204" pitchFamily="34" charset="0"/>
              <a:buChar char="•"/>
            </a:pPr>
            <a:endParaRPr lang="en-US" i="0" baseline="0" dirty="0"/>
          </a:p>
          <a:p>
            <a:pPr marL="171450" indent="-171450" eaLnBrk="1" hangingPunct="1">
              <a:buFont typeface="Arial" panose="020B0604020202020204" pitchFamily="34" charset="0"/>
              <a:buChar char="•"/>
            </a:pPr>
            <a:r>
              <a:rPr lang="en-US" i="0" baseline="0" dirty="0"/>
              <a:t>We discussed the state floodplain chapter’s disaster response team earlier in this module.</a:t>
            </a:r>
          </a:p>
          <a:p>
            <a:pPr marL="171450" indent="-171450" eaLnBrk="1" hangingPunct="1">
              <a:buFont typeface="Arial" panose="020B0604020202020204" pitchFamily="34" charset="0"/>
              <a:buChar char="•"/>
            </a:pPr>
            <a:endParaRPr lang="en-US" i="0" baseline="0" dirty="0"/>
          </a:p>
          <a:p>
            <a:pPr marL="171450" indent="-171450" eaLnBrk="1" hangingPunct="1">
              <a:buFont typeface="Arial" panose="020B0604020202020204" pitchFamily="34" charset="0"/>
              <a:buChar char="•"/>
            </a:pPr>
            <a:r>
              <a:rPr lang="en-US" i="1" baseline="0" dirty="0"/>
              <a:t>Lead the discussion.</a:t>
            </a:r>
          </a:p>
          <a:p>
            <a:pPr marL="171450" indent="-171450" eaLnBrk="1" hangingPunct="1">
              <a:buFont typeface="Arial" panose="020B0604020202020204" pitchFamily="34" charset="0"/>
              <a:buChar char="•"/>
            </a:pPr>
            <a:endParaRPr lang="en-US" i="1" baseline="0" dirty="0"/>
          </a:p>
          <a:p>
            <a:pPr marL="171450" indent="-171450" eaLnBrk="1" hangingPunct="1">
              <a:buFont typeface="Arial" panose="020B0604020202020204" pitchFamily="34" charset="0"/>
              <a:buChar char="•"/>
            </a:pPr>
            <a:r>
              <a:rPr lang="en-US" i="1" baseline="0" dirty="0"/>
              <a:t>Photos: Left photo is the Miami, OK EOC, 2007.  The right photo is DRT member Illinois River flooding, 2011.</a:t>
            </a:r>
          </a:p>
          <a:p>
            <a:pPr marL="171450" indent="-171450" eaLnBrk="1" hangingPunct="1">
              <a:buFont typeface="Arial" panose="020B0604020202020204" pitchFamily="34" charset="0"/>
              <a:buChar char="•"/>
            </a:pPr>
            <a:endParaRPr lang="en-US" i="1" baseline="0" dirty="0"/>
          </a:p>
          <a:p>
            <a:pPr marL="171450" indent="-171450" eaLnBrk="1" hangingPunct="1">
              <a:buFont typeface="Arial" panose="020B0604020202020204" pitchFamily="34" charset="0"/>
              <a:buChar char="•"/>
            </a:pPr>
            <a:r>
              <a:rPr lang="en-US" i="1" baseline="0" dirty="0"/>
              <a:t>Click slide.</a:t>
            </a:r>
          </a:p>
          <a:p>
            <a:pPr marL="171450" indent="-171450" eaLnBrk="1" hangingPunct="1">
              <a:buFont typeface="Arial" panose="020B0604020202020204" pitchFamily="34" charset="0"/>
              <a:buChar char="•"/>
            </a:pPr>
            <a:endParaRPr lang="en-US" i="0" baseline="0" dirty="0"/>
          </a:p>
        </p:txBody>
      </p:sp>
      <p:sp>
        <p:nvSpPr>
          <p:cNvPr id="2" name="Date Placeholder 1"/>
          <p:cNvSpPr>
            <a:spLocks noGrp="1"/>
          </p:cNvSpPr>
          <p:nvPr>
            <p:ph type="dt" idx="10"/>
          </p:nvPr>
        </p:nvSpPr>
        <p:spPr/>
        <p:txBody>
          <a:bodyPr/>
          <a:lstStyle/>
          <a:p>
            <a:fld id="{AA3C7D8F-E7B6-4690-8FFF-79AF92A252E8}" type="datetime1">
              <a:rPr lang="en-US" smtClean="0"/>
              <a:t>5/18/2018</a:t>
            </a:fld>
            <a:endParaRPr lang="en-US" dirty="0"/>
          </a:p>
        </p:txBody>
      </p:sp>
      <p:sp>
        <p:nvSpPr>
          <p:cNvPr id="3" name="Header Placeholder 2"/>
          <p:cNvSpPr>
            <a:spLocks noGrp="1"/>
          </p:cNvSpPr>
          <p:nvPr>
            <p:ph type="hdr" sz="quarter" idx="11"/>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1574786617"/>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040" indent="-176040">
              <a:buFont typeface="Arial" pitchFamily="34" charset="0"/>
              <a:buChar char="•"/>
            </a:pPr>
            <a:r>
              <a:rPr lang="en-US" i="1" dirty="0"/>
              <a:t>Review</a:t>
            </a:r>
            <a:r>
              <a:rPr lang="en-US" i="1" baseline="0" dirty="0"/>
              <a:t> any items or questions that were raised to ensure that there is no confusion or mystery to what you have covered.</a:t>
            </a:r>
          </a:p>
          <a:p>
            <a:pPr marL="176040" indent="-176040">
              <a:buFont typeface="Arial" pitchFamily="34" charset="0"/>
              <a:buChar char="•"/>
            </a:pPr>
            <a:endParaRPr lang="en-US" i="1" baseline="0" dirty="0"/>
          </a:p>
        </p:txBody>
      </p:sp>
      <p:sp>
        <p:nvSpPr>
          <p:cNvPr id="4" name="Slide Number Placeholder 3"/>
          <p:cNvSpPr>
            <a:spLocks noGrp="1"/>
          </p:cNvSpPr>
          <p:nvPr>
            <p:ph type="sldNum" sz="quarter" idx="10"/>
          </p:nvPr>
        </p:nvSpPr>
        <p:spPr/>
        <p:txBody>
          <a:bodyPr/>
          <a:lstStyle/>
          <a:p>
            <a:fld id="{DB6FC41E-C7B1-4942-A6F8-366B0333BB5C}" type="slidenum">
              <a:rPr lang="en-US" smtClean="0"/>
              <a:t>181</a:t>
            </a:fld>
            <a:endParaRPr lang="en-US" dirty="0"/>
          </a:p>
        </p:txBody>
      </p:sp>
      <p:sp>
        <p:nvSpPr>
          <p:cNvPr id="5" name="Date Placeholder 4"/>
          <p:cNvSpPr>
            <a:spLocks noGrp="1"/>
          </p:cNvSpPr>
          <p:nvPr>
            <p:ph type="dt" idx="11"/>
          </p:nvPr>
        </p:nvSpPr>
        <p:spPr/>
        <p:txBody>
          <a:bodyPr/>
          <a:lstStyle/>
          <a:p>
            <a:fld id="{BAB4A9B5-5E1B-495C-889A-864651AB42E5}"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3703331861"/>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indent="-176131">
              <a:buFont typeface="Arial" pitchFamily="34" charset="0"/>
              <a:buChar char="•"/>
            </a:pPr>
            <a:r>
              <a:rPr lang="en-US" i="1" baseline="0" dirty="0"/>
              <a:t>Left photo is of the FEMA Reservist desks and common area in the Biloxi , MS JFO in 2005.</a:t>
            </a:r>
          </a:p>
          <a:p>
            <a:pPr marL="176131" indent="-176131">
              <a:buFont typeface="Arial" pitchFamily="34" charset="0"/>
              <a:buChar char="•"/>
            </a:pPr>
            <a:endParaRPr lang="en-US" i="1" baseline="0" dirty="0"/>
          </a:p>
          <a:p>
            <a:pPr marL="176131" indent="-176131">
              <a:buFont typeface="Arial" pitchFamily="34" charset="0"/>
              <a:buChar char="•"/>
            </a:pPr>
            <a:r>
              <a:rPr lang="en-US" i="1" baseline="0" dirty="0"/>
              <a:t>Top right side photo is the NFIP Section of the Mitigation Nation area of the Clinton, MS JFO in 2011.</a:t>
            </a:r>
          </a:p>
          <a:p>
            <a:pPr marL="176131" indent="-176131">
              <a:buFont typeface="Arial" pitchFamily="34" charset="0"/>
              <a:buChar char="•"/>
            </a:pPr>
            <a:endParaRPr lang="en-US" i="1" baseline="0" dirty="0"/>
          </a:p>
          <a:p>
            <a:pPr marL="176131" indent="-176131">
              <a:buFont typeface="Arial" pitchFamily="34" charset="0"/>
              <a:buChar char="•"/>
            </a:pPr>
            <a:r>
              <a:rPr lang="en-US" i="1" baseline="0" dirty="0"/>
              <a:t>Bottom right side photo: is the MEMA NFIP section of the Ridgeland, MS DFO in 2003.</a:t>
            </a:r>
          </a:p>
          <a:p>
            <a:pPr marL="176131" indent="-176131">
              <a:buFont typeface="Arial" pitchFamily="34" charset="0"/>
              <a:buChar char="•"/>
            </a:pPr>
            <a:endParaRPr lang="en-US" i="1" baseline="0" dirty="0"/>
          </a:p>
          <a:p>
            <a:pPr marL="176131" indent="-176131">
              <a:buFont typeface="Arial" pitchFamily="34" charset="0"/>
              <a:buChar char="•"/>
            </a:pPr>
            <a:r>
              <a:rPr lang="en-US" i="0" baseline="0" dirty="0"/>
              <a:t>Now that you have a basic background knowledge of emergency management, what is this JFO?</a:t>
            </a:r>
          </a:p>
          <a:p>
            <a:pPr marL="176131" indent="-176131">
              <a:buFont typeface="Arial" pitchFamily="34" charset="0"/>
              <a:buChar char="•"/>
            </a:pPr>
            <a:endParaRPr lang="en-US" i="0" baseline="0" dirty="0"/>
          </a:p>
          <a:p>
            <a:pPr marL="176131" indent="-176131">
              <a:buFont typeface="Arial" pitchFamily="34" charset="0"/>
              <a:buChar char="•"/>
            </a:pPr>
            <a:r>
              <a:rPr lang="en-US" i="1" baseline="0" dirty="0"/>
              <a:t>Click slide.</a:t>
            </a:r>
            <a:endParaRPr lang="en-US" i="0" baseline="0" dirty="0"/>
          </a:p>
          <a:p>
            <a:pPr marL="176131" indent="-176131">
              <a:buFont typeface="Arial" pitchFamily="34" charset="0"/>
              <a:buChar char="•"/>
            </a:pPr>
            <a:endParaRPr lang="en-US" i="1" baseline="0" dirty="0"/>
          </a:p>
          <a:p>
            <a:pPr marL="176131" indent="-176131">
              <a:buFont typeface="Arial" pitchFamily="34" charset="0"/>
              <a:buChar char="•"/>
            </a:pPr>
            <a:endParaRPr lang="en-US" i="1" baseline="0" dirty="0"/>
          </a:p>
        </p:txBody>
      </p:sp>
      <p:sp>
        <p:nvSpPr>
          <p:cNvPr id="4" name="Slide Number Placeholder 3"/>
          <p:cNvSpPr>
            <a:spLocks noGrp="1"/>
          </p:cNvSpPr>
          <p:nvPr>
            <p:ph type="sldNum" sz="quarter" idx="10"/>
          </p:nvPr>
        </p:nvSpPr>
        <p:spPr/>
        <p:txBody>
          <a:bodyPr/>
          <a:lstStyle/>
          <a:p>
            <a:fld id="{DB6FC41E-C7B1-4942-A6F8-366B0333BB5C}" type="slidenum">
              <a:rPr lang="en-US" smtClean="0"/>
              <a:t>182</a:t>
            </a:fld>
            <a:endParaRPr lang="en-US" dirty="0"/>
          </a:p>
        </p:txBody>
      </p:sp>
      <p:sp>
        <p:nvSpPr>
          <p:cNvPr id="5" name="Date Placeholder 4"/>
          <p:cNvSpPr>
            <a:spLocks noGrp="1"/>
          </p:cNvSpPr>
          <p:nvPr>
            <p:ph type="dt" idx="11"/>
          </p:nvPr>
        </p:nvSpPr>
        <p:spPr/>
        <p:txBody>
          <a:bodyPr/>
          <a:lstStyle/>
          <a:p>
            <a:fld id="{6A6364E8-AB77-40B7-AC2C-6D96024E9E21}"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i="1" baseline="0" dirty="0"/>
              <a:t>Review the slide.</a:t>
            </a: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HSPD-5</a:t>
            </a:r>
            <a:r>
              <a:rPr lang="en-US" baseline="0" dirty="0"/>
              <a:t> was issued on February 28, 2003.</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i="1" baseline="0" dirty="0"/>
              <a:t>Click slide.</a:t>
            </a:r>
            <a:endParaRPr lang="en-US" dirty="0"/>
          </a:p>
        </p:txBody>
      </p:sp>
      <p:sp>
        <p:nvSpPr>
          <p:cNvPr id="4" name="Slide Number Placeholder 3"/>
          <p:cNvSpPr>
            <a:spLocks noGrp="1"/>
          </p:cNvSpPr>
          <p:nvPr>
            <p:ph type="sldNum" sz="quarter" idx="10"/>
          </p:nvPr>
        </p:nvSpPr>
        <p:spPr/>
        <p:txBody>
          <a:bodyPr/>
          <a:lstStyle/>
          <a:p>
            <a:fld id="{DB6FC41E-C7B1-4942-A6F8-366B0333BB5C}" type="slidenum">
              <a:rPr lang="en-US" smtClean="0"/>
              <a:t>183</a:t>
            </a:fld>
            <a:endParaRPr lang="en-US" dirty="0"/>
          </a:p>
        </p:txBody>
      </p:sp>
      <p:sp>
        <p:nvSpPr>
          <p:cNvPr id="5" name="Date Placeholder 4"/>
          <p:cNvSpPr>
            <a:spLocks noGrp="1"/>
          </p:cNvSpPr>
          <p:nvPr>
            <p:ph type="dt" idx="11"/>
          </p:nvPr>
        </p:nvSpPr>
        <p:spPr/>
        <p:txBody>
          <a:bodyPr/>
          <a:lstStyle/>
          <a:p>
            <a:fld id="{8A618796-F79A-4541-8ACF-F6CF15E722F5}"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337014496"/>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i="1" baseline="0" dirty="0"/>
              <a:t>Review the slide.</a:t>
            </a: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i="1" baseline="0" dirty="0"/>
              <a:t>Click slide.</a:t>
            </a:r>
            <a:endParaRPr lang="en-US" dirty="0"/>
          </a:p>
        </p:txBody>
      </p:sp>
      <p:sp>
        <p:nvSpPr>
          <p:cNvPr id="4" name="Slide Number Placeholder 3"/>
          <p:cNvSpPr>
            <a:spLocks noGrp="1"/>
          </p:cNvSpPr>
          <p:nvPr>
            <p:ph type="sldNum" sz="quarter" idx="10"/>
          </p:nvPr>
        </p:nvSpPr>
        <p:spPr/>
        <p:txBody>
          <a:bodyPr/>
          <a:lstStyle/>
          <a:p>
            <a:fld id="{DB6FC41E-C7B1-4942-A6F8-366B0333BB5C}" type="slidenum">
              <a:rPr lang="en-US" smtClean="0"/>
              <a:t>184</a:t>
            </a:fld>
            <a:endParaRPr lang="en-US" dirty="0"/>
          </a:p>
        </p:txBody>
      </p:sp>
      <p:sp>
        <p:nvSpPr>
          <p:cNvPr id="5" name="Date Placeholder 4"/>
          <p:cNvSpPr>
            <a:spLocks noGrp="1"/>
          </p:cNvSpPr>
          <p:nvPr>
            <p:ph type="dt" idx="11"/>
          </p:nvPr>
        </p:nvSpPr>
        <p:spPr/>
        <p:txBody>
          <a:bodyPr/>
          <a:lstStyle/>
          <a:p>
            <a:fld id="{8A618796-F79A-4541-8ACF-F6CF15E722F5}"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3593240065"/>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i="1" baseline="0" dirty="0"/>
              <a:t>Review the slide.</a:t>
            </a:r>
          </a:p>
          <a:p>
            <a:pPr marL="171450" indent="-171450">
              <a:buFont typeface="Arial" panose="020B0604020202020204" pitchFamily="34" charset="0"/>
              <a:buChar char="•"/>
            </a:pPr>
            <a:endParaRPr lang="en-US" i="1" baseline="0" dirty="0"/>
          </a:p>
          <a:p>
            <a:pPr marL="171450" indent="-171450">
              <a:buFont typeface="Arial" panose="020B0604020202020204" pitchFamily="34" charset="0"/>
              <a:buChar char="•"/>
            </a:pPr>
            <a:r>
              <a:rPr lang="en-US" i="0" baseline="0" dirty="0"/>
              <a:t>HMA funding is consistent with Long-Term Vulnerability Reduction capabilities.</a:t>
            </a:r>
            <a:endParaRPr lang="en-US" i="0"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i="1" baseline="0" dirty="0"/>
              <a:t>Click slide.</a:t>
            </a:r>
            <a:endParaRPr lang="en-US" dirty="0"/>
          </a:p>
        </p:txBody>
      </p:sp>
      <p:sp>
        <p:nvSpPr>
          <p:cNvPr id="4" name="Slide Number Placeholder 3"/>
          <p:cNvSpPr>
            <a:spLocks noGrp="1"/>
          </p:cNvSpPr>
          <p:nvPr>
            <p:ph type="sldNum" sz="quarter" idx="10"/>
          </p:nvPr>
        </p:nvSpPr>
        <p:spPr/>
        <p:txBody>
          <a:bodyPr/>
          <a:lstStyle/>
          <a:p>
            <a:fld id="{DB6FC41E-C7B1-4942-A6F8-366B0333BB5C}" type="slidenum">
              <a:rPr lang="en-US" smtClean="0"/>
              <a:t>185</a:t>
            </a:fld>
            <a:endParaRPr lang="en-US" dirty="0"/>
          </a:p>
        </p:txBody>
      </p:sp>
      <p:sp>
        <p:nvSpPr>
          <p:cNvPr id="5" name="Date Placeholder 4"/>
          <p:cNvSpPr>
            <a:spLocks noGrp="1"/>
          </p:cNvSpPr>
          <p:nvPr>
            <p:ph type="dt" idx="11"/>
          </p:nvPr>
        </p:nvSpPr>
        <p:spPr/>
        <p:txBody>
          <a:bodyPr/>
          <a:lstStyle/>
          <a:p>
            <a:fld id="{8A618796-F79A-4541-8ACF-F6CF15E722F5}"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4185621243"/>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i="1" dirty="0"/>
              <a:t>Review the slide.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i="1" baseline="0" dirty="0"/>
              <a:t>Click slide.</a:t>
            </a:r>
            <a:endParaRPr lang="en-US" dirty="0"/>
          </a:p>
        </p:txBody>
      </p:sp>
      <p:sp>
        <p:nvSpPr>
          <p:cNvPr id="4" name="Slide Number Placeholder 3"/>
          <p:cNvSpPr>
            <a:spLocks noGrp="1"/>
          </p:cNvSpPr>
          <p:nvPr>
            <p:ph type="sldNum" sz="quarter" idx="10"/>
          </p:nvPr>
        </p:nvSpPr>
        <p:spPr/>
        <p:txBody>
          <a:bodyPr/>
          <a:lstStyle/>
          <a:p>
            <a:fld id="{DB6FC41E-C7B1-4942-A6F8-366B0333BB5C}" type="slidenum">
              <a:rPr lang="en-US" smtClean="0"/>
              <a:t>186</a:t>
            </a:fld>
            <a:endParaRPr lang="en-US" dirty="0"/>
          </a:p>
        </p:txBody>
      </p:sp>
      <p:sp>
        <p:nvSpPr>
          <p:cNvPr id="5" name="Date Placeholder 4"/>
          <p:cNvSpPr>
            <a:spLocks noGrp="1"/>
          </p:cNvSpPr>
          <p:nvPr>
            <p:ph type="dt" idx="11"/>
          </p:nvPr>
        </p:nvSpPr>
        <p:spPr/>
        <p:txBody>
          <a:bodyPr/>
          <a:lstStyle/>
          <a:p>
            <a:fld id="{FDD4213A-9F94-4DD2-8975-0E9975526017}"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436478379"/>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indent="-176131">
              <a:buFont typeface="Arial" pitchFamily="34" charset="0"/>
              <a:buChar char="•"/>
            </a:pPr>
            <a:r>
              <a:rPr lang="en-US" i="1" baseline="0" dirty="0"/>
              <a:t>Review the slide.</a:t>
            </a:r>
          </a:p>
          <a:p>
            <a:pPr marL="176131" indent="-176131">
              <a:buFont typeface="Arial" pitchFamily="34" charset="0"/>
              <a:buChar char="•"/>
            </a:pPr>
            <a:endParaRPr lang="en-US" i="1" baseline="0" dirty="0"/>
          </a:p>
          <a:p>
            <a:pPr marL="176131" indent="-176131">
              <a:buFont typeface="Arial" pitchFamily="34" charset="0"/>
              <a:buChar char="•"/>
            </a:pPr>
            <a:r>
              <a:rPr lang="en-US" i="1" baseline="0" dirty="0"/>
              <a:t>Lead the discussion.</a:t>
            </a:r>
          </a:p>
          <a:p>
            <a:pPr marL="176131" indent="-176131">
              <a:buFont typeface="Arial" pitchFamily="34" charset="0"/>
              <a:buChar char="•"/>
            </a:pPr>
            <a:endParaRPr lang="en-US" i="1" baseline="0" dirty="0"/>
          </a:p>
          <a:p>
            <a:pPr marL="176131" indent="-176131">
              <a:buFont typeface="Arial" pitchFamily="34" charset="0"/>
              <a:buChar char="•"/>
            </a:pPr>
            <a:r>
              <a:rPr lang="en-US" i="1" baseline="0" dirty="0"/>
              <a:t>Click slide.</a:t>
            </a:r>
          </a:p>
        </p:txBody>
      </p:sp>
      <p:sp>
        <p:nvSpPr>
          <p:cNvPr id="4" name="Slide Number Placeholder 3"/>
          <p:cNvSpPr>
            <a:spLocks noGrp="1"/>
          </p:cNvSpPr>
          <p:nvPr>
            <p:ph type="sldNum" sz="quarter" idx="10"/>
          </p:nvPr>
        </p:nvSpPr>
        <p:spPr/>
        <p:txBody>
          <a:bodyPr/>
          <a:lstStyle/>
          <a:p>
            <a:fld id="{DB6FC41E-C7B1-4942-A6F8-366B0333BB5C}" type="slidenum">
              <a:rPr lang="en-US" smtClean="0"/>
              <a:t>187</a:t>
            </a:fld>
            <a:endParaRPr lang="en-US" dirty="0"/>
          </a:p>
        </p:txBody>
      </p:sp>
      <p:sp>
        <p:nvSpPr>
          <p:cNvPr id="5" name="Date Placeholder 4"/>
          <p:cNvSpPr>
            <a:spLocks noGrp="1"/>
          </p:cNvSpPr>
          <p:nvPr>
            <p:ph type="dt" idx="11"/>
          </p:nvPr>
        </p:nvSpPr>
        <p:spPr/>
        <p:txBody>
          <a:bodyPr/>
          <a:lstStyle/>
          <a:p>
            <a:fld id="{5539A719-6A61-4C1A-B084-2B11A4C889DB}"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2904289044"/>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i="1" dirty="0"/>
              <a:t>Review the slide.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This is the typical framework in a State EOC.</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ESF 3: Public Works and Engineering</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ESF 6: Mass Care, Emergency Assistance, Temporary Housing and Human Services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ESF 14: Long Term Community Recovery (superseded by National Framework).</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i="1" baseline="0" dirty="0"/>
              <a:t>Click slide.</a:t>
            </a:r>
            <a:endParaRPr lang="en-US" dirty="0"/>
          </a:p>
        </p:txBody>
      </p:sp>
      <p:sp>
        <p:nvSpPr>
          <p:cNvPr id="4" name="Slide Number Placeholder 3"/>
          <p:cNvSpPr>
            <a:spLocks noGrp="1"/>
          </p:cNvSpPr>
          <p:nvPr>
            <p:ph type="sldNum" sz="quarter" idx="10"/>
          </p:nvPr>
        </p:nvSpPr>
        <p:spPr/>
        <p:txBody>
          <a:bodyPr/>
          <a:lstStyle/>
          <a:p>
            <a:fld id="{DB6FC41E-C7B1-4942-A6F8-366B0333BB5C}" type="slidenum">
              <a:rPr lang="en-US" smtClean="0"/>
              <a:t>188</a:t>
            </a:fld>
            <a:endParaRPr lang="en-US" dirty="0"/>
          </a:p>
        </p:txBody>
      </p:sp>
      <p:sp>
        <p:nvSpPr>
          <p:cNvPr id="5" name="Date Placeholder 4"/>
          <p:cNvSpPr>
            <a:spLocks noGrp="1"/>
          </p:cNvSpPr>
          <p:nvPr>
            <p:ph type="dt" idx="11"/>
          </p:nvPr>
        </p:nvSpPr>
        <p:spPr/>
        <p:txBody>
          <a:bodyPr/>
          <a:lstStyle/>
          <a:p>
            <a:fld id="{DD60EEB4-B611-453D-94DC-237CFD93457A}"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398651230"/>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i="1" u="none" dirty="0"/>
              <a:t>Review</a:t>
            </a:r>
            <a:r>
              <a:rPr lang="en-US" i="1" u="none" baseline="0" dirty="0"/>
              <a:t> the slide.</a:t>
            </a:r>
          </a:p>
          <a:p>
            <a:pPr marL="171450" indent="-171450">
              <a:buFont typeface="Arial" panose="020B0604020202020204" pitchFamily="34" charset="0"/>
              <a:buChar char="•"/>
            </a:pPr>
            <a:endParaRPr lang="en-US" i="1" u="none" baseline="0" dirty="0"/>
          </a:p>
          <a:p>
            <a:pPr marL="171450" indent="-171450">
              <a:buFont typeface="Arial" panose="020B0604020202020204" pitchFamily="34" charset="0"/>
              <a:buChar char="•"/>
            </a:pPr>
            <a:r>
              <a:rPr lang="en-US" i="0" u="none" baseline="0" dirty="0"/>
              <a:t>Remember, ESF is emergency support function and RSF is recovery support function.</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i="1" baseline="0" dirty="0"/>
              <a:t>Click slide.</a:t>
            </a:r>
            <a:endParaRPr lang="en-US" dirty="0"/>
          </a:p>
        </p:txBody>
      </p:sp>
      <p:sp>
        <p:nvSpPr>
          <p:cNvPr id="4" name="Slide Number Placeholder 3"/>
          <p:cNvSpPr>
            <a:spLocks noGrp="1"/>
          </p:cNvSpPr>
          <p:nvPr>
            <p:ph type="sldNum" sz="quarter" idx="10"/>
          </p:nvPr>
        </p:nvSpPr>
        <p:spPr/>
        <p:txBody>
          <a:bodyPr/>
          <a:lstStyle/>
          <a:p>
            <a:fld id="{DB6FC41E-C7B1-4942-A6F8-366B0333BB5C}" type="slidenum">
              <a:rPr lang="en-US" smtClean="0"/>
              <a:t>189</a:t>
            </a:fld>
            <a:endParaRPr lang="en-US" dirty="0"/>
          </a:p>
        </p:txBody>
      </p:sp>
      <p:sp>
        <p:nvSpPr>
          <p:cNvPr id="5" name="Date Placeholder 4"/>
          <p:cNvSpPr>
            <a:spLocks noGrp="1"/>
          </p:cNvSpPr>
          <p:nvPr>
            <p:ph type="dt" idx="11"/>
          </p:nvPr>
        </p:nvSpPr>
        <p:spPr/>
        <p:txBody>
          <a:bodyPr/>
          <a:lstStyle/>
          <a:p>
            <a:fld id="{11A2EFAA-9E12-4EDE-B952-601541982782}"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19323410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28" indent="-171428">
              <a:buFont typeface="Arial" panose="020B0604020202020204" pitchFamily="34" charset="0"/>
              <a:buChar char="•"/>
            </a:pPr>
            <a:r>
              <a:rPr lang="en-US" i="1" dirty="0"/>
              <a:t>Review the slide.</a:t>
            </a:r>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r>
              <a:rPr lang="en-US" i="0" dirty="0"/>
              <a:t>The</a:t>
            </a:r>
            <a:r>
              <a:rPr lang="en-US" i="0" baseline="0" dirty="0"/>
              <a:t> SFPM can’t be an obstacle politically or socially.  You must share the mutual goal of reducing future risk.</a:t>
            </a:r>
            <a:endParaRPr lang="en-US" i="0" dirty="0"/>
          </a:p>
          <a:p>
            <a:pPr marL="171428" indent="-171428">
              <a:buFont typeface="Arial" panose="020B0604020202020204" pitchFamily="34" charset="0"/>
              <a:buChar char="•"/>
            </a:pPr>
            <a:endParaRPr lang="en-US" dirty="0"/>
          </a:p>
          <a:p>
            <a:pPr marL="171428" indent="-171428">
              <a:buFont typeface="Arial" panose="020B0604020202020204" pitchFamily="34" charset="0"/>
              <a:buChar char="•"/>
            </a:pPr>
            <a:r>
              <a:rPr lang="en-US" i="1" baseline="0" dirty="0"/>
              <a:t>Click slide.</a:t>
            </a:r>
            <a:endParaRPr lang="en-US" baseline="0" dirty="0"/>
          </a:p>
          <a:p>
            <a:pPr marL="171428" indent="-171428">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3959EA59-0DEE-4D2F-9C38-9C933B61A71A}" type="slidenum">
              <a:rPr lang="en-US" smtClean="0"/>
              <a:t>19</a:t>
            </a:fld>
            <a:endParaRPr lang="en-US"/>
          </a:p>
        </p:txBody>
      </p:sp>
      <p:sp>
        <p:nvSpPr>
          <p:cNvPr id="5" name="Date Placeholder 4"/>
          <p:cNvSpPr>
            <a:spLocks noGrp="1"/>
          </p:cNvSpPr>
          <p:nvPr>
            <p:ph type="dt" idx="11"/>
          </p:nvPr>
        </p:nvSpPr>
        <p:spPr/>
        <p:txBody>
          <a:bodyPr/>
          <a:lstStyle/>
          <a:p>
            <a:fld id="{55F0EB3F-4441-4DF4-8189-5354A8F42CE7}"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2301720628"/>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i="1" dirty="0"/>
              <a:t>Review the slide.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i="1" baseline="0" dirty="0"/>
              <a:t>Click slide.</a:t>
            </a:r>
            <a:endParaRPr lang="en-US" dirty="0"/>
          </a:p>
        </p:txBody>
      </p:sp>
      <p:sp>
        <p:nvSpPr>
          <p:cNvPr id="4" name="Slide Number Placeholder 3"/>
          <p:cNvSpPr>
            <a:spLocks noGrp="1"/>
          </p:cNvSpPr>
          <p:nvPr>
            <p:ph type="sldNum" sz="quarter" idx="10"/>
          </p:nvPr>
        </p:nvSpPr>
        <p:spPr/>
        <p:txBody>
          <a:bodyPr/>
          <a:lstStyle/>
          <a:p>
            <a:fld id="{DB6FC41E-C7B1-4942-A6F8-366B0333BB5C}" type="slidenum">
              <a:rPr lang="en-US" smtClean="0"/>
              <a:t>190</a:t>
            </a:fld>
            <a:endParaRPr lang="en-US" dirty="0"/>
          </a:p>
        </p:txBody>
      </p:sp>
      <p:sp>
        <p:nvSpPr>
          <p:cNvPr id="5" name="Date Placeholder 4"/>
          <p:cNvSpPr>
            <a:spLocks noGrp="1"/>
          </p:cNvSpPr>
          <p:nvPr>
            <p:ph type="dt" idx="11"/>
          </p:nvPr>
        </p:nvSpPr>
        <p:spPr/>
        <p:txBody>
          <a:bodyPr/>
          <a:lstStyle/>
          <a:p>
            <a:fld id="{0FD4B675-7607-4DB1-9738-DB1724DE307A}"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4127277452"/>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i="1" dirty="0"/>
              <a:t>Review the slide.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i="1" baseline="0" dirty="0"/>
              <a:t>Click slide.</a:t>
            </a:r>
            <a:endParaRPr lang="en-US" dirty="0"/>
          </a:p>
        </p:txBody>
      </p:sp>
      <p:sp>
        <p:nvSpPr>
          <p:cNvPr id="4" name="Slide Number Placeholder 3"/>
          <p:cNvSpPr>
            <a:spLocks noGrp="1"/>
          </p:cNvSpPr>
          <p:nvPr>
            <p:ph type="sldNum" sz="quarter" idx="10"/>
          </p:nvPr>
        </p:nvSpPr>
        <p:spPr/>
        <p:txBody>
          <a:bodyPr/>
          <a:lstStyle/>
          <a:p>
            <a:fld id="{DB6FC41E-C7B1-4942-A6F8-366B0333BB5C}" type="slidenum">
              <a:rPr lang="en-US" smtClean="0"/>
              <a:t>191</a:t>
            </a:fld>
            <a:endParaRPr lang="en-US" dirty="0"/>
          </a:p>
        </p:txBody>
      </p:sp>
      <p:sp>
        <p:nvSpPr>
          <p:cNvPr id="5" name="Date Placeholder 4"/>
          <p:cNvSpPr>
            <a:spLocks noGrp="1"/>
          </p:cNvSpPr>
          <p:nvPr>
            <p:ph type="dt" idx="11"/>
          </p:nvPr>
        </p:nvSpPr>
        <p:spPr/>
        <p:txBody>
          <a:bodyPr/>
          <a:lstStyle/>
          <a:p>
            <a:fld id="{8F5028B2-9D7C-44F4-9B9C-C1637B8CC092}"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2860599336"/>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i="1" dirty="0"/>
              <a:t>Review the slide.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i="1" baseline="0" dirty="0"/>
              <a:t>Click slide.</a:t>
            </a:r>
            <a:endParaRPr lang="en-US" dirty="0"/>
          </a:p>
        </p:txBody>
      </p:sp>
      <p:sp>
        <p:nvSpPr>
          <p:cNvPr id="4" name="Slide Number Placeholder 3"/>
          <p:cNvSpPr>
            <a:spLocks noGrp="1"/>
          </p:cNvSpPr>
          <p:nvPr>
            <p:ph type="sldNum" sz="quarter" idx="10"/>
          </p:nvPr>
        </p:nvSpPr>
        <p:spPr/>
        <p:txBody>
          <a:bodyPr/>
          <a:lstStyle/>
          <a:p>
            <a:fld id="{DB6FC41E-C7B1-4942-A6F8-366B0333BB5C}" type="slidenum">
              <a:rPr lang="en-US" smtClean="0"/>
              <a:t>192</a:t>
            </a:fld>
            <a:endParaRPr lang="en-US" dirty="0"/>
          </a:p>
        </p:txBody>
      </p:sp>
      <p:sp>
        <p:nvSpPr>
          <p:cNvPr id="5" name="Date Placeholder 4"/>
          <p:cNvSpPr>
            <a:spLocks noGrp="1"/>
          </p:cNvSpPr>
          <p:nvPr>
            <p:ph type="dt" idx="11"/>
          </p:nvPr>
        </p:nvSpPr>
        <p:spPr/>
        <p:txBody>
          <a:bodyPr/>
          <a:lstStyle/>
          <a:p>
            <a:fld id="{2411FA55-5631-46B5-8BF1-080CC602BE3C}"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114115176"/>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i="1" dirty="0"/>
              <a:t>Review the slide.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i="1" baseline="0" dirty="0"/>
              <a:t>Click slide.</a:t>
            </a:r>
            <a:endParaRPr lang="en-US" dirty="0"/>
          </a:p>
        </p:txBody>
      </p:sp>
      <p:sp>
        <p:nvSpPr>
          <p:cNvPr id="4" name="Slide Number Placeholder 3"/>
          <p:cNvSpPr>
            <a:spLocks noGrp="1"/>
          </p:cNvSpPr>
          <p:nvPr>
            <p:ph type="sldNum" sz="quarter" idx="10"/>
          </p:nvPr>
        </p:nvSpPr>
        <p:spPr/>
        <p:txBody>
          <a:bodyPr/>
          <a:lstStyle/>
          <a:p>
            <a:fld id="{DB6FC41E-C7B1-4942-A6F8-366B0333BB5C}" type="slidenum">
              <a:rPr lang="en-US" smtClean="0"/>
              <a:t>193</a:t>
            </a:fld>
            <a:endParaRPr lang="en-US" dirty="0"/>
          </a:p>
        </p:txBody>
      </p:sp>
      <p:sp>
        <p:nvSpPr>
          <p:cNvPr id="5" name="Date Placeholder 4"/>
          <p:cNvSpPr>
            <a:spLocks noGrp="1"/>
          </p:cNvSpPr>
          <p:nvPr>
            <p:ph type="dt" idx="11"/>
          </p:nvPr>
        </p:nvSpPr>
        <p:spPr/>
        <p:txBody>
          <a:bodyPr/>
          <a:lstStyle/>
          <a:p>
            <a:fld id="{2411FA55-5631-46B5-8BF1-080CC602BE3C}"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3259859748"/>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i="1" dirty="0"/>
              <a:t>Review the slide.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i="1" baseline="0" dirty="0"/>
              <a:t>Click slide.</a:t>
            </a:r>
            <a:endParaRPr lang="en-US" dirty="0"/>
          </a:p>
        </p:txBody>
      </p:sp>
      <p:sp>
        <p:nvSpPr>
          <p:cNvPr id="4" name="Slide Number Placeholder 3"/>
          <p:cNvSpPr>
            <a:spLocks noGrp="1"/>
          </p:cNvSpPr>
          <p:nvPr>
            <p:ph type="sldNum" sz="quarter" idx="10"/>
          </p:nvPr>
        </p:nvSpPr>
        <p:spPr/>
        <p:txBody>
          <a:bodyPr/>
          <a:lstStyle/>
          <a:p>
            <a:fld id="{DB6FC41E-C7B1-4942-A6F8-366B0333BB5C}" type="slidenum">
              <a:rPr lang="en-US" smtClean="0"/>
              <a:t>194</a:t>
            </a:fld>
            <a:endParaRPr lang="en-US" dirty="0"/>
          </a:p>
        </p:txBody>
      </p:sp>
      <p:sp>
        <p:nvSpPr>
          <p:cNvPr id="5" name="Date Placeholder 4"/>
          <p:cNvSpPr>
            <a:spLocks noGrp="1"/>
          </p:cNvSpPr>
          <p:nvPr>
            <p:ph type="dt" idx="11"/>
          </p:nvPr>
        </p:nvSpPr>
        <p:spPr/>
        <p:txBody>
          <a:bodyPr/>
          <a:lstStyle/>
          <a:p>
            <a:fld id="{2411FA55-5631-46B5-8BF1-080CC602BE3C}"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2505445882"/>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indent="-176131">
              <a:buFont typeface="Arial" pitchFamily="34" charset="0"/>
              <a:buChar char="•"/>
            </a:pPr>
            <a:r>
              <a:rPr lang="en-US" i="1" baseline="0" dirty="0"/>
              <a:t>Review the slide.</a:t>
            </a:r>
          </a:p>
          <a:p>
            <a:pPr marL="176131" indent="-176131">
              <a:buFont typeface="Arial" pitchFamily="34" charset="0"/>
              <a:buChar char="•"/>
            </a:pPr>
            <a:endParaRPr lang="en-US" i="1" baseline="0" dirty="0"/>
          </a:p>
          <a:p>
            <a:pPr marL="176131" indent="-176131">
              <a:buFont typeface="Arial" pitchFamily="34" charset="0"/>
              <a:buChar char="•"/>
            </a:pPr>
            <a:r>
              <a:rPr lang="en-US" i="1" baseline="0" dirty="0"/>
              <a:t>Lead the discussion.</a:t>
            </a:r>
          </a:p>
          <a:p>
            <a:pPr marL="176131" indent="-176131">
              <a:buFont typeface="Arial" pitchFamily="34" charset="0"/>
              <a:buChar char="•"/>
            </a:pPr>
            <a:endParaRPr lang="en-US" i="1" baseline="0" dirty="0"/>
          </a:p>
          <a:p>
            <a:pPr marL="176131" indent="-176131">
              <a:buFont typeface="Arial" pitchFamily="34" charset="0"/>
              <a:buChar char="•"/>
            </a:pPr>
            <a:r>
              <a:rPr lang="en-US" i="1" baseline="0" dirty="0"/>
              <a:t>Click slide.</a:t>
            </a:r>
          </a:p>
        </p:txBody>
      </p:sp>
      <p:sp>
        <p:nvSpPr>
          <p:cNvPr id="4" name="Slide Number Placeholder 3"/>
          <p:cNvSpPr>
            <a:spLocks noGrp="1"/>
          </p:cNvSpPr>
          <p:nvPr>
            <p:ph type="sldNum" sz="quarter" idx="10"/>
          </p:nvPr>
        </p:nvSpPr>
        <p:spPr/>
        <p:txBody>
          <a:bodyPr/>
          <a:lstStyle/>
          <a:p>
            <a:fld id="{DB6FC41E-C7B1-4942-A6F8-366B0333BB5C}" type="slidenum">
              <a:rPr lang="en-US" smtClean="0"/>
              <a:t>195</a:t>
            </a:fld>
            <a:endParaRPr lang="en-US" dirty="0"/>
          </a:p>
        </p:txBody>
      </p:sp>
      <p:sp>
        <p:nvSpPr>
          <p:cNvPr id="5" name="Date Placeholder 4"/>
          <p:cNvSpPr>
            <a:spLocks noGrp="1"/>
          </p:cNvSpPr>
          <p:nvPr>
            <p:ph type="dt" idx="11"/>
          </p:nvPr>
        </p:nvSpPr>
        <p:spPr/>
        <p:txBody>
          <a:bodyPr/>
          <a:lstStyle/>
          <a:p>
            <a:fld id="{EDEA2931-CAFE-4B19-B62B-4805864F31C9}"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2664198052"/>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indent="-176131">
              <a:buFont typeface="Arial" pitchFamily="34" charset="0"/>
              <a:buChar char="•"/>
            </a:pPr>
            <a:r>
              <a:rPr lang="en-US" i="1" baseline="0" dirty="0"/>
              <a:t>Review the slide.</a:t>
            </a:r>
          </a:p>
          <a:p>
            <a:pPr marL="176131" indent="-176131">
              <a:buFont typeface="Arial" pitchFamily="34" charset="0"/>
              <a:buChar char="•"/>
            </a:pPr>
            <a:endParaRPr lang="en-US" i="1" baseline="0" dirty="0"/>
          </a:p>
          <a:p>
            <a:pPr marL="176131" indent="-176131">
              <a:buFont typeface="Arial" pitchFamily="34" charset="0"/>
              <a:buChar char="•"/>
            </a:pPr>
            <a:r>
              <a:rPr lang="en-US" i="1" baseline="0" dirty="0"/>
              <a:t>Lead the discussion.</a:t>
            </a:r>
          </a:p>
          <a:p>
            <a:pPr marL="176131" indent="-176131">
              <a:buFont typeface="Arial" pitchFamily="34" charset="0"/>
              <a:buChar char="•"/>
            </a:pPr>
            <a:endParaRPr lang="en-US" i="1" baseline="0" dirty="0"/>
          </a:p>
          <a:p>
            <a:pPr marL="176131" indent="-176131">
              <a:buFont typeface="Arial" pitchFamily="34" charset="0"/>
              <a:buChar char="•"/>
            </a:pPr>
            <a:r>
              <a:rPr lang="en-US" i="1" baseline="0" dirty="0"/>
              <a:t>Click slide.</a:t>
            </a:r>
          </a:p>
        </p:txBody>
      </p:sp>
      <p:sp>
        <p:nvSpPr>
          <p:cNvPr id="4" name="Slide Number Placeholder 3"/>
          <p:cNvSpPr>
            <a:spLocks noGrp="1"/>
          </p:cNvSpPr>
          <p:nvPr>
            <p:ph type="sldNum" sz="quarter" idx="10"/>
          </p:nvPr>
        </p:nvSpPr>
        <p:spPr/>
        <p:txBody>
          <a:bodyPr/>
          <a:lstStyle/>
          <a:p>
            <a:fld id="{DB6FC41E-C7B1-4942-A6F8-366B0333BB5C}" type="slidenum">
              <a:rPr lang="en-US" smtClean="0"/>
              <a:t>196</a:t>
            </a:fld>
            <a:endParaRPr lang="en-US" dirty="0"/>
          </a:p>
        </p:txBody>
      </p:sp>
      <p:sp>
        <p:nvSpPr>
          <p:cNvPr id="5" name="Date Placeholder 4"/>
          <p:cNvSpPr>
            <a:spLocks noGrp="1"/>
          </p:cNvSpPr>
          <p:nvPr>
            <p:ph type="dt" idx="11"/>
          </p:nvPr>
        </p:nvSpPr>
        <p:spPr/>
        <p:txBody>
          <a:bodyPr/>
          <a:lstStyle/>
          <a:p>
            <a:fld id="{38349E98-5271-4C1B-A254-EB1CD9FC1D7B}"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1975771955"/>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indent="-176131">
              <a:buFont typeface="Arial" pitchFamily="34" charset="0"/>
              <a:buChar char="•"/>
            </a:pPr>
            <a:r>
              <a:rPr lang="en-US" i="1" baseline="0" dirty="0"/>
              <a:t>Review the slide.</a:t>
            </a:r>
          </a:p>
          <a:p>
            <a:pPr marL="176131" indent="-176131">
              <a:buFont typeface="Arial" pitchFamily="34" charset="0"/>
              <a:buChar char="•"/>
            </a:pPr>
            <a:endParaRPr lang="en-US" i="1" baseline="0" dirty="0"/>
          </a:p>
          <a:p>
            <a:pPr marL="176131" indent="-176131">
              <a:buFont typeface="Arial" pitchFamily="34" charset="0"/>
              <a:buChar char="•"/>
            </a:pPr>
            <a:r>
              <a:rPr lang="en-US" i="1" baseline="0" dirty="0"/>
              <a:t>Lead the discussion.</a:t>
            </a:r>
          </a:p>
          <a:p>
            <a:pPr marL="176131" indent="-176131">
              <a:buFont typeface="Arial" pitchFamily="34" charset="0"/>
              <a:buChar char="•"/>
            </a:pPr>
            <a:endParaRPr lang="en-US" i="1" baseline="0" dirty="0"/>
          </a:p>
          <a:p>
            <a:pPr marL="176131" indent="-176131">
              <a:buFont typeface="Arial" pitchFamily="34" charset="0"/>
              <a:buChar char="•"/>
            </a:pPr>
            <a:r>
              <a:rPr lang="en-US" i="1" baseline="0" dirty="0"/>
              <a:t>Click slide</a:t>
            </a:r>
          </a:p>
        </p:txBody>
      </p:sp>
      <p:sp>
        <p:nvSpPr>
          <p:cNvPr id="4" name="Slide Number Placeholder 3"/>
          <p:cNvSpPr>
            <a:spLocks noGrp="1"/>
          </p:cNvSpPr>
          <p:nvPr>
            <p:ph type="sldNum" sz="quarter" idx="10"/>
          </p:nvPr>
        </p:nvSpPr>
        <p:spPr/>
        <p:txBody>
          <a:bodyPr/>
          <a:lstStyle/>
          <a:p>
            <a:fld id="{DB6FC41E-C7B1-4942-A6F8-366B0333BB5C}" type="slidenum">
              <a:rPr lang="en-US" smtClean="0"/>
              <a:t>197</a:t>
            </a:fld>
            <a:endParaRPr lang="en-US" dirty="0"/>
          </a:p>
        </p:txBody>
      </p:sp>
      <p:sp>
        <p:nvSpPr>
          <p:cNvPr id="5" name="Date Placeholder 4"/>
          <p:cNvSpPr>
            <a:spLocks noGrp="1"/>
          </p:cNvSpPr>
          <p:nvPr>
            <p:ph type="dt" idx="11"/>
          </p:nvPr>
        </p:nvSpPr>
        <p:spPr/>
        <p:txBody>
          <a:bodyPr/>
          <a:lstStyle/>
          <a:p>
            <a:fld id="{11F5657F-F650-47CC-96F6-747C3C519821}"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1769258237"/>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indent="-176131">
              <a:buFont typeface="Arial" pitchFamily="34" charset="0"/>
              <a:buChar char="•"/>
            </a:pPr>
            <a:r>
              <a:rPr lang="en-US" i="1" baseline="0" dirty="0"/>
              <a:t>Review the slide.</a:t>
            </a:r>
          </a:p>
          <a:p>
            <a:pPr marL="176131" indent="-176131">
              <a:buFont typeface="Arial" pitchFamily="34" charset="0"/>
              <a:buChar char="•"/>
            </a:pPr>
            <a:endParaRPr lang="en-US" i="1" baseline="0" dirty="0"/>
          </a:p>
          <a:p>
            <a:pPr marL="176131" indent="-176131">
              <a:buFont typeface="Arial" pitchFamily="34" charset="0"/>
              <a:buChar char="•"/>
            </a:pPr>
            <a:r>
              <a:rPr lang="en-US" i="1" baseline="0" dirty="0"/>
              <a:t>Lead the discussion.  (Job Aid 12).</a:t>
            </a:r>
          </a:p>
          <a:p>
            <a:pPr marL="176131" indent="-176131">
              <a:buFont typeface="Arial" pitchFamily="34" charset="0"/>
              <a:buChar char="•"/>
            </a:pPr>
            <a:endParaRPr lang="en-US" i="1" baseline="0" dirty="0"/>
          </a:p>
          <a:p>
            <a:pPr marL="176131" indent="-176131">
              <a:buFont typeface="Arial" pitchFamily="34" charset="0"/>
              <a:buChar char="•"/>
            </a:pPr>
            <a:r>
              <a:rPr lang="en-US" i="1" baseline="0" dirty="0"/>
              <a:t>Click slide</a:t>
            </a:r>
          </a:p>
        </p:txBody>
      </p:sp>
      <p:sp>
        <p:nvSpPr>
          <p:cNvPr id="4" name="Slide Number Placeholder 3"/>
          <p:cNvSpPr>
            <a:spLocks noGrp="1"/>
          </p:cNvSpPr>
          <p:nvPr>
            <p:ph type="sldNum" sz="quarter" idx="10"/>
          </p:nvPr>
        </p:nvSpPr>
        <p:spPr/>
        <p:txBody>
          <a:bodyPr/>
          <a:lstStyle/>
          <a:p>
            <a:fld id="{DB6FC41E-C7B1-4942-A6F8-366B0333BB5C}" type="slidenum">
              <a:rPr lang="en-US" smtClean="0"/>
              <a:t>198</a:t>
            </a:fld>
            <a:endParaRPr lang="en-US" dirty="0"/>
          </a:p>
        </p:txBody>
      </p:sp>
      <p:sp>
        <p:nvSpPr>
          <p:cNvPr id="5" name="Date Placeholder 4"/>
          <p:cNvSpPr>
            <a:spLocks noGrp="1"/>
          </p:cNvSpPr>
          <p:nvPr>
            <p:ph type="dt" idx="11"/>
          </p:nvPr>
        </p:nvSpPr>
        <p:spPr/>
        <p:txBody>
          <a:bodyPr/>
          <a:lstStyle/>
          <a:p>
            <a:fld id="{073C56B3-0653-41D3-923B-0BDAB8C636C6}"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1166075837"/>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indent="-176131">
              <a:buFont typeface="Arial" pitchFamily="34" charset="0"/>
              <a:buChar char="•"/>
            </a:pPr>
            <a:r>
              <a:rPr lang="en-US" i="1" baseline="0" dirty="0"/>
              <a:t>Review the slide.</a:t>
            </a:r>
          </a:p>
          <a:p>
            <a:pPr marL="176131" indent="-176131">
              <a:buFont typeface="Arial" pitchFamily="34" charset="0"/>
              <a:buChar char="•"/>
            </a:pPr>
            <a:endParaRPr lang="en-US" i="1" baseline="0" dirty="0"/>
          </a:p>
          <a:p>
            <a:pPr marL="176131" indent="-176131">
              <a:buFont typeface="Arial" pitchFamily="34" charset="0"/>
              <a:buChar char="•"/>
            </a:pPr>
            <a:r>
              <a:rPr lang="en-US" i="1" baseline="0" dirty="0"/>
              <a:t>Lead the discussion.</a:t>
            </a:r>
          </a:p>
          <a:p>
            <a:pPr marL="176131" indent="-176131">
              <a:buFont typeface="Arial" pitchFamily="34" charset="0"/>
              <a:buChar char="•"/>
            </a:pPr>
            <a:endParaRPr lang="en-US" i="1" baseline="0" dirty="0"/>
          </a:p>
          <a:p>
            <a:pPr marL="176131" indent="-176131">
              <a:buFont typeface="Arial" pitchFamily="34" charset="0"/>
              <a:buChar char="•"/>
            </a:pPr>
            <a:r>
              <a:rPr lang="en-US" i="1" baseline="0" dirty="0"/>
              <a:t>Click slide.</a:t>
            </a:r>
          </a:p>
        </p:txBody>
      </p:sp>
      <p:sp>
        <p:nvSpPr>
          <p:cNvPr id="4" name="Slide Number Placeholder 3"/>
          <p:cNvSpPr>
            <a:spLocks noGrp="1"/>
          </p:cNvSpPr>
          <p:nvPr>
            <p:ph type="sldNum" sz="quarter" idx="10"/>
          </p:nvPr>
        </p:nvSpPr>
        <p:spPr/>
        <p:txBody>
          <a:bodyPr/>
          <a:lstStyle/>
          <a:p>
            <a:fld id="{DB6FC41E-C7B1-4942-A6F8-366B0333BB5C}" type="slidenum">
              <a:rPr lang="en-US" smtClean="0"/>
              <a:t>199</a:t>
            </a:fld>
            <a:endParaRPr lang="en-US" dirty="0"/>
          </a:p>
        </p:txBody>
      </p:sp>
      <p:sp>
        <p:nvSpPr>
          <p:cNvPr id="5" name="Date Placeholder 4"/>
          <p:cNvSpPr>
            <a:spLocks noGrp="1"/>
          </p:cNvSpPr>
          <p:nvPr>
            <p:ph type="dt" idx="11"/>
          </p:nvPr>
        </p:nvSpPr>
        <p:spPr/>
        <p:txBody>
          <a:bodyPr/>
          <a:lstStyle/>
          <a:p>
            <a:fld id="{97FB3EE0-6061-47C0-8A01-EACA312EAB7E}"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19824241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{Standard introductory slide for all 14 modules,</a:t>
            </a:r>
            <a:r>
              <a:rPr lang="en-US" i="1" baseline="0" dirty="0"/>
              <a:t> which enables a module to be shared as an individual/stand-alone session if the need arises.}</a:t>
            </a:r>
          </a:p>
          <a:p>
            <a:endParaRPr lang="en-US" i="1" baseline="0" dirty="0"/>
          </a:p>
          <a:p>
            <a:pPr marL="176131" indent="-176131">
              <a:buFont typeface="Arial" pitchFamily="34" charset="0"/>
              <a:buChar char="•"/>
            </a:pPr>
            <a:r>
              <a:rPr lang="en-US" i="1" baseline="0" dirty="0"/>
              <a:t>Mentor should skip the first bullet if the module is not delivered as the first of a select series of modules or as an individual module.</a:t>
            </a:r>
          </a:p>
          <a:p>
            <a:pPr marL="176131" indent="-176131">
              <a:buFont typeface="Arial" pitchFamily="34" charset="0"/>
              <a:buChar char="•"/>
            </a:pPr>
            <a:endParaRPr lang="en-US" baseline="0" dirty="0"/>
          </a:p>
          <a:p>
            <a:pPr marL="176131" indent="-176131" defTabSz="939363">
              <a:buFont typeface="Arial" pitchFamily="34" charset="0"/>
              <a:buChar char="•"/>
              <a:defRPr/>
            </a:pPr>
            <a:r>
              <a:rPr lang="en-US" dirty="0"/>
              <a:t>For</a:t>
            </a:r>
            <a:r>
              <a:rPr lang="en-US" baseline="0" dirty="0"/>
              <a:t> the next ___ minutes we will {do our introductions and} discuss the various duties of disaster response and recovery with which you should be familiar.</a:t>
            </a:r>
          </a:p>
          <a:p>
            <a:pPr marL="176131" indent="-176131" defTabSz="939363">
              <a:buFont typeface="Arial" pitchFamily="34" charset="0"/>
              <a:buChar char="•"/>
              <a:defRPr/>
            </a:pPr>
            <a:endParaRPr lang="en-US" baseline="0" dirty="0"/>
          </a:p>
          <a:p>
            <a:pPr marL="176131" indent="-176131" defTabSz="939363">
              <a:buFont typeface="Arial" pitchFamily="34" charset="0"/>
              <a:buChar char="•"/>
              <a:defRPr/>
            </a:pPr>
            <a:r>
              <a:rPr lang="en-US" baseline="0" dirty="0"/>
              <a:t>{First, we will cover the obligatory introductions portion of the module/session.  After that is accomplished,}  the last four depicted bullets will be discussed before we begin in earnest.</a:t>
            </a:r>
            <a:endParaRPr lang="en-US" dirty="0"/>
          </a:p>
        </p:txBody>
      </p:sp>
      <p:sp>
        <p:nvSpPr>
          <p:cNvPr id="4" name="Slide Number Placeholder 3"/>
          <p:cNvSpPr>
            <a:spLocks noGrp="1"/>
          </p:cNvSpPr>
          <p:nvPr>
            <p:ph type="sldNum" sz="quarter" idx="10"/>
          </p:nvPr>
        </p:nvSpPr>
        <p:spPr/>
        <p:txBody>
          <a:bodyPr/>
          <a:lstStyle/>
          <a:p>
            <a:fld id="{DB6FC41E-C7B1-4942-A6F8-366B0333BB5C}" type="slidenum">
              <a:rPr lang="en-US" smtClean="0"/>
              <a:t>2</a:t>
            </a:fld>
            <a:endParaRPr lang="en-US" dirty="0"/>
          </a:p>
        </p:txBody>
      </p:sp>
      <p:sp>
        <p:nvSpPr>
          <p:cNvPr id="5" name="Date Placeholder 4"/>
          <p:cNvSpPr>
            <a:spLocks noGrp="1"/>
          </p:cNvSpPr>
          <p:nvPr>
            <p:ph type="dt" idx="11"/>
          </p:nvPr>
        </p:nvSpPr>
        <p:spPr/>
        <p:txBody>
          <a:bodyPr/>
          <a:lstStyle/>
          <a:p>
            <a:fld id="{7836DBC3-0062-4BC7-9DA1-4C15AB38CE40}"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28" indent="-171428">
              <a:buFont typeface="Arial" panose="020B0604020202020204" pitchFamily="34" charset="0"/>
              <a:buChar char="•"/>
            </a:pPr>
            <a:r>
              <a:rPr lang="en-US" i="1" dirty="0"/>
              <a:t>Review the slide.</a:t>
            </a:r>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r>
              <a:rPr lang="en-US" i="0" baseline="0" dirty="0"/>
              <a:t>SFPMs need a process that links their duties with how EMs will respond/recover from an event.  Emphasis must be placed on pre-disaster relationships.</a:t>
            </a:r>
          </a:p>
          <a:p>
            <a:pPr marL="171428" indent="-171428">
              <a:buFont typeface="Arial" panose="020B0604020202020204" pitchFamily="34" charset="0"/>
              <a:buChar char="•"/>
            </a:pPr>
            <a:endParaRPr lang="en-US" i="0" baseline="0" dirty="0"/>
          </a:p>
          <a:p>
            <a:pPr marL="171428" indent="-171428">
              <a:buFont typeface="Arial" panose="020B0604020202020204" pitchFamily="34" charset="0"/>
              <a:buChar char="•"/>
            </a:pPr>
            <a:r>
              <a:rPr lang="en-US" i="0" baseline="0" dirty="0"/>
              <a:t>Answer is NIMS.  National Incident Management System.</a:t>
            </a:r>
          </a:p>
          <a:p>
            <a:pPr marL="171428" indent="-171428">
              <a:buFont typeface="Arial" panose="020B0604020202020204" pitchFamily="34" charset="0"/>
              <a:buChar char="•"/>
            </a:pPr>
            <a:endParaRPr lang="en-US" baseline="0" dirty="0"/>
          </a:p>
          <a:p>
            <a:pPr marL="171428" indent="-171428">
              <a:buFont typeface="Arial" panose="020B0604020202020204" pitchFamily="34" charset="0"/>
              <a:buChar char="•"/>
            </a:pPr>
            <a:r>
              <a:rPr lang="en-US" i="1" baseline="0" dirty="0"/>
              <a:t>Click slide.</a:t>
            </a:r>
          </a:p>
          <a:p>
            <a:pPr marL="171428" indent="-171428">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3959EA59-0DEE-4D2F-9C38-9C933B61A71A}" type="slidenum">
              <a:rPr lang="en-US" smtClean="0"/>
              <a:t>20</a:t>
            </a:fld>
            <a:endParaRPr lang="en-US"/>
          </a:p>
        </p:txBody>
      </p:sp>
      <p:sp>
        <p:nvSpPr>
          <p:cNvPr id="5" name="Date Placeholder 4"/>
          <p:cNvSpPr>
            <a:spLocks noGrp="1"/>
          </p:cNvSpPr>
          <p:nvPr>
            <p:ph type="dt" idx="11"/>
          </p:nvPr>
        </p:nvSpPr>
        <p:spPr/>
        <p:txBody>
          <a:bodyPr/>
          <a:lstStyle/>
          <a:p>
            <a:fld id="{DD9B6655-9C70-4AE5-BBA1-A7E1DF641F5F}"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2301720628"/>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indent="-176131">
              <a:buFont typeface="Arial" pitchFamily="34" charset="0"/>
              <a:buChar char="•"/>
            </a:pPr>
            <a:r>
              <a:rPr lang="en-US" i="1" baseline="0" dirty="0"/>
              <a:t>Review the slide.</a:t>
            </a:r>
          </a:p>
          <a:p>
            <a:pPr marL="176131" indent="-176131">
              <a:buFont typeface="Arial" pitchFamily="34" charset="0"/>
              <a:buChar char="•"/>
            </a:pPr>
            <a:endParaRPr lang="en-US" i="1" baseline="0" dirty="0"/>
          </a:p>
          <a:p>
            <a:pPr marL="176131" indent="-176131">
              <a:buFont typeface="Arial" pitchFamily="34" charset="0"/>
              <a:buChar char="•"/>
            </a:pPr>
            <a:r>
              <a:rPr lang="en-US" i="1" baseline="0" dirty="0"/>
              <a:t>Lead the discussion.</a:t>
            </a:r>
          </a:p>
          <a:p>
            <a:pPr marL="176131" indent="-176131">
              <a:buFont typeface="Arial" pitchFamily="34" charset="0"/>
              <a:buChar char="•"/>
            </a:pPr>
            <a:endParaRPr lang="en-US" i="1" baseline="0" dirty="0"/>
          </a:p>
          <a:p>
            <a:pPr marL="176131" indent="-176131">
              <a:buFont typeface="Arial" pitchFamily="34" charset="0"/>
              <a:buChar char="•"/>
            </a:pPr>
            <a:r>
              <a:rPr lang="en-US" i="0" baseline="0" dirty="0"/>
              <a:t>The life time span of an ESF is typically weeks to months.  The RSF operational timeframe is months to years.</a:t>
            </a:r>
          </a:p>
          <a:p>
            <a:pPr marL="176131" indent="-176131">
              <a:buFont typeface="Arial" pitchFamily="34" charset="0"/>
              <a:buChar char="•"/>
            </a:pPr>
            <a:endParaRPr lang="en-US" i="0" baseline="0" dirty="0"/>
          </a:p>
          <a:p>
            <a:pPr marL="176131" indent="-176131">
              <a:buFont typeface="Arial" pitchFamily="34" charset="0"/>
              <a:buChar char="•"/>
            </a:pPr>
            <a:r>
              <a:rPr lang="en-US" i="0" baseline="0" dirty="0"/>
              <a:t>As the level of response declines and recovery activities accelerate, the FDRC and the RSF coordinators will work closely with the ESF leads.  The FCO will determine when a specific ESF is no longer required.</a:t>
            </a:r>
          </a:p>
          <a:p>
            <a:pPr marL="176131" indent="-176131">
              <a:buFont typeface="Arial" pitchFamily="34" charset="0"/>
              <a:buChar char="•"/>
            </a:pPr>
            <a:endParaRPr lang="en-US" i="0" baseline="0" dirty="0"/>
          </a:p>
          <a:p>
            <a:pPr marL="176131" indent="-176131">
              <a:buFont typeface="Arial" pitchFamily="34" charset="0"/>
              <a:buChar char="•"/>
            </a:pPr>
            <a:r>
              <a:rPr lang="en-US" i="1" baseline="0" dirty="0"/>
              <a:t>Click slide.</a:t>
            </a:r>
            <a:endParaRPr lang="en-US" i="0" baseline="0" dirty="0"/>
          </a:p>
        </p:txBody>
      </p:sp>
      <p:sp>
        <p:nvSpPr>
          <p:cNvPr id="4" name="Slide Number Placeholder 3"/>
          <p:cNvSpPr>
            <a:spLocks noGrp="1"/>
          </p:cNvSpPr>
          <p:nvPr>
            <p:ph type="sldNum" sz="quarter" idx="10"/>
          </p:nvPr>
        </p:nvSpPr>
        <p:spPr/>
        <p:txBody>
          <a:bodyPr/>
          <a:lstStyle/>
          <a:p>
            <a:fld id="{DB6FC41E-C7B1-4942-A6F8-366B0333BB5C}" type="slidenum">
              <a:rPr lang="en-US" smtClean="0"/>
              <a:t>200</a:t>
            </a:fld>
            <a:endParaRPr lang="en-US" dirty="0"/>
          </a:p>
        </p:txBody>
      </p:sp>
      <p:sp>
        <p:nvSpPr>
          <p:cNvPr id="5" name="Date Placeholder 4"/>
          <p:cNvSpPr>
            <a:spLocks noGrp="1"/>
          </p:cNvSpPr>
          <p:nvPr>
            <p:ph type="dt" idx="11"/>
          </p:nvPr>
        </p:nvSpPr>
        <p:spPr/>
        <p:txBody>
          <a:bodyPr/>
          <a:lstStyle/>
          <a:p>
            <a:fld id="{018B4B6C-06B8-44F1-859D-D239A12A57E4}"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1936296479"/>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1" u="none" strike="noStrike" kern="1200" baseline="0" dirty="0">
                <a:solidFill>
                  <a:schemeClr val="tx1"/>
                </a:solidFill>
                <a:latin typeface="+mn-lt"/>
                <a:ea typeface="+mn-ea"/>
                <a:cs typeface="+mn-cs"/>
              </a:rPr>
              <a:t>Review the slide.</a:t>
            </a:r>
          </a:p>
          <a:p>
            <a:pPr marL="171450" indent="-171450">
              <a:buFont typeface="Arial" panose="020B0604020202020204" pitchFamily="34" charset="0"/>
              <a:buChar char="•"/>
            </a:pPr>
            <a:endParaRPr lang="en-US"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Using the </a:t>
            </a:r>
            <a:r>
              <a:rPr lang="en-US" sz="1200" b="0" i="1" u="none" strike="noStrike" kern="1200" baseline="0" dirty="0">
                <a:solidFill>
                  <a:schemeClr val="tx1"/>
                </a:solidFill>
                <a:latin typeface="+mn-lt"/>
                <a:ea typeface="+mn-ea"/>
                <a:cs typeface="+mn-cs"/>
              </a:rPr>
              <a:t>Recovery Support Strategy </a:t>
            </a:r>
            <a:r>
              <a:rPr lang="en-US" sz="1200" b="0" i="0" u="none" strike="noStrike" kern="1200" baseline="0" dirty="0">
                <a:solidFill>
                  <a:schemeClr val="tx1"/>
                </a:solidFill>
                <a:latin typeface="+mn-lt"/>
                <a:ea typeface="+mn-ea"/>
                <a:cs typeface="+mn-cs"/>
              </a:rPr>
              <a:t>as a guide, the FDRC continuously tracks the recovery progress, evaluates the adequacy and pace of recovery assistance and works with local, State, Tribal, Federal, nonprofit, faith-based and private-sector stakeholders to identify gaps and/or additional support needs. The FDRC is responsible for closely coordinating this progress, tracking timelines and communicating information with local, State and Tribal officials as well as other key stakeholders. Close communication and coordination with the local, State and Tribal governments and stakeholders throughout the recovery process reinforces a shared understanding of the objectives and expectations for the unified disaster recovery effort and eventual Federal demobilization. </a:t>
            </a:r>
          </a:p>
          <a:p>
            <a:pPr marL="171450" indent="-171450">
              <a:buFont typeface="Arial" panose="020B0604020202020204" pitchFamily="34" charset="0"/>
              <a:buChar char="•"/>
            </a:pPr>
            <a:endParaRPr lang="en-US"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en-US" i="1" baseline="0" dirty="0"/>
              <a:t>Click slide.</a:t>
            </a:r>
            <a:endParaRPr lang="en-US" dirty="0"/>
          </a:p>
        </p:txBody>
      </p:sp>
      <p:sp>
        <p:nvSpPr>
          <p:cNvPr id="4" name="Slide Number Placeholder 3"/>
          <p:cNvSpPr>
            <a:spLocks noGrp="1"/>
          </p:cNvSpPr>
          <p:nvPr>
            <p:ph type="sldNum" sz="quarter" idx="10"/>
          </p:nvPr>
        </p:nvSpPr>
        <p:spPr/>
        <p:txBody>
          <a:bodyPr/>
          <a:lstStyle/>
          <a:p>
            <a:fld id="{DB6FC41E-C7B1-4942-A6F8-366B0333BB5C}" type="slidenum">
              <a:rPr lang="en-US" smtClean="0"/>
              <a:t>201</a:t>
            </a:fld>
            <a:endParaRPr lang="en-US" dirty="0"/>
          </a:p>
        </p:txBody>
      </p:sp>
      <p:sp>
        <p:nvSpPr>
          <p:cNvPr id="5" name="Date Placeholder 4"/>
          <p:cNvSpPr>
            <a:spLocks noGrp="1"/>
          </p:cNvSpPr>
          <p:nvPr>
            <p:ph type="dt" idx="11"/>
          </p:nvPr>
        </p:nvSpPr>
        <p:spPr/>
        <p:txBody>
          <a:bodyPr/>
          <a:lstStyle/>
          <a:p>
            <a:fld id="{828A38A3-DDD1-434A-9621-83F34019107D}"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1293243408"/>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indent="-176131">
              <a:buFont typeface="Arial" pitchFamily="34" charset="0"/>
              <a:buChar char="•"/>
            </a:pPr>
            <a:r>
              <a:rPr lang="en-US" i="1" baseline="0" dirty="0"/>
              <a:t>Review the slide.</a:t>
            </a:r>
          </a:p>
          <a:p>
            <a:pPr marL="176131" indent="-176131">
              <a:buFont typeface="Arial" pitchFamily="34" charset="0"/>
              <a:buChar char="•"/>
            </a:pPr>
            <a:endParaRPr lang="en-US" i="1" baseline="0" dirty="0"/>
          </a:p>
          <a:p>
            <a:pPr marL="176131" indent="-176131">
              <a:buFont typeface="Arial" pitchFamily="34" charset="0"/>
              <a:buChar char="•"/>
            </a:pPr>
            <a:r>
              <a:rPr lang="en-US" i="1" baseline="0" dirty="0"/>
              <a:t>Lead the discussion.</a:t>
            </a:r>
          </a:p>
          <a:p>
            <a:pPr marL="176131" indent="-176131">
              <a:buFont typeface="Arial" pitchFamily="34" charset="0"/>
              <a:buChar char="•"/>
            </a:pPr>
            <a:endParaRPr lang="en-US" i="1" baseline="0" dirty="0"/>
          </a:p>
          <a:p>
            <a:pPr marL="176131" indent="-176131">
              <a:buFont typeface="Arial" pitchFamily="34" charset="0"/>
              <a:buChar char="•"/>
            </a:pPr>
            <a:r>
              <a:rPr lang="en-US" i="1" baseline="0" dirty="0"/>
              <a:t>Click slide.</a:t>
            </a:r>
          </a:p>
        </p:txBody>
      </p:sp>
      <p:sp>
        <p:nvSpPr>
          <p:cNvPr id="4" name="Slide Number Placeholder 3"/>
          <p:cNvSpPr>
            <a:spLocks noGrp="1"/>
          </p:cNvSpPr>
          <p:nvPr>
            <p:ph type="sldNum" sz="quarter" idx="10"/>
          </p:nvPr>
        </p:nvSpPr>
        <p:spPr/>
        <p:txBody>
          <a:bodyPr/>
          <a:lstStyle/>
          <a:p>
            <a:fld id="{DB6FC41E-C7B1-4942-A6F8-366B0333BB5C}" type="slidenum">
              <a:rPr lang="en-US" smtClean="0"/>
              <a:t>202</a:t>
            </a:fld>
            <a:endParaRPr lang="en-US" dirty="0"/>
          </a:p>
        </p:txBody>
      </p:sp>
      <p:sp>
        <p:nvSpPr>
          <p:cNvPr id="5" name="Date Placeholder 4"/>
          <p:cNvSpPr>
            <a:spLocks noGrp="1"/>
          </p:cNvSpPr>
          <p:nvPr>
            <p:ph type="dt" idx="11"/>
          </p:nvPr>
        </p:nvSpPr>
        <p:spPr/>
        <p:txBody>
          <a:bodyPr/>
          <a:lstStyle/>
          <a:p>
            <a:fld id="{418B949C-09B2-45D1-8639-E25E4801BF68}"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2731597932"/>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indent="-176131">
              <a:buFont typeface="Arial" pitchFamily="34" charset="0"/>
              <a:buChar char="•"/>
            </a:pPr>
            <a:r>
              <a:rPr lang="en-US" i="1" baseline="0" dirty="0"/>
              <a:t>Review the slide.</a:t>
            </a:r>
          </a:p>
          <a:p>
            <a:pPr marL="176131" indent="-176131">
              <a:buFont typeface="Arial" pitchFamily="34" charset="0"/>
              <a:buChar char="•"/>
            </a:pPr>
            <a:endParaRPr lang="en-US" i="1" baseline="0" dirty="0"/>
          </a:p>
          <a:p>
            <a:pPr marL="176131" indent="-176131">
              <a:buFont typeface="Arial" pitchFamily="34" charset="0"/>
              <a:buChar char="•"/>
            </a:pPr>
            <a:r>
              <a:rPr lang="en-US" i="1" baseline="0" dirty="0"/>
              <a:t>Lead the discussion.</a:t>
            </a:r>
          </a:p>
          <a:p>
            <a:pPr marL="176131" indent="-176131">
              <a:buFont typeface="Arial" pitchFamily="34" charset="0"/>
              <a:buChar char="•"/>
            </a:pPr>
            <a:endParaRPr lang="en-US" i="1" baseline="0" dirty="0"/>
          </a:p>
          <a:p>
            <a:pPr marL="176131" indent="-176131">
              <a:buFont typeface="Arial" pitchFamily="34" charset="0"/>
              <a:buChar char="•"/>
            </a:pPr>
            <a:r>
              <a:rPr lang="en-US" i="0" baseline="0" dirty="0"/>
              <a:t>Three different JFO buildings: post Katrina in Biloxi, MS (top two photos) and 2011 Mississippi River Flood Clinton JFO.</a:t>
            </a:r>
          </a:p>
          <a:p>
            <a:pPr marL="176131" indent="-176131">
              <a:buFont typeface="Arial" pitchFamily="34" charset="0"/>
              <a:buChar char="•"/>
            </a:pPr>
            <a:endParaRPr lang="en-US" i="0" baseline="0" dirty="0"/>
          </a:p>
          <a:p>
            <a:pPr marL="176131" indent="-176131">
              <a:buFont typeface="Arial" pitchFamily="34" charset="0"/>
              <a:buChar char="•"/>
            </a:pPr>
            <a:r>
              <a:rPr lang="en-US" i="1" baseline="0" dirty="0"/>
              <a:t>Click slide.</a:t>
            </a:r>
          </a:p>
        </p:txBody>
      </p:sp>
      <p:sp>
        <p:nvSpPr>
          <p:cNvPr id="4" name="Slide Number Placeholder 3"/>
          <p:cNvSpPr>
            <a:spLocks noGrp="1"/>
          </p:cNvSpPr>
          <p:nvPr>
            <p:ph type="sldNum" sz="quarter" idx="10"/>
          </p:nvPr>
        </p:nvSpPr>
        <p:spPr/>
        <p:txBody>
          <a:bodyPr/>
          <a:lstStyle/>
          <a:p>
            <a:fld id="{DB6FC41E-C7B1-4942-A6F8-366B0333BB5C}" type="slidenum">
              <a:rPr lang="en-US" smtClean="0"/>
              <a:t>203</a:t>
            </a:fld>
            <a:endParaRPr lang="en-US" dirty="0"/>
          </a:p>
        </p:txBody>
      </p:sp>
      <p:sp>
        <p:nvSpPr>
          <p:cNvPr id="5" name="Date Placeholder 4"/>
          <p:cNvSpPr>
            <a:spLocks noGrp="1"/>
          </p:cNvSpPr>
          <p:nvPr>
            <p:ph type="dt" idx="11"/>
          </p:nvPr>
        </p:nvSpPr>
        <p:spPr/>
        <p:txBody>
          <a:bodyPr/>
          <a:lstStyle/>
          <a:p>
            <a:fld id="{26B0FDBF-203C-446A-AEDE-F0E888B147C8}"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4050735541"/>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indent="-176131">
              <a:buFont typeface="Arial" pitchFamily="34" charset="0"/>
              <a:buChar char="•"/>
            </a:pPr>
            <a:r>
              <a:rPr lang="en-US" i="1" baseline="0" dirty="0"/>
              <a:t>3:14 minute video.  You have to have internet access.</a:t>
            </a:r>
          </a:p>
          <a:p>
            <a:pPr marL="176131" indent="-176131">
              <a:buFont typeface="Arial" pitchFamily="34" charset="0"/>
              <a:buChar char="•"/>
            </a:pPr>
            <a:endParaRPr lang="en-US" i="1" baseline="0" dirty="0"/>
          </a:p>
          <a:p>
            <a:pPr marL="176131" indent="-176131">
              <a:buFont typeface="Arial" pitchFamily="34" charset="0"/>
              <a:buChar char="•"/>
            </a:pPr>
            <a:r>
              <a:rPr lang="en-US" i="1" baseline="0" dirty="0"/>
              <a:t>(Job Aid 13).</a:t>
            </a:r>
          </a:p>
          <a:p>
            <a:pPr marL="176131" indent="-176131">
              <a:buFont typeface="Arial" pitchFamily="34" charset="0"/>
              <a:buChar char="•"/>
            </a:pPr>
            <a:endParaRPr lang="en-US" i="1" baseline="0" dirty="0"/>
          </a:p>
          <a:p>
            <a:pPr marL="176131" indent="-176131">
              <a:buFont typeface="Arial" pitchFamily="34" charset="0"/>
              <a:buChar char="•"/>
            </a:pPr>
            <a:r>
              <a:rPr lang="en-US" i="1" baseline="0" dirty="0"/>
              <a:t>Click slide.</a:t>
            </a:r>
          </a:p>
        </p:txBody>
      </p:sp>
      <p:sp>
        <p:nvSpPr>
          <p:cNvPr id="4" name="Slide Number Placeholder 3"/>
          <p:cNvSpPr>
            <a:spLocks noGrp="1"/>
          </p:cNvSpPr>
          <p:nvPr>
            <p:ph type="sldNum" sz="quarter" idx="10"/>
          </p:nvPr>
        </p:nvSpPr>
        <p:spPr/>
        <p:txBody>
          <a:bodyPr/>
          <a:lstStyle/>
          <a:p>
            <a:fld id="{DB6FC41E-C7B1-4942-A6F8-366B0333BB5C}" type="slidenum">
              <a:rPr lang="en-US" smtClean="0"/>
              <a:t>204</a:t>
            </a:fld>
            <a:endParaRPr lang="en-US" dirty="0"/>
          </a:p>
        </p:txBody>
      </p:sp>
      <p:sp>
        <p:nvSpPr>
          <p:cNvPr id="5" name="Date Placeholder 4"/>
          <p:cNvSpPr>
            <a:spLocks noGrp="1"/>
          </p:cNvSpPr>
          <p:nvPr>
            <p:ph type="dt" idx="11"/>
          </p:nvPr>
        </p:nvSpPr>
        <p:spPr/>
        <p:txBody>
          <a:bodyPr/>
          <a:lstStyle/>
          <a:p>
            <a:fld id="{8EA40D9E-D296-479A-9019-8847ED1302C9}"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JFO is established by FEMA, usually</a:t>
            </a:r>
            <a:r>
              <a:rPr lang="en-US" baseline="0" dirty="0"/>
              <a:t> an empty office building or similar structure.  The duration of its existence depends on the severity of the disaster.  Their job is to work themselves out of a job, doesn’t always happen in a timely fashion.</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Photo: Building in Alaska used by FEMA as an Area Field Office (AFO).</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i="1" baseline="0" dirty="0"/>
              <a:t>Click slide.</a:t>
            </a:r>
            <a:endParaRPr lang="en-US" dirty="0"/>
          </a:p>
        </p:txBody>
      </p:sp>
      <p:sp>
        <p:nvSpPr>
          <p:cNvPr id="4" name="Slide Number Placeholder 3"/>
          <p:cNvSpPr>
            <a:spLocks noGrp="1"/>
          </p:cNvSpPr>
          <p:nvPr>
            <p:ph type="sldNum" sz="quarter" idx="10"/>
          </p:nvPr>
        </p:nvSpPr>
        <p:spPr/>
        <p:txBody>
          <a:bodyPr/>
          <a:lstStyle/>
          <a:p>
            <a:fld id="{DB6FC41E-C7B1-4942-A6F8-366B0333BB5C}" type="slidenum">
              <a:rPr lang="en-US" smtClean="0"/>
              <a:t>205</a:t>
            </a:fld>
            <a:endParaRPr lang="en-US" dirty="0"/>
          </a:p>
        </p:txBody>
      </p:sp>
      <p:sp>
        <p:nvSpPr>
          <p:cNvPr id="5" name="Date Placeholder 4"/>
          <p:cNvSpPr>
            <a:spLocks noGrp="1"/>
          </p:cNvSpPr>
          <p:nvPr>
            <p:ph type="dt" idx="11"/>
          </p:nvPr>
        </p:nvSpPr>
        <p:spPr/>
        <p:txBody>
          <a:bodyPr/>
          <a:lstStyle/>
          <a:p>
            <a:fld id="{99F6A30A-0079-4793-85DD-563CE7996EB7}"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795492819"/>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indent="-176131">
              <a:buFont typeface="Arial" pitchFamily="34" charset="0"/>
              <a:buChar char="•"/>
            </a:pPr>
            <a:r>
              <a:rPr lang="en-US" i="1" baseline="0" dirty="0"/>
              <a:t>Review the slide.</a:t>
            </a:r>
            <a:endParaRPr lang="en-US" i="0" baseline="0" dirty="0"/>
          </a:p>
          <a:p>
            <a:pPr marL="176131" indent="-176131">
              <a:buFont typeface="Arial" pitchFamily="34" charset="0"/>
              <a:buChar char="•"/>
            </a:pPr>
            <a:endParaRPr lang="en-US" i="0" baseline="0" dirty="0"/>
          </a:p>
          <a:p>
            <a:pPr marL="176131" indent="-176131">
              <a:buFont typeface="Arial" pitchFamily="34" charset="0"/>
              <a:buChar char="•"/>
            </a:pPr>
            <a:r>
              <a:rPr lang="en-US" i="0" baseline="0" dirty="0"/>
              <a:t>Very often, these response agencies may or may not play well together.</a:t>
            </a:r>
          </a:p>
          <a:p>
            <a:pPr marL="176131" indent="-176131">
              <a:buFont typeface="Arial" pitchFamily="34" charset="0"/>
              <a:buChar char="•"/>
            </a:pPr>
            <a:endParaRPr lang="en-US" i="0" baseline="0" dirty="0"/>
          </a:p>
          <a:p>
            <a:pPr marL="176131" indent="-176131">
              <a:buFont typeface="Arial" pitchFamily="34" charset="0"/>
              <a:buChar char="•"/>
            </a:pPr>
            <a:r>
              <a:rPr lang="en-US" i="1" baseline="0" dirty="0"/>
              <a:t>Click slide.</a:t>
            </a:r>
            <a:endParaRPr lang="en-US" i="0" baseline="0" dirty="0"/>
          </a:p>
          <a:p>
            <a:pPr marL="176131" indent="-176131">
              <a:buFont typeface="Arial" pitchFamily="34" charset="0"/>
              <a:buChar char="•"/>
            </a:pPr>
            <a:endParaRPr lang="en-US" i="1" baseline="0" dirty="0"/>
          </a:p>
        </p:txBody>
      </p:sp>
      <p:sp>
        <p:nvSpPr>
          <p:cNvPr id="4" name="Slide Number Placeholder 3"/>
          <p:cNvSpPr>
            <a:spLocks noGrp="1"/>
          </p:cNvSpPr>
          <p:nvPr>
            <p:ph type="sldNum" sz="quarter" idx="10"/>
          </p:nvPr>
        </p:nvSpPr>
        <p:spPr/>
        <p:txBody>
          <a:bodyPr/>
          <a:lstStyle/>
          <a:p>
            <a:fld id="{DB6FC41E-C7B1-4942-A6F8-366B0333BB5C}" type="slidenum">
              <a:rPr lang="en-US" smtClean="0"/>
              <a:t>206</a:t>
            </a:fld>
            <a:endParaRPr lang="en-US" dirty="0"/>
          </a:p>
        </p:txBody>
      </p:sp>
      <p:sp>
        <p:nvSpPr>
          <p:cNvPr id="5" name="Date Placeholder 4"/>
          <p:cNvSpPr>
            <a:spLocks noGrp="1"/>
          </p:cNvSpPr>
          <p:nvPr>
            <p:ph type="dt" idx="11"/>
          </p:nvPr>
        </p:nvSpPr>
        <p:spPr/>
        <p:txBody>
          <a:bodyPr/>
          <a:lstStyle/>
          <a:p>
            <a:fld id="{29D66A12-90B1-4D64-B0DB-9E1B87FE04BD}"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indent="-176131">
              <a:buFont typeface="Arial" pitchFamily="34" charset="0"/>
              <a:buChar char="•"/>
            </a:pPr>
            <a:r>
              <a:rPr lang="en-US" i="1" baseline="0" dirty="0"/>
              <a:t>Review the slide.</a:t>
            </a:r>
          </a:p>
          <a:p>
            <a:pPr marL="176131" indent="-176131">
              <a:buFont typeface="Arial" pitchFamily="34" charset="0"/>
              <a:buChar char="•"/>
            </a:pPr>
            <a:endParaRPr lang="en-US" i="1" baseline="0" dirty="0"/>
          </a:p>
          <a:p>
            <a:pPr marL="176131" indent="-176131">
              <a:buFont typeface="Arial" pitchFamily="34" charset="0"/>
              <a:buChar char="•"/>
            </a:pPr>
            <a:r>
              <a:rPr lang="en-US" i="1" baseline="0" dirty="0"/>
              <a:t>Click slide.</a:t>
            </a:r>
          </a:p>
        </p:txBody>
      </p:sp>
      <p:sp>
        <p:nvSpPr>
          <p:cNvPr id="4" name="Slide Number Placeholder 3"/>
          <p:cNvSpPr>
            <a:spLocks noGrp="1"/>
          </p:cNvSpPr>
          <p:nvPr>
            <p:ph type="sldNum" sz="quarter" idx="10"/>
          </p:nvPr>
        </p:nvSpPr>
        <p:spPr/>
        <p:txBody>
          <a:bodyPr/>
          <a:lstStyle/>
          <a:p>
            <a:fld id="{DB6FC41E-C7B1-4942-A6F8-366B0333BB5C}" type="slidenum">
              <a:rPr lang="en-US" smtClean="0"/>
              <a:t>207</a:t>
            </a:fld>
            <a:endParaRPr lang="en-US" dirty="0"/>
          </a:p>
        </p:txBody>
      </p:sp>
      <p:sp>
        <p:nvSpPr>
          <p:cNvPr id="5" name="Date Placeholder 4"/>
          <p:cNvSpPr>
            <a:spLocks noGrp="1"/>
          </p:cNvSpPr>
          <p:nvPr>
            <p:ph type="dt" idx="11"/>
          </p:nvPr>
        </p:nvSpPr>
        <p:spPr/>
        <p:txBody>
          <a:bodyPr/>
          <a:lstStyle/>
          <a:p>
            <a:fld id="{3EB44D39-FE93-452B-B958-AD6A956918FF}"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269378223"/>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indent="-176131">
              <a:buFont typeface="Arial" pitchFamily="34" charset="0"/>
              <a:buChar char="•"/>
            </a:pPr>
            <a:r>
              <a:rPr lang="en-US" i="1" baseline="0" dirty="0"/>
              <a:t>Review the slide.</a:t>
            </a:r>
          </a:p>
          <a:p>
            <a:pPr marL="176131" indent="-176131">
              <a:buFont typeface="Arial" pitchFamily="34" charset="0"/>
              <a:buChar char="•"/>
            </a:pPr>
            <a:endParaRPr lang="en-US" i="1" baseline="0" dirty="0"/>
          </a:p>
          <a:p>
            <a:pPr marL="176131" indent="-176131">
              <a:buFont typeface="Arial" pitchFamily="34" charset="0"/>
              <a:buChar char="•"/>
            </a:pPr>
            <a:r>
              <a:rPr lang="en-US" i="1" baseline="0" dirty="0"/>
              <a:t>Click slide.</a:t>
            </a:r>
          </a:p>
        </p:txBody>
      </p:sp>
      <p:sp>
        <p:nvSpPr>
          <p:cNvPr id="4" name="Slide Number Placeholder 3"/>
          <p:cNvSpPr>
            <a:spLocks noGrp="1"/>
          </p:cNvSpPr>
          <p:nvPr>
            <p:ph type="sldNum" sz="quarter" idx="10"/>
          </p:nvPr>
        </p:nvSpPr>
        <p:spPr/>
        <p:txBody>
          <a:bodyPr/>
          <a:lstStyle/>
          <a:p>
            <a:fld id="{DB6FC41E-C7B1-4942-A6F8-366B0333BB5C}" type="slidenum">
              <a:rPr lang="en-US" smtClean="0"/>
              <a:t>208</a:t>
            </a:fld>
            <a:endParaRPr lang="en-US" dirty="0"/>
          </a:p>
        </p:txBody>
      </p:sp>
      <p:sp>
        <p:nvSpPr>
          <p:cNvPr id="5" name="Date Placeholder 4"/>
          <p:cNvSpPr>
            <a:spLocks noGrp="1"/>
          </p:cNvSpPr>
          <p:nvPr>
            <p:ph type="dt" idx="11"/>
          </p:nvPr>
        </p:nvSpPr>
        <p:spPr/>
        <p:txBody>
          <a:bodyPr/>
          <a:lstStyle/>
          <a:p>
            <a:fld id="{5EB3B832-3CA2-47E4-BF8E-2270DF4D78BD}"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3128833160"/>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indent="-176131">
              <a:buFont typeface="Arial" pitchFamily="34" charset="0"/>
              <a:buChar char="•"/>
            </a:pPr>
            <a:r>
              <a:rPr lang="en-US" i="1" baseline="0" dirty="0"/>
              <a:t>Review the slide.</a:t>
            </a:r>
          </a:p>
          <a:p>
            <a:pPr marL="176131" indent="-176131">
              <a:buFont typeface="Arial" pitchFamily="34" charset="0"/>
              <a:buChar char="•"/>
            </a:pPr>
            <a:endParaRPr lang="en-US" i="1" baseline="0" dirty="0"/>
          </a:p>
          <a:p>
            <a:pPr marL="176131" indent="-176131">
              <a:buFont typeface="Arial" pitchFamily="34" charset="0"/>
              <a:buChar char="•"/>
            </a:pPr>
            <a:r>
              <a:rPr lang="en-US" i="1" baseline="0" dirty="0"/>
              <a:t>Lead discussion.</a:t>
            </a:r>
          </a:p>
          <a:p>
            <a:pPr marL="176131" indent="-176131">
              <a:buFont typeface="Arial" pitchFamily="34" charset="0"/>
              <a:buChar char="•"/>
            </a:pPr>
            <a:endParaRPr lang="en-US" i="1" baseline="0" dirty="0"/>
          </a:p>
          <a:p>
            <a:pPr marL="176131" indent="-176131">
              <a:buFont typeface="Arial" pitchFamily="34" charset="0"/>
              <a:buChar char="•"/>
            </a:pPr>
            <a:r>
              <a:rPr lang="en-US" i="1" baseline="0" dirty="0"/>
              <a:t>Click slide.</a:t>
            </a:r>
          </a:p>
          <a:p>
            <a:pPr marL="176131" indent="-176131">
              <a:buFont typeface="Arial" pitchFamily="34" charset="0"/>
              <a:buChar char="•"/>
            </a:pPr>
            <a:endParaRPr lang="en-US" i="1" baseline="0" dirty="0"/>
          </a:p>
          <a:p>
            <a:pPr marL="176131" indent="-176131">
              <a:buFont typeface="Arial" pitchFamily="34" charset="0"/>
              <a:buChar char="•"/>
            </a:pPr>
            <a:endParaRPr lang="en-US" i="1" baseline="0" dirty="0"/>
          </a:p>
        </p:txBody>
      </p:sp>
      <p:sp>
        <p:nvSpPr>
          <p:cNvPr id="4" name="Slide Number Placeholder 3"/>
          <p:cNvSpPr>
            <a:spLocks noGrp="1"/>
          </p:cNvSpPr>
          <p:nvPr>
            <p:ph type="sldNum" sz="quarter" idx="10"/>
          </p:nvPr>
        </p:nvSpPr>
        <p:spPr/>
        <p:txBody>
          <a:bodyPr/>
          <a:lstStyle/>
          <a:p>
            <a:fld id="{DB6FC41E-C7B1-4942-A6F8-366B0333BB5C}" type="slidenum">
              <a:rPr lang="en-US" smtClean="0"/>
              <a:t>209</a:t>
            </a:fld>
            <a:endParaRPr lang="en-US" dirty="0"/>
          </a:p>
        </p:txBody>
      </p:sp>
      <p:sp>
        <p:nvSpPr>
          <p:cNvPr id="5" name="Date Placeholder 4"/>
          <p:cNvSpPr>
            <a:spLocks noGrp="1"/>
          </p:cNvSpPr>
          <p:nvPr>
            <p:ph type="dt" idx="11"/>
          </p:nvPr>
        </p:nvSpPr>
        <p:spPr/>
        <p:txBody>
          <a:bodyPr/>
          <a:lstStyle/>
          <a:p>
            <a:fld id="{E98548B4-70C3-4166-8688-9EF46A7FED69}"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28" indent="-171428">
              <a:buFont typeface="Arial" panose="020B0604020202020204" pitchFamily="34" charset="0"/>
              <a:buChar char="•"/>
            </a:pPr>
            <a:r>
              <a:rPr lang="en-US" i="1" dirty="0"/>
              <a:t>Review the slide.</a:t>
            </a:r>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r>
              <a:rPr lang="en-US" i="0" dirty="0"/>
              <a:t>Lead</a:t>
            </a:r>
            <a:r>
              <a:rPr lang="en-US" i="0" baseline="0" dirty="0"/>
              <a:t> the discussion.  </a:t>
            </a:r>
          </a:p>
          <a:p>
            <a:pPr marL="171428" indent="-171428">
              <a:buFont typeface="Arial" panose="020B0604020202020204" pitchFamily="34" charset="0"/>
              <a:buChar char="•"/>
            </a:pPr>
            <a:endParaRPr lang="en-US" baseline="0" dirty="0"/>
          </a:p>
          <a:p>
            <a:pPr marL="171428" indent="-171428">
              <a:buFont typeface="Arial" panose="020B0604020202020204" pitchFamily="34" charset="0"/>
              <a:buChar char="•"/>
            </a:pPr>
            <a:r>
              <a:rPr lang="en-US" i="1" baseline="0" dirty="0"/>
              <a:t>Click slide.</a:t>
            </a:r>
          </a:p>
          <a:p>
            <a:pPr marL="171428" indent="-171428">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3959EA59-0DEE-4D2F-9C38-9C933B61A71A}" type="slidenum">
              <a:rPr lang="en-US" smtClean="0"/>
              <a:t>21</a:t>
            </a:fld>
            <a:endParaRPr lang="en-US"/>
          </a:p>
        </p:txBody>
      </p:sp>
      <p:sp>
        <p:nvSpPr>
          <p:cNvPr id="5" name="Date Placeholder 4"/>
          <p:cNvSpPr>
            <a:spLocks noGrp="1"/>
          </p:cNvSpPr>
          <p:nvPr>
            <p:ph type="dt" idx="11"/>
          </p:nvPr>
        </p:nvSpPr>
        <p:spPr/>
        <p:txBody>
          <a:bodyPr/>
          <a:lstStyle/>
          <a:p>
            <a:fld id="{67836795-327E-4137-86A3-415676AFF5AE}"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468544380"/>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indent="-176131">
              <a:buFont typeface="Arial" pitchFamily="34" charset="0"/>
              <a:buChar char="•"/>
            </a:pPr>
            <a:r>
              <a:rPr lang="en-US" i="1" baseline="0" dirty="0"/>
              <a:t>Review the slide.</a:t>
            </a:r>
          </a:p>
          <a:p>
            <a:pPr marL="176131" indent="-176131">
              <a:buFont typeface="Arial" pitchFamily="34" charset="0"/>
              <a:buChar char="•"/>
            </a:pPr>
            <a:endParaRPr lang="en-US" i="1" baseline="0" dirty="0"/>
          </a:p>
          <a:p>
            <a:pPr marL="176131" indent="-176131">
              <a:buFont typeface="Arial" pitchFamily="34" charset="0"/>
              <a:buChar char="•"/>
            </a:pPr>
            <a:r>
              <a:rPr lang="en-US" i="1" baseline="0" dirty="0"/>
              <a:t>The JFO GIS staff can produce various types of maps that are very useful to SFPM staff.</a:t>
            </a:r>
          </a:p>
          <a:p>
            <a:pPr marL="176131" indent="-176131">
              <a:buFont typeface="Arial" pitchFamily="34" charset="0"/>
              <a:buChar char="•"/>
            </a:pPr>
            <a:endParaRPr lang="en-US" i="1" baseline="0" dirty="0"/>
          </a:p>
          <a:p>
            <a:pPr marL="176131" indent="-176131">
              <a:buFont typeface="Arial" pitchFamily="34" charset="0"/>
              <a:buChar char="•"/>
            </a:pPr>
            <a:r>
              <a:rPr lang="en-US" i="1" baseline="0" dirty="0"/>
              <a:t>Click slide.</a:t>
            </a:r>
          </a:p>
        </p:txBody>
      </p:sp>
      <p:sp>
        <p:nvSpPr>
          <p:cNvPr id="4" name="Slide Number Placeholder 3"/>
          <p:cNvSpPr>
            <a:spLocks noGrp="1"/>
          </p:cNvSpPr>
          <p:nvPr>
            <p:ph type="sldNum" sz="quarter" idx="10"/>
          </p:nvPr>
        </p:nvSpPr>
        <p:spPr/>
        <p:txBody>
          <a:bodyPr/>
          <a:lstStyle/>
          <a:p>
            <a:fld id="{DB6FC41E-C7B1-4942-A6F8-366B0333BB5C}" type="slidenum">
              <a:rPr lang="en-US" smtClean="0"/>
              <a:t>210</a:t>
            </a:fld>
            <a:endParaRPr lang="en-US" dirty="0"/>
          </a:p>
        </p:txBody>
      </p:sp>
      <p:sp>
        <p:nvSpPr>
          <p:cNvPr id="5" name="Date Placeholder 4"/>
          <p:cNvSpPr>
            <a:spLocks noGrp="1"/>
          </p:cNvSpPr>
          <p:nvPr>
            <p:ph type="dt" idx="11"/>
          </p:nvPr>
        </p:nvSpPr>
        <p:spPr/>
        <p:txBody>
          <a:bodyPr/>
          <a:lstStyle/>
          <a:p>
            <a:fld id="{69AF7EC9-22A3-47E8-B430-DDCEBE78B198}"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936813121"/>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indent="-176131">
              <a:buFont typeface="Arial" pitchFamily="34" charset="0"/>
              <a:buChar char="•"/>
            </a:pPr>
            <a:r>
              <a:rPr lang="en-US" i="1" baseline="0" dirty="0"/>
              <a:t>Review the slide.</a:t>
            </a:r>
          </a:p>
          <a:p>
            <a:pPr marL="176131" indent="-176131">
              <a:buFont typeface="Arial" pitchFamily="34" charset="0"/>
              <a:buChar char="•"/>
            </a:pPr>
            <a:endParaRPr lang="en-US" i="1" baseline="0" dirty="0"/>
          </a:p>
          <a:p>
            <a:pPr marL="176131" indent="-176131">
              <a:buFont typeface="Arial" pitchFamily="34" charset="0"/>
              <a:buChar char="•"/>
            </a:pPr>
            <a:r>
              <a:rPr lang="en-US" i="1" baseline="0" dirty="0"/>
              <a:t>Photo: MEMA FPM Bureau staff on the Mississippi River, 2011.</a:t>
            </a:r>
          </a:p>
          <a:p>
            <a:pPr marL="176131" indent="-176131">
              <a:buFont typeface="Arial" pitchFamily="34" charset="0"/>
              <a:buChar char="•"/>
            </a:pPr>
            <a:endParaRPr lang="en-US" i="1" baseline="0" dirty="0"/>
          </a:p>
          <a:p>
            <a:pPr marL="176131" indent="-176131">
              <a:buFont typeface="Arial" pitchFamily="34" charset="0"/>
              <a:buChar char="•"/>
            </a:pPr>
            <a:r>
              <a:rPr lang="en-US" i="1" baseline="0" dirty="0"/>
              <a:t>Click slide.</a:t>
            </a:r>
          </a:p>
        </p:txBody>
      </p:sp>
      <p:sp>
        <p:nvSpPr>
          <p:cNvPr id="4" name="Slide Number Placeholder 3"/>
          <p:cNvSpPr>
            <a:spLocks noGrp="1"/>
          </p:cNvSpPr>
          <p:nvPr>
            <p:ph type="sldNum" sz="quarter" idx="10"/>
          </p:nvPr>
        </p:nvSpPr>
        <p:spPr/>
        <p:txBody>
          <a:bodyPr/>
          <a:lstStyle/>
          <a:p>
            <a:fld id="{DB6FC41E-C7B1-4942-A6F8-366B0333BB5C}" type="slidenum">
              <a:rPr lang="en-US" smtClean="0"/>
              <a:t>211</a:t>
            </a:fld>
            <a:endParaRPr lang="en-US" dirty="0"/>
          </a:p>
        </p:txBody>
      </p:sp>
      <p:sp>
        <p:nvSpPr>
          <p:cNvPr id="5" name="Date Placeholder 4"/>
          <p:cNvSpPr>
            <a:spLocks noGrp="1"/>
          </p:cNvSpPr>
          <p:nvPr>
            <p:ph type="dt" idx="11"/>
          </p:nvPr>
        </p:nvSpPr>
        <p:spPr/>
        <p:txBody>
          <a:bodyPr/>
          <a:lstStyle/>
          <a:p>
            <a:fld id="{A1287FFA-369A-4A05-88B9-29C0EDBB4ECD}"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1915888831"/>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i="1" dirty="0"/>
              <a:t>Review the slide.</a:t>
            </a:r>
          </a:p>
          <a:p>
            <a:pPr marL="171450" indent="-171450">
              <a:buFont typeface="Arial" panose="020B0604020202020204" pitchFamily="34" charset="0"/>
              <a:buChar char="•"/>
            </a:pPr>
            <a:endParaRPr lang="en-US" i="1" dirty="0"/>
          </a:p>
          <a:p>
            <a:pPr marL="171450" indent="-171450">
              <a:buFont typeface="Arial" panose="020B0604020202020204" pitchFamily="34" charset="0"/>
              <a:buChar char="•"/>
            </a:pPr>
            <a:r>
              <a:rPr lang="en-US" i="1" dirty="0"/>
              <a:t>Point out that portions</a:t>
            </a:r>
            <a:r>
              <a:rPr lang="en-US" i="1" baseline="0" dirty="0"/>
              <a:t> of Adams County, Mississippi is actually on the Louisiana side of the river.</a:t>
            </a:r>
          </a:p>
          <a:p>
            <a:pPr marL="171450" indent="-171450">
              <a:buFont typeface="Arial" panose="020B0604020202020204" pitchFamily="34" charset="0"/>
              <a:buChar char="•"/>
            </a:pPr>
            <a:endParaRPr lang="en-US" i="1" baseline="0" dirty="0"/>
          </a:p>
          <a:p>
            <a:pPr marL="171450" indent="-171450">
              <a:buFont typeface="Arial" panose="020B0604020202020204" pitchFamily="34" charset="0"/>
              <a:buChar char="•"/>
            </a:pPr>
            <a:r>
              <a:rPr lang="en-US" i="1" baseline="0" dirty="0"/>
              <a:t>Click slide.</a:t>
            </a:r>
            <a:endParaRPr lang="en-US" i="1" dirty="0"/>
          </a:p>
        </p:txBody>
      </p:sp>
      <p:sp>
        <p:nvSpPr>
          <p:cNvPr id="4" name="Slide Number Placeholder 3"/>
          <p:cNvSpPr>
            <a:spLocks noGrp="1"/>
          </p:cNvSpPr>
          <p:nvPr>
            <p:ph type="sldNum" sz="quarter" idx="10"/>
          </p:nvPr>
        </p:nvSpPr>
        <p:spPr/>
        <p:txBody>
          <a:bodyPr/>
          <a:lstStyle/>
          <a:p>
            <a:fld id="{DB6FC41E-C7B1-4942-A6F8-366B0333BB5C}" type="slidenum">
              <a:rPr lang="en-US" smtClean="0"/>
              <a:t>212</a:t>
            </a:fld>
            <a:endParaRPr lang="en-US" dirty="0"/>
          </a:p>
        </p:txBody>
      </p:sp>
      <p:sp>
        <p:nvSpPr>
          <p:cNvPr id="5" name="Date Placeholder 4"/>
          <p:cNvSpPr>
            <a:spLocks noGrp="1"/>
          </p:cNvSpPr>
          <p:nvPr>
            <p:ph type="dt" idx="11"/>
          </p:nvPr>
        </p:nvSpPr>
        <p:spPr/>
        <p:txBody>
          <a:bodyPr/>
          <a:lstStyle/>
          <a:p>
            <a:fld id="{1E0F6789-F32F-4BB2-BD47-716C93BA61A5}"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507957080"/>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indent="-176131">
              <a:buFont typeface="Arial" pitchFamily="34" charset="0"/>
              <a:buChar char="•"/>
            </a:pPr>
            <a:r>
              <a:rPr lang="en-US" i="1" baseline="0" dirty="0"/>
              <a:t>Review the slide.</a:t>
            </a:r>
          </a:p>
          <a:p>
            <a:pPr marL="176131" indent="-176131">
              <a:buFont typeface="Arial" pitchFamily="34" charset="0"/>
              <a:buChar char="•"/>
            </a:pPr>
            <a:endParaRPr lang="en-US" i="1" baseline="0" dirty="0"/>
          </a:p>
          <a:p>
            <a:pPr marL="176131" indent="-176131">
              <a:buFont typeface="Arial" pitchFamily="34" charset="0"/>
              <a:buChar char="•"/>
            </a:pPr>
            <a:r>
              <a:rPr lang="en-US" i="1" baseline="0" dirty="0"/>
              <a:t>The JFO GIS staff can produce various types of maps that are very useful to SFPM staff.</a:t>
            </a:r>
          </a:p>
          <a:p>
            <a:pPr marL="176131" indent="-176131">
              <a:buFont typeface="Arial" pitchFamily="34" charset="0"/>
              <a:buChar char="•"/>
            </a:pPr>
            <a:endParaRPr lang="en-US" i="1" baseline="0" dirty="0"/>
          </a:p>
          <a:p>
            <a:pPr marL="176131" indent="-176131">
              <a:buFont typeface="Arial" pitchFamily="34" charset="0"/>
              <a:buChar char="•"/>
            </a:pPr>
            <a:r>
              <a:rPr lang="en-US" i="1" baseline="0" dirty="0"/>
              <a:t>Click slide.</a:t>
            </a:r>
          </a:p>
        </p:txBody>
      </p:sp>
      <p:sp>
        <p:nvSpPr>
          <p:cNvPr id="4" name="Slide Number Placeholder 3"/>
          <p:cNvSpPr>
            <a:spLocks noGrp="1"/>
          </p:cNvSpPr>
          <p:nvPr>
            <p:ph type="sldNum" sz="quarter" idx="10"/>
          </p:nvPr>
        </p:nvSpPr>
        <p:spPr/>
        <p:txBody>
          <a:bodyPr/>
          <a:lstStyle/>
          <a:p>
            <a:fld id="{DB6FC41E-C7B1-4942-A6F8-366B0333BB5C}" type="slidenum">
              <a:rPr lang="en-US" smtClean="0"/>
              <a:t>213</a:t>
            </a:fld>
            <a:endParaRPr lang="en-US" dirty="0"/>
          </a:p>
        </p:txBody>
      </p:sp>
      <p:sp>
        <p:nvSpPr>
          <p:cNvPr id="5" name="Date Placeholder 4"/>
          <p:cNvSpPr>
            <a:spLocks noGrp="1"/>
          </p:cNvSpPr>
          <p:nvPr>
            <p:ph type="dt" idx="11"/>
          </p:nvPr>
        </p:nvSpPr>
        <p:spPr/>
        <p:txBody>
          <a:bodyPr/>
          <a:lstStyle/>
          <a:p>
            <a:fld id="{E5E17DF5-3638-4138-9FF1-47D3A43DE99E}"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484665956"/>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indent="-176131">
              <a:buFont typeface="Arial" pitchFamily="34" charset="0"/>
              <a:buChar char="•"/>
            </a:pPr>
            <a:r>
              <a:rPr lang="en-US" i="1" baseline="0" dirty="0"/>
              <a:t>Review the slide.</a:t>
            </a:r>
          </a:p>
          <a:p>
            <a:pPr marL="176131" indent="-176131">
              <a:buFont typeface="Arial" pitchFamily="34" charset="0"/>
              <a:buChar char="•"/>
            </a:pPr>
            <a:endParaRPr lang="en-US" i="1" baseline="0" dirty="0"/>
          </a:p>
          <a:p>
            <a:pPr marL="176131" indent="-176131">
              <a:buFont typeface="Arial" pitchFamily="34" charset="0"/>
              <a:buChar char="•"/>
            </a:pPr>
            <a:r>
              <a:rPr lang="en-US" i="1" baseline="0" dirty="0"/>
              <a:t>The JFO GIS staff can produce various types of maps that are very useful to SFPM staff.</a:t>
            </a:r>
          </a:p>
          <a:p>
            <a:pPr marL="176131" indent="-176131">
              <a:buFont typeface="Arial" pitchFamily="34" charset="0"/>
              <a:buChar char="•"/>
            </a:pPr>
            <a:endParaRPr lang="en-US" i="1" baseline="0" dirty="0"/>
          </a:p>
          <a:p>
            <a:pPr marL="176131" indent="-176131">
              <a:buFont typeface="Arial" pitchFamily="34" charset="0"/>
              <a:buChar char="•"/>
            </a:pPr>
            <a:r>
              <a:rPr lang="en-US" i="1" baseline="0" dirty="0"/>
              <a:t>Click slide.</a:t>
            </a:r>
          </a:p>
        </p:txBody>
      </p:sp>
      <p:sp>
        <p:nvSpPr>
          <p:cNvPr id="4" name="Slide Number Placeholder 3"/>
          <p:cNvSpPr>
            <a:spLocks noGrp="1"/>
          </p:cNvSpPr>
          <p:nvPr>
            <p:ph type="sldNum" sz="quarter" idx="10"/>
          </p:nvPr>
        </p:nvSpPr>
        <p:spPr/>
        <p:txBody>
          <a:bodyPr/>
          <a:lstStyle/>
          <a:p>
            <a:fld id="{DB6FC41E-C7B1-4942-A6F8-366B0333BB5C}" type="slidenum">
              <a:rPr lang="en-US" smtClean="0"/>
              <a:t>214</a:t>
            </a:fld>
            <a:endParaRPr lang="en-US" dirty="0"/>
          </a:p>
        </p:txBody>
      </p:sp>
      <p:sp>
        <p:nvSpPr>
          <p:cNvPr id="5" name="Date Placeholder 4"/>
          <p:cNvSpPr>
            <a:spLocks noGrp="1"/>
          </p:cNvSpPr>
          <p:nvPr>
            <p:ph type="dt" idx="11"/>
          </p:nvPr>
        </p:nvSpPr>
        <p:spPr/>
        <p:txBody>
          <a:bodyPr/>
          <a:lstStyle/>
          <a:p>
            <a:fld id="{9D0A33B8-E432-413B-BA5F-4632B97F4852}"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3246980554"/>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i="1" dirty="0"/>
              <a:t>Review</a:t>
            </a:r>
            <a:r>
              <a:rPr lang="en-US" i="1" baseline="0" dirty="0"/>
              <a:t> the slide.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I’m not kidding, this is the process.  You should be in the JFO, but if that isn’t possible, you will need a trusted representative </a:t>
            </a:r>
            <a:r>
              <a:rPr lang="en-US" baseline="0" dirty="0"/>
              <a:t> just to attend the many daily meetings.</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The JFO creates its own universe, that isn’t necessarily based on what is actually outside of its walls.  No, really.</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As the SFPM, you have the ability to influence the federal and state policies related to mitigation and recovery.  The JFO may be the perfect place for you.</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i="1" baseline="0" dirty="0"/>
              <a:t>Click slide.</a:t>
            </a:r>
            <a:endParaRPr lang="en-US" dirty="0"/>
          </a:p>
        </p:txBody>
      </p:sp>
      <p:sp>
        <p:nvSpPr>
          <p:cNvPr id="4" name="Slide Number Placeholder 3"/>
          <p:cNvSpPr>
            <a:spLocks noGrp="1"/>
          </p:cNvSpPr>
          <p:nvPr>
            <p:ph type="sldNum" sz="quarter" idx="10"/>
          </p:nvPr>
        </p:nvSpPr>
        <p:spPr/>
        <p:txBody>
          <a:bodyPr/>
          <a:lstStyle/>
          <a:p>
            <a:fld id="{DB6FC41E-C7B1-4942-A6F8-366B0333BB5C}" type="slidenum">
              <a:rPr lang="en-US" smtClean="0"/>
              <a:t>215</a:t>
            </a:fld>
            <a:endParaRPr lang="en-US" dirty="0"/>
          </a:p>
        </p:txBody>
      </p:sp>
      <p:sp>
        <p:nvSpPr>
          <p:cNvPr id="5" name="Date Placeholder 4"/>
          <p:cNvSpPr>
            <a:spLocks noGrp="1"/>
          </p:cNvSpPr>
          <p:nvPr>
            <p:ph type="dt" idx="11"/>
          </p:nvPr>
        </p:nvSpPr>
        <p:spPr/>
        <p:txBody>
          <a:bodyPr/>
          <a:lstStyle/>
          <a:p>
            <a:fld id="{BC18DAE0-9E66-49A3-96D5-7D83539F5C75}"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1936198464"/>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indent="-176131">
              <a:buFont typeface="Arial" pitchFamily="34" charset="0"/>
              <a:buChar char="•"/>
            </a:pPr>
            <a:r>
              <a:rPr lang="en-US" i="1" baseline="0" dirty="0"/>
              <a:t>Review the slide.</a:t>
            </a:r>
          </a:p>
          <a:p>
            <a:pPr marL="176131" indent="-176131">
              <a:buFont typeface="Arial" pitchFamily="34" charset="0"/>
              <a:buChar char="•"/>
            </a:pPr>
            <a:endParaRPr lang="en-US" i="1" baseline="0" dirty="0"/>
          </a:p>
          <a:p>
            <a:pPr marL="176131" indent="-176131">
              <a:buFont typeface="Arial" pitchFamily="34" charset="0"/>
              <a:buChar char="•"/>
            </a:pPr>
            <a:r>
              <a:rPr lang="en-US" i="1" baseline="0" dirty="0"/>
              <a:t>Lead discussion.</a:t>
            </a:r>
          </a:p>
          <a:p>
            <a:pPr marL="176131" indent="-176131">
              <a:buFont typeface="Arial" pitchFamily="34" charset="0"/>
              <a:buChar char="•"/>
            </a:pPr>
            <a:endParaRPr lang="en-US" i="1" baseline="0" dirty="0"/>
          </a:p>
          <a:p>
            <a:pPr marL="176131" indent="-176131">
              <a:buFont typeface="Arial" pitchFamily="34" charset="0"/>
              <a:buChar char="•"/>
            </a:pPr>
            <a:r>
              <a:rPr lang="en-US" i="0" baseline="0" dirty="0"/>
              <a:t>The SFPM should take some talking points ready for community elected/political figures to reinforce why permitting must happen and that SD and RD determinations open doors for additional resources to those impacted.</a:t>
            </a:r>
          </a:p>
          <a:p>
            <a:pPr marL="176131" indent="-176131">
              <a:buFont typeface="Arial" pitchFamily="34" charset="0"/>
              <a:buChar char="•"/>
            </a:pPr>
            <a:endParaRPr lang="en-US" i="0" baseline="0" dirty="0"/>
          </a:p>
          <a:p>
            <a:pPr marL="176131" indent="-176131">
              <a:buFont typeface="Arial" pitchFamily="34" charset="0"/>
              <a:buChar char="•"/>
            </a:pPr>
            <a:r>
              <a:rPr lang="en-US" i="0" baseline="0" dirty="0"/>
              <a:t>The common goal of emergency management, SFPM and political officials is health, safety and welfare of the public.</a:t>
            </a:r>
          </a:p>
          <a:p>
            <a:pPr marL="176131" indent="-176131">
              <a:buFont typeface="Arial" pitchFamily="34" charset="0"/>
              <a:buChar char="•"/>
            </a:pPr>
            <a:endParaRPr lang="en-US" i="0" baseline="0" dirty="0"/>
          </a:p>
          <a:p>
            <a:pPr marL="176131" indent="-176131">
              <a:buFont typeface="Arial" pitchFamily="34" charset="0"/>
              <a:buChar char="•"/>
            </a:pPr>
            <a:r>
              <a:rPr lang="en-US" i="0" baseline="0" dirty="0"/>
              <a:t>Finding common ground in mixed missions can be helpful.</a:t>
            </a:r>
          </a:p>
          <a:p>
            <a:pPr marL="176131" indent="-176131">
              <a:buFont typeface="Arial" pitchFamily="34" charset="0"/>
              <a:buChar char="•"/>
            </a:pPr>
            <a:endParaRPr lang="en-US" i="0" baseline="0" dirty="0"/>
          </a:p>
          <a:p>
            <a:pPr marL="176131" indent="-176131">
              <a:buFont typeface="Arial" pitchFamily="34" charset="0"/>
              <a:buChar char="•"/>
            </a:pPr>
            <a:r>
              <a:rPr lang="en-US" i="1" baseline="0" dirty="0"/>
              <a:t>Click slide</a:t>
            </a:r>
            <a:endParaRPr lang="en-US" i="0" baseline="0" dirty="0"/>
          </a:p>
          <a:p>
            <a:pPr marL="176131" indent="-176131">
              <a:buFont typeface="Arial" pitchFamily="34" charset="0"/>
              <a:buChar char="•"/>
            </a:pPr>
            <a:endParaRPr lang="en-US" i="1" baseline="0" dirty="0"/>
          </a:p>
        </p:txBody>
      </p:sp>
      <p:sp>
        <p:nvSpPr>
          <p:cNvPr id="4" name="Slide Number Placeholder 3"/>
          <p:cNvSpPr>
            <a:spLocks noGrp="1"/>
          </p:cNvSpPr>
          <p:nvPr>
            <p:ph type="sldNum" sz="quarter" idx="10"/>
          </p:nvPr>
        </p:nvSpPr>
        <p:spPr/>
        <p:txBody>
          <a:bodyPr/>
          <a:lstStyle/>
          <a:p>
            <a:fld id="{DB6FC41E-C7B1-4942-A6F8-366B0333BB5C}" type="slidenum">
              <a:rPr lang="en-US" smtClean="0"/>
              <a:t>216</a:t>
            </a:fld>
            <a:endParaRPr lang="en-US" dirty="0"/>
          </a:p>
        </p:txBody>
      </p:sp>
      <p:sp>
        <p:nvSpPr>
          <p:cNvPr id="5" name="Date Placeholder 4"/>
          <p:cNvSpPr>
            <a:spLocks noGrp="1"/>
          </p:cNvSpPr>
          <p:nvPr>
            <p:ph type="dt" idx="11"/>
          </p:nvPr>
        </p:nvSpPr>
        <p:spPr/>
        <p:txBody>
          <a:bodyPr/>
          <a:lstStyle/>
          <a:p>
            <a:fld id="{4B0E1F02-6FA5-4BC9-A1EE-69120BFB970A}"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indent="-176131">
              <a:buFont typeface="Arial" pitchFamily="34" charset="0"/>
              <a:buChar char="•"/>
            </a:pPr>
            <a:r>
              <a:rPr lang="en-US" i="1" baseline="0" dirty="0"/>
              <a:t>Review the slide.</a:t>
            </a:r>
          </a:p>
          <a:p>
            <a:pPr marL="176131" indent="-176131">
              <a:buFont typeface="Arial" pitchFamily="34" charset="0"/>
              <a:buChar char="•"/>
            </a:pPr>
            <a:endParaRPr lang="en-US" i="1" baseline="0" dirty="0"/>
          </a:p>
          <a:p>
            <a:pPr marL="176131" indent="-176131">
              <a:buFont typeface="Arial" pitchFamily="34" charset="0"/>
              <a:buChar char="•"/>
            </a:pPr>
            <a:r>
              <a:rPr lang="en-US" i="1" baseline="0" dirty="0"/>
              <a:t>Lead discussion.</a:t>
            </a:r>
          </a:p>
          <a:p>
            <a:pPr marL="176131" indent="-176131">
              <a:buFont typeface="Arial" pitchFamily="34" charset="0"/>
              <a:buChar char="•"/>
            </a:pPr>
            <a:endParaRPr lang="en-US" i="1" baseline="0" dirty="0"/>
          </a:p>
          <a:p>
            <a:pPr marL="176131" indent="-176131">
              <a:buFont typeface="Arial" pitchFamily="34" charset="0"/>
              <a:buChar char="•"/>
            </a:pPr>
            <a:r>
              <a:rPr lang="en-US" i="0" baseline="0" dirty="0"/>
              <a:t>JFO media services can assist the SFPM to get the correct message out.  Such as press releases, editorial boards, etc.</a:t>
            </a:r>
          </a:p>
          <a:p>
            <a:pPr marL="176131" indent="-176131">
              <a:buFont typeface="Arial" pitchFamily="34" charset="0"/>
              <a:buChar char="•"/>
            </a:pPr>
            <a:endParaRPr lang="en-US" i="0" baseline="0" dirty="0"/>
          </a:p>
          <a:p>
            <a:pPr marL="176131" indent="-176131">
              <a:buFont typeface="Arial" pitchFamily="34" charset="0"/>
              <a:buChar char="•"/>
            </a:pPr>
            <a:r>
              <a:rPr lang="en-US" i="1" baseline="0" dirty="0"/>
              <a:t>Click slide.</a:t>
            </a:r>
            <a:endParaRPr lang="en-US" i="0" baseline="0" dirty="0"/>
          </a:p>
          <a:p>
            <a:pPr marL="176131" indent="-176131">
              <a:buFont typeface="Arial" pitchFamily="34" charset="0"/>
              <a:buChar char="•"/>
            </a:pPr>
            <a:endParaRPr lang="en-US" i="1" baseline="0" dirty="0"/>
          </a:p>
        </p:txBody>
      </p:sp>
      <p:sp>
        <p:nvSpPr>
          <p:cNvPr id="4" name="Slide Number Placeholder 3"/>
          <p:cNvSpPr>
            <a:spLocks noGrp="1"/>
          </p:cNvSpPr>
          <p:nvPr>
            <p:ph type="sldNum" sz="quarter" idx="10"/>
          </p:nvPr>
        </p:nvSpPr>
        <p:spPr/>
        <p:txBody>
          <a:bodyPr/>
          <a:lstStyle/>
          <a:p>
            <a:fld id="{DB6FC41E-C7B1-4942-A6F8-366B0333BB5C}" type="slidenum">
              <a:rPr lang="en-US" smtClean="0"/>
              <a:t>217</a:t>
            </a:fld>
            <a:endParaRPr lang="en-US" dirty="0"/>
          </a:p>
        </p:txBody>
      </p:sp>
      <p:sp>
        <p:nvSpPr>
          <p:cNvPr id="5" name="Date Placeholder 4"/>
          <p:cNvSpPr>
            <a:spLocks noGrp="1"/>
          </p:cNvSpPr>
          <p:nvPr>
            <p:ph type="dt" idx="11"/>
          </p:nvPr>
        </p:nvSpPr>
        <p:spPr/>
        <p:txBody>
          <a:bodyPr/>
          <a:lstStyle/>
          <a:p>
            <a:fld id="{6B61D9CA-1B71-4414-BDBF-966043E8BF1E}"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indent="-176131">
              <a:buFont typeface="Arial" pitchFamily="34" charset="0"/>
              <a:buChar char="•"/>
            </a:pPr>
            <a:r>
              <a:rPr lang="en-US" i="1" baseline="0" dirty="0"/>
              <a:t>Review the slide.</a:t>
            </a:r>
          </a:p>
          <a:p>
            <a:pPr marL="176131" indent="-176131">
              <a:buFont typeface="Arial" pitchFamily="34" charset="0"/>
              <a:buChar char="•"/>
            </a:pPr>
            <a:endParaRPr lang="en-US" i="1" baseline="0" dirty="0"/>
          </a:p>
          <a:p>
            <a:pPr marL="176131" indent="-176131">
              <a:buFont typeface="Arial" pitchFamily="34" charset="0"/>
              <a:buChar char="•"/>
            </a:pPr>
            <a:r>
              <a:rPr lang="en-US" i="1" baseline="0" dirty="0"/>
              <a:t>Lead discussion.  This should spark a good discussion about what SFPMs want media to focus on and help them frame talking points for future use.</a:t>
            </a:r>
          </a:p>
          <a:p>
            <a:pPr marL="176131" indent="-176131">
              <a:buFont typeface="Arial" pitchFamily="34" charset="0"/>
              <a:buChar char="•"/>
            </a:pPr>
            <a:endParaRPr lang="en-US" i="1" baseline="0" dirty="0"/>
          </a:p>
          <a:p>
            <a:pPr marL="176131" indent="-176131">
              <a:buFont typeface="Arial" pitchFamily="34" charset="0"/>
              <a:buChar char="•"/>
            </a:pPr>
            <a:r>
              <a:rPr lang="en-US" i="1" baseline="0" dirty="0"/>
              <a:t>Click slide.</a:t>
            </a:r>
          </a:p>
          <a:p>
            <a:pPr marL="176131" indent="-176131">
              <a:buFont typeface="Arial" pitchFamily="34" charset="0"/>
              <a:buChar char="•"/>
            </a:pPr>
            <a:endParaRPr lang="en-US" i="1" baseline="0" dirty="0"/>
          </a:p>
        </p:txBody>
      </p:sp>
      <p:sp>
        <p:nvSpPr>
          <p:cNvPr id="4" name="Slide Number Placeholder 3"/>
          <p:cNvSpPr>
            <a:spLocks noGrp="1"/>
          </p:cNvSpPr>
          <p:nvPr>
            <p:ph type="sldNum" sz="quarter" idx="10"/>
          </p:nvPr>
        </p:nvSpPr>
        <p:spPr/>
        <p:txBody>
          <a:bodyPr/>
          <a:lstStyle/>
          <a:p>
            <a:fld id="{DB6FC41E-C7B1-4942-A6F8-366B0333BB5C}" type="slidenum">
              <a:rPr lang="en-US" smtClean="0"/>
              <a:t>218</a:t>
            </a:fld>
            <a:endParaRPr lang="en-US" dirty="0"/>
          </a:p>
        </p:txBody>
      </p:sp>
      <p:sp>
        <p:nvSpPr>
          <p:cNvPr id="5" name="Date Placeholder 4"/>
          <p:cNvSpPr>
            <a:spLocks noGrp="1"/>
          </p:cNvSpPr>
          <p:nvPr>
            <p:ph type="dt" idx="11"/>
          </p:nvPr>
        </p:nvSpPr>
        <p:spPr/>
        <p:txBody>
          <a:bodyPr/>
          <a:lstStyle/>
          <a:p>
            <a:fld id="{35EF8135-8B72-4D87-A8ED-D3C75F77F313}"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2105938778"/>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indent="-176131">
              <a:buFont typeface="Arial" pitchFamily="34" charset="0"/>
              <a:buChar char="•"/>
            </a:pPr>
            <a:r>
              <a:rPr lang="en-US" i="1" baseline="0" dirty="0"/>
              <a:t>Review the slide.</a:t>
            </a:r>
          </a:p>
          <a:p>
            <a:pPr marL="176131" indent="-176131">
              <a:buFont typeface="Arial" pitchFamily="34" charset="0"/>
              <a:buChar char="•"/>
            </a:pPr>
            <a:endParaRPr lang="en-US" i="1" baseline="0" dirty="0"/>
          </a:p>
          <a:p>
            <a:pPr marL="176131" indent="-176131">
              <a:buFont typeface="Arial" pitchFamily="34" charset="0"/>
              <a:buChar char="•"/>
            </a:pPr>
            <a:r>
              <a:rPr lang="en-US" i="0" baseline="0" dirty="0"/>
              <a:t>Generally, the FEMA reservist in charge is used to an absent landlord response by the State NFIP Coordinating Office, so he or she will have a “take charge” attitude.</a:t>
            </a:r>
          </a:p>
          <a:p>
            <a:pPr marL="176131" indent="-176131">
              <a:buFont typeface="Arial" pitchFamily="34" charset="0"/>
              <a:buChar char="•"/>
            </a:pPr>
            <a:endParaRPr lang="en-US" i="0" baseline="0" dirty="0"/>
          </a:p>
          <a:p>
            <a:pPr marL="176131" indent="-176131">
              <a:buFont typeface="Arial" pitchFamily="34" charset="0"/>
              <a:buChar char="•"/>
            </a:pPr>
            <a:r>
              <a:rPr lang="en-US" i="0" baseline="0" dirty="0"/>
              <a:t>FEMA will bring generic materials if the State doesn’t provide them.</a:t>
            </a:r>
          </a:p>
          <a:p>
            <a:pPr marL="176131" indent="-176131">
              <a:buFont typeface="Arial" pitchFamily="34" charset="0"/>
              <a:buChar char="•"/>
            </a:pPr>
            <a:endParaRPr lang="en-US" i="0" baseline="0" dirty="0"/>
          </a:p>
          <a:p>
            <a:pPr marL="176131" indent="-176131">
              <a:buFont typeface="Arial" pitchFamily="34" charset="0"/>
              <a:buChar char="•"/>
            </a:pPr>
            <a:r>
              <a:rPr lang="en-US" i="0" baseline="0" dirty="0"/>
              <a:t>Frequent frustrations for FEMA reservists are caused by the State not being available for a briefing and overview of any state specific (e.g. higher standards, different authorities, SD support) information.</a:t>
            </a:r>
          </a:p>
          <a:p>
            <a:pPr marL="176131" indent="-176131">
              <a:buFont typeface="Arial" pitchFamily="34" charset="0"/>
              <a:buChar char="•"/>
            </a:pPr>
            <a:endParaRPr lang="en-US" i="0" baseline="0" dirty="0"/>
          </a:p>
          <a:p>
            <a:pPr marL="176131" indent="-176131">
              <a:buFont typeface="Arial" pitchFamily="34" charset="0"/>
              <a:buChar char="•"/>
            </a:pPr>
            <a:r>
              <a:rPr lang="en-US" i="1" baseline="0" dirty="0"/>
              <a:t>Click slide.</a:t>
            </a:r>
            <a:endParaRPr lang="en-US" i="0" baseline="0" dirty="0"/>
          </a:p>
          <a:p>
            <a:pPr marL="176131" indent="-176131">
              <a:buFont typeface="Arial" pitchFamily="34" charset="0"/>
              <a:buChar char="•"/>
            </a:pPr>
            <a:endParaRPr lang="en-US" i="1" baseline="0" dirty="0"/>
          </a:p>
        </p:txBody>
      </p:sp>
      <p:sp>
        <p:nvSpPr>
          <p:cNvPr id="4" name="Slide Number Placeholder 3"/>
          <p:cNvSpPr>
            <a:spLocks noGrp="1"/>
          </p:cNvSpPr>
          <p:nvPr>
            <p:ph type="sldNum" sz="quarter" idx="10"/>
          </p:nvPr>
        </p:nvSpPr>
        <p:spPr/>
        <p:txBody>
          <a:bodyPr/>
          <a:lstStyle/>
          <a:p>
            <a:fld id="{DB6FC41E-C7B1-4942-A6F8-366B0333BB5C}" type="slidenum">
              <a:rPr lang="en-US" smtClean="0"/>
              <a:t>219</a:t>
            </a:fld>
            <a:endParaRPr lang="en-US" dirty="0"/>
          </a:p>
        </p:txBody>
      </p:sp>
      <p:sp>
        <p:nvSpPr>
          <p:cNvPr id="5" name="Date Placeholder 4"/>
          <p:cNvSpPr>
            <a:spLocks noGrp="1"/>
          </p:cNvSpPr>
          <p:nvPr>
            <p:ph type="dt" idx="11"/>
          </p:nvPr>
        </p:nvSpPr>
        <p:spPr/>
        <p:txBody>
          <a:bodyPr/>
          <a:lstStyle/>
          <a:p>
            <a:fld id="{DAFE3796-671C-44D7-9ACC-0CC2DD2C64EB}"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28" indent="-171428">
              <a:buFont typeface="Arial" panose="020B0604020202020204" pitchFamily="34" charset="0"/>
              <a:buChar char="•"/>
            </a:pPr>
            <a:r>
              <a:rPr lang="en-US" i="1" dirty="0"/>
              <a:t>Review the slide.</a:t>
            </a:r>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r>
              <a:rPr lang="en-US" i="0" dirty="0"/>
              <a:t>Lead</a:t>
            </a:r>
            <a:r>
              <a:rPr lang="en-US" i="0" baseline="0" dirty="0"/>
              <a:t> the discussion.  </a:t>
            </a:r>
          </a:p>
          <a:p>
            <a:pPr marL="171428" indent="-171428">
              <a:buFont typeface="Arial" panose="020B0604020202020204" pitchFamily="34" charset="0"/>
              <a:buChar char="•"/>
            </a:pPr>
            <a:endParaRPr lang="en-US" baseline="0" dirty="0"/>
          </a:p>
          <a:p>
            <a:pPr marL="171428" indent="-171428">
              <a:buFont typeface="Arial" panose="020B0604020202020204" pitchFamily="34" charset="0"/>
              <a:buChar char="•"/>
            </a:pPr>
            <a:r>
              <a:rPr lang="en-US" i="1" baseline="0" dirty="0"/>
              <a:t>Click slide.</a:t>
            </a:r>
          </a:p>
          <a:p>
            <a:pPr marL="171428" indent="-171428">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3959EA59-0DEE-4D2F-9C38-9C933B61A71A}" type="slidenum">
              <a:rPr lang="en-US" smtClean="0"/>
              <a:t>22</a:t>
            </a:fld>
            <a:endParaRPr lang="en-US"/>
          </a:p>
        </p:txBody>
      </p:sp>
      <p:sp>
        <p:nvSpPr>
          <p:cNvPr id="5" name="Date Placeholder 4"/>
          <p:cNvSpPr>
            <a:spLocks noGrp="1"/>
          </p:cNvSpPr>
          <p:nvPr>
            <p:ph type="dt" idx="11"/>
          </p:nvPr>
        </p:nvSpPr>
        <p:spPr/>
        <p:txBody>
          <a:bodyPr/>
          <a:lstStyle/>
          <a:p>
            <a:fld id="{D47C2CCF-781D-4FED-BF58-28AEF089E499}"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2301720628"/>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indent="-176131">
              <a:buFont typeface="Arial" pitchFamily="34" charset="0"/>
              <a:buChar char="•"/>
            </a:pPr>
            <a:r>
              <a:rPr lang="en-US" i="1" baseline="0" dirty="0"/>
              <a:t>Review the slide.</a:t>
            </a:r>
          </a:p>
          <a:p>
            <a:pPr marL="176131" indent="-176131">
              <a:buFont typeface="Arial" pitchFamily="34" charset="0"/>
              <a:buChar char="•"/>
            </a:pPr>
            <a:endParaRPr lang="en-US" i="1" baseline="0" dirty="0"/>
          </a:p>
          <a:p>
            <a:pPr marL="176131" indent="-176131">
              <a:buFont typeface="Arial" pitchFamily="34" charset="0"/>
              <a:buChar char="•"/>
            </a:pPr>
            <a:r>
              <a:rPr lang="en-US" i="0" baseline="0" dirty="0"/>
              <a:t>Typical schematic of a hazard mitigation branch.</a:t>
            </a:r>
          </a:p>
          <a:p>
            <a:pPr marL="176131" indent="-176131">
              <a:buFont typeface="Arial" pitchFamily="34" charset="0"/>
              <a:buChar char="•"/>
            </a:pPr>
            <a:endParaRPr lang="en-US" i="1" baseline="0" dirty="0"/>
          </a:p>
          <a:p>
            <a:pPr marL="176131" indent="-176131">
              <a:buFont typeface="Arial" pitchFamily="34" charset="0"/>
              <a:buChar char="•"/>
            </a:pPr>
            <a:r>
              <a:rPr lang="en-US" i="1" baseline="0" dirty="0"/>
              <a:t>Click slide.</a:t>
            </a:r>
          </a:p>
          <a:p>
            <a:pPr marL="176131" indent="-176131">
              <a:buFont typeface="Arial" pitchFamily="34" charset="0"/>
              <a:buChar char="•"/>
            </a:pPr>
            <a:endParaRPr lang="en-US" i="1" baseline="0" dirty="0"/>
          </a:p>
          <a:p>
            <a:pPr marL="176131" indent="-176131">
              <a:buFont typeface="Arial" pitchFamily="34" charset="0"/>
              <a:buChar char="•"/>
            </a:pPr>
            <a:endParaRPr lang="en-US" i="1" baseline="0" dirty="0"/>
          </a:p>
        </p:txBody>
      </p:sp>
      <p:sp>
        <p:nvSpPr>
          <p:cNvPr id="4" name="Slide Number Placeholder 3"/>
          <p:cNvSpPr>
            <a:spLocks noGrp="1"/>
          </p:cNvSpPr>
          <p:nvPr>
            <p:ph type="sldNum" sz="quarter" idx="10"/>
          </p:nvPr>
        </p:nvSpPr>
        <p:spPr/>
        <p:txBody>
          <a:bodyPr/>
          <a:lstStyle/>
          <a:p>
            <a:fld id="{DB6FC41E-C7B1-4942-A6F8-366B0333BB5C}" type="slidenum">
              <a:rPr lang="en-US" smtClean="0"/>
              <a:t>220</a:t>
            </a:fld>
            <a:endParaRPr lang="en-US" dirty="0"/>
          </a:p>
        </p:txBody>
      </p:sp>
      <p:sp>
        <p:nvSpPr>
          <p:cNvPr id="5" name="Date Placeholder 4"/>
          <p:cNvSpPr>
            <a:spLocks noGrp="1"/>
          </p:cNvSpPr>
          <p:nvPr>
            <p:ph type="dt" idx="11"/>
          </p:nvPr>
        </p:nvSpPr>
        <p:spPr/>
        <p:txBody>
          <a:bodyPr/>
          <a:lstStyle/>
          <a:p>
            <a:fld id="{30B7EAB9-47A5-48F7-B5E4-B2FA10936DA2}"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31648163"/>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indent="-176131">
              <a:buFont typeface="Arial" pitchFamily="34" charset="0"/>
              <a:buChar char="•"/>
            </a:pPr>
            <a:r>
              <a:rPr lang="en-US" i="1" baseline="0" dirty="0"/>
              <a:t>Review the slide.</a:t>
            </a:r>
          </a:p>
          <a:p>
            <a:pPr marL="176131" indent="-176131">
              <a:buFont typeface="Arial" pitchFamily="34" charset="0"/>
              <a:buChar char="•"/>
            </a:pPr>
            <a:endParaRPr lang="en-US" i="1" baseline="0" dirty="0"/>
          </a:p>
          <a:p>
            <a:pPr marL="176131" indent="-176131">
              <a:buFont typeface="Arial" pitchFamily="34" charset="0"/>
              <a:buChar char="•"/>
            </a:pPr>
            <a:r>
              <a:rPr lang="en-US" i="1" baseline="0" dirty="0"/>
              <a:t>Lead discussion.  (Job Aids 14, 15, 16 and 17.)</a:t>
            </a:r>
          </a:p>
          <a:p>
            <a:pPr marL="176131" indent="-176131">
              <a:buFont typeface="Arial" pitchFamily="34" charset="0"/>
              <a:buChar char="•"/>
            </a:pPr>
            <a:endParaRPr lang="en-US" i="1" baseline="0" dirty="0"/>
          </a:p>
          <a:p>
            <a:pPr marL="176131" indent="-176131">
              <a:buFont typeface="Arial" pitchFamily="34" charset="0"/>
              <a:buChar char="•"/>
            </a:pPr>
            <a:r>
              <a:rPr lang="en-US" i="0" baseline="0" dirty="0"/>
              <a:t>There is a trend now that the JFO NFIP lead will produce a three ring binder of all the NFIP accomplishments produced by the FEMA staff.  Smile, take it and put it on the shelf back in the office.</a:t>
            </a:r>
          </a:p>
          <a:p>
            <a:pPr marL="176131" indent="-176131">
              <a:buFont typeface="Arial" pitchFamily="34" charset="0"/>
              <a:buChar char="•"/>
            </a:pPr>
            <a:endParaRPr lang="en-US" i="0" baseline="0" dirty="0"/>
          </a:p>
          <a:p>
            <a:pPr marL="176131" indent="-176131">
              <a:buFont typeface="Arial" pitchFamily="34" charset="0"/>
              <a:buChar char="•"/>
            </a:pPr>
            <a:r>
              <a:rPr lang="en-US" i="1" baseline="0" dirty="0"/>
              <a:t>Click slide.</a:t>
            </a:r>
            <a:endParaRPr lang="en-US" i="0" baseline="0" dirty="0"/>
          </a:p>
          <a:p>
            <a:pPr marL="176131" indent="-176131">
              <a:buFont typeface="Arial" pitchFamily="34" charset="0"/>
              <a:buChar char="•"/>
            </a:pPr>
            <a:endParaRPr lang="en-US" i="1" baseline="0" dirty="0"/>
          </a:p>
        </p:txBody>
      </p:sp>
      <p:sp>
        <p:nvSpPr>
          <p:cNvPr id="4" name="Slide Number Placeholder 3"/>
          <p:cNvSpPr>
            <a:spLocks noGrp="1"/>
          </p:cNvSpPr>
          <p:nvPr>
            <p:ph type="sldNum" sz="quarter" idx="10"/>
          </p:nvPr>
        </p:nvSpPr>
        <p:spPr/>
        <p:txBody>
          <a:bodyPr/>
          <a:lstStyle/>
          <a:p>
            <a:fld id="{DB6FC41E-C7B1-4942-A6F8-366B0333BB5C}" type="slidenum">
              <a:rPr lang="en-US" smtClean="0"/>
              <a:t>221</a:t>
            </a:fld>
            <a:endParaRPr lang="en-US" dirty="0"/>
          </a:p>
        </p:txBody>
      </p:sp>
      <p:sp>
        <p:nvSpPr>
          <p:cNvPr id="5" name="Date Placeholder 4"/>
          <p:cNvSpPr>
            <a:spLocks noGrp="1"/>
          </p:cNvSpPr>
          <p:nvPr>
            <p:ph type="dt" idx="11"/>
          </p:nvPr>
        </p:nvSpPr>
        <p:spPr/>
        <p:txBody>
          <a:bodyPr/>
          <a:lstStyle/>
          <a:p>
            <a:fld id="{BA607C84-681C-4203-A3E5-B52EC397A781}"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indent="-176131">
              <a:buFont typeface="Arial" pitchFamily="34" charset="0"/>
              <a:buChar char="•"/>
            </a:pPr>
            <a:r>
              <a:rPr lang="en-US" i="1" baseline="0" dirty="0"/>
              <a:t>Review the slide.</a:t>
            </a:r>
          </a:p>
          <a:p>
            <a:pPr marL="176131" indent="-176131">
              <a:buFont typeface="Arial" pitchFamily="34" charset="0"/>
              <a:buChar char="•"/>
            </a:pPr>
            <a:endParaRPr lang="en-US" i="1" baseline="0" dirty="0"/>
          </a:p>
          <a:p>
            <a:pPr marL="176131" indent="-176131">
              <a:buFont typeface="Arial" pitchFamily="34" charset="0"/>
              <a:buChar char="•"/>
            </a:pPr>
            <a:r>
              <a:rPr lang="en-US" i="1" baseline="0" dirty="0"/>
              <a:t>Lead discussion.</a:t>
            </a:r>
          </a:p>
          <a:p>
            <a:pPr marL="176131" indent="-176131">
              <a:buFont typeface="Arial" pitchFamily="34" charset="0"/>
              <a:buChar char="•"/>
            </a:pPr>
            <a:endParaRPr lang="en-US" i="1" baseline="0" dirty="0"/>
          </a:p>
          <a:p>
            <a:pPr marL="176131" indent="-176131">
              <a:buFont typeface="Arial" pitchFamily="34" charset="0"/>
              <a:buChar char="•"/>
            </a:pPr>
            <a:r>
              <a:rPr lang="en-US" i="1" baseline="0" dirty="0"/>
              <a:t>Click slide.</a:t>
            </a:r>
          </a:p>
          <a:p>
            <a:pPr marL="176131" indent="-176131">
              <a:buFont typeface="Arial" pitchFamily="34" charset="0"/>
              <a:buChar char="•"/>
            </a:pPr>
            <a:endParaRPr lang="en-US" i="1" baseline="0" dirty="0"/>
          </a:p>
          <a:p>
            <a:pPr marL="176131" indent="-176131">
              <a:buFont typeface="Arial" pitchFamily="34" charset="0"/>
              <a:buChar char="•"/>
            </a:pPr>
            <a:endParaRPr lang="en-US" i="1" baseline="0" dirty="0"/>
          </a:p>
        </p:txBody>
      </p:sp>
      <p:sp>
        <p:nvSpPr>
          <p:cNvPr id="4" name="Slide Number Placeholder 3"/>
          <p:cNvSpPr>
            <a:spLocks noGrp="1"/>
          </p:cNvSpPr>
          <p:nvPr>
            <p:ph type="sldNum" sz="quarter" idx="10"/>
          </p:nvPr>
        </p:nvSpPr>
        <p:spPr/>
        <p:txBody>
          <a:bodyPr/>
          <a:lstStyle/>
          <a:p>
            <a:fld id="{DB6FC41E-C7B1-4942-A6F8-366B0333BB5C}" type="slidenum">
              <a:rPr lang="en-US" smtClean="0"/>
              <a:t>222</a:t>
            </a:fld>
            <a:endParaRPr lang="en-US" dirty="0"/>
          </a:p>
        </p:txBody>
      </p:sp>
      <p:sp>
        <p:nvSpPr>
          <p:cNvPr id="5" name="Date Placeholder 4"/>
          <p:cNvSpPr>
            <a:spLocks noGrp="1"/>
          </p:cNvSpPr>
          <p:nvPr>
            <p:ph type="dt" idx="11"/>
          </p:nvPr>
        </p:nvSpPr>
        <p:spPr/>
        <p:txBody>
          <a:bodyPr/>
          <a:lstStyle/>
          <a:p>
            <a:fld id="{489BEBB4-DBB4-40A2-9D43-225C68031D3D}"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indent="-176131">
              <a:buFont typeface="Arial" pitchFamily="34" charset="0"/>
              <a:buChar char="•"/>
            </a:pPr>
            <a:r>
              <a:rPr lang="en-US" i="1" baseline="0" dirty="0"/>
              <a:t>Review the slide.</a:t>
            </a:r>
          </a:p>
          <a:p>
            <a:pPr marL="176131" indent="-176131">
              <a:buFont typeface="Arial" pitchFamily="34" charset="0"/>
              <a:buChar char="•"/>
            </a:pPr>
            <a:endParaRPr lang="en-US" i="1" baseline="0" dirty="0"/>
          </a:p>
          <a:p>
            <a:pPr marL="176131" indent="-176131">
              <a:buFont typeface="Arial" pitchFamily="34" charset="0"/>
              <a:buChar char="•"/>
            </a:pPr>
            <a:r>
              <a:rPr lang="en-US" i="1" baseline="0" dirty="0"/>
              <a:t>Lead discussion.</a:t>
            </a:r>
          </a:p>
          <a:p>
            <a:pPr marL="176131" indent="-176131">
              <a:buFont typeface="Arial" pitchFamily="34" charset="0"/>
              <a:buChar char="•"/>
            </a:pPr>
            <a:endParaRPr lang="en-US" i="1" baseline="0" dirty="0"/>
          </a:p>
          <a:p>
            <a:pPr marL="176131" indent="-176131">
              <a:buFont typeface="Arial" pitchFamily="34" charset="0"/>
              <a:buChar char="•"/>
            </a:pPr>
            <a:r>
              <a:rPr lang="en-US" i="0" baseline="0" dirty="0"/>
              <a:t>This slide is followed by two more, which show the prologue and summary report headings.</a:t>
            </a:r>
          </a:p>
          <a:p>
            <a:pPr marL="176131" indent="-176131">
              <a:buFont typeface="Arial" pitchFamily="34" charset="0"/>
              <a:buChar char="•"/>
            </a:pPr>
            <a:endParaRPr lang="en-US" i="1" baseline="0" dirty="0"/>
          </a:p>
          <a:p>
            <a:pPr marL="176131" indent="-176131">
              <a:buFont typeface="Arial" pitchFamily="34" charset="0"/>
              <a:buChar char="•"/>
            </a:pPr>
            <a:r>
              <a:rPr lang="en-US" i="1" baseline="0" dirty="0"/>
              <a:t>Click slide.</a:t>
            </a:r>
          </a:p>
          <a:p>
            <a:pPr marL="176131" indent="-176131">
              <a:buFont typeface="Arial" pitchFamily="34" charset="0"/>
              <a:buChar char="•"/>
            </a:pPr>
            <a:endParaRPr lang="en-US" i="1" baseline="0" dirty="0"/>
          </a:p>
          <a:p>
            <a:pPr marL="176131" indent="-176131">
              <a:buFont typeface="Arial" pitchFamily="34" charset="0"/>
              <a:buChar char="•"/>
            </a:pPr>
            <a:endParaRPr lang="en-US" i="1" baseline="0" dirty="0"/>
          </a:p>
        </p:txBody>
      </p:sp>
      <p:sp>
        <p:nvSpPr>
          <p:cNvPr id="4" name="Slide Number Placeholder 3"/>
          <p:cNvSpPr>
            <a:spLocks noGrp="1"/>
          </p:cNvSpPr>
          <p:nvPr>
            <p:ph type="sldNum" sz="quarter" idx="10"/>
          </p:nvPr>
        </p:nvSpPr>
        <p:spPr/>
        <p:txBody>
          <a:bodyPr/>
          <a:lstStyle/>
          <a:p>
            <a:fld id="{DB6FC41E-C7B1-4942-A6F8-366B0333BB5C}" type="slidenum">
              <a:rPr lang="en-US" smtClean="0"/>
              <a:t>223</a:t>
            </a:fld>
            <a:endParaRPr lang="en-US" dirty="0"/>
          </a:p>
        </p:txBody>
      </p:sp>
      <p:sp>
        <p:nvSpPr>
          <p:cNvPr id="5" name="Date Placeholder 4"/>
          <p:cNvSpPr>
            <a:spLocks noGrp="1"/>
          </p:cNvSpPr>
          <p:nvPr>
            <p:ph type="dt" idx="11"/>
          </p:nvPr>
        </p:nvSpPr>
        <p:spPr/>
        <p:txBody>
          <a:bodyPr/>
          <a:lstStyle/>
          <a:p>
            <a:fld id="{27241025-DFDB-4BFD-B6DB-B94EA2626D64}"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670924620"/>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indent="-176131">
              <a:buFont typeface="Arial" pitchFamily="34" charset="0"/>
              <a:buChar char="•"/>
            </a:pPr>
            <a:r>
              <a:rPr lang="en-US" i="1" baseline="0" dirty="0"/>
              <a:t>Review the slide.</a:t>
            </a:r>
          </a:p>
          <a:p>
            <a:pPr marL="176131" indent="-176131">
              <a:buFont typeface="Arial" pitchFamily="34" charset="0"/>
              <a:buChar char="•"/>
            </a:pPr>
            <a:endParaRPr lang="en-US" i="1" baseline="0" dirty="0"/>
          </a:p>
          <a:p>
            <a:pPr marL="176131" indent="-176131">
              <a:buFont typeface="Arial" pitchFamily="34" charset="0"/>
              <a:buChar char="•"/>
            </a:pPr>
            <a:r>
              <a:rPr lang="en-US" i="1" baseline="0" dirty="0"/>
              <a:t>Lead discussion.</a:t>
            </a:r>
          </a:p>
          <a:p>
            <a:pPr marL="176131" indent="-176131">
              <a:buFont typeface="Arial" pitchFamily="34" charset="0"/>
              <a:buChar char="•"/>
            </a:pPr>
            <a:endParaRPr lang="en-US" i="1" baseline="0" dirty="0"/>
          </a:p>
          <a:p>
            <a:pPr marL="176131" indent="-176131">
              <a:buFont typeface="Arial" pitchFamily="34" charset="0"/>
              <a:buChar char="•"/>
            </a:pPr>
            <a:r>
              <a:rPr lang="en-US" i="1" baseline="0" dirty="0"/>
              <a:t>Click slide.</a:t>
            </a:r>
          </a:p>
          <a:p>
            <a:pPr marL="176131" indent="-176131">
              <a:buFont typeface="Arial" pitchFamily="34" charset="0"/>
              <a:buChar char="•"/>
            </a:pPr>
            <a:endParaRPr lang="en-US" i="1" baseline="0" dirty="0"/>
          </a:p>
          <a:p>
            <a:pPr marL="176131" indent="-176131">
              <a:buFont typeface="Arial" pitchFamily="34" charset="0"/>
              <a:buChar char="•"/>
            </a:pPr>
            <a:endParaRPr lang="en-US" i="1" baseline="0" dirty="0"/>
          </a:p>
        </p:txBody>
      </p:sp>
      <p:sp>
        <p:nvSpPr>
          <p:cNvPr id="4" name="Slide Number Placeholder 3"/>
          <p:cNvSpPr>
            <a:spLocks noGrp="1"/>
          </p:cNvSpPr>
          <p:nvPr>
            <p:ph type="sldNum" sz="quarter" idx="10"/>
          </p:nvPr>
        </p:nvSpPr>
        <p:spPr/>
        <p:txBody>
          <a:bodyPr/>
          <a:lstStyle/>
          <a:p>
            <a:fld id="{DB6FC41E-C7B1-4942-A6F8-366B0333BB5C}" type="slidenum">
              <a:rPr lang="en-US" smtClean="0"/>
              <a:t>224</a:t>
            </a:fld>
            <a:endParaRPr lang="en-US" dirty="0"/>
          </a:p>
        </p:txBody>
      </p:sp>
      <p:sp>
        <p:nvSpPr>
          <p:cNvPr id="5" name="Date Placeholder 4"/>
          <p:cNvSpPr>
            <a:spLocks noGrp="1"/>
          </p:cNvSpPr>
          <p:nvPr>
            <p:ph type="dt" idx="11"/>
          </p:nvPr>
        </p:nvSpPr>
        <p:spPr/>
        <p:txBody>
          <a:bodyPr/>
          <a:lstStyle/>
          <a:p>
            <a:fld id="{84E9A2A0-8B74-4168-B488-D6DAFBA51B5B}"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3753504040"/>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indent="-176131">
              <a:buFont typeface="Arial" pitchFamily="34" charset="0"/>
              <a:buChar char="•"/>
            </a:pPr>
            <a:r>
              <a:rPr lang="en-US" i="1" baseline="0" dirty="0"/>
              <a:t>Review the slide.</a:t>
            </a:r>
          </a:p>
          <a:p>
            <a:pPr marL="176131" indent="-176131">
              <a:buFont typeface="Arial" pitchFamily="34" charset="0"/>
              <a:buChar char="•"/>
            </a:pPr>
            <a:endParaRPr lang="en-US" i="1" baseline="0" dirty="0"/>
          </a:p>
          <a:p>
            <a:pPr marL="176131" indent="-176131">
              <a:buFont typeface="Arial" pitchFamily="34" charset="0"/>
              <a:buChar char="•"/>
            </a:pPr>
            <a:r>
              <a:rPr lang="en-US" i="1" baseline="0" dirty="0"/>
              <a:t>Click slide.</a:t>
            </a:r>
          </a:p>
          <a:p>
            <a:pPr marL="176131" indent="-176131">
              <a:buFont typeface="Arial" pitchFamily="34" charset="0"/>
              <a:buChar char="•"/>
            </a:pPr>
            <a:endParaRPr lang="en-US" i="1" baseline="0" dirty="0"/>
          </a:p>
          <a:p>
            <a:pPr marL="176131" indent="-176131">
              <a:buFont typeface="Arial" pitchFamily="34" charset="0"/>
              <a:buChar char="•"/>
            </a:pPr>
            <a:endParaRPr lang="en-US" i="1" baseline="0" dirty="0"/>
          </a:p>
        </p:txBody>
      </p:sp>
      <p:sp>
        <p:nvSpPr>
          <p:cNvPr id="4" name="Slide Number Placeholder 3"/>
          <p:cNvSpPr>
            <a:spLocks noGrp="1"/>
          </p:cNvSpPr>
          <p:nvPr>
            <p:ph type="sldNum" sz="quarter" idx="10"/>
          </p:nvPr>
        </p:nvSpPr>
        <p:spPr/>
        <p:txBody>
          <a:bodyPr/>
          <a:lstStyle/>
          <a:p>
            <a:fld id="{DB6FC41E-C7B1-4942-A6F8-366B0333BB5C}" type="slidenum">
              <a:rPr lang="en-US" smtClean="0"/>
              <a:t>225</a:t>
            </a:fld>
            <a:endParaRPr lang="en-US" dirty="0"/>
          </a:p>
        </p:txBody>
      </p:sp>
      <p:sp>
        <p:nvSpPr>
          <p:cNvPr id="5" name="Date Placeholder 4"/>
          <p:cNvSpPr>
            <a:spLocks noGrp="1"/>
          </p:cNvSpPr>
          <p:nvPr>
            <p:ph type="dt" idx="11"/>
          </p:nvPr>
        </p:nvSpPr>
        <p:spPr/>
        <p:txBody>
          <a:bodyPr/>
          <a:lstStyle/>
          <a:p>
            <a:fld id="{8E2CEF2A-DD31-47B5-A94B-93424401EE42}"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2866435051"/>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i="1" baseline="0" dirty="0"/>
              <a:t>Review the slide.</a:t>
            </a:r>
            <a:endParaRPr lang="en-US" i="1" dirty="0"/>
          </a:p>
          <a:p>
            <a:pPr marL="171450" indent="-171450">
              <a:buFont typeface="Arial" panose="020B0604020202020204" pitchFamily="34" charset="0"/>
              <a:buChar char="•"/>
            </a:pPr>
            <a:endParaRPr lang="en-US" i="1" dirty="0"/>
          </a:p>
          <a:p>
            <a:pPr marL="171450" indent="-171450">
              <a:buFont typeface="Arial" panose="020B0604020202020204" pitchFamily="34" charset="0"/>
              <a:buChar char="•"/>
            </a:pPr>
            <a:r>
              <a:rPr lang="en-US" i="1" dirty="0"/>
              <a:t>Photo</a:t>
            </a:r>
            <a:r>
              <a:rPr lang="en-US" i="1" baseline="0" dirty="0"/>
              <a:t> for CR team in Queens, NY, post Hurricane Sandy, 2012.</a:t>
            </a:r>
          </a:p>
          <a:p>
            <a:pPr marL="171450" indent="-171450">
              <a:buFont typeface="Arial" panose="020B0604020202020204" pitchFamily="34" charset="0"/>
              <a:buChar char="•"/>
            </a:pPr>
            <a:endParaRPr lang="en-US" i="1" baseline="0" dirty="0"/>
          </a:p>
          <a:p>
            <a:pPr marL="171450" indent="-171450">
              <a:buFont typeface="Arial" panose="020B0604020202020204" pitchFamily="34" charset="0"/>
              <a:buChar char="•"/>
            </a:pPr>
            <a:r>
              <a:rPr lang="en-US" i="1" baseline="0" dirty="0"/>
              <a:t>Click slide.</a:t>
            </a:r>
            <a:endParaRPr lang="en-US" i="1" dirty="0"/>
          </a:p>
        </p:txBody>
      </p:sp>
      <p:sp>
        <p:nvSpPr>
          <p:cNvPr id="4" name="Slide Number Placeholder 3"/>
          <p:cNvSpPr>
            <a:spLocks noGrp="1"/>
          </p:cNvSpPr>
          <p:nvPr>
            <p:ph type="sldNum" sz="quarter" idx="10"/>
          </p:nvPr>
        </p:nvSpPr>
        <p:spPr/>
        <p:txBody>
          <a:bodyPr/>
          <a:lstStyle/>
          <a:p>
            <a:fld id="{DB6FC41E-C7B1-4942-A6F8-366B0333BB5C}" type="slidenum">
              <a:rPr lang="en-US" smtClean="0"/>
              <a:t>226</a:t>
            </a:fld>
            <a:endParaRPr lang="en-US" dirty="0"/>
          </a:p>
        </p:txBody>
      </p:sp>
      <p:sp>
        <p:nvSpPr>
          <p:cNvPr id="5" name="Date Placeholder 4"/>
          <p:cNvSpPr>
            <a:spLocks noGrp="1"/>
          </p:cNvSpPr>
          <p:nvPr>
            <p:ph type="dt" idx="11"/>
          </p:nvPr>
        </p:nvSpPr>
        <p:spPr/>
        <p:txBody>
          <a:bodyPr/>
          <a:lstStyle/>
          <a:p>
            <a:fld id="{B6126C14-31BC-4656-B540-6F91254E44EA}"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3078443419"/>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indent="-176131">
              <a:buFont typeface="Arial" pitchFamily="34" charset="0"/>
              <a:buChar char="•"/>
            </a:pPr>
            <a:r>
              <a:rPr lang="en-US" i="1" baseline="0" dirty="0"/>
              <a:t>Review the slide.</a:t>
            </a:r>
          </a:p>
          <a:p>
            <a:pPr marL="176131" indent="-176131">
              <a:buFont typeface="Arial" pitchFamily="34" charset="0"/>
              <a:buChar char="•"/>
            </a:pPr>
            <a:endParaRPr lang="en-US" i="1" baseline="0" dirty="0"/>
          </a:p>
          <a:p>
            <a:pPr marL="176131" indent="-176131">
              <a:buFont typeface="Arial" pitchFamily="34" charset="0"/>
              <a:buChar char="•"/>
            </a:pPr>
            <a:r>
              <a:rPr lang="en-US" i="1" baseline="0" dirty="0"/>
              <a:t>DRC photos in Vicksburg, Mississippi in 2011.</a:t>
            </a:r>
          </a:p>
          <a:p>
            <a:pPr marL="176131" indent="-176131">
              <a:buFont typeface="Arial" pitchFamily="34" charset="0"/>
              <a:buChar char="•"/>
            </a:pPr>
            <a:endParaRPr lang="en-US" i="1" baseline="0" dirty="0"/>
          </a:p>
          <a:p>
            <a:pPr marL="176131" indent="-176131">
              <a:buFont typeface="Arial" pitchFamily="34" charset="0"/>
              <a:buChar char="•"/>
            </a:pPr>
            <a:r>
              <a:rPr lang="en-US" i="1" baseline="0" dirty="0"/>
              <a:t>Click slide.</a:t>
            </a:r>
          </a:p>
        </p:txBody>
      </p:sp>
      <p:sp>
        <p:nvSpPr>
          <p:cNvPr id="4" name="Slide Number Placeholder 3"/>
          <p:cNvSpPr>
            <a:spLocks noGrp="1"/>
          </p:cNvSpPr>
          <p:nvPr>
            <p:ph type="sldNum" sz="quarter" idx="10"/>
          </p:nvPr>
        </p:nvSpPr>
        <p:spPr/>
        <p:txBody>
          <a:bodyPr/>
          <a:lstStyle/>
          <a:p>
            <a:fld id="{DB6FC41E-C7B1-4942-A6F8-366B0333BB5C}" type="slidenum">
              <a:rPr lang="en-US" smtClean="0"/>
              <a:t>227</a:t>
            </a:fld>
            <a:endParaRPr lang="en-US" dirty="0"/>
          </a:p>
        </p:txBody>
      </p:sp>
      <p:sp>
        <p:nvSpPr>
          <p:cNvPr id="5" name="Date Placeholder 4"/>
          <p:cNvSpPr>
            <a:spLocks noGrp="1"/>
          </p:cNvSpPr>
          <p:nvPr>
            <p:ph type="dt" idx="11"/>
          </p:nvPr>
        </p:nvSpPr>
        <p:spPr/>
        <p:txBody>
          <a:bodyPr/>
          <a:lstStyle/>
          <a:p>
            <a:fld id="{8B6B3599-C57C-4F7A-B9B4-BDE27CA0B1C4}"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2024258787"/>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i="1" baseline="0" dirty="0"/>
              <a:t>Review the slide.</a:t>
            </a:r>
          </a:p>
          <a:p>
            <a:pPr marL="171450" indent="-171450">
              <a:buFont typeface="Arial" panose="020B0604020202020204" pitchFamily="34" charset="0"/>
              <a:buChar char="•"/>
            </a:pPr>
            <a:endParaRPr lang="en-US" i="1" baseline="0" dirty="0"/>
          </a:p>
          <a:p>
            <a:pPr marL="171450" indent="-171450">
              <a:buFont typeface="Arial" panose="020B0604020202020204" pitchFamily="34" charset="0"/>
              <a:buChar char="•"/>
            </a:pPr>
            <a:r>
              <a:rPr lang="en-US" i="0" baseline="0" dirty="0"/>
              <a:t>POD is Point of Distribution.  Public obtains water, ice, MREs, etc.  Great place to hand out SD/permitting info.</a:t>
            </a:r>
            <a:endParaRPr lang="en-US" i="0" dirty="0"/>
          </a:p>
          <a:p>
            <a:pPr marL="171450" indent="-171450">
              <a:buFont typeface="Arial" panose="020B0604020202020204" pitchFamily="34" charset="0"/>
              <a:buChar char="•"/>
            </a:pPr>
            <a:endParaRPr lang="en-US" i="1" dirty="0"/>
          </a:p>
          <a:p>
            <a:pPr marL="171450" indent="-171450">
              <a:buFont typeface="Arial" panose="020B0604020202020204" pitchFamily="34" charset="0"/>
              <a:buChar char="•"/>
            </a:pPr>
            <a:r>
              <a:rPr lang="en-US" i="1" dirty="0"/>
              <a:t>Photos:</a:t>
            </a:r>
            <a:r>
              <a:rPr lang="en-US" i="1" baseline="0" dirty="0"/>
              <a:t> Left: Paul Fox, FEMA  Reservist at a Home Depot in Mississippi.  Right: Point of Distribution site in NY after Sandy.</a:t>
            </a:r>
          </a:p>
          <a:p>
            <a:pPr marL="171450" indent="-171450">
              <a:buFont typeface="Arial" panose="020B0604020202020204" pitchFamily="34" charset="0"/>
              <a:buChar char="•"/>
            </a:pPr>
            <a:endParaRPr lang="en-US" i="1" baseline="0" dirty="0"/>
          </a:p>
          <a:p>
            <a:pPr marL="171450" indent="-171450">
              <a:buFont typeface="Arial" panose="020B0604020202020204" pitchFamily="34" charset="0"/>
              <a:buChar char="•"/>
            </a:pPr>
            <a:r>
              <a:rPr lang="en-US" i="1" baseline="0" dirty="0"/>
              <a:t>Click slide.</a:t>
            </a:r>
            <a:endParaRPr lang="en-US" i="1" dirty="0"/>
          </a:p>
        </p:txBody>
      </p:sp>
      <p:sp>
        <p:nvSpPr>
          <p:cNvPr id="4" name="Slide Number Placeholder 3"/>
          <p:cNvSpPr>
            <a:spLocks noGrp="1"/>
          </p:cNvSpPr>
          <p:nvPr>
            <p:ph type="sldNum" sz="quarter" idx="10"/>
          </p:nvPr>
        </p:nvSpPr>
        <p:spPr/>
        <p:txBody>
          <a:bodyPr/>
          <a:lstStyle/>
          <a:p>
            <a:fld id="{DB6FC41E-C7B1-4942-A6F8-366B0333BB5C}" type="slidenum">
              <a:rPr lang="en-US" smtClean="0"/>
              <a:t>228</a:t>
            </a:fld>
            <a:endParaRPr lang="en-US" dirty="0"/>
          </a:p>
        </p:txBody>
      </p:sp>
      <p:sp>
        <p:nvSpPr>
          <p:cNvPr id="5" name="Date Placeholder 4"/>
          <p:cNvSpPr>
            <a:spLocks noGrp="1"/>
          </p:cNvSpPr>
          <p:nvPr>
            <p:ph type="dt" idx="11"/>
          </p:nvPr>
        </p:nvSpPr>
        <p:spPr/>
        <p:txBody>
          <a:bodyPr/>
          <a:lstStyle/>
          <a:p>
            <a:fld id="{CE278259-796B-4773-A79B-F3D8065D61CD}"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1360231107"/>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indent="-176131">
              <a:buFont typeface="Arial" pitchFamily="34" charset="0"/>
              <a:buChar char="•"/>
            </a:pPr>
            <a:r>
              <a:rPr lang="en-US" i="1" baseline="0" dirty="0"/>
              <a:t>Review slide.</a:t>
            </a:r>
          </a:p>
          <a:p>
            <a:pPr marL="176131" indent="-176131">
              <a:buFont typeface="Arial" pitchFamily="34" charset="0"/>
              <a:buChar char="•"/>
            </a:pPr>
            <a:endParaRPr lang="en-US" i="1" baseline="0" dirty="0"/>
          </a:p>
          <a:p>
            <a:pPr marL="176131" indent="-176131">
              <a:buFont typeface="Arial" pitchFamily="34" charset="0"/>
              <a:buChar char="•"/>
            </a:pPr>
            <a:r>
              <a:rPr lang="en-US" i="0" baseline="0" dirty="0"/>
              <a:t>The public relies heavily on Social Media for their information and as a means to share information.</a:t>
            </a:r>
          </a:p>
          <a:p>
            <a:pPr marL="176131" indent="-176131">
              <a:buFont typeface="Arial" pitchFamily="34" charset="0"/>
              <a:buChar char="•"/>
            </a:pPr>
            <a:endParaRPr lang="en-US" i="0" baseline="0" dirty="0"/>
          </a:p>
          <a:p>
            <a:pPr marL="176131" indent="-176131">
              <a:buFont typeface="Arial" pitchFamily="34" charset="0"/>
              <a:buChar char="•"/>
            </a:pPr>
            <a:r>
              <a:rPr lang="en-US" i="0" baseline="0" dirty="0"/>
              <a:t>In example, in flood of 2013 the city of Ft. Collins, CO’s Facebook page had 178,872 views and 264,967 shared views.  The city’s population was 150,000 at that time.  The city’s Twitter account had a 12-fold increase in traffic and a 20% increase in followers.</a:t>
            </a:r>
          </a:p>
          <a:p>
            <a:pPr marL="176131" indent="-176131">
              <a:buFont typeface="Arial" pitchFamily="34" charset="0"/>
              <a:buChar char="•"/>
            </a:pPr>
            <a:endParaRPr lang="en-US" i="0" baseline="0" dirty="0"/>
          </a:p>
          <a:p>
            <a:pPr marL="176131" indent="-176131">
              <a:buFont typeface="Arial" pitchFamily="34" charset="0"/>
              <a:buChar char="•"/>
            </a:pPr>
            <a:r>
              <a:rPr lang="en-US" i="1" baseline="0" dirty="0"/>
              <a:t>Click slide.</a:t>
            </a:r>
            <a:endParaRPr lang="en-US" i="0" baseline="0" dirty="0"/>
          </a:p>
        </p:txBody>
      </p:sp>
      <p:sp>
        <p:nvSpPr>
          <p:cNvPr id="4" name="Slide Number Placeholder 3"/>
          <p:cNvSpPr>
            <a:spLocks noGrp="1"/>
          </p:cNvSpPr>
          <p:nvPr>
            <p:ph type="sldNum" sz="quarter" idx="10"/>
          </p:nvPr>
        </p:nvSpPr>
        <p:spPr/>
        <p:txBody>
          <a:bodyPr/>
          <a:lstStyle/>
          <a:p>
            <a:fld id="{DB6FC41E-C7B1-4942-A6F8-366B0333BB5C}" type="slidenum">
              <a:rPr lang="en-US" smtClean="0"/>
              <a:t>229</a:t>
            </a:fld>
            <a:endParaRPr lang="en-US" dirty="0"/>
          </a:p>
        </p:txBody>
      </p:sp>
      <p:sp>
        <p:nvSpPr>
          <p:cNvPr id="5" name="Date Placeholder 4"/>
          <p:cNvSpPr>
            <a:spLocks noGrp="1"/>
          </p:cNvSpPr>
          <p:nvPr>
            <p:ph type="dt" idx="11"/>
          </p:nvPr>
        </p:nvSpPr>
        <p:spPr/>
        <p:txBody>
          <a:bodyPr/>
          <a:lstStyle/>
          <a:p>
            <a:fld id="{DA2F8C07-7801-494E-AC4E-D287A214DBBF}"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37172210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28" indent="-171428">
              <a:buFont typeface="Arial" panose="020B0604020202020204" pitchFamily="34" charset="0"/>
              <a:buChar char="•"/>
            </a:pPr>
            <a:r>
              <a:rPr lang="en-US" i="1" dirty="0"/>
              <a:t>Review the slide’s photos.</a:t>
            </a:r>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r>
              <a:rPr lang="en-US" i="1" dirty="0"/>
              <a:t>Photos depict</a:t>
            </a:r>
            <a:r>
              <a:rPr lang="en-US" i="1" baseline="0" dirty="0"/>
              <a:t> </a:t>
            </a:r>
            <a:r>
              <a:rPr lang="en-US" i="1" dirty="0"/>
              <a:t>the Mississippi SEOC during the 2011 Mississippi River Flood (FEMA DR 1983).</a:t>
            </a:r>
          </a:p>
          <a:p>
            <a:pPr marL="171428" indent="-171428">
              <a:buFont typeface="Arial" panose="020B0604020202020204" pitchFamily="34" charset="0"/>
              <a:buChar char="•"/>
            </a:pPr>
            <a:endParaRPr lang="en-US" i="1" dirty="0"/>
          </a:p>
          <a:p>
            <a:pPr marL="171428" marR="0" indent="-17142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dirty="0"/>
              <a:t>Do you have an assigned role at your state EOC?  If so, what is it?</a:t>
            </a:r>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r>
              <a:rPr lang="en-US" i="1" baseline="0" dirty="0"/>
              <a:t>Click slide.</a:t>
            </a:r>
          </a:p>
          <a:p>
            <a:pPr marL="171428" indent="-171428">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3959EA59-0DEE-4D2F-9C38-9C933B61A71A}" type="slidenum">
              <a:rPr lang="en-US" smtClean="0"/>
              <a:t>23</a:t>
            </a:fld>
            <a:endParaRPr lang="en-US"/>
          </a:p>
        </p:txBody>
      </p:sp>
      <p:sp>
        <p:nvSpPr>
          <p:cNvPr id="5" name="Date Placeholder 4"/>
          <p:cNvSpPr>
            <a:spLocks noGrp="1"/>
          </p:cNvSpPr>
          <p:nvPr>
            <p:ph type="dt" idx="11"/>
          </p:nvPr>
        </p:nvSpPr>
        <p:spPr/>
        <p:txBody>
          <a:bodyPr/>
          <a:lstStyle/>
          <a:p>
            <a:fld id="{74F3DC0A-0C83-4EE8-B3B9-8CD78EB2309E}"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2301720628"/>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indent="-176131">
              <a:buFont typeface="Arial" pitchFamily="34" charset="0"/>
              <a:buChar char="•"/>
            </a:pPr>
            <a:r>
              <a:rPr lang="en-US" i="1" baseline="0" dirty="0"/>
              <a:t>Review the slide.</a:t>
            </a:r>
          </a:p>
          <a:p>
            <a:pPr marL="176131" indent="-176131">
              <a:buFont typeface="Arial" pitchFamily="34" charset="0"/>
              <a:buChar char="•"/>
            </a:pPr>
            <a:endParaRPr lang="en-US" i="1" baseline="0" dirty="0"/>
          </a:p>
          <a:p>
            <a:pPr marL="176131" indent="-176131">
              <a:buFont typeface="Arial" pitchFamily="34" charset="0"/>
              <a:buChar char="•"/>
            </a:pPr>
            <a:r>
              <a:rPr lang="en-US" i="1" baseline="0" dirty="0"/>
              <a:t>Lead discussion.</a:t>
            </a:r>
          </a:p>
          <a:p>
            <a:pPr marL="176131" indent="-176131">
              <a:buFont typeface="Arial" pitchFamily="34" charset="0"/>
              <a:buChar char="•"/>
            </a:pPr>
            <a:endParaRPr lang="en-US" i="1" baseline="0" dirty="0"/>
          </a:p>
          <a:p>
            <a:pPr marL="176131" indent="-176131">
              <a:buFont typeface="Arial" pitchFamily="34" charset="0"/>
              <a:buChar char="•"/>
            </a:pPr>
            <a:r>
              <a:rPr lang="en-US" i="1" baseline="0" dirty="0"/>
              <a:t>Click slide.</a:t>
            </a:r>
          </a:p>
          <a:p>
            <a:pPr marL="176131" indent="-176131">
              <a:buFont typeface="Arial" pitchFamily="34" charset="0"/>
              <a:buChar char="•"/>
            </a:pPr>
            <a:endParaRPr lang="en-US" i="1" baseline="0" dirty="0"/>
          </a:p>
          <a:p>
            <a:pPr marL="176131" indent="-176131">
              <a:buFont typeface="Arial" pitchFamily="34" charset="0"/>
              <a:buChar char="•"/>
            </a:pPr>
            <a:endParaRPr lang="en-US" i="1" baseline="0" dirty="0"/>
          </a:p>
        </p:txBody>
      </p:sp>
      <p:sp>
        <p:nvSpPr>
          <p:cNvPr id="4" name="Slide Number Placeholder 3"/>
          <p:cNvSpPr>
            <a:spLocks noGrp="1"/>
          </p:cNvSpPr>
          <p:nvPr>
            <p:ph type="sldNum" sz="quarter" idx="10"/>
          </p:nvPr>
        </p:nvSpPr>
        <p:spPr/>
        <p:txBody>
          <a:bodyPr/>
          <a:lstStyle/>
          <a:p>
            <a:fld id="{DB6FC41E-C7B1-4942-A6F8-366B0333BB5C}" type="slidenum">
              <a:rPr lang="en-US" smtClean="0"/>
              <a:t>230</a:t>
            </a:fld>
            <a:endParaRPr lang="en-US" dirty="0"/>
          </a:p>
        </p:txBody>
      </p:sp>
      <p:sp>
        <p:nvSpPr>
          <p:cNvPr id="5" name="Date Placeholder 4"/>
          <p:cNvSpPr>
            <a:spLocks noGrp="1"/>
          </p:cNvSpPr>
          <p:nvPr>
            <p:ph type="dt" idx="11"/>
          </p:nvPr>
        </p:nvSpPr>
        <p:spPr/>
        <p:txBody>
          <a:bodyPr/>
          <a:lstStyle/>
          <a:p>
            <a:fld id="{5FD4C9FC-6623-4190-A606-D8CAD5E5777D}"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2325912608"/>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63233" indent="-293551" eaLnBrk="0" hangingPunct="0">
              <a:defRPr sz="2900">
                <a:solidFill>
                  <a:schemeClr val="tx1"/>
                </a:solidFill>
                <a:latin typeface="Times New Roman" pitchFamily="18" charset="0"/>
              </a:defRPr>
            </a:lvl2pPr>
            <a:lvl3pPr marL="1174204" indent="-234841" eaLnBrk="0" hangingPunct="0">
              <a:defRPr sz="2900">
                <a:solidFill>
                  <a:schemeClr val="tx1"/>
                </a:solidFill>
                <a:latin typeface="Times New Roman" pitchFamily="18" charset="0"/>
              </a:defRPr>
            </a:lvl3pPr>
            <a:lvl4pPr marL="1643885" indent="-234841" eaLnBrk="0" hangingPunct="0">
              <a:defRPr sz="2900">
                <a:solidFill>
                  <a:schemeClr val="tx1"/>
                </a:solidFill>
                <a:latin typeface="Times New Roman" pitchFamily="18" charset="0"/>
              </a:defRPr>
            </a:lvl4pPr>
            <a:lvl5pPr marL="2113567" indent="-234841" eaLnBrk="0" hangingPunct="0">
              <a:defRPr sz="2900">
                <a:solidFill>
                  <a:schemeClr val="tx1"/>
                </a:solidFill>
                <a:latin typeface="Times New Roman" pitchFamily="18" charset="0"/>
              </a:defRPr>
            </a:lvl5pPr>
            <a:lvl6pPr marL="2583249" indent="-234841" eaLnBrk="0" fontAlgn="base" hangingPunct="0">
              <a:spcBef>
                <a:spcPct val="0"/>
              </a:spcBef>
              <a:spcAft>
                <a:spcPct val="0"/>
              </a:spcAft>
              <a:defRPr sz="2900">
                <a:solidFill>
                  <a:schemeClr val="tx1"/>
                </a:solidFill>
                <a:latin typeface="Times New Roman" pitchFamily="18" charset="0"/>
              </a:defRPr>
            </a:lvl6pPr>
            <a:lvl7pPr marL="3052930" indent="-234841" eaLnBrk="0" fontAlgn="base" hangingPunct="0">
              <a:spcBef>
                <a:spcPct val="0"/>
              </a:spcBef>
              <a:spcAft>
                <a:spcPct val="0"/>
              </a:spcAft>
              <a:defRPr sz="2900">
                <a:solidFill>
                  <a:schemeClr val="tx1"/>
                </a:solidFill>
                <a:latin typeface="Times New Roman" pitchFamily="18" charset="0"/>
              </a:defRPr>
            </a:lvl7pPr>
            <a:lvl8pPr marL="3522612" indent="-234841" eaLnBrk="0" fontAlgn="base" hangingPunct="0">
              <a:spcBef>
                <a:spcPct val="0"/>
              </a:spcBef>
              <a:spcAft>
                <a:spcPct val="0"/>
              </a:spcAft>
              <a:defRPr sz="2900">
                <a:solidFill>
                  <a:schemeClr val="tx1"/>
                </a:solidFill>
                <a:latin typeface="Times New Roman" pitchFamily="18" charset="0"/>
              </a:defRPr>
            </a:lvl8pPr>
            <a:lvl9pPr marL="3992293" indent="-234841" eaLnBrk="0" fontAlgn="base" hangingPunct="0">
              <a:spcBef>
                <a:spcPct val="0"/>
              </a:spcBef>
              <a:spcAft>
                <a:spcPct val="0"/>
              </a:spcAft>
              <a:defRPr sz="2900">
                <a:solidFill>
                  <a:schemeClr val="tx1"/>
                </a:solidFill>
                <a:latin typeface="Times New Roman" pitchFamily="18" charset="0"/>
              </a:defRPr>
            </a:lvl9pPr>
          </a:lstStyle>
          <a:p>
            <a:pPr eaLnBrk="1" hangingPunct="1"/>
            <a:fld id="{D6BDE5DC-027F-4F14-A0F3-C7B7A3E40103}" type="slidenum">
              <a:rPr lang="en-US" sz="1200"/>
              <a:pPr eaLnBrk="1" hangingPunct="1"/>
              <a:t>231</a:t>
            </a:fld>
            <a:endParaRPr lang="en-US" sz="1200"/>
          </a:p>
        </p:txBody>
      </p:sp>
      <p:sp>
        <p:nvSpPr>
          <p:cNvPr id="39939" name="Rectangle 2"/>
          <p:cNvSpPr>
            <a:spLocks noGrp="1" noRot="1" noChangeAspect="1" noChangeArrowheads="1" noTextEdit="1"/>
          </p:cNvSpPr>
          <p:nvPr>
            <p:ph type="sldImg"/>
          </p:nvPr>
        </p:nvSpPr>
        <p:spPr>
          <a:xfrm>
            <a:off x="1200150" y="700088"/>
            <a:ext cx="4679950" cy="3511550"/>
          </a:xfrm>
          <a:solidFill>
            <a:srgbClr val="FFFFFF"/>
          </a:solidFill>
          <a:ln/>
        </p:spPr>
      </p:sp>
      <p:sp>
        <p:nvSpPr>
          <p:cNvPr id="39940" name="Rectangle 3"/>
          <p:cNvSpPr>
            <a:spLocks noGrp="1" noChangeArrowheads="1"/>
          </p:cNvSpPr>
          <p:nvPr>
            <p:ph type="body" idx="1"/>
          </p:nvPr>
        </p:nvSpPr>
        <p:spPr>
          <a:xfrm>
            <a:off x="945249" y="4449089"/>
            <a:ext cx="5186579" cy="4213384"/>
          </a:xfrm>
          <a:solidFill>
            <a:srgbClr val="FFFFFF"/>
          </a:solidFill>
          <a:ln>
            <a:solidFill>
              <a:srgbClr val="000000"/>
            </a:solidFill>
          </a:ln>
        </p:spPr>
        <p:txBody>
          <a:bodyPr lIns="88854" tIns="44428" rIns="88854" bIns="44428"/>
          <a:lstStyle/>
          <a:p>
            <a:pPr marL="176131" indent="-176131">
              <a:buFont typeface="Arial" panose="020B0604020202020204" pitchFamily="34" charset="0"/>
              <a:buChar char="•"/>
            </a:pPr>
            <a:r>
              <a:rPr lang="en-US" b="1" i="0" dirty="0"/>
              <a:t>There is also </a:t>
            </a:r>
            <a:r>
              <a:rPr lang="en-US" i="0" dirty="0"/>
              <a:t>the HMTAP that is applied for through the Federal Coordinating Officer in the JFO by the Governor’s Representative.</a:t>
            </a:r>
          </a:p>
          <a:p>
            <a:pPr marL="176131" indent="-176131">
              <a:buFont typeface="Arial" panose="020B0604020202020204" pitchFamily="34" charset="0"/>
              <a:buChar char="•"/>
            </a:pPr>
            <a:endParaRPr lang="en-US" i="0" dirty="0"/>
          </a:p>
          <a:p>
            <a:pPr marL="176131" indent="-176131">
              <a:buFont typeface="Arial" panose="020B0604020202020204" pitchFamily="34" charset="0"/>
              <a:buChar char="•"/>
            </a:pPr>
            <a:r>
              <a:rPr lang="en-US" i="0" dirty="0"/>
              <a:t>Frequently the HMTAP is used to conduct</a:t>
            </a:r>
            <a:r>
              <a:rPr lang="en-US" i="0" baseline="0" dirty="0"/>
              <a:t> flood damage assessments using the SDE program by contract teams.</a:t>
            </a:r>
          </a:p>
          <a:p>
            <a:pPr marL="176131" indent="-176131">
              <a:buFont typeface="Arial" panose="020B0604020202020204" pitchFamily="34" charset="0"/>
              <a:buChar char="•"/>
            </a:pPr>
            <a:endParaRPr lang="en-US" i="0" baseline="0" dirty="0"/>
          </a:p>
          <a:p>
            <a:pPr marL="176131" indent="-176131">
              <a:buFont typeface="Arial" panose="020B0604020202020204" pitchFamily="34" charset="0"/>
              <a:buChar char="•"/>
            </a:pPr>
            <a:r>
              <a:rPr lang="en-US" i="0" baseline="0" dirty="0"/>
              <a:t>A &amp; E Services: Architectural and Engineering Services</a:t>
            </a:r>
          </a:p>
          <a:p>
            <a:pPr marL="176131" indent="-176131">
              <a:buFont typeface="Arial" panose="020B0604020202020204" pitchFamily="34" charset="0"/>
              <a:buChar char="•"/>
            </a:pPr>
            <a:endParaRPr lang="en-US" i="0" baseline="0" dirty="0"/>
          </a:p>
          <a:p>
            <a:pPr marL="176131" indent="-176131">
              <a:buFont typeface="Arial" panose="020B0604020202020204" pitchFamily="34" charset="0"/>
              <a:buChar char="•"/>
            </a:pPr>
            <a:r>
              <a:rPr lang="en-US" i="0" baseline="0" dirty="0"/>
              <a:t>Other projects could be: Development of mitigation success stories, mitigation planning workshops, EOC evaluations, development of state specific NFIP Quick Guide, etc.</a:t>
            </a:r>
          </a:p>
          <a:p>
            <a:pPr marL="176131" indent="-176131">
              <a:buFont typeface="Arial" panose="020B0604020202020204" pitchFamily="34" charset="0"/>
              <a:buChar char="•"/>
            </a:pPr>
            <a:endParaRPr lang="en-US" i="0" baseline="0" dirty="0"/>
          </a:p>
          <a:p>
            <a:pPr marL="176131" indent="-176131">
              <a:buFont typeface="Arial" panose="020B0604020202020204" pitchFamily="34" charset="0"/>
              <a:buChar char="•"/>
            </a:pPr>
            <a:r>
              <a:rPr lang="en-US" i="0" baseline="0" dirty="0"/>
              <a:t>HMTAP was originated in 1995, to provide surge support to respond to additional Congressional requirements following the Mississippi River Flood of 1993.  It provides FEMA greater flexibility and surge capability to respond to multiple presidentially-declared disasters.</a:t>
            </a:r>
          </a:p>
          <a:p>
            <a:pPr marL="176131" indent="-176131">
              <a:buFont typeface="Arial" panose="020B0604020202020204" pitchFamily="34" charset="0"/>
              <a:buChar char="•"/>
            </a:pPr>
            <a:endParaRPr lang="en-US" i="0" baseline="0" dirty="0"/>
          </a:p>
          <a:p>
            <a:pPr marL="171450" indent="-171450">
              <a:buFont typeface="Arial" panose="020B0604020202020204" pitchFamily="34" charset="0"/>
              <a:buChar char="•"/>
            </a:pPr>
            <a:r>
              <a:rPr lang="en-US" i="0" dirty="0"/>
              <a:t>Administered by the FIMA, Risk Reduction Division, Building Science Branch.</a:t>
            </a:r>
          </a:p>
          <a:p>
            <a:pPr marL="171450" indent="-171450">
              <a:buFont typeface="Arial" panose="020B0604020202020204" pitchFamily="34" charset="0"/>
              <a:buChar char="•"/>
            </a:pPr>
            <a:endParaRPr lang="en-US" i="0" dirty="0"/>
          </a:p>
          <a:p>
            <a:pPr marL="171450" indent="-171450">
              <a:buFont typeface="Arial" panose="020B0604020202020204" pitchFamily="34" charset="0"/>
              <a:buChar char="•"/>
            </a:pPr>
            <a:r>
              <a:rPr lang="en-US" i="0" dirty="0"/>
              <a:t>Originated in the 1990’s, to bring</a:t>
            </a:r>
            <a:r>
              <a:rPr lang="en-US" i="0" baseline="0" dirty="0"/>
              <a:t> together building science engineers and natural hazard experts to conduct problem-focused studies.  These studies result in publications on relevant technical information for hazard mitigation and emergency management across the nation.</a:t>
            </a:r>
            <a:endParaRPr lang="en-US" i="0" dirty="0"/>
          </a:p>
          <a:p>
            <a:pPr marL="171450" indent="-171450">
              <a:buFont typeface="Arial" panose="020B0604020202020204" pitchFamily="34" charset="0"/>
              <a:buChar char="•"/>
            </a:pPr>
            <a:endParaRPr lang="en-US" i="0" dirty="0"/>
          </a:p>
          <a:p>
            <a:pPr marL="171450" indent="-171450">
              <a:buFont typeface="Arial" panose="020B0604020202020204" pitchFamily="34" charset="0"/>
              <a:buChar char="•"/>
            </a:pPr>
            <a:r>
              <a:rPr lang="en-US" i="0" dirty="0"/>
              <a:t>Requested by the state to the Federal Coordinating</a:t>
            </a:r>
            <a:r>
              <a:rPr lang="en-US" i="0" baseline="0" dirty="0"/>
              <a:t> Officer.</a:t>
            </a:r>
          </a:p>
          <a:p>
            <a:pPr marL="176131" indent="-176131">
              <a:buFont typeface="Arial" panose="020B0604020202020204" pitchFamily="34" charset="0"/>
              <a:buChar char="•"/>
            </a:pPr>
            <a:endParaRPr lang="en-US" i="0" baseline="0" dirty="0"/>
          </a:p>
          <a:p>
            <a:pPr marL="176131" indent="-176131">
              <a:buFont typeface="Arial" panose="020B0604020202020204" pitchFamily="34" charset="0"/>
              <a:buChar char="•"/>
            </a:pPr>
            <a:r>
              <a:rPr lang="en-US" i="1" baseline="0" dirty="0"/>
              <a:t>Photos are of URS damage assessment teams in Mississippi in 2011, a HMTAP contract.</a:t>
            </a:r>
          </a:p>
          <a:p>
            <a:pPr marL="176131" indent="-176131">
              <a:buFont typeface="Arial" panose="020B0604020202020204" pitchFamily="34" charset="0"/>
              <a:buChar char="•"/>
            </a:pPr>
            <a:endParaRPr lang="en-US" i="1" baseline="0" dirty="0"/>
          </a:p>
          <a:p>
            <a:pPr marL="176131" marR="0" indent="-176131"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baseline="0" dirty="0"/>
              <a:t>Click slide.</a:t>
            </a:r>
            <a:endParaRPr lang="en-US" i="0" baseline="0" dirty="0"/>
          </a:p>
          <a:p>
            <a:pPr marL="176131" indent="-176131">
              <a:buFont typeface="Arial" panose="020B0604020202020204" pitchFamily="34" charset="0"/>
              <a:buChar char="•"/>
            </a:pPr>
            <a:endParaRPr lang="en-US" i="0" dirty="0"/>
          </a:p>
        </p:txBody>
      </p:sp>
      <p:sp>
        <p:nvSpPr>
          <p:cNvPr id="2" name="Date Placeholder 1"/>
          <p:cNvSpPr>
            <a:spLocks noGrp="1"/>
          </p:cNvSpPr>
          <p:nvPr>
            <p:ph type="dt" idx="10"/>
          </p:nvPr>
        </p:nvSpPr>
        <p:spPr/>
        <p:txBody>
          <a:bodyPr/>
          <a:lstStyle/>
          <a:p>
            <a:fld id="{D7E082F4-E44E-478D-8492-F284EEA1CB17}" type="datetime1">
              <a:rPr lang="en-US" smtClean="0"/>
              <a:t>5/18/2018</a:t>
            </a:fld>
            <a:endParaRPr lang="en-US" dirty="0"/>
          </a:p>
        </p:txBody>
      </p:sp>
      <p:sp>
        <p:nvSpPr>
          <p:cNvPr id="3" name="Header Placeholder 2"/>
          <p:cNvSpPr>
            <a:spLocks noGrp="1"/>
          </p:cNvSpPr>
          <p:nvPr>
            <p:ph type="hdr" sz="quarter" idx="11"/>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809840227"/>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63233" indent="-293551" eaLnBrk="0" hangingPunct="0">
              <a:defRPr sz="2900">
                <a:solidFill>
                  <a:schemeClr val="tx1"/>
                </a:solidFill>
                <a:latin typeface="Times New Roman" pitchFamily="18" charset="0"/>
              </a:defRPr>
            </a:lvl2pPr>
            <a:lvl3pPr marL="1174204" indent="-234841" eaLnBrk="0" hangingPunct="0">
              <a:defRPr sz="2900">
                <a:solidFill>
                  <a:schemeClr val="tx1"/>
                </a:solidFill>
                <a:latin typeface="Times New Roman" pitchFamily="18" charset="0"/>
              </a:defRPr>
            </a:lvl3pPr>
            <a:lvl4pPr marL="1643885" indent="-234841" eaLnBrk="0" hangingPunct="0">
              <a:defRPr sz="2900">
                <a:solidFill>
                  <a:schemeClr val="tx1"/>
                </a:solidFill>
                <a:latin typeface="Times New Roman" pitchFamily="18" charset="0"/>
              </a:defRPr>
            </a:lvl4pPr>
            <a:lvl5pPr marL="2113567" indent="-234841" eaLnBrk="0" hangingPunct="0">
              <a:defRPr sz="2900">
                <a:solidFill>
                  <a:schemeClr val="tx1"/>
                </a:solidFill>
                <a:latin typeface="Times New Roman" pitchFamily="18" charset="0"/>
              </a:defRPr>
            </a:lvl5pPr>
            <a:lvl6pPr marL="2583249" indent="-234841" eaLnBrk="0" fontAlgn="base" hangingPunct="0">
              <a:spcBef>
                <a:spcPct val="0"/>
              </a:spcBef>
              <a:spcAft>
                <a:spcPct val="0"/>
              </a:spcAft>
              <a:defRPr sz="2900">
                <a:solidFill>
                  <a:schemeClr val="tx1"/>
                </a:solidFill>
                <a:latin typeface="Times New Roman" pitchFamily="18" charset="0"/>
              </a:defRPr>
            </a:lvl6pPr>
            <a:lvl7pPr marL="3052930" indent="-234841" eaLnBrk="0" fontAlgn="base" hangingPunct="0">
              <a:spcBef>
                <a:spcPct val="0"/>
              </a:spcBef>
              <a:spcAft>
                <a:spcPct val="0"/>
              </a:spcAft>
              <a:defRPr sz="2900">
                <a:solidFill>
                  <a:schemeClr val="tx1"/>
                </a:solidFill>
                <a:latin typeface="Times New Roman" pitchFamily="18" charset="0"/>
              </a:defRPr>
            </a:lvl7pPr>
            <a:lvl8pPr marL="3522612" indent="-234841" eaLnBrk="0" fontAlgn="base" hangingPunct="0">
              <a:spcBef>
                <a:spcPct val="0"/>
              </a:spcBef>
              <a:spcAft>
                <a:spcPct val="0"/>
              </a:spcAft>
              <a:defRPr sz="2900">
                <a:solidFill>
                  <a:schemeClr val="tx1"/>
                </a:solidFill>
                <a:latin typeface="Times New Roman" pitchFamily="18" charset="0"/>
              </a:defRPr>
            </a:lvl8pPr>
            <a:lvl9pPr marL="3992293" indent="-234841" eaLnBrk="0" fontAlgn="base" hangingPunct="0">
              <a:spcBef>
                <a:spcPct val="0"/>
              </a:spcBef>
              <a:spcAft>
                <a:spcPct val="0"/>
              </a:spcAft>
              <a:defRPr sz="2900">
                <a:solidFill>
                  <a:schemeClr val="tx1"/>
                </a:solidFill>
                <a:latin typeface="Times New Roman" pitchFamily="18" charset="0"/>
              </a:defRPr>
            </a:lvl9pPr>
          </a:lstStyle>
          <a:p>
            <a:pPr eaLnBrk="1" hangingPunct="1"/>
            <a:fld id="{D6BDE5DC-027F-4F14-A0F3-C7B7A3E40103}" type="slidenum">
              <a:rPr lang="en-US" sz="1200"/>
              <a:pPr eaLnBrk="1" hangingPunct="1"/>
              <a:t>232</a:t>
            </a:fld>
            <a:endParaRPr lang="en-US" sz="1200"/>
          </a:p>
        </p:txBody>
      </p:sp>
      <p:sp>
        <p:nvSpPr>
          <p:cNvPr id="39939" name="Rectangle 2"/>
          <p:cNvSpPr>
            <a:spLocks noGrp="1" noRot="1" noChangeAspect="1" noChangeArrowheads="1" noTextEdit="1"/>
          </p:cNvSpPr>
          <p:nvPr>
            <p:ph type="sldImg"/>
          </p:nvPr>
        </p:nvSpPr>
        <p:spPr>
          <a:xfrm>
            <a:off x="1200150" y="700088"/>
            <a:ext cx="4679950" cy="3511550"/>
          </a:xfrm>
          <a:solidFill>
            <a:srgbClr val="FFFFFF"/>
          </a:solidFill>
          <a:ln/>
        </p:spPr>
      </p:sp>
      <p:sp>
        <p:nvSpPr>
          <p:cNvPr id="39940" name="Rectangle 3"/>
          <p:cNvSpPr>
            <a:spLocks noGrp="1" noChangeArrowheads="1"/>
          </p:cNvSpPr>
          <p:nvPr>
            <p:ph type="body" idx="1"/>
          </p:nvPr>
        </p:nvSpPr>
        <p:spPr>
          <a:xfrm>
            <a:off x="945249" y="4449089"/>
            <a:ext cx="5186579" cy="4213384"/>
          </a:xfrm>
          <a:solidFill>
            <a:srgbClr val="FFFFFF"/>
          </a:solidFill>
          <a:ln>
            <a:solidFill>
              <a:srgbClr val="000000"/>
            </a:solidFill>
          </a:ln>
        </p:spPr>
        <p:txBody>
          <a:bodyPr lIns="88854" tIns="44428" rIns="88854" bIns="44428"/>
          <a:lstStyle/>
          <a:p>
            <a:pPr marL="176131" indent="-176131">
              <a:buFont typeface="Arial" panose="020B0604020202020204" pitchFamily="34" charset="0"/>
              <a:buChar char="•"/>
            </a:pPr>
            <a:r>
              <a:rPr lang="en-US" i="1" dirty="0"/>
              <a:t>Review the slide.</a:t>
            </a:r>
          </a:p>
          <a:p>
            <a:pPr marL="176131" indent="-176131">
              <a:buFont typeface="Arial" panose="020B0604020202020204" pitchFamily="34" charset="0"/>
              <a:buChar char="•"/>
            </a:pPr>
            <a:endParaRPr lang="en-US" i="0" dirty="0"/>
          </a:p>
          <a:p>
            <a:pPr marL="176131" indent="-176131">
              <a:buFont typeface="Arial" panose="020B0604020202020204" pitchFamily="34" charset="0"/>
              <a:buChar char="•"/>
            </a:pPr>
            <a:r>
              <a:rPr lang="en-US" i="1" baseline="0" dirty="0"/>
              <a:t>Click slide.</a:t>
            </a:r>
            <a:endParaRPr lang="en-US" i="0" dirty="0"/>
          </a:p>
        </p:txBody>
      </p:sp>
      <p:sp>
        <p:nvSpPr>
          <p:cNvPr id="2" name="Date Placeholder 1"/>
          <p:cNvSpPr>
            <a:spLocks noGrp="1"/>
          </p:cNvSpPr>
          <p:nvPr>
            <p:ph type="dt" idx="10"/>
          </p:nvPr>
        </p:nvSpPr>
        <p:spPr/>
        <p:txBody>
          <a:bodyPr/>
          <a:lstStyle/>
          <a:p>
            <a:fld id="{0B32DCB6-B10F-493D-8C9A-9D38E0A07BD2}" type="datetime1">
              <a:rPr lang="en-US" smtClean="0"/>
              <a:t>5/18/2018</a:t>
            </a:fld>
            <a:endParaRPr lang="en-US" dirty="0"/>
          </a:p>
        </p:txBody>
      </p:sp>
      <p:sp>
        <p:nvSpPr>
          <p:cNvPr id="3" name="Header Placeholder 2"/>
          <p:cNvSpPr>
            <a:spLocks noGrp="1"/>
          </p:cNvSpPr>
          <p:nvPr>
            <p:ph type="hdr" sz="quarter" idx="11"/>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2616447880"/>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i="1" baseline="0" dirty="0"/>
              <a:t>Review the slide.</a:t>
            </a:r>
            <a:endParaRPr lang="en-US" i="1" dirty="0"/>
          </a:p>
          <a:p>
            <a:pPr marL="171450" indent="-171450">
              <a:buFont typeface="Arial" panose="020B0604020202020204" pitchFamily="34" charset="0"/>
              <a:buChar char="•"/>
            </a:pPr>
            <a:endParaRPr lang="en-US" i="1" dirty="0"/>
          </a:p>
          <a:p>
            <a:pPr marL="171450" indent="-171450">
              <a:buFont typeface="Arial" panose="020B0604020202020204" pitchFamily="34" charset="0"/>
              <a:buChar char="•"/>
            </a:pPr>
            <a:r>
              <a:rPr lang="en-US" i="1" dirty="0"/>
              <a:t>Photo:  Top left, </a:t>
            </a:r>
            <a:r>
              <a:rPr lang="en-US" i="1" baseline="0" dirty="0"/>
              <a:t>SDE training of FEMA reservists </a:t>
            </a:r>
          </a:p>
          <a:p>
            <a:pPr marL="171450" indent="-171450">
              <a:buFont typeface="Arial" panose="020B0604020202020204" pitchFamily="34" charset="0"/>
              <a:buChar char="•"/>
            </a:pPr>
            <a:r>
              <a:rPr lang="en-US" i="1" baseline="0" dirty="0"/>
              <a:t>Photo:  Top right, </a:t>
            </a:r>
            <a:r>
              <a:rPr lang="en-US" i="1" dirty="0"/>
              <a:t>ABFE</a:t>
            </a:r>
            <a:r>
              <a:rPr lang="en-US" i="1" baseline="0" dirty="0"/>
              <a:t> maps presentations</a:t>
            </a:r>
          </a:p>
          <a:p>
            <a:pPr marL="171450" indent="-171450">
              <a:buFont typeface="Arial" panose="020B0604020202020204" pitchFamily="34" charset="0"/>
              <a:buChar char="•"/>
            </a:pPr>
            <a:r>
              <a:rPr lang="en-US" i="1" baseline="0" dirty="0"/>
              <a:t>Photo: Bottom center, </a:t>
            </a:r>
            <a:r>
              <a:rPr lang="en-US" i="1" dirty="0"/>
              <a:t>information table during meeting with community officials and public</a:t>
            </a:r>
            <a:endParaRPr lang="en-US" i="1" baseline="0" dirty="0"/>
          </a:p>
          <a:p>
            <a:pPr marL="171450" indent="-171450">
              <a:buFont typeface="Arial" panose="020B0604020202020204" pitchFamily="34" charset="0"/>
              <a:buChar char="•"/>
            </a:pPr>
            <a:endParaRPr lang="en-US" i="1" baseline="0" dirty="0"/>
          </a:p>
          <a:p>
            <a:pPr marL="171450" indent="-171450">
              <a:buFont typeface="Arial" panose="020B0604020202020204" pitchFamily="34" charset="0"/>
              <a:buChar char="•"/>
            </a:pPr>
            <a:r>
              <a:rPr lang="en-US" i="1" baseline="0" dirty="0"/>
              <a:t>Click slide.</a:t>
            </a:r>
            <a:endParaRPr lang="en-US" i="0" dirty="0"/>
          </a:p>
        </p:txBody>
      </p:sp>
      <p:sp>
        <p:nvSpPr>
          <p:cNvPr id="4" name="Slide Number Placeholder 3"/>
          <p:cNvSpPr>
            <a:spLocks noGrp="1"/>
          </p:cNvSpPr>
          <p:nvPr>
            <p:ph type="sldNum" sz="quarter" idx="10"/>
          </p:nvPr>
        </p:nvSpPr>
        <p:spPr/>
        <p:txBody>
          <a:bodyPr/>
          <a:lstStyle/>
          <a:p>
            <a:fld id="{DB6FC41E-C7B1-4942-A6F8-366B0333BB5C}" type="slidenum">
              <a:rPr lang="en-US" smtClean="0"/>
              <a:t>233</a:t>
            </a:fld>
            <a:endParaRPr lang="en-US" dirty="0"/>
          </a:p>
        </p:txBody>
      </p:sp>
      <p:sp>
        <p:nvSpPr>
          <p:cNvPr id="5" name="Date Placeholder 4"/>
          <p:cNvSpPr>
            <a:spLocks noGrp="1"/>
          </p:cNvSpPr>
          <p:nvPr>
            <p:ph type="dt" idx="11"/>
          </p:nvPr>
        </p:nvSpPr>
        <p:spPr/>
        <p:txBody>
          <a:bodyPr/>
          <a:lstStyle/>
          <a:p>
            <a:fld id="{BF28E3D9-407D-48E0-8AC4-EDC6B7A53DC8}"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3911543706"/>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63233" indent="-293551" eaLnBrk="0" hangingPunct="0">
              <a:defRPr sz="2900">
                <a:solidFill>
                  <a:schemeClr val="tx1"/>
                </a:solidFill>
                <a:latin typeface="Times New Roman" pitchFamily="18" charset="0"/>
              </a:defRPr>
            </a:lvl2pPr>
            <a:lvl3pPr marL="1174204" indent="-234841" eaLnBrk="0" hangingPunct="0">
              <a:defRPr sz="2900">
                <a:solidFill>
                  <a:schemeClr val="tx1"/>
                </a:solidFill>
                <a:latin typeface="Times New Roman" pitchFamily="18" charset="0"/>
              </a:defRPr>
            </a:lvl3pPr>
            <a:lvl4pPr marL="1643885" indent="-234841" eaLnBrk="0" hangingPunct="0">
              <a:defRPr sz="2900">
                <a:solidFill>
                  <a:schemeClr val="tx1"/>
                </a:solidFill>
                <a:latin typeface="Times New Roman" pitchFamily="18" charset="0"/>
              </a:defRPr>
            </a:lvl4pPr>
            <a:lvl5pPr marL="2113567" indent="-234841" eaLnBrk="0" hangingPunct="0">
              <a:defRPr sz="2900">
                <a:solidFill>
                  <a:schemeClr val="tx1"/>
                </a:solidFill>
                <a:latin typeface="Times New Roman" pitchFamily="18" charset="0"/>
              </a:defRPr>
            </a:lvl5pPr>
            <a:lvl6pPr marL="2583249" indent="-234841" eaLnBrk="0" fontAlgn="base" hangingPunct="0">
              <a:spcBef>
                <a:spcPct val="0"/>
              </a:spcBef>
              <a:spcAft>
                <a:spcPct val="0"/>
              </a:spcAft>
              <a:defRPr sz="2900">
                <a:solidFill>
                  <a:schemeClr val="tx1"/>
                </a:solidFill>
                <a:latin typeface="Times New Roman" pitchFamily="18" charset="0"/>
              </a:defRPr>
            </a:lvl6pPr>
            <a:lvl7pPr marL="3052930" indent="-234841" eaLnBrk="0" fontAlgn="base" hangingPunct="0">
              <a:spcBef>
                <a:spcPct val="0"/>
              </a:spcBef>
              <a:spcAft>
                <a:spcPct val="0"/>
              </a:spcAft>
              <a:defRPr sz="2900">
                <a:solidFill>
                  <a:schemeClr val="tx1"/>
                </a:solidFill>
                <a:latin typeface="Times New Roman" pitchFamily="18" charset="0"/>
              </a:defRPr>
            </a:lvl7pPr>
            <a:lvl8pPr marL="3522612" indent="-234841" eaLnBrk="0" fontAlgn="base" hangingPunct="0">
              <a:spcBef>
                <a:spcPct val="0"/>
              </a:spcBef>
              <a:spcAft>
                <a:spcPct val="0"/>
              </a:spcAft>
              <a:defRPr sz="2900">
                <a:solidFill>
                  <a:schemeClr val="tx1"/>
                </a:solidFill>
                <a:latin typeface="Times New Roman" pitchFamily="18" charset="0"/>
              </a:defRPr>
            </a:lvl8pPr>
            <a:lvl9pPr marL="3992293" indent="-234841" eaLnBrk="0" fontAlgn="base" hangingPunct="0">
              <a:spcBef>
                <a:spcPct val="0"/>
              </a:spcBef>
              <a:spcAft>
                <a:spcPct val="0"/>
              </a:spcAft>
              <a:defRPr sz="2900">
                <a:solidFill>
                  <a:schemeClr val="tx1"/>
                </a:solidFill>
                <a:latin typeface="Times New Roman" pitchFamily="18" charset="0"/>
              </a:defRPr>
            </a:lvl9pPr>
          </a:lstStyle>
          <a:p>
            <a:pPr eaLnBrk="1" hangingPunct="1"/>
            <a:fld id="{D6BDE5DC-027F-4F14-A0F3-C7B7A3E40103}" type="slidenum">
              <a:rPr lang="en-US" sz="1200"/>
              <a:pPr eaLnBrk="1" hangingPunct="1"/>
              <a:t>234</a:t>
            </a:fld>
            <a:endParaRPr lang="en-US" sz="1200"/>
          </a:p>
        </p:txBody>
      </p:sp>
      <p:sp>
        <p:nvSpPr>
          <p:cNvPr id="39939" name="Rectangle 2"/>
          <p:cNvSpPr>
            <a:spLocks noGrp="1" noRot="1" noChangeAspect="1" noChangeArrowheads="1" noTextEdit="1"/>
          </p:cNvSpPr>
          <p:nvPr>
            <p:ph type="sldImg"/>
          </p:nvPr>
        </p:nvSpPr>
        <p:spPr>
          <a:xfrm>
            <a:off x="1200150" y="700088"/>
            <a:ext cx="4679950" cy="3511550"/>
          </a:xfrm>
          <a:solidFill>
            <a:srgbClr val="FFFFFF"/>
          </a:solidFill>
          <a:ln/>
        </p:spPr>
      </p:sp>
      <p:sp>
        <p:nvSpPr>
          <p:cNvPr id="39940" name="Rectangle 3"/>
          <p:cNvSpPr>
            <a:spLocks noGrp="1" noChangeArrowheads="1"/>
          </p:cNvSpPr>
          <p:nvPr>
            <p:ph type="body" idx="1"/>
          </p:nvPr>
        </p:nvSpPr>
        <p:spPr>
          <a:xfrm>
            <a:off x="945249" y="4449089"/>
            <a:ext cx="5186579" cy="4213384"/>
          </a:xfrm>
          <a:solidFill>
            <a:srgbClr val="FFFFFF"/>
          </a:solidFill>
          <a:ln>
            <a:solidFill>
              <a:srgbClr val="000000"/>
            </a:solidFill>
          </a:ln>
        </p:spPr>
        <p:txBody>
          <a:bodyPr lIns="88854" tIns="44428" rIns="88854" bIns="44428"/>
          <a:lstStyle/>
          <a:p>
            <a:pPr marL="176131" indent="-176131">
              <a:buFont typeface="Arial" panose="020B0604020202020204" pitchFamily="34" charset="0"/>
              <a:buChar char="•"/>
            </a:pPr>
            <a:r>
              <a:rPr lang="en-US" i="1" baseline="0" dirty="0"/>
              <a:t>Review slide.</a:t>
            </a:r>
          </a:p>
          <a:p>
            <a:pPr marL="176131" indent="-176131">
              <a:buFont typeface="Arial" panose="020B0604020202020204" pitchFamily="34" charset="0"/>
              <a:buChar char="•"/>
            </a:pPr>
            <a:endParaRPr lang="en-US" i="1" baseline="0" dirty="0"/>
          </a:p>
          <a:p>
            <a:pPr marL="176131" indent="-176131">
              <a:buFont typeface="Arial" panose="020B0604020202020204" pitchFamily="34" charset="0"/>
              <a:buChar char="•"/>
            </a:pPr>
            <a:r>
              <a:rPr lang="en-US" i="1" baseline="0" dirty="0"/>
              <a:t>Click slide.</a:t>
            </a:r>
          </a:p>
        </p:txBody>
      </p:sp>
      <p:sp>
        <p:nvSpPr>
          <p:cNvPr id="2" name="Date Placeholder 1"/>
          <p:cNvSpPr>
            <a:spLocks noGrp="1"/>
          </p:cNvSpPr>
          <p:nvPr>
            <p:ph type="dt" idx="10"/>
          </p:nvPr>
        </p:nvSpPr>
        <p:spPr/>
        <p:txBody>
          <a:bodyPr/>
          <a:lstStyle/>
          <a:p>
            <a:fld id="{E283542F-DCD9-4C3F-9209-BBEF08E3A0A6}" type="datetime1">
              <a:rPr lang="en-US" smtClean="0"/>
              <a:t>5/18/2018</a:t>
            </a:fld>
            <a:endParaRPr lang="en-US" dirty="0"/>
          </a:p>
        </p:txBody>
      </p:sp>
      <p:sp>
        <p:nvSpPr>
          <p:cNvPr id="3" name="Header Placeholder 2"/>
          <p:cNvSpPr>
            <a:spLocks noGrp="1"/>
          </p:cNvSpPr>
          <p:nvPr>
            <p:ph type="hdr" sz="quarter" idx="11"/>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489086402"/>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63233" indent="-293551" eaLnBrk="0" hangingPunct="0">
              <a:defRPr sz="2900">
                <a:solidFill>
                  <a:schemeClr val="tx1"/>
                </a:solidFill>
                <a:latin typeface="Times New Roman" pitchFamily="18" charset="0"/>
              </a:defRPr>
            </a:lvl2pPr>
            <a:lvl3pPr marL="1174204" indent="-234841" eaLnBrk="0" hangingPunct="0">
              <a:defRPr sz="2900">
                <a:solidFill>
                  <a:schemeClr val="tx1"/>
                </a:solidFill>
                <a:latin typeface="Times New Roman" pitchFamily="18" charset="0"/>
              </a:defRPr>
            </a:lvl3pPr>
            <a:lvl4pPr marL="1643885" indent="-234841" eaLnBrk="0" hangingPunct="0">
              <a:defRPr sz="2900">
                <a:solidFill>
                  <a:schemeClr val="tx1"/>
                </a:solidFill>
                <a:latin typeface="Times New Roman" pitchFamily="18" charset="0"/>
              </a:defRPr>
            </a:lvl4pPr>
            <a:lvl5pPr marL="2113567" indent="-234841" eaLnBrk="0" hangingPunct="0">
              <a:defRPr sz="2900">
                <a:solidFill>
                  <a:schemeClr val="tx1"/>
                </a:solidFill>
                <a:latin typeface="Times New Roman" pitchFamily="18" charset="0"/>
              </a:defRPr>
            </a:lvl5pPr>
            <a:lvl6pPr marL="2583249" indent="-234841" eaLnBrk="0" fontAlgn="base" hangingPunct="0">
              <a:spcBef>
                <a:spcPct val="0"/>
              </a:spcBef>
              <a:spcAft>
                <a:spcPct val="0"/>
              </a:spcAft>
              <a:defRPr sz="2900">
                <a:solidFill>
                  <a:schemeClr val="tx1"/>
                </a:solidFill>
                <a:latin typeface="Times New Roman" pitchFamily="18" charset="0"/>
              </a:defRPr>
            </a:lvl6pPr>
            <a:lvl7pPr marL="3052930" indent="-234841" eaLnBrk="0" fontAlgn="base" hangingPunct="0">
              <a:spcBef>
                <a:spcPct val="0"/>
              </a:spcBef>
              <a:spcAft>
                <a:spcPct val="0"/>
              </a:spcAft>
              <a:defRPr sz="2900">
                <a:solidFill>
                  <a:schemeClr val="tx1"/>
                </a:solidFill>
                <a:latin typeface="Times New Roman" pitchFamily="18" charset="0"/>
              </a:defRPr>
            </a:lvl7pPr>
            <a:lvl8pPr marL="3522612" indent="-234841" eaLnBrk="0" fontAlgn="base" hangingPunct="0">
              <a:spcBef>
                <a:spcPct val="0"/>
              </a:spcBef>
              <a:spcAft>
                <a:spcPct val="0"/>
              </a:spcAft>
              <a:defRPr sz="2900">
                <a:solidFill>
                  <a:schemeClr val="tx1"/>
                </a:solidFill>
                <a:latin typeface="Times New Roman" pitchFamily="18" charset="0"/>
              </a:defRPr>
            </a:lvl8pPr>
            <a:lvl9pPr marL="3992293" indent="-234841" eaLnBrk="0" fontAlgn="base" hangingPunct="0">
              <a:spcBef>
                <a:spcPct val="0"/>
              </a:spcBef>
              <a:spcAft>
                <a:spcPct val="0"/>
              </a:spcAft>
              <a:defRPr sz="2900">
                <a:solidFill>
                  <a:schemeClr val="tx1"/>
                </a:solidFill>
                <a:latin typeface="Times New Roman" pitchFamily="18" charset="0"/>
              </a:defRPr>
            </a:lvl9pPr>
          </a:lstStyle>
          <a:p>
            <a:pPr eaLnBrk="1" hangingPunct="1"/>
            <a:fld id="{D6BDE5DC-027F-4F14-A0F3-C7B7A3E40103}" type="slidenum">
              <a:rPr lang="en-US" sz="1200"/>
              <a:pPr eaLnBrk="1" hangingPunct="1"/>
              <a:t>235</a:t>
            </a:fld>
            <a:endParaRPr lang="en-US" sz="1200"/>
          </a:p>
        </p:txBody>
      </p:sp>
      <p:sp>
        <p:nvSpPr>
          <p:cNvPr id="39939" name="Rectangle 2"/>
          <p:cNvSpPr>
            <a:spLocks noGrp="1" noRot="1" noChangeAspect="1" noChangeArrowheads="1" noTextEdit="1"/>
          </p:cNvSpPr>
          <p:nvPr>
            <p:ph type="sldImg"/>
          </p:nvPr>
        </p:nvSpPr>
        <p:spPr>
          <a:xfrm>
            <a:off x="1200150" y="700088"/>
            <a:ext cx="4679950" cy="3511550"/>
          </a:xfrm>
          <a:solidFill>
            <a:srgbClr val="FFFFFF"/>
          </a:solidFill>
          <a:ln/>
        </p:spPr>
      </p:sp>
      <p:sp>
        <p:nvSpPr>
          <p:cNvPr id="39940" name="Rectangle 3"/>
          <p:cNvSpPr>
            <a:spLocks noGrp="1" noChangeArrowheads="1"/>
          </p:cNvSpPr>
          <p:nvPr>
            <p:ph type="body" idx="1"/>
          </p:nvPr>
        </p:nvSpPr>
        <p:spPr>
          <a:xfrm>
            <a:off x="945249" y="4449089"/>
            <a:ext cx="5186579" cy="4213384"/>
          </a:xfrm>
          <a:solidFill>
            <a:srgbClr val="FFFFFF"/>
          </a:solidFill>
          <a:ln>
            <a:solidFill>
              <a:srgbClr val="000000"/>
            </a:solidFill>
          </a:ln>
        </p:spPr>
        <p:txBody>
          <a:bodyPr lIns="88854" tIns="44428" rIns="88854" bIns="44428"/>
          <a:lstStyle/>
          <a:p>
            <a:pPr marL="176131" indent="-176131">
              <a:buFont typeface="Arial" panose="020B0604020202020204" pitchFamily="34" charset="0"/>
              <a:buChar char="•"/>
            </a:pPr>
            <a:r>
              <a:rPr lang="en-US" i="1" baseline="0" dirty="0"/>
              <a:t>Review slide.</a:t>
            </a:r>
          </a:p>
          <a:p>
            <a:pPr marL="176131" indent="-176131">
              <a:buFont typeface="Arial" panose="020B0604020202020204" pitchFamily="34" charset="0"/>
              <a:buChar char="•"/>
            </a:pPr>
            <a:endParaRPr lang="en-US" i="1" baseline="0" dirty="0"/>
          </a:p>
          <a:p>
            <a:pPr marL="176131" indent="-176131">
              <a:buFont typeface="Arial" panose="020B0604020202020204" pitchFamily="34" charset="0"/>
              <a:buChar char="•"/>
            </a:pPr>
            <a:r>
              <a:rPr lang="en-US" i="1" baseline="0" dirty="0"/>
              <a:t>Click slide.</a:t>
            </a:r>
          </a:p>
        </p:txBody>
      </p:sp>
      <p:sp>
        <p:nvSpPr>
          <p:cNvPr id="2" name="Date Placeholder 1"/>
          <p:cNvSpPr>
            <a:spLocks noGrp="1"/>
          </p:cNvSpPr>
          <p:nvPr>
            <p:ph type="dt" idx="10"/>
          </p:nvPr>
        </p:nvSpPr>
        <p:spPr/>
        <p:txBody>
          <a:bodyPr/>
          <a:lstStyle/>
          <a:p>
            <a:fld id="{E1C1C75D-D0BC-4594-BBF6-3AA14F48739A}" type="datetime1">
              <a:rPr lang="en-US" smtClean="0"/>
              <a:t>5/18/2018</a:t>
            </a:fld>
            <a:endParaRPr lang="en-US" dirty="0"/>
          </a:p>
        </p:txBody>
      </p:sp>
      <p:sp>
        <p:nvSpPr>
          <p:cNvPr id="3" name="Header Placeholder 2"/>
          <p:cNvSpPr>
            <a:spLocks noGrp="1"/>
          </p:cNvSpPr>
          <p:nvPr>
            <p:ph type="hdr" sz="quarter" idx="11"/>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3134551184"/>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63233" indent="-293551" eaLnBrk="0" hangingPunct="0">
              <a:defRPr sz="2900">
                <a:solidFill>
                  <a:schemeClr val="tx1"/>
                </a:solidFill>
                <a:latin typeface="Times New Roman" pitchFamily="18" charset="0"/>
              </a:defRPr>
            </a:lvl2pPr>
            <a:lvl3pPr marL="1174204" indent="-234841" eaLnBrk="0" hangingPunct="0">
              <a:defRPr sz="2900">
                <a:solidFill>
                  <a:schemeClr val="tx1"/>
                </a:solidFill>
                <a:latin typeface="Times New Roman" pitchFamily="18" charset="0"/>
              </a:defRPr>
            </a:lvl3pPr>
            <a:lvl4pPr marL="1643885" indent="-234841" eaLnBrk="0" hangingPunct="0">
              <a:defRPr sz="2900">
                <a:solidFill>
                  <a:schemeClr val="tx1"/>
                </a:solidFill>
                <a:latin typeface="Times New Roman" pitchFamily="18" charset="0"/>
              </a:defRPr>
            </a:lvl4pPr>
            <a:lvl5pPr marL="2113567" indent="-234841" eaLnBrk="0" hangingPunct="0">
              <a:defRPr sz="2900">
                <a:solidFill>
                  <a:schemeClr val="tx1"/>
                </a:solidFill>
                <a:latin typeface="Times New Roman" pitchFamily="18" charset="0"/>
              </a:defRPr>
            </a:lvl5pPr>
            <a:lvl6pPr marL="2583249" indent="-234841" eaLnBrk="0" fontAlgn="base" hangingPunct="0">
              <a:spcBef>
                <a:spcPct val="0"/>
              </a:spcBef>
              <a:spcAft>
                <a:spcPct val="0"/>
              </a:spcAft>
              <a:defRPr sz="2900">
                <a:solidFill>
                  <a:schemeClr val="tx1"/>
                </a:solidFill>
                <a:latin typeface="Times New Roman" pitchFamily="18" charset="0"/>
              </a:defRPr>
            </a:lvl6pPr>
            <a:lvl7pPr marL="3052930" indent="-234841" eaLnBrk="0" fontAlgn="base" hangingPunct="0">
              <a:spcBef>
                <a:spcPct val="0"/>
              </a:spcBef>
              <a:spcAft>
                <a:spcPct val="0"/>
              </a:spcAft>
              <a:defRPr sz="2900">
                <a:solidFill>
                  <a:schemeClr val="tx1"/>
                </a:solidFill>
                <a:latin typeface="Times New Roman" pitchFamily="18" charset="0"/>
              </a:defRPr>
            </a:lvl7pPr>
            <a:lvl8pPr marL="3522612" indent="-234841" eaLnBrk="0" fontAlgn="base" hangingPunct="0">
              <a:spcBef>
                <a:spcPct val="0"/>
              </a:spcBef>
              <a:spcAft>
                <a:spcPct val="0"/>
              </a:spcAft>
              <a:defRPr sz="2900">
                <a:solidFill>
                  <a:schemeClr val="tx1"/>
                </a:solidFill>
                <a:latin typeface="Times New Roman" pitchFamily="18" charset="0"/>
              </a:defRPr>
            </a:lvl8pPr>
            <a:lvl9pPr marL="3992293" indent="-234841" eaLnBrk="0" fontAlgn="base" hangingPunct="0">
              <a:spcBef>
                <a:spcPct val="0"/>
              </a:spcBef>
              <a:spcAft>
                <a:spcPct val="0"/>
              </a:spcAft>
              <a:defRPr sz="2900">
                <a:solidFill>
                  <a:schemeClr val="tx1"/>
                </a:solidFill>
                <a:latin typeface="Times New Roman" pitchFamily="18" charset="0"/>
              </a:defRPr>
            </a:lvl9pPr>
          </a:lstStyle>
          <a:p>
            <a:pPr eaLnBrk="1" hangingPunct="1"/>
            <a:fld id="{D6BDE5DC-027F-4F14-A0F3-C7B7A3E40103}" type="slidenum">
              <a:rPr lang="en-US" sz="1200"/>
              <a:pPr eaLnBrk="1" hangingPunct="1"/>
              <a:t>236</a:t>
            </a:fld>
            <a:endParaRPr lang="en-US" sz="1200"/>
          </a:p>
        </p:txBody>
      </p:sp>
      <p:sp>
        <p:nvSpPr>
          <p:cNvPr id="39939" name="Rectangle 2"/>
          <p:cNvSpPr>
            <a:spLocks noGrp="1" noRot="1" noChangeAspect="1" noChangeArrowheads="1" noTextEdit="1"/>
          </p:cNvSpPr>
          <p:nvPr>
            <p:ph type="sldImg"/>
          </p:nvPr>
        </p:nvSpPr>
        <p:spPr>
          <a:xfrm>
            <a:off x="1200150" y="700088"/>
            <a:ext cx="4679950" cy="3511550"/>
          </a:xfrm>
          <a:solidFill>
            <a:srgbClr val="FFFFFF"/>
          </a:solidFill>
          <a:ln/>
        </p:spPr>
      </p:sp>
      <p:sp>
        <p:nvSpPr>
          <p:cNvPr id="39940" name="Rectangle 3"/>
          <p:cNvSpPr>
            <a:spLocks noGrp="1" noChangeArrowheads="1"/>
          </p:cNvSpPr>
          <p:nvPr>
            <p:ph type="body" idx="1"/>
          </p:nvPr>
        </p:nvSpPr>
        <p:spPr>
          <a:xfrm>
            <a:off x="945249" y="4449089"/>
            <a:ext cx="5186579" cy="4213384"/>
          </a:xfrm>
          <a:solidFill>
            <a:srgbClr val="FFFFFF"/>
          </a:solidFill>
          <a:ln>
            <a:solidFill>
              <a:srgbClr val="000000"/>
            </a:solidFill>
          </a:ln>
        </p:spPr>
        <p:txBody>
          <a:bodyPr lIns="88854" tIns="44428" rIns="88854" bIns="44428"/>
          <a:lstStyle/>
          <a:p>
            <a:pPr marL="176131" indent="-176131">
              <a:buFont typeface="Arial" panose="020B0604020202020204" pitchFamily="34" charset="0"/>
              <a:buChar char="•"/>
            </a:pPr>
            <a:r>
              <a:rPr lang="en-US" i="1" baseline="0" dirty="0"/>
              <a:t>Review slide.</a:t>
            </a:r>
          </a:p>
          <a:p>
            <a:pPr marL="176131" indent="-176131">
              <a:buFont typeface="Arial" panose="020B0604020202020204" pitchFamily="34" charset="0"/>
              <a:buChar char="•"/>
            </a:pPr>
            <a:endParaRPr lang="en-US" i="1" baseline="0" dirty="0"/>
          </a:p>
          <a:p>
            <a:pPr marL="176131" indent="-176131">
              <a:buFont typeface="Arial" panose="020B0604020202020204" pitchFamily="34" charset="0"/>
              <a:buChar char="•"/>
            </a:pPr>
            <a:r>
              <a:rPr lang="en-US" i="1" baseline="0" dirty="0"/>
              <a:t>Click slide.</a:t>
            </a:r>
          </a:p>
        </p:txBody>
      </p:sp>
      <p:sp>
        <p:nvSpPr>
          <p:cNvPr id="2" name="Date Placeholder 1"/>
          <p:cNvSpPr>
            <a:spLocks noGrp="1"/>
          </p:cNvSpPr>
          <p:nvPr>
            <p:ph type="dt" idx="10"/>
          </p:nvPr>
        </p:nvSpPr>
        <p:spPr/>
        <p:txBody>
          <a:bodyPr/>
          <a:lstStyle/>
          <a:p>
            <a:fld id="{5595B04E-6EB9-433E-8356-97131F417E70}" type="datetime1">
              <a:rPr lang="en-US" smtClean="0"/>
              <a:t>5/18/2018</a:t>
            </a:fld>
            <a:endParaRPr lang="en-US" dirty="0"/>
          </a:p>
        </p:txBody>
      </p:sp>
      <p:sp>
        <p:nvSpPr>
          <p:cNvPr id="3" name="Header Placeholder 2"/>
          <p:cNvSpPr>
            <a:spLocks noGrp="1"/>
          </p:cNvSpPr>
          <p:nvPr>
            <p:ph type="hdr" sz="quarter" idx="11"/>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2248978094"/>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63233" indent="-293551" eaLnBrk="0" hangingPunct="0">
              <a:defRPr sz="2900">
                <a:solidFill>
                  <a:schemeClr val="tx1"/>
                </a:solidFill>
                <a:latin typeface="Times New Roman" pitchFamily="18" charset="0"/>
              </a:defRPr>
            </a:lvl2pPr>
            <a:lvl3pPr marL="1174204" indent="-234841" eaLnBrk="0" hangingPunct="0">
              <a:defRPr sz="2900">
                <a:solidFill>
                  <a:schemeClr val="tx1"/>
                </a:solidFill>
                <a:latin typeface="Times New Roman" pitchFamily="18" charset="0"/>
              </a:defRPr>
            </a:lvl3pPr>
            <a:lvl4pPr marL="1643885" indent="-234841" eaLnBrk="0" hangingPunct="0">
              <a:defRPr sz="2900">
                <a:solidFill>
                  <a:schemeClr val="tx1"/>
                </a:solidFill>
                <a:latin typeface="Times New Roman" pitchFamily="18" charset="0"/>
              </a:defRPr>
            </a:lvl4pPr>
            <a:lvl5pPr marL="2113567" indent="-234841" eaLnBrk="0" hangingPunct="0">
              <a:defRPr sz="2900">
                <a:solidFill>
                  <a:schemeClr val="tx1"/>
                </a:solidFill>
                <a:latin typeface="Times New Roman" pitchFamily="18" charset="0"/>
              </a:defRPr>
            </a:lvl5pPr>
            <a:lvl6pPr marL="2583249" indent="-234841" eaLnBrk="0" fontAlgn="base" hangingPunct="0">
              <a:spcBef>
                <a:spcPct val="0"/>
              </a:spcBef>
              <a:spcAft>
                <a:spcPct val="0"/>
              </a:spcAft>
              <a:defRPr sz="2900">
                <a:solidFill>
                  <a:schemeClr val="tx1"/>
                </a:solidFill>
                <a:latin typeface="Times New Roman" pitchFamily="18" charset="0"/>
              </a:defRPr>
            </a:lvl6pPr>
            <a:lvl7pPr marL="3052930" indent="-234841" eaLnBrk="0" fontAlgn="base" hangingPunct="0">
              <a:spcBef>
                <a:spcPct val="0"/>
              </a:spcBef>
              <a:spcAft>
                <a:spcPct val="0"/>
              </a:spcAft>
              <a:defRPr sz="2900">
                <a:solidFill>
                  <a:schemeClr val="tx1"/>
                </a:solidFill>
                <a:latin typeface="Times New Roman" pitchFamily="18" charset="0"/>
              </a:defRPr>
            </a:lvl7pPr>
            <a:lvl8pPr marL="3522612" indent="-234841" eaLnBrk="0" fontAlgn="base" hangingPunct="0">
              <a:spcBef>
                <a:spcPct val="0"/>
              </a:spcBef>
              <a:spcAft>
                <a:spcPct val="0"/>
              </a:spcAft>
              <a:defRPr sz="2900">
                <a:solidFill>
                  <a:schemeClr val="tx1"/>
                </a:solidFill>
                <a:latin typeface="Times New Roman" pitchFamily="18" charset="0"/>
              </a:defRPr>
            </a:lvl8pPr>
            <a:lvl9pPr marL="3992293" indent="-234841" eaLnBrk="0" fontAlgn="base" hangingPunct="0">
              <a:spcBef>
                <a:spcPct val="0"/>
              </a:spcBef>
              <a:spcAft>
                <a:spcPct val="0"/>
              </a:spcAft>
              <a:defRPr sz="2900">
                <a:solidFill>
                  <a:schemeClr val="tx1"/>
                </a:solidFill>
                <a:latin typeface="Times New Roman" pitchFamily="18" charset="0"/>
              </a:defRPr>
            </a:lvl9pPr>
          </a:lstStyle>
          <a:p>
            <a:pPr eaLnBrk="1" hangingPunct="1"/>
            <a:fld id="{D6BDE5DC-027F-4F14-A0F3-C7B7A3E40103}" type="slidenum">
              <a:rPr lang="en-US" sz="1200"/>
              <a:pPr eaLnBrk="1" hangingPunct="1"/>
              <a:t>237</a:t>
            </a:fld>
            <a:endParaRPr lang="en-US" sz="1200"/>
          </a:p>
        </p:txBody>
      </p:sp>
      <p:sp>
        <p:nvSpPr>
          <p:cNvPr id="39939" name="Rectangle 2"/>
          <p:cNvSpPr>
            <a:spLocks noGrp="1" noRot="1" noChangeAspect="1" noChangeArrowheads="1" noTextEdit="1"/>
          </p:cNvSpPr>
          <p:nvPr>
            <p:ph type="sldImg"/>
          </p:nvPr>
        </p:nvSpPr>
        <p:spPr>
          <a:xfrm>
            <a:off x="1200150" y="700088"/>
            <a:ext cx="4679950" cy="3511550"/>
          </a:xfrm>
          <a:solidFill>
            <a:srgbClr val="FFFFFF"/>
          </a:solidFill>
          <a:ln/>
        </p:spPr>
      </p:sp>
      <p:sp>
        <p:nvSpPr>
          <p:cNvPr id="39940" name="Rectangle 3"/>
          <p:cNvSpPr>
            <a:spLocks noGrp="1" noChangeArrowheads="1"/>
          </p:cNvSpPr>
          <p:nvPr>
            <p:ph type="body" idx="1"/>
          </p:nvPr>
        </p:nvSpPr>
        <p:spPr>
          <a:xfrm>
            <a:off x="945249" y="4449089"/>
            <a:ext cx="5186579" cy="4213384"/>
          </a:xfrm>
          <a:solidFill>
            <a:srgbClr val="FFFFFF"/>
          </a:solidFill>
          <a:ln>
            <a:solidFill>
              <a:srgbClr val="000000"/>
            </a:solidFill>
          </a:ln>
        </p:spPr>
        <p:txBody>
          <a:bodyPr lIns="88854" tIns="44428" rIns="88854" bIns="44428"/>
          <a:lstStyle/>
          <a:p>
            <a:pPr marL="176131" indent="-176131">
              <a:buFont typeface="Arial" panose="020B0604020202020204" pitchFamily="34" charset="0"/>
              <a:buChar char="•"/>
            </a:pPr>
            <a:r>
              <a:rPr lang="en-US" i="1" baseline="0" dirty="0"/>
              <a:t>Review slide.</a:t>
            </a:r>
          </a:p>
          <a:p>
            <a:pPr marL="176131" indent="-176131">
              <a:buFont typeface="Arial" panose="020B0604020202020204" pitchFamily="34" charset="0"/>
              <a:buChar char="•"/>
            </a:pPr>
            <a:endParaRPr lang="en-US" i="1" baseline="0" dirty="0"/>
          </a:p>
          <a:p>
            <a:pPr marL="176131" indent="-176131">
              <a:buFont typeface="Arial" panose="020B0604020202020204" pitchFamily="34" charset="0"/>
              <a:buChar char="•"/>
            </a:pPr>
            <a:r>
              <a:rPr lang="en-US" i="1" baseline="0" dirty="0"/>
              <a:t>Click slide.</a:t>
            </a:r>
          </a:p>
        </p:txBody>
      </p:sp>
      <p:sp>
        <p:nvSpPr>
          <p:cNvPr id="2" name="Date Placeholder 1"/>
          <p:cNvSpPr>
            <a:spLocks noGrp="1"/>
          </p:cNvSpPr>
          <p:nvPr>
            <p:ph type="dt" idx="10"/>
          </p:nvPr>
        </p:nvSpPr>
        <p:spPr/>
        <p:txBody>
          <a:bodyPr/>
          <a:lstStyle/>
          <a:p>
            <a:fld id="{FF94A799-87EE-495E-988F-180C750BE58B}" type="datetime1">
              <a:rPr lang="en-US" smtClean="0"/>
              <a:t>5/18/2018</a:t>
            </a:fld>
            <a:endParaRPr lang="en-US" dirty="0"/>
          </a:p>
        </p:txBody>
      </p:sp>
      <p:sp>
        <p:nvSpPr>
          <p:cNvPr id="3" name="Header Placeholder 2"/>
          <p:cNvSpPr>
            <a:spLocks noGrp="1"/>
          </p:cNvSpPr>
          <p:nvPr>
            <p:ph type="hdr" sz="quarter" idx="11"/>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1790448035"/>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63233" indent="-293551" eaLnBrk="0" hangingPunct="0">
              <a:defRPr sz="2900">
                <a:solidFill>
                  <a:schemeClr val="tx1"/>
                </a:solidFill>
                <a:latin typeface="Times New Roman" pitchFamily="18" charset="0"/>
              </a:defRPr>
            </a:lvl2pPr>
            <a:lvl3pPr marL="1174204" indent="-234841" eaLnBrk="0" hangingPunct="0">
              <a:defRPr sz="2900">
                <a:solidFill>
                  <a:schemeClr val="tx1"/>
                </a:solidFill>
                <a:latin typeface="Times New Roman" pitchFamily="18" charset="0"/>
              </a:defRPr>
            </a:lvl3pPr>
            <a:lvl4pPr marL="1643885" indent="-234841" eaLnBrk="0" hangingPunct="0">
              <a:defRPr sz="2900">
                <a:solidFill>
                  <a:schemeClr val="tx1"/>
                </a:solidFill>
                <a:latin typeface="Times New Roman" pitchFamily="18" charset="0"/>
              </a:defRPr>
            </a:lvl4pPr>
            <a:lvl5pPr marL="2113567" indent="-234841" eaLnBrk="0" hangingPunct="0">
              <a:defRPr sz="2900">
                <a:solidFill>
                  <a:schemeClr val="tx1"/>
                </a:solidFill>
                <a:latin typeface="Times New Roman" pitchFamily="18" charset="0"/>
              </a:defRPr>
            </a:lvl5pPr>
            <a:lvl6pPr marL="2583249" indent="-234841" eaLnBrk="0" fontAlgn="base" hangingPunct="0">
              <a:spcBef>
                <a:spcPct val="0"/>
              </a:spcBef>
              <a:spcAft>
                <a:spcPct val="0"/>
              </a:spcAft>
              <a:defRPr sz="2900">
                <a:solidFill>
                  <a:schemeClr val="tx1"/>
                </a:solidFill>
                <a:latin typeface="Times New Roman" pitchFamily="18" charset="0"/>
              </a:defRPr>
            </a:lvl6pPr>
            <a:lvl7pPr marL="3052930" indent="-234841" eaLnBrk="0" fontAlgn="base" hangingPunct="0">
              <a:spcBef>
                <a:spcPct val="0"/>
              </a:spcBef>
              <a:spcAft>
                <a:spcPct val="0"/>
              </a:spcAft>
              <a:defRPr sz="2900">
                <a:solidFill>
                  <a:schemeClr val="tx1"/>
                </a:solidFill>
                <a:latin typeface="Times New Roman" pitchFamily="18" charset="0"/>
              </a:defRPr>
            </a:lvl7pPr>
            <a:lvl8pPr marL="3522612" indent="-234841" eaLnBrk="0" fontAlgn="base" hangingPunct="0">
              <a:spcBef>
                <a:spcPct val="0"/>
              </a:spcBef>
              <a:spcAft>
                <a:spcPct val="0"/>
              </a:spcAft>
              <a:defRPr sz="2900">
                <a:solidFill>
                  <a:schemeClr val="tx1"/>
                </a:solidFill>
                <a:latin typeface="Times New Roman" pitchFamily="18" charset="0"/>
              </a:defRPr>
            </a:lvl8pPr>
            <a:lvl9pPr marL="3992293" indent="-234841" eaLnBrk="0" fontAlgn="base" hangingPunct="0">
              <a:spcBef>
                <a:spcPct val="0"/>
              </a:spcBef>
              <a:spcAft>
                <a:spcPct val="0"/>
              </a:spcAft>
              <a:defRPr sz="2900">
                <a:solidFill>
                  <a:schemeClr val="tx1"/>
                </a:solidFill>
                <a:latin typeface="Times New Roman" pitchFamily="18" charset="0"/>
              </a:defRPr>
            </a:lvl9pPr>
          </a:lstStyle>
          <a:p>
            <a:pPr eaLnBrk="1" hangingPunct="1"/>
            <a:fld id="{D6BDE5DC-027F-4F14-A0F3-C7B7A3E40103}" type="slidenum">
              <a:rPr lang="en-US" sz="1200"/>
              <a:pPr eaLnBrk="1" hangingPunct="1"/>
              <a:t>238</a:t>
            </a:fld>
            <a:endParaRPr lang="en-US" sz="1200"/>
          </a:p>
        </p:txBody>
      </p:sp>
      <p:sp>
        <p:nvSpPr>
          <p:cNvPr id="39939" name="Rectangle 2"/>
          <p:cNvSpPr>
            <a:spLocks noGrp="1" noRot="1" noChangeAspect="1" noChangeArrowheads="1" noTextEdit="1"/>
          </p:cNvSpPr>
          <p:nvPr>
            <p:ph type="sldImg"/>
          </p:nvPr>
        </p:nvSpPr>
        <p:spPr>
          <a:xfrm>
            <a:off x="1200150" y="700088"/>
            <a:ext cx="4679950" cy="3511550"/>
          </a:xfrm>
          <a:solidFill>
            <a:srgbClr val="FFFFFF"/>
          </a:solidFill>
          <a:ln/>
        </p:spPr>
      </p:sp>
      <p:sp>
        <p:nvSpPr>
          <p:cNvPr id="39940" name="Rectangle 3"/>
          <p:cNvSpPr>
            <a:spLocks noGrp="1" noChangeArrowheads="1"/>
          </p:cNvSpPr>
          <p:nvPr>
            <p:ph type="body" idx="1"/>
          </p:nvPr>
        </p:nvSpPr>
        <p:spPr>
          <a:xfrm>
            <a:off x="945249" y="4449089"/>
            <a:ext cx="5186579" cy="4213384"/>
          </a:xfrm>
          <a:solidFill>
            <a:srgbClr val="FFFFFF"/>
          </a:solidFill>
          <a:ln>
            <a:solidFill>
              <a:srgbClr val="000000"/>
            </a:solidFill>
          </a:ln>
        </p:spPr>
        <p:txBody>
          <a:bodyPr lIns="88854" tIns="44428" rIns="88854" bIns="44428"/>
          <a:lstStyle/>
          <a:p>
            <a:pPr marL="176131" indent="-176131">
              <a:buFont typeface="Arial" panose="020B0604020202020204" pitchFamily="34" charset="0"/>
              <a:buChar char="•"/>
            </a:pPr>
            <a:r>
              <a:rPr lang="en-US" i="1" baseline="0" dirty="0"/>
              <a:t>Review slide.</a:t>
            </a:r>
          </a:p>
          <a:p>
            <a:pPr marL="176131" indent="-176131">
              <a:buFont typeface="Arial" panose="020B0604020202020204" pitchFamily="34" charset="0"/>
              <a:buChar char="•"/>
            </a:pPr>
            <a:endParaRPr lang="en-US" i="1" baseline="0" dirty="0"/>
          </a:p>
          <a:p>
            <a:pPr marL="176131" indent="-176131">
              <a:buFont typeface="Arial" panose="020B0604020202020204" pitchFamily="34" charset="0"/>
              <a:buChar char="•"/>
            </a:pPr>
            <a:r>
              <a:rPr lang="en-US" i="1" baseline="0" dirty="0"/>
              <a:t>Click slide.</a:t>
            </a:r>
          </a:p>
        </p:txBody>
      </p:sp>
      <p:sp>
        <p:nvSpPr>
          <p:cNvPr id="2" name="Date Placeholder 1"/>
          <p:cNvSpPr>
            <a:spLocks noGrp="1"/>
          </p:cNvSpPr>
          <p:nvPr>
            <p:ph type="dt" idx="10"/>
          </p:nvPr>
        </p:nvSpPr>
        <p:spPr/>
        <p:txBody>
          <a:bodyPr/>
          <a:lstStyle/>
          <a:p>
            <a:fld id="{5D504490-7FFB-4414-AB1D-066DB37639CC}" type="datetime1">
              <a:rPr lang="en-US" smtClean="0"/>
              <a:t>5/18/2018</a:t>
            </a:fld>
            <a:endParaRPr lang="en-US" dirty="0"/>
          </a:p>
        </p:txBody>
      </p:sp>
      <p:sp>
        <p:nvSpPr>
          <p:cNvPr id="3" name="Header Placeholder 2"/>
          <p:cNvSpPr>
            <a:spLocks noGrp="1"/>
          </p:cNvSpPr>
          <p:nvPr>
            <p:ph type="hdr" sz="quarter" idx="11"/>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45068531"/>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63233" indent="-293551" eaLnBrk="0" hangingPunct="0">
              <a:defRPr sz="2900">
                <a:solidFill>
                  <a:schemeClr val="tx1"/>
                </a:solidFill>
                <a:latin typeface="Times New Roman" pitchFamily="18" charset="0"/>
              </a:defRPr>
            </a:lvl2pPr>
            <a:lvl3pPr marL="1174204" indent="-234841" eaLnBrk="0" hangingPunct="0">
              <a:defRPr sz="2900">
                <a:solidFill>
                  <a:schemeClr val="tx1"/>
                </a:solidFill>
                <a:latin typeface="Times New Roman" pitchFamily="18" charset="0"/>
              </a:defRPr>
            </a:lvl3pPr>
            <a:lvl4pPr marL="1643885" indent="-234841" eaLnBrk="0" hangingPunct="0">
              <a:defRPr sz="2900">
                <a:solidFill>
                  <a:schemeClr val="tx1"/>
                </a:solidFill>
                <a:latin typeface="Times New Roman" pitchFamily="18" charset="0"/>
              </a:defRPr>
            </a:lvl4pPr>
            <a:lvl5pPr marL="2113567" indent="-234841" eaLnBrk="0" hangingPunct="0">
              <a:defRPr sz="2900">
                <a:solidFill>
                  <a:schemeClr val="tx1"/>
                </a:solidFill>
                <a:latin typeface="Times New Roman" pitchFamily="18" charset="0"/>
              </a:defRPr>
            </a:lvl5pPr>
            <a:lvl6pPr marL="2583249" indent="-234841" eaLnBrk="0" fontAlgn="base" hangingPunct="0">
              <a:spcBef>
                <a:spcPct val="0"/>
              </a:spcBef>
              <a:spcAft>
                <a:spcPct val="0"/>
              </a:spcAft>
              <a:defRPr sz="2900">
                <a:solidFill>
                  <a:schemeClr val="tx1"/>
                </a:solidFill>
                <a:latin typeface="Times New Roman" pitchFamily="18" charset="0"/>
              </a:defRPr>
            </a:lvl6pPr>
            <a:lvl7pPr marL="3052930" indent="-234841" eaLnBrk="0" fontAlgn="base" hangingPunct="0">
              <a:spcBef>
                <a:spcPct val="0"/>
              </a:spcBef>
              <a:spcAft>
                <a:spcPct val="0"/>
              </a:spcAft>
              <a:defRPr sz="2900">
                <a:solidFill>
                  <a:schemeClr val="tx1"/>
                </a:solidFill>
                <a:latin typeface="Times New Roman" pitchFamily="18" charset="0"/>
              </a:defRPr>
            </a:lvl7pPr>
            <a:lvl8pPr marL="3522612" indent="-234841" eaLnBrk="0" fontAlgn="base" hangingPunct="0">
              <a:spcBef>
                <a:spcPct val="0"/>
              </a:spcBef>
              <a:spcAft>
                <a:spcPct val="0"/>
              </a:spcAft>
              <a:defRPr sz="2900">
                <a:solidFill>
                  <a:schemeClr val="tx1"/>
                </a:solidFill>
                <a:latin typeface="Times New Roman" pitchFamily="18" charset="0"/>
              </a:defRPr>
            </a:lvl8pPr>
            <a:lvl9pPr marL="3992293" indent="-234841" eaLnBrk="0" fontAlgn="base" hangingPunct="0">
              <a:spcBef>
                <a:spcPct val="0"/>
              </a:spcBef>
              <a:spcAft>
                <a:spcPct val="0"/>
              </a:spcAft>
              <a:defRPr sz="2900">
                <a:solidFill>
                  <a:schemeClr val="tx1"/>
                </a:solidFill>
                <a:latin typeface="Times New Roman" pitchFamily="18" charset="0"/>
              </a:defRPr>
            </a:lvl9pPr>
          </a:lstStyle>
          <a:p>
            <a:pPr eaLnBrk="1" hangingPunct="1"/>
            <a:fld id="{D6BDE5DC-027F-4F14-A0F3-C7B7A3E40103}" type="slidenum">
              <a:rPr lang="en-US" sz="1200"/>
              <a:pPr eaLnBrk="1" hangingPunct="1"/>
              <a:t>239</a:t>
            </a:fld>
            <a:endParaRPr lang="en-US" sz="1200"/>
          </a:p>
        </p:txBody>
      </p:sp>
      <p:sp>
        <p:nvSpPr>
          <p:cNvPr id="39939" name="Rectangle 2"/>
          <p:cNvSpPr>
            <a:spLocks noGrp="1" noRot="1" noChangeAspect="1" noChangeArrowheads="1" noTextEdit="1"/>
          </p:cNvSpPr>
          <p:nvPr>
            <p:ph type="sldImg"/>
          </p:nvPr>
        </p:nvSpPr>
        <p:spPr>
          <a:xfrm>
            <a:off x="1200150" y="700088"/>
            <a:ext cx="4679950" cy="3511550"/>
          </a:xfrm>
          <a:solidFill>
            <a:srgbClr val="FFFFFF"/>
          </a:solidFill>
          <a:ln/>
        </p:spPr>
      </p:sp>
      <p:sp>
        <p:nvSpPr>
          <p:cNvPr id="39940" name="Rectangle 3"/>
          <p:cNvSpPr>
            <a:spLocks noGrp="1" noChangeArrowheads="1"/>
          </p:cNvSpPr>
          <p:nvPr>
            <p:ph type="body" idx="1"/>
          </p:nvPr>
        </p:nvSpPr>
        <p:spPr>
          <a:xfrm>
            <a:off x="945249" y="4449089"/>
            <a:ext cx="5186579" cy="4213384"/>
          </a:xfrm>
          <a:solidFill>
            <a:srgbClr val="FFFFFF"/>
          </a:solidFill>
          <a:ln>
            <a:solidFill>
              <a:srgbClr val="000000"/>
            </a:solidFill>
          </a:ln>
        </p:spPr>
        <p:txBody>
          <a:bodyPr lIns="88854" tIns="44428" rIns="88854" bIns="44428"/>
          <a:lstStyle/>
          <a:p>
            <a:pPr marL="176131" indent="-176131">
              <a:buFont typeface="Arial" panose="020B0604020202020204" pitchFamily="34" charset="0"/>
              <a:buChar char="•"/>
            </a:pPr>
            <a:r>
              <a:rPr lang="en-US" i="1" baseline="0" dirty="0"/>
              <a:t>Review slide.</a:t>
            </a:r>
          </a:p>
          <a:p>
            <a:pPr marL="176131" indent="-176131">
              <a:buFont typeface="Arial" panose="020B0604020202020204" pitchFamily="34" charset="0"/>
              <a:buChar char="•"/>
            </a:pPr>
            <a:endParaRPr lang="en-US" i="1" baseline="0" dirty="0"/>
          </a:p>
          <a:p>
            <a:pPr marL="176131" indent="-176131">
              <a:buFont typeface="Arial" panose="020B0604020202020204" pitchFamily="34" charset="0"/>
              <a:buChar char="•"/>
            </a:pPr>
            <a:r>
              <a:rPr lang="en-US" i="1" baseline="0" dirty="0"/>
              <a:t>PDD is a Presidentially Declared Disaster.</a:t>
            </a:r>
          </a:p>
          <a:p>
            <a:pPr marL="176131" indent="-176131">
              <a:buFont typeface="Arial" panose="020B0604020202020204" pitchFamily="34" charset="0"/>
              <a:buChar char="•"/>
            </a:pPr>
            <a:endParaRPr lang="en-US" i="1" baseline="0" dirty="0"/>
          </a:p>
          <a:p>
            <a:pPr marL="176131" indent="-176131">
              <a:buFont typeface="Arial" panose="020B0604020202020204" pitchFamily="34" charset="0"/>
              <a:buChar char="•"/>
            </a:pPr>
            <a:r>
              <a:rPr lang="en-US" i="1" baseline="0" dirty="0"/>
              <a:t>Click slide.</a:t>
            </a:r>
          </a:p>
        </p:txBody>
      </p:sp>
      <p:sp>
        <p:nvSpPr>
          <p:cNvPr id="2" name="Date Placeholder 1"/>
          <p:cNvSpPr>
            <a:spLocks noGrp="1"/>
          </p:cNvSpPr>
          <p:nvPr>
            <p:ph type="dt" idx="10"/>
          </p:nvPr>
        </p:nvSpPr>
        <p:spPr/>
        <p:txBody>
          <a:bodyPr/>
          <a:lstStyle/>
          <a:p>
            <a:fld id="{A9CA2D8F-0AAD-4B15-BCDE-5ADF257E22EC}" type="datetime1">
              <a:rPr lang="en-US" smtClean="0"/>
              <a:t>5/18/2018</a:t>
            </a:fld>
            <a:endParaRPr lang="en-US" dirty="0"/>
          </a:p>
        </p:txBody>
      </p:sp>
      <p:sp>
        <p:nvSpPr>
          <p:cNvPr id="3" name="Header Placeholder 2"/>
          <p:cNvSpPr>
            <a:spLocks noGrp="1"/>
          </p:cNvSpPr>
          <p:nvPr>
            <p:ph type="hdr" sz="quarter" idx="11"/>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23970119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28" indent="-171428">
              <a:buFont typeface="Arial" panose="020B0604020202020204" pitchFamily="34" charset="0"/>
              <a:buChar char="•"/>
            </a:pPr>
            <a:r>
              <a:rPr lang="en-US" i="1" dirty="0"/>
              <a:t>Review the slide.  (Job Aid 1)</a:t>
            </a:r>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r>
              <a:rPr lang="en-US" i="0" dirty="0"/>
              <a:t>This slide depicts the New York State Comprehensive Emergency</a:t>
            </a:r>
            <a:r>
              <a:rPr lang="en-US" i="0" baseline="0" dirty="0"/>
              <a:t> </a:t>
            </a:r>
            <a:r>
              <a:rPr lang="en-US" i="0" dirty="0"/>
              <a:t>Management</a:t>
            </a:r>
            <a:r>
              <a:rPr lang="en-US" i="0" baseline="0" dirty="0"/>
              <a:t> </a:t>
            </a:r>
            <a:r>
              <a:rPr lang="en-US" i="0" dirty="0"/>
              <a:t>Plan Volume 2: Response and Short-Term</a:t>
            </a:r>
            <a:r>
              <a:rPr lang="en-US" i="0" baseline="0" dirty="0"/>
              <a:t> Recovery.  An outline of the State’s collective response and short term recovery to an emergency.  It identifies the concept of operations, lines of coordination and the centralized coordination or resources that will be utilized in directing the State’s resources and capabilities in responding to and recovering from a disaster.</a:t>
            </a:r>
          </a:p>
          <a:p>
            <a:pPr marL="171428" indent="-171428">
              <a:buFont typeface="Arial" panose="020B0604020202020204" pitchFamily="34" charset="0"/>
              <a:buChar char="•"/>
            </a:pPr>
            <a:endParaRPr lang="en-US" i="0" baseline="0" dirty="0"/>
          </a:p>
          <a:p>
            <a:pPr marL="171428" indent="-171428">
              <a:buFont typeface="Arial" panose="020B0604020202020204" pitchFamily="34" charset="0"/>
              <a:buChar char="•"/>
            </a:pPr>
            <a:r>
              <a:rPr lang="en-US" i="0" baseline="0" dirty="0"/>
              <a:t>A basic CEMP establishes the fundamental policies and assumptions of statewide emergency management, outlines the State’s vulnerabilities to potential hazards, establishes a comprehensive emergency management concept of operations and outlines agency relationships and responsibilities.</a:t>
            </a:r>
          </a:p>
          <a:p>
            <a:pPr marL="171428" indent="-171428">
              <a:buFont typeface="Arial" panose="020B0604020202020204" pitchFamily="34" charset="0"/>
              <a:buChar char="•"/>
            </a:pPr>
            <a:endParaRPr lang="en-US" i="0" baseline="0" dirty="0"/>
          </a:p>
          <a:p>
            <a:pPr marL="171428" indent="-171428">
              <a:buFont typeface="Arial" panose="020B0604020202020204" pitchFamily="34" charset="0"/>
              <a:buChar char="•"/>
            </a:pPr>
            <a:r>
              <a:rPr lang="en-US" i="0" baseline="0" dirty="0"/>
              <a:t>Have you ever read your state’s CEMP or equivalent plan?</a:t>
            </a:r>
            <a:endParaRPr lang="en-US" i="0" dirty="0"/>
          </a:p>
          <a:p>
            <a:pPr marL="171428" indent="-171428">
              <a:buFont typeface="Arial" panose="020B0604020202020204" pitchFamily="34" charset="0"/>
              <a:buChar char="•"/>
            </a:pPr>
            <a:endParaRPr lang="en-US" baseline="0" dirty="0"/>
          </a:p>
          <a:p>
            <a:pPr marL="171428" indent="-171428">
              <a:buFont typeface="Arial" panose="020B0604020202020204" pitchFamily="34" charset="0"/>
              <a:buChar char="•"/>
            </a:pPr>
            <a:r>
              <a:rPr lang="en-US" i="1" baseline="0" dirty="0"/>
              <a:t>Click slide.</a:t>
            </a:r>
          </a:p>
          <a:p>
            <a:pPr marL="171428" indent="-171428">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3959EA59-0DEE-4D2F-9C38-9C933B61A71A}" type="slidenum">
              <a:rPr lang="en-US" smtClean="0"/>
              <a:t>24</a:t>
            </a:fld>
            <a:endParaRPr lang="en-US"/>
          </a:p>
        </p:txBody>
      </p:sp>
      <p:sp>
        <p:nvSpPr>
          <p:cNvPr id="5" name="Date Placeholder 4"/>
          <p:cNvSpPr>
            <a:spLocks noGrp="1"/>
          </p:cNvSpPr>
          <p:nvPr>
            <p:ph type="dt" idx="11"/>
          </p:nvPr>
        </p:nvSpPr>
        <p:spPr/>
        <p:txBody>
          <a:bodyPr/>
          <a:lstStyle/>
          <a:p>
            <a:fld id="{D5DB7FE7-1CB5-40EF-80AF-9FC130CF9EE7}"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2301720628"/>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63233" indent="-293551" eaLnBrk="0" hangingPunct="0">
              <a:defRPr sz="2900">
                <a:solidFill>
                  <a:schemeClr val="tx1"/>
                </a:solidFill>
                <a:latin typeface="Times New Roman" pitchFamily="18" charset="0"/>
              </a:defRPr>
            </a:lvl2pPr>
            <a:lvl3pPr marL="1174204" indent="-234841" eaLnBrk="0" hangingPunct="0">
              <a:defRPr sz="2900">
                <a:solidFill>
                  <a:schemeClr val="tx1"/>
                </a:solidFill>
                <a:latin typeface="Times New Roman" pitchFamily="18" charset="0"/>
              </a:defRPr>
            </a:lvl3pPr>
            <a:lvl4pPr marL="1643885" indent="-234841" eaLnBrk="0" hangingPunct="0">
              <a:defRPr sz="2900">
                <a:solidFill>
                  <a:schemeClr val="tx1"/>
                </a:solidFill>
                <a:latin typeface="Times New Roman" pitchFamily="18" charset="0"/>
              </a:defRPr>
            </a:lvl4pPr>
            <a:lvl5pPr marL="2113567" indent="-234841" eaLnBrk="0" hangingPunct="0">
              <a:defRPr sz="2900">
                <a:solidFill>
                  <a:schemeClr val="tx1"/>
                </a:solidFill>
                <a:latin typeface="Times New Roman" pitchFamily="18" charset="0"/>
              </a:defRPr>
            </a:lvl5pPr>
            <a:lvl6pPr marL="2583249" indent="-234841" eaLnBrk="0" fontAlgn="base" hangingPunct="0">
              <a:spcBef>
                <a:spcPct val="0"/>
              </a:spcBef>
              <a:spcAft>
                <a:spcPct val="0"/>
              </a:spcAft>
              <a:defRPr sz="2900">
                <a:solidFill>
                  <a:schemeClr val="tx1"/>
                </a:solidFill>
                <a:latin typeface="Times New Roman" pitchFamily="18" charset="0"/>
              </a:defRPr>
            </a:lvl6pPr>
            <a:lvl7pPr marL="3052930" indent="-234841" eaLnBrk="0" fontAlgn="base" hangingPunct="0">
              <a:spcBef>
                <a:spcPct val="0"/>
              </a:spcBef>
              <a:spcAft>
                <a:spcPct val="0"/>
              </a:spcAft>
              <a:defRPr sz="2900">
                <a:solidFill>
                  <a:schemeClr val="tx1"/>
                </a:solidFill>
                <a:latin typeface="Times New Roman" pitchFamily="18" charset="0"/>
              </a:defRPr>
            </a:lvl7pPr>
            <a:lvl8pPr marL="3522612" indent="-234841" eaLnBrk="0" fontAlgn="base" hangingPunct="0">
              <a:spcBef>
                <a:spcPct val="0"/>
              </a:spcBef>
              <a:spcAft>
                <a:spcPct val="0"/>
              </a:spcAft>
              <a:defRPr sz="2900">
                <a:solidFill>
                  <a:schemeClr val="tx1"/>
                </a:solidFill>
                <a:latin typeface="Times New Roman" pitchFamily="18" charset="0"/>
              </a:defRPr>
            </a:lvl8pPr>
            <a:lvl9pPr marL="3992293" indent="-234841" eaLnBrk="0" fontAlgn="base" hangingPunct="0">
              <a:spcBef>
                <a:spcPct val="0"/>
              </a:spcBef>
              <a:spcAft>
                <a:spcPct val="0"/>
              </a:spcAft>
              <a:defRPr sz="2900">
                <a:solidFill>
                  <a:schemeClr val="tx1"/>
                </a:solidFill>
                <a:latin typeface="Times New Roman" pitchFamily="18" charset="0"/>
              </a:defRPr>
            </a:lvl9pPr>
          </a:lstStyle>
          <a:p>
            <a:pPr eaLnBrk="1" hangingPunct="1"/>
            <a:fld id="{D6BDE5DC-027F-4F14-A0F3-C7B7A3E40103}" type="slidenum">
              <a:rPr lang="en-US" sz="1200"/>
              <a:pPr eaLnBrk="1" hangingPunct="1"/>
              <a:t>240</a:t>
            </a:fld>
            <a:endParaRPr lang="en-US" sz="1200"/>
          </a:p>
        </p:txBody>
      </p:sp>
      <p:sp>
        <p:nvSpPr>
          <p:cNvPr id="39939" name="Rectangle 2"/>
          <p:cNvSpPr>
            <a:spLocks noGrp="1" noRot="1" noChangeAspect="1" noChangeArrowheads="1" noTextEdit="1"/>
          </p:cNvSpPr>
          <p:nvPr>
            <p:ph type="sldImg"/>
          </p:nvPr>
        </p:nvSpPr>
        <p:spPr>
          <a:xfrm>
            <a:off x="1200150" y="700088"/>
            <a:ext cx="4679950" cy="3511550"/>
          </a:xfrm>
          <a:solidFill>
            <a:srgbClr val="FFFFFF"/>
          </a:solidFill>
          <a:ln/>
        </p:spPr>
      </p:sp>
      <p:sp>
        <p:nvSpPr>
          <p:cNvPr id="39940" name="Rectangle 3"/>
          <p:cNvSpPr>
            <a:spLocks noGrp="1" noChangeArrowheads="1"/>
          </p:cNvSpPr>
          <p:nvPr>
            <p:ph type="body" idx="1"/>
          </p:nvPr>
        </p:nvSpPr>
        <p:spPr>
          <a:xfrm>
            <a:off x="945249" y="4449089"/>
            <a:ext cx="5186579" cy="4213384"/>
          </a:xfrm>
          <a:solidFill>
            <a:srgbClr val="FFFFFF"/>
          </a:solidFill>
          <a:ln>
            <a:solidFill>
              <a:srgbClr val="000000"/>
            </a:solidFill>
          </a:ln>
        </p:spPr>
        <p:txBody>
          <a:bodyPr lIns="88854" tIns="44428" rIns="88854" bIns="44428"/>
          <a:lstStyle/>
          <a:p>
            <a:pPr marL="176131" indent="-176131">
              <a:buFont typeface="Arial" panose="020B0604020202020204" pitchFamily="34" charset="0"/>
              <a:buChar char="•"/>
            </a:pPr>
            <a:r>
              <a:rPr lang="en-US" i="1" baseline="0" dirty="0"/>
              <a:t>Review slide.</a:t>
            </a:r>
          </a:p>
          <a:p>
            <a:pPr marL="176131" indent="-176131">
              <a:buFont typeface="Arial" panose="020B0604020202020204" pitchFamily="34" charset="0"/>
              <a:buChar char="•"/>
            </a:pPr>
            <a:endParaRPr lang="en-US" i="1" baseline="0" dirty="0"/>
          </a:p>
          <a:p>
            <a:pPr marL="176131" indent="-176131">
              <a:buFont typeface="Arial" panose="020B0604020202020204" pitchFamily="34" charset="0"/>
              <a:buChar char="•"/>
            </a:pPr>
            <a:r>
              <a:rPr lang="en-US" i="1" baseline="0" dirty="0"/>
              <a:t>Click slide.</a:t>
            </a:r>
          </a:p>
        </p:txBody>
      </p:sp>
      <p:sp>
        <p:nvSpPr>
          <p:cNvPr id="2" name="Date Placeholder 1"/>
          <p:cNvSpPr>
            <a:spLocks noGrp="1"/>
          </p:cNvSpPr>
          <p:nvPr>
            <p:ph type="dt" idx="10"/>
          </p:nvPr>
        </p:nvSpPr>
        <p:spPr/>
        <p:txBody>
          <a:bodyPr/>
          <a:lstStyle/>
          <a:p>
            <a:fld id="{E9B454BB-CE8D-4170-A671-0969169AEDDB}" type="datetime1">
              <a:rPr lang="en-US" smtClean="0"/>
              <a:t>5/18/2018</a:t>
            </a:fld>
            <a:endParaRPr lang="en-US" dirty="0"/>
          </a:p>
        </p:txBody>
      </p:sp>
      <p:sp>
        <p:nvSpPr>
          <p:cNvPr id="3" name="Header Placeholder 2"/>
          <p:cNvSpPr>
            <a:spLocks noGrp="1"/>
          </p:cNvSpPr>
          <p:nvPr>
            <p:ph type="hdr" sz="quarter" idx="11"/>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3615068843"/>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63233" indent="-293551" eaLnBrk="0" hangingPunct="0">
              <a:defRPr sz="2900">
                <a:solidFill>
                  <a:schemeClr val="tx1"/>
                </a:solidFill>
                <a:latin typeface="Times New Roman" pitchFamily="18" charset="0"/>
              </a:defRPr>
            </a:lvl2pPr>
            <a:lvl3pPr marL="1174204" indent="-234841" eaLnBrk="0" hangingPunct="0">
              <a:defRPr sz="2900">
                <a:solidFill>
                  <a:schemeClr val="tx1"/>
                </a:solidFill>
                <a:latin typeface="Times New Roman" pitchFamily="18" charset="0"/>
              </a:defRPr>
            </a:lvl3pPr>
            <a:lvl4pPr marL="1643885" indent="-234841" eaLnBrk="0" hangingPunct="0">
              <a:defRPr sz="2900">
                <a:solidFill>
                  <a:schemeClr val="tx1"/>
                </a:solidFill>
                <a:latin typeface="Times New Roman" pitchFamily="18" charset="0"/>
              </a:defRPr>
            </a:lvl4pPr>
            <a:lvl5pPr marL="2113567" indent="-234841" eaLnBrk="0" hangingPunct="0">
              <a:defRPr sz="2900">
                <a:solidFill>
                  <a:schemeClr val="tx1"/>
                </a:solidFill>
                <a:latin typeface="Times New Roman" pitchFamily="18" charset="0"/>
              </a:defRPr>
            </a:lvl5pPr>
            <a:lvl6pPr marL="2583249" indent="-234841" eaLnBrk="0" fontAlgn="base" hangingPunct="0">
              <a:spcBef>
                <a:spcPct val="0"/>
              </a:spcBef>
              <a:spcAft>
                <a:spcPct val="0"/>
              </a:spcAft>
              <a:defRPr sz="2900">
                <a:solidFill>
                  <a:schemeClr val="tx1"/>
                </a:solidFill>
                <a:latin typeface="Times New Roman" pitchFamily="18" charset="0"/>
              </a:defRPr>
            </a:lvl6pPr>
            <a:lvl7pPr marL="3052930" indent="-234841" eaLnBrk="0" fontAlgn="base" hangingPunct="0">
              <a:spcBef>
                <a:spcPct val="0"/>
              </a:spcBef>
              <a:spcAft>
                <a:spcPct val="0"/>
              </a:spcAft>
              <a:defRPr sz="2900">
                <a:solidFill>
                  <a:schemeClr val="tx1"/>
                </a:solidFill>
                <a:latin typeface="Times New Roman" pitchFamily="18" charset="0"/>
              </a:defRPr>
            </a:lvl7pPr>
            <a:lvl8pPr marL="3522612" indent="-234841" eaLnBrk="0" fontAlgn="base" hangingPunct="0">
              <a:spcBef>
                <a:spcPct val="0"/>
              </a:spcBef>
              <a:spcAft>
                <a:spcPct val="0"/>
              </a:spcAft>
              <a:defRPr sz="2900">
                <a:solidFill>
                  <a:schemeClr val="tx1"/>
                </a:solidFill>
                <a:latin typeface="Times New Roman" pitchFamily="18" charset="0"/>
              </a:defRPr>
            </a:lvl8pPr>
            <a:lvl9pPr marL="3992293" indent="-234841" eaLnBrk="0" fontAlgn="base" hangingPunct="0">
              <a:spcBef>
                <a:spcPct val="0"/>
              </a:spcBef>
              <a:spcAft>
                <a:spcPct val="0"/>
              </a:spcAft>
              <a:defRPr sz="2900">
                <a:solidFill>
                  <a:schemeClr val="tx1"/>
                </a:solidFill>
                <a:latin typeface="Times New Roman" pitchFamily="18" charset="0"/>
              </a:defRPr>
            </a:lvl9pPr>
          </a:lstStyle>
          <a:p>
            <a:pPr eaLnBrk="1" hangingPunct="1"/>
            <a:fld id="{D6BDE5DC-027F-4F14-A0F3-C7B7A3E40103}" type="slidenum">
              <a:rPr lang="en-US" sz="1200"/>
              <a:pPr eaLnBrk="1" hangingPunct="1"/>
              <a:t>241</a:t>
            </a:fld>
            <a:endParaRPr lang="en-US" sz="1200"/>
          </a:p>
        </p:txBody>
      </p:sp>
      <p:sp>
        <p:nvSpPr>
          <p:cNvPr id="39939" name="Rectangle 2"/>
          <p:cNvSpPr>
            <a:spLocks noGrp="1" noRot="1" noChangeAspect="1" noChangeArrowheads="1" noTextEdit="1"/>
          </p:cNvSpPr>
          <p:nvPr>
            <p:ph type="sldImg"/>
          </p:nvPr>
        </p:nvSpPr>
        <p:spPr>
          <a:xfrm>
            <a:off x="1200150" y="700088"/>
            <a:ext cx="4679950" cy="3511550"/>
          </a:xfrm>
          <a:solidFill>
            <a:srgbClr val="FFFFFF"/>
          </a:solidFill>
          <a:ln/>
        </p:spPr>
      </p:sp>
      <p:sp>
        <p:nvSpPr>
          <p:cNvPr id="39940" name="Rectangle 3"/>
          <p:cNvSpPr>
            <a:spLocks noGrp="1" noChangeArrowheads="1"/>
          </p:cNvSpPr>
          <p:nvPr>
            <p:ph type="body" idx="1"/>
          </p:nvPr>
        </p:nvSpPr>
        <p:spPr>
          <a:xfrm>
            <a:off x="945249" y="4449089"/>
            <a:ext cx="5186579" cy="4213384"/>
          </a:xfrm>
          <a:solidFill>
            <a:srgbClr val="FFFFFF"/>
          </a:solidFill>
          <a:ln>
            <a:solidFill>
              <a:srgbClr val="000000"/>
            </a:solidFill>
          </a:ln>
        </p:spPr>
        <p:txBody>
          <a:bodyPr lIns="88854" tIns="44428" rIns="88854" bIns="44428"/>
          <a:lstStyle/>
          <a:p>
            <a:pPr marL="176131" indent="-176131">
              <a:buFont typeface="Arial" panose="020B0604020202020204" pitchFamily="34" charset="0"/>
              <a:buChar char="•"/>
            </a:pPr>
            <a:r>
              <a:rPr lang="en-US" i="1" baseline="0" dirty="0"/>
              <a:t>Review slide.</a:t>
            </a:r>
          </a:p>
          <a:p>
            <a:pPr marL="176131" indent="-176131">
              <a:buFont typeface="Arial" panose="020B0604020202020204" pitchFamily="34" charset="0"/>
              <a:buChar char="•"/>
            </a:pPr>
            <a:endParaRPr lang="en-US" i="1" baseline="0" dirty="0"/>
          </a:p>
          <a:p>
            <a:pPr marL="176131" indent="-176131">
              <a:buFont typeface="Arial" panose="020B0604020202020204" pitchFamily="34" charset="0"/>
              <a:buChar char="•"/>
            </a:pPr>
            <a:r>
              <a:rPr lang="en-US" i="0" baseline="0" dirty="0"/>
              <a:t>Ask why is this a problem?  Link up with your state’s IA person and get him or her onboard with NFIP requirements within the SFHA.  You should be invited to meetings (housing and rebuilding).  These meetings will generally include VOADs.  You can inform those in attendance of the permitting requirements and give them a heads up concerning SDE inspections that are required.  This will greatly reduce any issues in the field; however, there will always be that one IA inspector that will have to be pulled from the field.</a:t>
            </a:r>
          </a:p>
          <a:p>
            <a:pPr marL="176131" indent="-176131">
              <a:buFont typeface="Arial" panose="020B0604020202020204" pitchFamily="34" charset="0"/>
              <a:buChar char="•"/>
            </a:pPr>
            <a:endParaRPr lang="en-US" i="0" baseline="0" dirty="0"/>
          </a:p>
          <a:p>
            <a:pPr marL="176131" indent="-176131">
              <a:buFont typeface="Arial" panose="020B0604020202020204" pitchFamily="34" charset="0"/>
              <a:buChar char="•"/>
            </a:pPr>
            <a:r>
              <a:rPr lang="en-US" i="1" baseline="0" dirty="0"/>
              <a:t>Photo found on www search, no identification.</a:t>
            </a:r>
          </a:p>
          <a:p>
            <a:pPr marL="176131" indent="-176131">
              <a:buFont typeface="Arial" panose="020B0604020202020204" pitchFamily="34" charset="0"/>
              <a:buChar char="•"/>
            </a:pPr>
            <a:endParaRPr lang="en-US" i="1" baseline="0" dirty="0"/>
          </a:p>
          <a:p>
            <a:pPr marL="176131" indent="-176131">
              <a:buFont typeface="Arial" panose="020B0604020202020204" pitchFamily="34" charset="0"/>
              <a:buChar char="•"/>
            </a:pPr>
            <a:r>
              <a:rPr lang="en-US" i="1" baseline="0" dirty="0"/>
              <a:t>Click slide.</a:t>
            </a:r>
          </a:p>
        </p:txBody>
      </p:sp>
      <p:sp>
        <p:nvSpPr>
          <p:cNvPr id="2" name="Date Placeholder 1"/>
          <p:cNvSpPr>
            <a:spLocks noGrp="1"/>
          </p:cNvSpPr>
          <p:nvPr>
            <p:ph type="dt" idx="10"/>
          </p:nvPr>
        </p:nvSpPr>
        <p:spPr/>
        <p:txBody>
          <a:bodyPr/>
          <a:lstStyle/>
          <a:p>
            <a:fld id="{3FFF2248-87B8-416E-96AE-8E5E54021D45}" type="datetime1">
              <a:rPr lang="en-US" smtClean="0"/>
              <a:t>5/18/2018</a:t>
            </a:fld>
            <a:endParaRPr lang="en-US" dirty="0"/>
          </a:p>
        </p:txBody>
      </p:sp>
      <p:sp>
        <p:nvSpPr>
          <p:cNvPr id="3" name="Header Placeholder 2"/>
          <p:cNvSpPr>
            <a:spLocks noGrp="1"/>
          </p:cNvSpPr>
          <p:nvPr>
            <p:ph type="hdr" sz="quarter" idx="11"/>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1358948813"/>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63233" indent="-293551" eaLnBrk="0" hangingPunct="0">
              <a:defRPr sz="2900">
                <a:solidFill>
                  <a:schemeClr val="tx1"/>
                </a:solidFill>
                <a:latin typeface="Times New Roman" pitchFamily="18" charset="0"/>
              </a:defRPr>
            </a:lvl2pPr>
            <a:lvl3pPr marL="1174204" indent="-234841" eaLnBrk="0" hangingPunct="0">
              <a:defRPr sz="2900">
                <a:solidFill>
                  <a:schemeClr val="tx1"/>
                </a:solidFill>
                <a:latin typeface="Times New Roman" pitchFamily="18" charset="0"/>
              </a:defRPr>
            </a:lvl3pPr>
            <a:lvl4pPr marL="1643885" indent="-234841" eaLnBrk="0" hangingPunct="0">
              <a:defRPr sz="2900">
                <a:solidFill>
                  <a:schemeClr val="tx1"/>
                </a:solidFill>
                <a:latin typeface="Times New Roman" pitchFamily="18" charset="0"/>
              </a:defRPr>
            </a:lvl4pPr>
            <a:lvl5pPr marL="2113567" indent="-234841" eaLnBrk="0" hangingPunct="0">
              <a:defRPr sz="2900">
                <a:solidFill>
                  <a:schemeClr val="tx1"/>
                </a:solidFill>
                <a:latin typeface="Times New Roman" pitchFamily="18" charset="0"/>
              </a:defRPr>
            </a:lvl5pPr>
            <a:lvl6pPr marL="2583249" indent="-234841" eaLnBrk="0" fontAlgn="base" hangingPunct="0">
              <a:spcBef>
                <a:spcPct val="0"/>
              </a:spcBef>
              <a:spcAft>
                <a:spcPct val="0"/>
              </a:spcAft>
              <a:defRPr sz="2900">
                <a:solidFill>
                  <a:schemeClr val="tx1"/>
                </a:solidFill>
                <a:latin typeface="Times New Roman" pitchFamily="18" charset="0"/>
              </a:defRPr>
            </a:lvl6pPr>
            <a:lvl7pPr marL="3052930" indent="-234841" eaLnBrk="0" fontAlgn="base" hangingPunct="0">
              <a:spcBef>
                <a:spcPct val="0"/>
              </a:spcBef>
              <a:spcAft>
                <a:spcPct val="0"/>
              </a:spcAft>
              <a:defRPr sz="2900">
                <a:solidFill>
                  <a:schemeClr val="tx1"/>
                </a:solidFill>
                <a:latin typeface="Times New Roman" pitchFamily="18" charset="0"/>
              </a:defRPr>
            </a:lvl7pPr>
            <a:lvl8pPr marL="3522612" indent="-234841" eaLnBrk="0" fontAlgn="base" hangingPunct="0">
              <a:spcBef>
                <a:spcPct val="0"/>
              </a:spcBef>
              <a:spcAft>
                <a:spcPct val="0"/>
              </a:spcAft>
              <a:defRPr sz="2900">
                <a:solidFill>
                  <a:schemeClr val="tx1"/>
                </a:solidFill>
                <a:latin typeface="Times New Roman" pitchFamily="18" charset="0"/>
              </a:defRPr>
            </a:lvl8pPr>
            <a:lvl9pPr marL="3992293" indent="-234841" eaLnBrk="0" fontAlgn="base" hangingPunct="0">
              <a:spcBef>
                <a:spcPct val="0"/>
              </a:spcBef>
              <a:spcAft>
                <a:spcPct val="0"/>
              </a:spcAft>
              <a:defRPr sz="2900">
                <a:solidFill>
                  <a:schemeClr val="tx1"/>
                </a:solidFill>
                <a:latin typeface="Times New Roman" pitchFamily="18" charset="0"/>
              </a:defRPr>
            </a:lvl9pPr>
          </a:lstStyle>
          <a:p>
            <a:pPr eaLnBrk="1" hangingPunct="1"/>
            <a:fld id="{D6BDE5DC-027F-4F14-A0F3-C7B7A3E40103}" type="slidenum">
              <a:rPr lang="en-US" sz="1200"/>
              <a:pPr eaLnBrk="1" hangingPunct="1"/>
              <a:t>242</a:t>
            </a:fld>
            <a:endParaRPr lang="en-US" sz="1200"/>
          </a:p>
        </p:txBody>
      </p:sp>
      <p:sp>
        <p:nvSpPr>
          <p:cNvPr id="39939" name="Rectangle 2"/>
          <p:cNvSpPr>
            <a:spLocks noGrp="1" noRot="1" noChangeAspect="1" noChangeArrowheads="1" noTextEdit="1"/>
          </p:cNvSpPr>
          <p:nvPr>
            <p:ph type="sldImg"/>
          </p:nvPr>
        </p:nvSpPr>
        <p:spPr>
          <a:xfrm>
            <a:off x="1200150" y="700088"/>
            <a:ext cx="4679950" cy="3511550"/>
          </a:xfrm>
          <a:solidFill>
            <a:srgbClr val="FFFFFF"/>
          </a:solidFill>
          <a:ln/>
        </p:spPr>
      </p:sp>
      <p:sp>
        <p:nvSpPr>
          <p:cNvPr id="39940" name="Rectangle 3"/>
          <p:cNvSpPr>
            <a:spLocks noGrp="1" noChangeArrowheads="1"/>
          </p:cNvSpPr>
          <p:nvPr>
            <p:ph type="body" idx="1"/>
          </p:nvPr>
        </p:nvSpPr>
        <p:spPr>
          <a:xfrm>
            <a:off x="945249" y="4449089"/>
            <a:ext cx="5186579" cy="4213384"/>
          </a:xfrm>
          <a:solidFill>
            <a:srgbClr val="FFFFFF"/>
          </a:solidFill>
          <a:ln>
            <a:solidFill>
              <a:srgbClr val="000000"/>
            </a:solidFill>
          </a:ln>
        </p:spPr>
        <p:txBody>
          <a:bodyPr lIns="88854" tIns="44428" rIns="88854" bIns="44428"/>
          <a:lstStyle/>
          <a:p>
            <a:pPr marL="176131" indent="-176131">
              <a:buFont typeface="Arial" panose="020B0604020202020204" pitchFamily="34" charset="0"/>
              <a:buChar char="•"/>
            </a:pPr>
            <a:r>
              <a:rPr lang="en-US" i="1" baseline="0" dirty="0"/>
              <a:t>Review slide.</a:t>
            </a:r>
          </a:p>
          <a:p>
            <a:pPr marL="176131" indent="-176131">
              <a:buFont typeface="Arial" panose="020B0604020202020204" pitchFamily="34" charset="0"/>
              <a:buChar char="•"/>
            </a:pPr>
            <a:endParaRPr lang="en-US" i="1" baseline="0" dirty="0"/>
          </a:p>
          <a:p>
            <a:pPr marL="176131" indent="-176131">
              <a:buFont typeface="Arial" panose="020B0604020202020204" pitchFamily="34" charset="0"/>
              <a:buChar char="•"/>
            </a:pPr>
            <a:r>
              <a:rPr lang="en-US" i="1" baseline="0" dirty="0"/>
              <a:t>Click slide.</a:t>
            </a:r>
          </a:p>
          <a:p>
            <a:pPr marL="176131" indent="-176131">
              <a:buFont typeface="Arial" panose="020B0604020202020204" pitchFamily="34" charset="0"/>
              <a:buChar char="•"/>
            </a:pPr>
            <a:endParaRPr lang="en-US" i="1" baseline="0" dirty="0"/>
          </a:p>
        </p:txBody>
      </p:sp>
      <p:sp>
        <p:nvSpPr>
          <p:cNvPr id="2" name="Date Placeholder 1"/>
          <p:cNvSpPr>
            <a:spLocks noGrp="1"/>
          </p:cNvSpPr>
          <p:nvPr>
            <p:ph type="dt" idx="10"/>
          </p:nvPr>
        </p:nvSpPr>
        <p:spPr/>
        <p:txBody>
          <a:bodyPr/>
          <a:lstStyle/>
          <a:p>
            <a:fld id="{B7CEBBB3-C9E3-4DD6-B056-1E79939CD718}" type="datetime1">
              <a:rPr lang="en-US" smtClean="0"/>
              <a:t>5/18/2018</a:t>
            </a:fld>
            <a:endParaRPr lang="en-US" dirty="0"/>
          </a:p>
        </p:txBody>
      </p:sp>
      <p:sp>
        <p:nvSpPr>
          <p:cNvPr id="3" name="Header Placeholder 2"/>
          <p:cNvSpPr>
            <a:spLocks noGrp="1"/>
          </p:cNvSpPr>
          <p:nvPr>
            <p:ph type="hdr" sz="quarter" idx="11"/>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869446811"/>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anose="020B0604030504040204" pitchFamily="34" charset="0"/>
              </a:defRPr>
            </a:lvl1pPr>
            <a:lvl2pPr marL="742950" indent="-285750">
              <a:defRPr sz="2400">
                <a:solidFill>
                  <a:schemeClr val="tx1"/>
                </a:solidFill>
                <a:latin typeface="Tahoma" panose="020B0604030504040204" pitchFamily="34" charset="0"/>
              </a:defRPr>
            </a:lvl2pPr>
            <a:lvl3pPr marL="1143000" indent="-228600">
              <a:defRPr sz="2400">
                <a:solidFill>
                  <a:schemeClr val="tx1"/>
                </a:solidFill>
                <a:latin typeface="Tahoma" panose="020B0604030504040204" pitchFamily="34" charset="0"/>
              </a:defRPr>
            </a:lvl3pPr>
            <a:lvl4pPr marL="1600200" indent="-228600">
              <a:defRPr sz="2400">
                <a:solidFill>
                  <a:schemeClr val="tx1"/>
                </a:solidFill>
                <a:latin typeface="Tahoma" panose="020B0604030504040204" pitchFamily="34" charset="0"/>
              </a:defRPr>
            </a:lvl4pPr>
            <a:lvl5pPr marL="2057400" indent="-228600">
              <a:defRPr sz="2400">
                <a:solidFill>
                  <a:schemeClr val="tx1"/>
                </a:solidFill>
                <a:latin typeface="Tahoma" panose="020B0604030504040204" pitchFamily="34" charset="0"/>
              </a:defRPr>
            </a:lvl5pPr>
            <a:lvl6pPr marL="2514600" indent="-228600" algn="ctr" eaLnBrk="0" fontAlgn="base" hangingPunct="0">
              <a:spcBef>
                <a:spcPct val="0"/>
              </a:spcBef>
              <a:spcAft>
                <a:spcPct val="0"/>
              </a:spcAft>
              <a:defRPr sz="2400">
                <a:solidFill>
                  <a:schemeClr val="tx1"/>
                </a:solidFill>
                <a:latin typeface="Tahoma" panose="020B0604030504040204" pitchFamily="34" charset="0"/>
              </a:defRPr>
            </a:lvl6pPr>
            <a:lvl7pPr marL="2971800" indent="-228600" algn="ctr" eaLnBrk="0" fontAlgn="base" hangingPunct="0">
              <a:spcBef>
                <a:spcPct val="0"/>
              </a:spcBef>
              <a:spcAft>
                <a:spcPct val="0"/>
              </a:spcAft>
              <a:defRPr sz="2400">
                <a:solidFill>
                  <a:schemeClr val="tx1"/>
                </a:solidFill>
                <a:latin typeface="Tahoma" panose="020B0604030504040204" pitchFamily="34" charset="0"/>
              </a:defRPr>
            </a:lvl7pPr>
            <a:lvl8pPr marL="3429000" indent="-228600" algn="ctr" eaLnBrk="0" fontAlgn="base" hangingPunct="0">
              <a:spcBef>
                <a:spcPct val="0"/>
              </a:spcBef>
              <a:spcAft>
                <a:spcPct val="0"/>
              </a:spcAft>
              <a:defRPr sz="2400">
                <a:solidFill>
                  <a:schemeClr val="tx1"/>
                </a:solidFill>
                <a:latin typeface="Tahoma" panose="020B0604030504040204" pitchFamily="34" charset="0"/>
              </a:defRPr>
            </a:lvl8pPr>
            <a:lvl9pPr marL="3886200" indent="-228600" algn="ctr" eaLnBrk="0" fontAlgn="base" hangingPunct="0">
              <a:spcBef>
                <a:spcPct val="0"/>
              </a:spcBef>
              <a:spcAft>
                <a:spcPct val="0"/>
              </a:spcAft>
              <a:defRPr sz="2400">
                <a:solidFill>
                  <a:schemeClr val="tx1"/>
                </a:solidFill>
                <a:latin typeface="Tahoma" panose="020B0604030504040204" pitchFamily="34" charset="0"/>
              </a:defRPr>
            </a:lvl9pPr>
          </a:lstStyle>
          <a:p>
            <a:fld id="{4BA046FB-3597-4A52-B00E-6A0F593B9C8D}" type="slidenum">
              <a:rPr lang="en-US" altLang="en-US" sz="1200">
                <a:latin typeface="Comic Sans MS" panose="030F0702030302020204" pitchFamily="66" charset="0"/>
              </a:rPr>
              <a:pPr/>
              <a:t>243</a:t>
            </a:fld>
            <a:endParaRPr lang="en-US" altLang="en-US" sz="1200">
              <a:latin typeface="Comic Sans MS" panose="030F0702030302020204" pitchFamily="66" charset="0"/>
            </a:endParaRPr>
          </a:p>
        </p:txBody>
      </p:sp>
      <p:sp>
        <p:nvSpPr>
          <p:cNvPr id="187395" name="Rectangle 2"/>
          <p:cNvSpPr>
            <a:spLocks noGrp="1" noRot="1" noChangeAspect="1" noChangeArrowheads="1" noTextEdit="1"/>
          </p:cNvSpPr>
          <p:nvPr>
            <p:ph type="sldImg"/>
          </p:nvPr>
        </p:nvSpPr>
        <p:spPr>
          <a:ln/>
        </p:spPr>
      </p:sp>
      <p:sp>
        <p:nvSpPr>
          <p:cNvPr id="187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 typeface="Arial" panose="020B0604020202020204" pitchFamily="34" charset="0"/>
              <a:buChar char="•"/>
            </a:pPr>
            <a:r>
              <a:rPr lang="en-US" i="1" baseline="0" dirty="0"/>
              <a:t>Review the slide.</a:t>
            </a:r>
            <a:endParaRPr lang="en-US" altLang="en-US" dirty="0"/>
          </a:p>
          <a:p>
            <a:pPr marL="171450" indent="-171450">
              <a:buFont typeface="Arial" panose="020B0604020202020204" pitchFamily="34" charset="0"/>
              <a:buChar char="•"/>
            </a:pPr>
            <a:endParaRPr lang="en-US" altLang="en-US" dirty="0"/>
          </a:p>
          <a:p>
            <a:pPr marL="171450" indent="-171450">
              <a:buFont typeface="Arial" panose="020B0604020202020204" pitchFamily="34" charset="0"/>
              <a:buChar char="•"/>
            </a:pPr>
            <a:r>
              <a:rPr lang="en-US" altLang="en-US" dirty="0"/>
              <a:t>Faith based organizations arrive at the onset and continue to assist the remaining population for months/years</a:t>
            </a:r>
            <a:r>
              <a:rPr lang="en-US" altLang="en-US" baseline="0" dirty="0"/>
              <a:t> afterwards</a:t>
            </a:r>
            <a:r>
              <a:rPr lang="en-US" altLang="en-US" dirty="0"/>
              <a:t>.</a:t>
            </a:r>
          </a:p>
          <a:p>
            <a:pPr marL="171450" indent="-171450">
              <a:buFont typeface="Arial" panose="020B0604020202020204" pitchFamily="34" charset="0"/>
              <a:buChar char="•"/>
            </a:pPr>
            <a:endParaRPr lang="en-US" altLang="en-US" dirty="0"/>
          </a:p>
          <a:p>
            <a:pPr marL="171450" indent="-171450">
              <a:buFont typeface="Arial" panose="020B0604020202020204" pitchFamily="34" charset="0"/>
              <a:buChar char="•"/>
            </a:pPr>
            <a:r>
              <a:rPr lang="en-US" i="1" baseline="0" dirty="0"/>
              <a:t>Click slide.</a:t>
            </a:r>
            <a:endParaRPr lang="en-US" altLang="en-US" dirty="0"/>
          </a:p>
        </p:txBody>
      </p:sp>
      <p:sp>
        <p:nvSpPr>
          <p:cNvPr id="2" name="Date Placeholder 1"/>
          <p:cNvSpPr>
            <a:spLocks noGrp="1"/>
          </p:cNvSpPr>
          <p:nvPr>
            <p:ph type="dt" idx="10"/>
          </p:nvPr>
        </p:nvSpPr>
        <p:spPr/>
        <p:txBody>
          <a:bodyPr/>
          <a:lstStyle/>
          <a:p>
            <a:fld id="{5EFA4CF7-FD61-4840-95DA-75A0A1F74783}" type="datetime1">
              <a:rPr lang="en-US" smtClean="0"/>
              <a:t>5/18/2018</a:t>
            </a:fld>
            <a:endParaRPr lang="en-US" dirty="0"/>
          </a:p>
        </p:txBody>
      </p:sp>
      <p:sp>
        <p:nvSpPr>
          <p:cNvPr id="3" name="Header Placeholder 2"/>
          <p:cNvSpPr>
            <a:spLocks noGrp="1"/>
          </p:cNvSpPr>
          <p:nvPr>
            <p:ph type="hdr" sz="quarter" idx="11"/>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1706942619"/>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anose="020B0604030504040204" pitchFamily="34" charset="0"/>
              </a:defRPr>
            </a:lvl1pPr>
            <a:lvl2pPr marL="742950" indent="-285750">
              <a:defRPr sz="2400">
                <a:solidFill>
                  <a:schemeClr val="tx1"/>
                </a:solidFill>
                <a:latin typeface="Tahoma" panose="020B0604030504040204" pitchFamily="34" charset="0"/>
              </a:defRPr>
            </a:lvl2pPr>
            <a:lvl3pPr marL="1143000" indent="-228600">
              <a:defRPr sz="2400">
                <a:solidFill>
                  <a:schemeClr val="tx1"/>
                </a:solidFill>
                <a:latin typeface="Tahoma" panose="020B0604030504040204" pitchFamily="34" charset="0"/>
              </a:defRPr>
            </a:lvl3pPr>
            <a:lvl4pPr marL="1600200" indent="-228600">
              <a:defRPr sz="2400">
                <a:solidFill>
                  <a:schemeClr val="tx1"/>
                </a:solidFill>
                <a:latin typeface="Tahoma" panose="020B0604030504040204" pitchFamily="34" charset="0"/>
              </a:defRPr>
            </a:lvl4pPr>
            <a:lvl5pPr marL="2057400" indent="-228600">
              <a:defRPr sz="2400">
                <a:solidFill>
                  <a:schemeClr val="tx1"/>
                </a:solidFill>
                <a:latin typeface="Tahoma" panose="020B0604030504040204" pitchFamily="34" charset="0"/>
              </a:defRPr>
            </a:lvl5pPr>
            <a:lvl6pPr marL="2514600" indent="-228600" algn="ctr" eaLnBrk="0" fontAlgn="base" hangingPunct="0">
              <a:spcBef>
                <a:spcPct val="0"/>
              </a:spcBef>
              <a:spcAft>
                <a:spcPct val="0"/>
              </a:spcAft>
              <a:defRPr sz="2400">
                <a:solidFill>
                  <a:schemeClr val="tx1"/>
                </a:solidFill>
                <a:latin typeface="Tahoma" panose="020B0604030504040204" pitchFamily="34" charset="0"/>
              </a:defRPr>
            </a:lvl6pPr>
            <a:lvl7pPr marL="2971800" indent="-228600" algn="ctr" eaLnBrk="0" fontAlgn="base" hangingPunct="0">
              <a:spcBef>
                <a:spcPct val="0"/>
              </a:spcBef>
              <a:spcAft>
                <a:spcPct val="0"/>
              </a:spcAft>
              <a:defRPr sz="2400">
                <a:solidFill>
                  <a:schemeClr val="tx1"/>
                </a:solidFill>
                <a:latin typeface="Tahoma" panose="020B0604030504040204" pitchFamily="34" charset="0"/>
              </a:defRPr>
            </a:lvl7pPr>
            <a:lvl8pPr marL="3429000" indent="-228600" algn="ctr" eaLnBrk="0" fontAlgn="base" hangingPunct="0">
              <a:spcBef>
                <a:spcPct val="0"/>
              </a:spcBef>
              <a:spcAft>
                <a:spcPct val="0"/>
              </a:spcAft>
              <a:defRPr sz="2400">
                <a:solidFill>
                  <a:schemeClr val="tx1"/>
                </a:solidFill>
                <a:latin typeface="Tahoma" panose="020B0604030504040204" pitchFamily="34" charset="0"/>
              </a:defRPr>
            </a:lvl8pPr>
            <a:lvl9pPr marL="3886200" indent="-228600" algn="ctr" eaLnBrk="0" fontAlgn="base" hangingPunct="0">
              <a:spcBef>
                <a:spcPct val="0"/>
              </a:spcBef>
              <a:spcAft>
                <a:spcPct val="0"/>
              </a:spcAft>
              <a:defRPr sz="2400">
                <a:solidFill>
                  <a:schemeClr val="tx1"/>
                </a:solidFill>
                <a:latin typeface="Tahoma" panose="020B0604030504040204" pitchFamily="34" charset="0"/>
              </a:defRPr>
            </a:lvl9pPr>
          </a:lstStyle>
          <a:p>
            <a:fld id="{C877854D-5B1E-46E8-A046-D8176D496323}" type="slidenum">
              <a:rPr lang="en-US" altLang="en-US" sz="1200">
                <a:latin typeface="Comic Sans MS" panose="030F0702030302020204" pitchFamily="66" charset="0"/>
              </a:rPr>
              <a:pPr/>
              <a:t>244</a:t>
            </a:fld>
            <a:endParaRPr lang="en-US" altLang="en-US" sz="1200">
              <a:latin typeface="Comic Sans MS" panose="030F0702030302020204" pitchFamily="66" charset="0"/>
            </a:endParaRPr>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 typeface="Arial" panose="020B0604020202020204" pitchFamily="34" charset="0"/>
              <a:buChar char="•"/>
            </a:pPr>
            <a:r>
              <a:rPr lang="en-US" i="1" baseline="0" dirty="0"/>
              <a:t>Review the slide.</a:t>
            </a:r>
            <a:endParaRPr lang="en-US" altLang="en-US" dirty="0"/>
          </a:p>
          <a:p>
            <a:pPr marL="171450" indent="-171450">
              <a:buFont typeface="Arial" panose="020B0604020202020204" pitchFamily="34" charset="0"/>
              <a:buChar char="•"/>
            </a:pPr>
            <a:endParaRPr lang="en-US" altLang="en-US" dirty="0"/>
          </a:p>
          <a:p>
            <a:pPr marL="171450" indent="-171450">
              <a:buFont typeface="Arial" panose="020B0604020202020204" pitchFamily="34" charset="0"/>
              <a:buChar char="•"/>
            </a:pPr>
            <a:r>
              <a:rPr lang="en-US" altLang="en-US" dirty="0"/>
              <a:t>Non-compliant structures built by volunteers.  City inspectors found them after the fact.</a:t>
            </a:r>
          </a:p>
          <a:p>
            <a:pPr marL="171450" indent="-171450">
              <a:buFont typeface="Arial" panose="020B0604020202020204" pitchFamily="34" charset="0"/>
              <a:buChar char="•"/>
            </a:pPr>
            <a:endParaRPr lang="en-US" altLang="en-US" dirty="0"/>
          </a:p>
          <a:p>
            <a:pPr marL="171450" indent="-171450">
              <a:buFont typeface="Arial" panose="020B0604020202020204" pitchFamily="34" charset="0"/>
              <a:buChar char="•"/>
            </a:pPr>
            <a:r>
              <a:rPr lang="en-US" altLang="en-US" i="1" dirty="0"/>
              <a:t>Lead the ensuing discussion.</a:t>
            </a:r>
          </a:p>
          <a:p>
            <a:pPr marL="171450" indent="-171450">
              <a:buFont typeface="Arial" panose="020B0604020202020204" pitchFamily="34" charset="0"/>
              <a:buChar char="•"/>
            </a:pPr>
            <a:endParaRPr lang="en-US" altLang="en-US" dirty="0"/>
          </a:p>
          <a:p>
            <a:pPr marL="171450" indent="-171450">
              <a:buFont typeface="Arial" panose="020B0604020202020204" pitchFamily="34" charset="0"/>
              <a:buChar char="•"/>
            </a:pPr>
            <a:r>
              <a:rPr lang="en-US" i="1" baseline="0" dirty="0"/>
              <a:t>Click slide.</a:t>
            </a:r>
            <a:endParaRPr lang="en-US" altLang="en-US" dirty="0"/>
          </a:p>
        </p:txBody>
      </p:sp>
      <p:sp>
        <p:nvSpPr>
          <p:cNvPr id="2" name="Date Placeholder 1"/>
          <p:cNvSpPr>
            <a:spLocks noGrp="1"/>
          </p:cNvSpPr>
          <p:nvPr>
            <p:ph type="dt" idx="10"/>
          </p:nvPr>
        </p:nvSpPr>
        <p:spPr/>
        <p:txBody>
          <a:bodyPr/>
          <a:lstStyle/>
          <a:p>
            <a:fld id="{BCD83C4C-C291-47B1-A8F4-EF835A80D125}" type="datetime1">
              <a:rPr lang="en-US" smtClean="0"/>
              <a:t>5/18/2018</a:t>
            </a:fld>
            <a:endParaRPr lang="en-US" dirty="0"/>
          </a:p>
        </p:txBody>
      </p:sp>
      <p:sp>
        <p:nvSpPr>
          <p:cNvPr id="3" name="Header Placeholder 2"/>
          <p:cNvSpPr>
            <a:spLocks noGrp="1"/>
          </p:cNvSpPr>
          <p:nvPr>
            <p:ph type="hdr" sz="quarter" idx="11"/>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2662659074"/>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63233" indent="-293551" eaLnBrk="0" hangingPunct="0">
              <a:defRPr sz="2900">
                <a:solidFill>
                  <a:schemeClr val="tx1"/>
                </a:solidFill>
                <a:latin typeface="Times New Roman" pitchFamily="18" charset="0"/>
              </a:defRPr>
            </a:lvl2pPr>
            <a:lvl3pPr marL="1174204" indent="-234841" eaLnBrk="0" hangingPunct="0">
              <a:defRPr sz="2900">
                <a:solidFill>
                  <a:schemeClr val="tx1"/>
                </a:solidFill>
                <a:latin typeface="Times New Roman" pitchFamily="18" charset="0"/>
              </a:defRPr>
            </a:lvl3pPr>
            <a:lvl4pPr marL="1643885" indent="-234841" eaLnBrk="0" hangingPunct="0">
              <a:defRPr sz="2900">
                <a:solidFill>
                  <a:schemeClr val="tx1"/>
                </a:solidFill>
                <a:latin typeface="Times New Roman" pitchFamily="18" charset="0"/>
              </a:defRPr>
            </a:lvl4pPr>
            <a:lvl5pPr marL="2113567" indent="-234841" eaLnBrk="0" hangingPunct="0">
              <a:defRPr sz="2900">
                <a:solidFill>
                  <a:schemeClr val="tx1"/>
                </a:solidFill>
                <a:latin typeface="Times New Roman" pitchFamily="18" charset="0"/>
              </a:defRPr>
            </a:lvl5pPr>
            <a:lvl6pPr marL="2583249" indent="-234841" eaLnBrk="0" fontAlgn="base" hangingPunct="0">
              <a:spcBef>
                <a:spcPct val="0"/>
              </a:spcBef>
              <a:spcAft>
                <a:spcPct val="0"/>
              </a:spcAft>
              <a:defRPr sz="2900">
                <a:solidFill>
                  <a:schemeClr val="tx1"/>
                </a:solidFill>
                <a:latin typeface="Times New Roman" pitchFamily="18" charset="0"/>
              </a:defRPr>
            </a:lvl6pPr>
            <a:lvl7pPr marL="3052930" indent="-234841" eaLnBrk="0" fontAlgn="base" hangingPunct="0">
              <a:spcBef>
                <a:spcPct val="0"/>
              </a:spcBef>
              <a:spcAft>
                <a:spcPct val="0"/>
              </a:spcAft>
              <a:defRPr sz="2900">
                <a:solidFill>
                  <a:schemeClr val="tx1"/>
                </a:solidFill>
                <a:latin typeface="Times New Roman" pitchFamily="18" charset="0"/>
              </a:defRPr>
            </a:lvl7pPr>
            <a:lvl8pPr marL="3522612" indent="-234841" eaLnBrk="0" fontAlgn="base" hangingPunct="0">
              <a:spcBef>
                <a:spcPct val="0"/>
              </a:spcBef>
              <a:spcAft>
                <a:spcPct val="0"/>
              </a:spcAft>
              <a:defRPr sz="2900">
                <a:solidFill>
                  <a:schemeClr val="tx1"/>
                </a:solidFill>
                <a:latin typeface="Times New Roman" pitchFamily="18" charset="0"/>
              </a:defRPr>
            </a:lvl8pPr>
            <a:lvl9pPr marL="3992293" indent="-234841" eaLnBrk="0" fontAlgn="base" hangingPunct="0">
              <a:spcBef>
                <a:spcPct val="0"/>
              </a:spcBef>
              <a:spcAft>
                <a:spcPct val="0"/>
              </a:spcAft>
              <a:defRPr sz="2900">
                <a:solidFill>
                  <a:schemeClr val="tx1"/>
                </a:solidFill>
                <a:latin typeface="Times New Roman" pitchFamily="18" charset="0"/>
              </a:defRPr>
            </a:lvl9pPr>
          </a:lstStyle>
          <a:p>
            <a:pPr eaLnBrk="1" hangingPunct="1"/>
            <a:fld id="{D6BDE5DC-027F-4F14-A0F3-C7B7A3E40103}" type="slidenum">
              <a:rPr lang="en-US" sz="1200"/>
              <a:pPr eaLnBrk="1" hangingPunct="1"/>
              <a:t>245</a:t>
            </a:fld>
            <a:endParaRPr lang="en-US" sz="1200"/>
          </a:p>
        </p:txBody>
      </p:sp>
      <p:sp>
        <p:nvSpPr>
          <p:cNvPr id="39939" name="Rectangle 2"/>
          <p:cNvSpPr>
            <a:spLocks noGrp="1" noRot="1" noChangeAspect="1" noChangeArrowheads="1" noTextEdit="1"/>
          </p:cNvSpPr>
          <p:nvPr>
            <p:ph type="sldImg"/>
          </p:nvPr>
        </p:nvSpPr>
        <p:spPr>
          <a:xfrm>
            <a:off x="1200150" y="700088"/>
            <a:ext cx="4679950" cy="3511550"/>
          </a:xfrm>
          <a:solidFill>
            <a:srgbClr val="FFFFFF"/>
          </a:solidFill>
          <a:ln/>
        </p:spPr>
      </p:sp>
      <p:sp>
        <p:nvSpPr>
          <p:cNvPr id="39940" name="Rectangle 3"/>
          <p:cNvSpPr>
            <a:spLocks noGrp="1" noChangeArrowheads="1"/>
          </p:cNvSpPr>
          <p:nvPr>
            <p:ph type="body" idx="1"/>
          </p:nvPr>
        </p:nvSpPr>
        <p:spPr>
          <a:xfrm>
            <a:off x="945249" y="4449089"/>
            <a:ext cx="5186579" cy="4213384"/>
          </a:xfrm>
          <a:solidFill>
            <a:srgbClr val="FFFFFF"/>
          </a:solidFill>
          <a:ln>
            <a:solidFill>
              <a:srgbClr val="000000"/>
            </a:solidFill>
          </a:ln>
        </p:spPr>
        <p:txBody>
          <a:bodyPr lIns="88854" tIns="44428" rIns="88854" bIns="44428"/>
          <a:lstStyle/>
          <a:p>
            <a:pPr marL="176131" indent="-176131">
              <a:buFont typeface="Arial" panose="020B0604020202020204" pitchFamily="34" charset="0"/>
              <a:buChar char="•"/>
            </a:pPr>
            <a:r>
              <a:rPr lang="en-US" i="1" baseline="0" dirty="0"/>
              <a:t>Review slide.</a:t>
            </a:r>
          </a:p>
          <a:p>
            <a:pPr marL="176131" indent="-176131">
              <a:buFont typeface="Arial" panose="020B0604020202020204" pitchFamily="34" charset="0"/>
              <a:buChar char="•"/>
            </a:pPr>
            <a:endParaRPr lang="en-US" i="1" baseline="0" dirty="0"/>
          </a:p>
          <a:p>
            <a:pPr marL="176131" indent="-176131">
              <a:buFont typeface="Arial" panose="020B0604020202020204" pitchFamily="34" charset="0"/>
              <a:buChar char="•"/>
            </a:pPr>
            <a:r>
              <a:rPr lang="en-US" i="1" baseline="0" dirty="0"/>
              <a:t>Click slide.</a:t>
            </a:r>
          </a:p>
          <a:p>
            <a:pPr marL="176131" indent="-176131">
              <a:buFont typeface="Arial" panose="020B0604020202020204" pitchFamily="34" charset="0"/>
              <a:buChar char="•"/>
            </a:pPr>
            <a:endParaRPr lang="en-US" i="1" baseline="0" dirty="0"/>
          </a:p>
        </p:txBody>
      </p:sp>
      <p:sp>
        <p:nvSpPr>
          <p:cNvPr id="2" name="Date Placeholder 1"/>
          <p:cNvSpPr>
            <a:spLocks noGrp="1"/>
          </p:cNvSpPr>
          <p:nvPr>
            <p:ph type="dt" idx="10"/>
          </p:nvPr>
        </p:nvSpPr>
        <p:spPr/>
        <p:txBody>
          <a:bodyPr/>
          <a:lstStyle/>
          <a:p>
            <a:fld id="{47F6F7BF-8838-4B7F-AF91-463BD6D1A434}" type="datetime1">
              <a:rPr lang="en-US" smtClean="0"/>
              <a:t>5/18/2018</a:t>
            </a:fld>
            <a:endParaRPr lang="en-US" dirty="0"/>
          </a:p>
        </p:txBody>
      </p:sp>
      <p:sp>
        <p:nvSpPr>
          <p:cNvPr id="3" name="Header Placeholder 2"/>
          <p:cNvSpPr>
            <a:spLocks noGrp="1"/>
          </p:cNvSpPr>
          <p:nvPr>
            <p:ph type="hdr" sz="quarter" idx="11"/>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2687435346"/>
      </p:ext>
    </p:extLst>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63233" indent="-293551" eaLnBrk="0" hangingPunct="0">
              <a:defRPr sz="2900">
                <a:solidFill>
                  <a:schemeClr val="tx1"/>
                </a:solidFill>
                <a:latin typeface="Times New Roman" pitchFamily="18" charset="0"/>
              </a:defRPr>
            </a:lvl2pPr>
            <a:lvl3pPr marL="1174204" indent="-234841" eaLnBrk="0" hangingPunct="0">
              <a:defRPr sz="2900">
                <a:solidFill>
                  <a:schemeClr val="tx1"/>
                </a:solidFill>
                <a:latin typeface="Times New Roman" pitchFamily="18" charset="0"/>
              </a:defRPr>
            </a:lvl3pPr>
            <a:lvl4pPr marL="1643885" indent="-234841" eaLnBrk="0" hangingPunct="0">
              <a:defRPr sz="2900">
                <a:solidFill>
                  <a:schemeClr val="tx1"/>
                </a:solidFill>
                <a:latin typeface="Times New Roman" pitchFamily="18" charset="0"/>
              </a:defRPr>
            </a:lvl4pPr>
            <a:lvl5pPr marL="2113567" indent="-234841" eaLnBrk="0" hangingPunct="0">
              <a:defRPr sz="2900">
                <a:solidFill>
                  <a:schemeClr val="tx1"/>
                </a:solidFill>
                <a:latin typeface="Times New Roman" pitchFamily="18" charset="0"/>
              </a:defRPr>
            </a:lvl5pPr>
            <a:lvl6pPr marL="2583249" indent="-234841" eaLnBrk="0" fontAlgn="base" hangingPunct="0">
              <a:spcBef>
                <a:spcPct val="0"/>
              </a:spcBef>
              <a:spcAft>
                <a:spcPct val="0"/>
              </a:spcAft>
              <a:defRPr sz="2900">
                <a:solidFill>
                  <a:schemeClr val="tx1"/>
                </a:solidFill>
                <a:latin typeface="Times New Roman" pitchFamily="18" charset="0"/>
              </a:defRPr>
            </a:lvl6pPr>
            <a:lvl7pPr marL="3052930" indent="-234841" eaLnBrk="0" fontAlgn="base" hangingPunct="0">
              <a:spcBef>
                <a:spcPct val="0"/>
              </a:spcBef>
              <a:spcAft>
                <a:spcPct val="0"/>
              </a:spcAft>
              <a:defRPr sz="2900">
                <a:solidFill>
                  <a:schemeClr val="tx1"/>
                </a:solidFill>
                <a:latin typeface="Times New Roman" pitchFamily="18" charset="0"/>
              </a:defRPr>
            </a:lvl7pPr>
            <a:lvl8pPr marL="3522612" indent="-234841" eaLnBrk="0" fontAlgn="base" hangingPunct="0">
              <a:spcBef>
                <a:spcPct val="0"/>
              </a:spcBef>
              <a:spcAft>
                <a:spcPct val="0"/>
              </a:spcAft>
              <a:defRPr sz="2900">
                <a:solidFill>
                  <a:schemeClr val="tx1"/>
                </a:solidFill>
                <a:latin typeface="Times New Roman" pitchFamily="18" charset="0"/>
              </a:defRPr>
            </a:lvl8pPr>
            <a:lvl9pPr marL="3992293" indent="-234841" eaLnBrk="0" fontAlgn="base" hangingPunct="0">
              <a:spcBef>
                <a:spcPct val="0"/>
              </a:spcBef>
              <a:spcAft>
                <a:spcPct val="0"/>
              </a:spcAft>
              <a:defRPr sz="2900">
                <a:solidFill>
                  <a:schemeClr val="tx1"/>
                </a:solidFill>
                <a:latin typeface="Times New Roman" pitchFamily="18" charset="0"/>
              </a:defRPr>
            </a:lvl9pPr>
          </a:lstStyle>
          <a:p>
            <a:pPr eaLnBrk="1" hangingPunct="1"/>
            <a:fld id="{D6BDE5DC-027F-4F14-A0F3-C7B7A3E40103}" type="slidenum">
              <a:rPr lang="en-US" sz="1200"/>
              <a:pPr eaLnBrk="1" hangingPunct="1"/>
              <a:t>246</a:t>
            </a:fld>
            <a:endParaRPr lang="en-US" sz="1200"/>
          </a:p>
        </p:txBody>
      </p:sp>
      <p:sp>
        <p:nvSpPr>
          <p:cNvPr id="39939" name="Rectangle 2"/>
          <p:cNvSpPr>
            <a:spLocks noGrp="1" noRot="1" noChangeAspect="1" noChangeArrowheads="1" noTextEdit="1"/>
          </p:cNvSpPr>
          <p:nvPr>
            <p:ph type="sldImg"/>
          </p:nvPr>
        </p:nvSpPr>
        <p:spPr>
          <a:xfrm>
            <a:off x="1200150" y="700088"/>
            <a:ext cx="4679950" cy="3511550"/>
          </a:xfrm>
          <a:solidFill>
            <a:srgbClr val="FFFFFF"/>
          </a:solidFill>
          <a:ln/>
        </p:spPr>
      </p:sp>
      <p:sp>
        <p:nvSpPr>
          <p:cNvPr id="39940" name="Rectangle 3"/>
          <p:cNvSpPr>
            <a:spLocks noGrp="1" noChangeArrowheads="1"/>
          </p:cNvSpPr>
          <p:nvPr>
            <p:ph type="body" idx="1"/>
          </p:nvPr>
        </p:nvSpPr>
        <p:spPr>
          <a:xfrm>
            <a:off x="945249" y="4449089"/>
            <a:ext cx="5186579" cy="4213384"/>
          </a:xfrm>
          <a:solidFill>
            <a:srgbClr val="FFFFFF"/>
          </a:solidFill>
          <a:ln>
            <a:solidFill>
              <a:srgbClr val="000000"/>
            </a:solidFill>
          </a:ln>
        </p:spPr>
        <p:txBody>
          <a:bodyPr lIns="88854" tIns="44428" rIns="88854" bIns="44428"/>
          <a:lstStyle/>
          <a:p>
            <a:pPr marL="176131" indent="-176131">
              <a:buFont typeface="Arial" panose="020B0604020202020204" pitchFamily="34" charset="0"/>
              <a:buChar char="•"/>
            </a:pPr>
            <a:r>
              <a:rPr lang="en-US" i="1" baseline="0" dirty="0"/>
              <a:t>Review slide.</a:t>
            </a:r>
          </a:p>
          <a:p>
            <a:pPr marL="176131" indent="-176131">
              <a:buFont typeface="Arial" panose="020B0604020202020204" pitchFamily="34" charset="0"/>
              <a:buChar char="•"/>
            </a:pPr>
            <a:endParaRPr lang="en-US" i="1" baseline="0" dirty="0"/>
          </a:p>
          <a:p>
            <a:pPr marL="176131" indent="-176131">
              <a:buFont typeface="Arial" panose="020B0604020202020204" pitchFamily="34" charset="0"/>
              <a:buChar char="•"/>
            </a:pPr>
            <a:r>
              <a:rPr lang="en-US" i="1" baseline="0" dirty="0"/>
              <a:t>Click slide.</a:t>
            </a:r>
          </a:p>
          <a:p>
            <a:pPr marL="176131" indent="-176131">
              <a:buFont typeface="Arial" panose="020B0604020202020204" pitchFamily="34" charset="0"/>
              <a:buChar char="•"/>
            </a:pPr>
            <a:endParaRPr lang="en-US" i="1" baseline="0" dirty="0"/>
          </a:p>
        </p:txBody>
      </p:sp>
      <p:sp>
        <p:nvSpPr>
          <p:cNvPr id="2" name="Date Placeholder 1"/>
          <p:cNvSpPr>
            <a:spLocks noGrp="1"/>
          </p:cNvSpPr>
          <p:nvPr>
            <p:ph type="dt" idx="10"/>
          </p:nvPr>
        </p:nvSpPr>
        <p:spPr/>
        <p:txBody>
          <a:bodyPr/>
          <a:lstStyle/>
          <a:p>
            <a:fld id="{EE970080-2209-46B4-916B-B37A2FE14257}" type="datetime1">
              <a:rPr lang="en-US" smtClean="0"/>
              <a:t>5/18/2018</a:t>
            </a:fld>
            <a:endParaRPr lang="en-US" dirty="0"/>
          </a:p>
        </p:txBody>
      </p:sp>
      <p:sp>
        <p:nvSpPr>
          <p:cNvPr id="3" name="Header Placeholder 2"/>
          <p:cNvSpPr>
            <a:spLocks noGrp="1"/>
          </p:cNvSpPr>
          <p:nvPr>
            <p:ph type="hdr" sz="quarter" idx="11"/>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749254260"/>
      </p:ext>
    </p:extLst>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63233" indent="-293551" eaLnBrk="0" hangingPunct="0">
              <a:defRPr sz="2900">
                <a:solidFill>
                  <a:schemeClr val="tx1"/>
                </a:solidFill>
                <a:latin typeface="Times New Roman" pitchFamily="18" charset="0"/>
              </a:defRPr>
            </a:lvl2pPr>
            <a:lvl3pPr marL="1174204" indent="-234841" eaLnBrk="0" hangingPunct="0">
              <a:defRPr sz="2900">
                <a:solidFill>
                  <a:schemeClr val="tx1"/>
                </a:solidFill>
                <a:latin typeface="Times New Roman" pitchFamily="18" charset="0"/>
              </a:defRPr>
            </a:lvl3pPr>
            <a:lvl4pPr marL="1643885" indent="-234841" eaLnBrk="0" hangingPunct="0">
              <a:defRPr sz="2900">
                <a:solidFill>
                  <a:schemeClr val="tx1"/>
                </a:solidFill>
                <a:latin typeface="Times New Roman" pitchFamily="18" charset="0"/>
              </a:defRPr>
            </a:lvl4pPr>
            <a:lvl5pPr marL="2113567" indent="-234841" eaLnBrk="0" hangingPunct="0">
              <a:defRPr sz="2900">
                <a:solidFill>
                  <a:schemeClr val="tx1"/>
                </a:solidFill>
                <a:latin typeface="Times New Roman" pitchFamily="18" charset="0"/>
              </a:defRPr>
            </a:lvl5pPr>
            <a:lvl6pPr marL="2583249" indent="-234841" eaLnBrk="0" fontAlgn="base" hangingPunct="0">
              <a:spcBef>
                <a:spcPct val="0"/>
              </a:spcBef>
              <a:spcAft>
                <a:spcPct val="0"/>
              </a:spcAft>
              <a:defRPr sz="2900">
                <a:solidFill>
                  <a:schemeClr val="tx1"/>
                </a:solidFill>
                <a:latin typeface="Times New Roman" pitchFamily="18" charset="0"/>
              </a:defRPr>
            </a:lvl6pPr>
            <a:lvl7pPr marL="3052930" indent="-234841" eaLnBrk="0" fontAlgn="base" hangingPunct="0">
              <a:spcBef>
                <a:spcPct val="0"/>
              </a:spcBef>
              <a:spcAft>
                <a:spcPct val="0"/>
              </a:spcAft>
              <a:defRPr sz="2900">
                <a:solidFill>
                  <a:schemeClr val="tx1"/>
                </a:solidFill>
                <a:latin typeface="Times New Roman" pitchFamily="18" charset="0"/>
              </a:defRPr>
            </a:lvl7pPr>
            <a:lvl8pPr marL="3522612" indent="-234841" eaLnBrk="0" fontAlgn="base" hangingPunct="0">
              <a:spcBef>
                <a:spcPct val="0"/>
              </a:spcBef>
              <a:spcAft>
                <a:spcPct val="0"/>
              </a:spcAft>
              <a:defRPr sz="2900">
                <a:solidFill>
                  <a:schemeClr val="tx1"/>
                </a:solidFill>
                <a:latin typeface="Times New Roman" pitchFamily="18" charset="0"/>
              </a:defRPr>
            </a:lvl8pPr>
            <a:lvl9pPr marL="3992293" indent="-234841" eaLnBrk="0" fontAlgn="base" hangingPunct="0">
              <a:spcBef>
                <a:spcPct val="0"/>
              </a:spcBef>
              <a:spcAft>
                <a:spcPct val="0"/>
              </a:spcAft>
              <a:defRPr sz="2900">
                <a:solidFill>
                  <a:schemeClr val="tx1"/>
                </a:solidFill>
                <a:latin typeface="Times New Roman" pitchFamily="18" charset="0"/>
              </a:defRPr>
            </a:lvl9pPr>
          </a:lstStyle>
          <a:p>
            <a:pPr eaLnBrk="1" hangingPunct="1"/>
            <a:fld id="{D6BDE5DC-027F-4F14-A0F3-C7B7A3E40103}" type="slidenum">
              <a:rPr lang="en-US" sz="1200"/>
              <a:pPr eaLnBrk="1" hangingPunct="1"/>
              <a:t>247</a:t>
            </a:fld>
            <a:endParaRPr lang="en-US" sz="1200"/>
          </a:p>
        </p:txBody>
      </p:sp>
      <p:sp>
        <p:nvSpPr>
          <p:cNvPr id="39939" name="Rectangle 2"/>
          <p:cNvSpPr>
            <a:spLocks noGrp="1" noRot="1" noChangeAspect="1" noChangeArrowheads="1" noTextEdit="1"/>
          </p:cNvSpPr>
          <p:nvPr>
            <p:ph type="sldImg"/>
          </p:nvPr>
        </p:nvSpPr>
        <p:spPr>
          <a:xfrm>
            <a:off x="1200150" y="700088"/>
            <a:ext cx="4679950" cy="3511550"/>
          </a:xfrm>
          <a:solidFill>
            <a:srgbClr val="FFFFFF"/>
          </a:solidFill>
          <a:ln/>
        </p:spPr>
      </p:sp>
      <p:sp>
        <p:nvSpPr>
          <p:cNvPr id="39940" name="Rectangle 3"/>
          <p:cNvSpPr>
            <a:spLocks noGrp="1" noChangeArrowheads="1"/>
          </p:cNvSpPr>
          <p:nvPr>
            <p:ph type="body" idx="1"/>
          </p:nvPr>
        </p:nvSpPr>
        <p:spPr>
          <a:xfrm>
            <a:off x="945249" y="4449089"/>
            <a:ext cx="5186579" cy="4213384"/>
          </a:xfrm>
          <a:solidFill>
            <a:srgbClr val="FFFFFF"/>
          </a:solidFill>
          <a:ln>
            <a:solidFill>
              <a:srgbClr val="000000"/>
            </a:solidFill>
          </a:ln>
        </p:spPr>
        <p:txBody>
          <a:bodyPr lIns="88854" tIns="44428" rIns="88854" bIns="44428"/>
          <a:lstStyle/>
          <a:p>
            <a:pPr marL="176131" indent="-176131">
              <a:buFont typeface="Arial" panose="020B0604020202020204" pitchFamily="34" charset="0"/>
              <a:buChar char="•"/>
            </a:pPr>
            <a:r>
              <a:rPr lang="en-US" i="1" baseline="0" dirty="0"/>
              <a:t>Review slide.</a:t>
            </a:r>
          </a:p>
          <a:p>
            <a:pPr marL="176131" indent="-176131">
              <a:buFont typeface="Arial" panose="020B0604020202020204" pitchFamily="34" charset="0"/>
              <a:buChar char="•"/>
            </a:pPr>
            <a:endParaRPr lang="en-US" i="1" baseline="0" dirty="0"/>
          </a:p>
          <a:p>
            <a:pPr marL="176131" indent="-176131">
              <a:buFont typeface="Arial" panose="020B0604020202020204" pitchFamily="34" charset="0"/>
              <a:buChar char="•"/>
            </a:pPr>
            <a:r>
              <a:rPr lang="en-US" i="1" baseline="0" dirty="0"/>
              <a:t>Click slide.</a:t>
            </a:r>
          </a:p>
          <a:p>
            <a:pPr marL="176131" indent="-176131">
              <a:buFont typeface="Arial" panose="020B0604020202020204" pitchFamily="34" charset="0"/>
              <a:buChar char="•"/>
            </a:pPr>
            <a:endParaRPr lang="en-US" i="1" baseline="0" dirty="0"/>
          </a:p>
        </p:txBody>
      </p:sp>
      <p:sp>
        <p:nvSpPr>
          <p:cNvPr id="2" name="Date Placeholder 1"/>
          <p:cNvSpPr>
            <a:spLocks noGrp="1"/>
          </p:cNvSpPr>
          <p:nvPr>
            <p:ph type="dt" idx="10"/>
          </p:nvPr>
        </p:nvSpPr>
        <p:spPr/>
        <p:txBody>
          <a:bodyPr/>
          <a:lstStyle/>
          <a:p>
            <a:fld id="{0D41F216-A4E8-4BBA-B280-377971947434}" type="datetime1">
              <a:rPr lang="en-US" smtClean="0"/>
              <a:t>5/18/2018</a:t>
            </a:fld>
            <a:endParaRPr lang="en-US" dirty="0"/>
          </a:p>
        </p:txBody>
      </p:sp>
      <p:sp>
        <p:nvSpPr>
          <p:cNvPr id="3" name="Header Placeholder 2"/>
          <p:cNvSpPr>
            <a:spLocks noGrp="1"/>
          </p:cNvSpPr>
          <p:nvPr>
            <p:ph type="hdr" sz="quarter" idx="11"/>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2948183995"/>
      </p:ext>
    </p:extLst>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63233" indent="-293551" eaLnBrk="0" hangingPunct="0">
              <a:defRPr sz="2900">
                <a:solidFill>
                  <a:schemeClr val="tx1"/>
                </a:solidFill>
                <a:latin typeface="Times New Roman" pitchFamily="18" charset="0"/>
              </a:defRPr>
            </a:lvl2pPr>
            <a:lvl3pPr marL="1174204" indent="-234841" eaLnBrk="0" hangingPunct="0">
              <a:defRPr sz="2900">
                <a:solidFill>
                  <a:schemeClr val="tx1"/>
                </a:solidFill>
                <a:latin typeface="Times New Roman" pitchFamily="18" charset="0"/>
              </a:defRPr>
            </a:lvl3pPr>
            <a:lvl4pPr marL="1643885" indent="-234841" eaLnBrk="0" hangingPunct="0">
              <a:defRPr sz="2900">
                <a:solidFill>
                  <a:schemeClr val="tx1"/>
                </a:solidFill>
                <a:latin typeface="Times New Roman" pitchFamily="18" charset="0"/>
              </a:defRPr>
            </a:lvl4pPr>
            <a:lvl5pPr marL="2113567" indent="-234841" eaLnBrk="0" hangingPunct="0">
              <a:defRPr sz="2900">
                <a:solidFill>
                  <a:schemeClr val="tx1"/>
                </a:solidFill>
                <a:latin typeface="Times New Roman" pitchFamily="18" charset="0"/>
              </a:defRPr>
            </a:lvl5pPr>
            <a:lvl6pPr marL="2583249" indent="-234841" eaLnBrk="0" fontAlgn="base" hangingPunct="0">
              <a:spcBef>
                <a:spcPct val="0"/>
              </a:spcBef>
              <a:spcAft>
                <a:spcPct val="0"/>
              </a:spcAft>
              <a:defRPr sz="2900">
                <a:solidFill>
                  <a:schemeClr val="tx1"/>
                </a:solidFill>
                <a:latin typeface="Times New Roman" pitchFamily="18" charset="0"/>
              </a:defRPr>
            </a:lvl6pPr>
            <a:lvl7pPr marL="3052930" indent="-234841" eaLnBrk="0" fontAlgn="base" hangingPunct="0">
              <a:spcBef>
                <a:spcPct val="0"/>
              </a:spcBef>
              <a:spcAft>
                <a:spcPct val="0"/>
              </a:spcAft>
              <a:defRPr sz="2900">
                <a:solidFill>
                  <a:schemeClr val="tx1"/>
                </a:solidFill>
                <a:latin typeface="Times New Roman" pitchFamily="18" charset="0"/>
              </a:defRPr>
            </a:lvl7pPr>
            <a:lvl8pPr marL="3522612" indent="-234841" eaLnBrk="0" fontAlgn="base" hangingPunct="0">
              <a:spcBef>
                <a:spcPct val="0"/>
              </a:spcBef>
              <a:spcAft>
                <a:spcPct val="0"/>
              </a:spcAft>
              <a:defRPr sz="2900">
                <a:solidFill>
                  <a:schemeClr val="tx1"/>
                </a:solidFill>
                <a:latin typeface="Times New Roman" pitchFamily="18" charset="0"/>
              </a:defRPr>
            </a:lvl8pPr>
            <a:lvl9pPr marL="3992293" indent="-234841" eaLnBrk="0" fontAlgn="base" hangingPunct="0">
              <a:spcBef>
                <a:spcPct val="0"/>
              </a:spcBef>
              <a:spcAft>
                <a:spcPct val="0"/>
              </a:spcAft>
              <a:defRPr sz="2900">
                <a:solidFill>
                  <a:schemeClr val="tx1"/>
                </a:solidFill>
                <a:latin typeface="Times New Roman" pitchFamily="18" charset="0"/>
              </a:defRPr>
            </a:lvl9pPr>
          </a:lstStyle>
          <a:p>
            <a:pPr eaLnBrk="1" hangingPunct="1"/>
            <a:fld id="{D6BDE5DC-027F-4F14-A0F3-C7B7A3E40103}" type="slidenum">
              <a:rPr lang="en-US" sz="1200"/>
              <a:pPr eaLnBrk="1" hangingPunct="1"/>
              <a:t>248</a:t>
            </a:fld>
            <a:endParaRPr lang="en-US" sz="1200"/>
          </a:p>
        </p:txBody>
      </p:sp>
      <p:sp>
        <p:nvSpPr>
          <p:cNvPr id="39939" name="Rectangle 2"/>
          <p:cNvSpPr>
            <a:spLocks noGrp="1" noRot="1" noChangeAspect="1" noChangeArrowheads="1" noTextEdit="1"/>
          </p:cNvSpPr>
          <p:nvPr>
            <p:ph type="sldImg"/>
          </p:nvPr>
        </p:nvSpPr>
        <p:spPr>
          <a:xfrm>
            <a:off x="1200150" y="700088"/>
            <a:ext cx="4679950" cy="3511550"/>
          </a:xfrm>
          <a:solidFill>
            <a:srgbClr val="FFFFFF"/>
          </a:solidFill>
          <a:ln/>
        </p:spPr>
      </p:sp>
      <p:sp>
        <p:nvSpPr>
          <p:cNvPr id="39940" name="Rectangle 3"/>
          <p:cNvSpPr>
            <a:spLocks noGrp="1" noChangeArrowheads="1"/>
          </p:cNvSpPr>
          <p:nvPr>
            <p:ph type="body" idx="1"/>
          </p:nvPr>
        </p:nvSpPr>
        <p:spPr>
          <a:xfrm>
            <a:off x="945249" y="4449089"/>
            <a:ext cx="5186579" cy="4213384"/>
          </a:xfrm>
          <a:solidFill>
            <a:srgbClr val="FFFFFF"/>
          </a:solidFill>
          <a:ln>
            <a:solidFill>
              <a:srgbClr val="000000"/>
            </a:solidFill>
          </a:ln>
        </p:spPr>
        <p:txBody>
          <a:bodyPr lIns="88854" tIns="44428" rIns="88854" bIns="44428"/>
          <a:lstStyle/>
          <a:p>
            <a:pPr marL="176131" indent="-176131">
              <a:buFont typeface="Arial" panose="020B0604020202020204" pitchFamily="34" charset="0"/>
              <a:buChar char="•"/>
            </a:pPr>
            <a:r>
              <a:rPr lang="en-US" i="1" baseline="0" dirty="0"/>
              <a:t>Review slide.</a:t>
            </a:r>
          </a:p>
          <a:p>
            <a:pPr marL="176131" indent="-176131">
              <a:buFont typeface="Arial" panose="020B0604020202020204" pitchFamily="34" charset="0"/>
              <a:buChar char="•"/>
            </a:pPr>
            <a:endParaRPr lang="en-US" i="1" baseline="0" dirty="0"/>
          </a:p>
          <a:p>
            <a:pPr marL="176131" indent="-176131">
              <a:buFont typeface="Arial" panose="020B0604020202020204" pitchFamily="34" charset="0"/>
              <a:buChar char="•"/>
            </a:pPr>
            <a:r>
              <a:rPr lang="en-US" i="1" baseline="0" dirty="0"/>
              <a:t>Click slide.</a:t>
            </a:r>
          </a:p>
          <a:p>
            <a:pPr marL="176131" indent="-176131">
              <a:buFont typeface="Arial" panose="020B0604020202020204" pitchFamily="34" charset="0"/>
              <a:buChar char="•"/>
            </a:pPr>
            <a:endParaRPr lang="en-US" i="1" baseline="0" dirty="0"/>
          </a:p>
          <a:p>
            <a:pPr marL="176131" indent="-176131">
              <a:buFont typeface="Arial" panose="020B0604020202020204" pitchFamily="34" charset="0"/>
              <a:buChar char="•"/>
            </a:pPr>
            <a:endParaRPr lang="en-US" i="1" baseline="0" dirty="0"/>
          </a:p>
        </p:txBody>
      </p:sp>
      <p:sp>
        <p:nvSpPr>
          <p:cNvPr id="2" name="Date Placeholder 1"/>
          <p:cNvSpPr>
            <a:spLocks noGrp="1"/>
          </p:cNvSpPr>
          <p:nvPr>
            <p:ph type="dt" idx="10"/>
          </p:nvPr>
        </p:nvSpPr>
        <p:spPr/>
        <p:txBody>
          <a:bodyPr/>
          <a:lstStyle/>
          <a:p>
            <a:fld id="{A04357D7-4EC8-4260-B8D0-F5C6F805E48F}" type="datetime1">
              <a:rPr lang="en-US" smtClean="0"/>
              <a:t>5/18/2018</a:t>
            </a:fld>
            <a:endParaRPr lang="en-US" dirty="0"/>
          </a:p>
        </p:txBody>
      </p:sp>
      <p:sp>
        <p:nvSpPr>
          <p:cNvPr id="3" name="Header Placeholder 2"/>
          <p:cNvSpPr>
            <a:spLocks noGrp="1"/>
          </p:cNvSpPr>
          <p:nvPr>
            <p:ph type="hdr" sz="quarter" idx="11"/>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420235313"/>
      </p:ext>
    </p:extLst>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i="1" baseline="0" dirty="0"/>
              <a:t>Review the slide.</a:t>
            </a: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PA staff should be reminded of mitigation features that can be incorporated into their projects</a:t>
            </a:r>
            <a:r>
              <a:rPr lang="en-US" baseline="0" dirty="0"/>
              <a:t>.</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i="1" baseline="0" dirty="0"/>
              <a:t>Click slide.</a:t>
            </a:r>
            <a:endParaRPr lang="en-US" dirty="0"/>
          </a:p>
        </p:txBody>
      </p:sp>
      <p:sp>
        <p:nvSpPr>
          <p:cNvPr id="4" name="Slide Number Placeholder 3"/>
          <p:cNvSpPr>
            <a:spLocks noGrp="1"/>
          </p:cNvSpPr>
          <p:nvPr>
            <p:ph type="sldNum" sz="quarter" idx="10"/>
          </p:nvPr>
        </p:nvSpPr>
        <p:spPr/>
        <p:txBody>
          <a:bodyPr/>
          <a:lstStyle/>
          <a:p>
            <a:fld id="{DB6FC41E-C7B1-4942-A6F8-366B0333BB5C}" type="slidenum">
              <a:rPr lang="en-US" smtClean="0"/>
              <a:t>249</a:t>
            </a:fld>
            <a:endParaRPr lang="en-US" dirty="0"/>
          </a:p>
        </p:txBody>
      </p:sp>
      <p:sp>
        <p:nvSpPr>
          <p:cNvPr id="5" name="Date Placeholder 4"/>
          <p:cNvSpPr>
            <a:spLocks noGrp="1"/>
          </p:cNvSpPr>
          <p:nvPr>
            <p:ph type="dt" idx="11"/>
          </p:nvPr>
        </p:nvSpPr>
        <p:spPr/>
        <p:txBody>
          <a:bodyPr/>
          <a:lstStyle/>
          <a:p>
            <a:fld id="{E3A30D4B-D7F8-4945-89AE-ABD57E62EA50}"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6287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28" indent="-171428">
              <a:buFont typeface="Arial" panose="020B0604020202020204" pitchFamily="34" charset="0"/>
              <a:buChar char="•"/>
            </a:pPr>
            <a:r>
              <a:rPr lang="en-US" i="1" dirty="0"/>
              <a:t>Review the slide.</a:t>
            </a:r>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r>
              <a:rPr lang="en-US" i="0" dirty="0"/>
              <a:t>The individual annexes for flood, hurricane, dam failure and levee failure.</a:t>
            </a:r>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r>
              <a:rPr lang="en-US" i="1" baseline="0" dirty="0"/>
              <a:t>Click slide.</a:t>
            </a:r>
          </a:p>
          <a:p>
            <a:pPr marL="171428" indent="-171428">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3959EA59-0DEE-4D2F-9C38-9C933B61A71A}" type="slidenum">
              <a:rPr lang="en-US" smtClean="0"/>
              <a:t>25</a:t>
            </a:fld>
            <a:endParaRPr lang="en-US"/>
          </a:p>
        </p:txBody>
      </p:sp>
      <p:sp>
        <p:nvSpPr>
          <p:cNvPr id="5" name="Date Placeholder 4"/>
          <p:cNvSpPr>
            <a:spLocks noGrp="1"/>
          </p:cNvSpPr>
          <p:nvPr>
            <p:ph type="dt" idx="11"/>
          </p:nvPr>
        </p:nvSpPr>
        <p:spPr/>
        <p:txBody>
          <a:bodyPr/>
          <a:lstStyle/>
          <a:p>
            <a:fld id="{44187FA1-3EE0-435A-81A7-8C90DE8D3DF8}"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2301720628"/>
      </p:ext>
    </p:extLst>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63233" indent="-293551" eaLnBrk="0" hangingPunct="0">
              <a:defRPr sz="2900">
                <a:solidFill>
                  <a:schemeClr val="tx1"/>
                </a:solidFill>
                <a:latin typeface="Times New Roman" pitchFamily="18" charset="0"/>
              </a:defRPr>
            </a:lvl2pPr>
            <a:lvl3pPr marL="1174204" indent="-234841" eaLnBrk="0" hangingPunct="0">
              <a:defRPr sz="2900">
                <a:solidFill>
                  <a:schemeClr val="tx1"/>
                </a:solidFill>
                <a:latin typeface="Times New Roman" pitchFamily="18" charset="0"/>
              </a:defRPr>
            </a:lvl3pPr>
            <a:lvl4pPr marL="1643885" indent="-234841" eaLnBrk="0" hangingPunct="0">
              <a:defRPr sz="2900">
                <a:solidFill>
                  <a:schemeClr val="tx1"/>
                </a:solidFill>
                <a:latin typeface="Times New Roman" pitchFamily="18" charset="0"/>
              </a:defRPr>
            </a:lvl4pPr>
            <a:lvl5pPr marL="2113567" indent="-234841" eaLnBrk="0" hangingPunct="0">
              <a:defRPr sz="2900">
                <a:solidFill>
                  <a:schemeClr val="tx1"/>
                </a:solidFill>
                <a:latin typeface="Times New Roman" pitchFamily="18" charset="0"/>
              </a:defRPr>
            </a:lvl5pPr>
            <a:lvl6pPr marL="2583249" indent="-234841" eaLnBrk="0" fontAlgn="base" hangingPunct="0">
              <a:spcBef>
                <a:spcPct val="0"/>
              </a:spcBef>
              <a:spcAft>
                <a:spcPct val="0"/>
              </a:spcAft>
              <a:defRPr sz="2900">
                <a:solidFill>
                  <a:schemeClr val="tx1"/>
                </a:solidFill>
                <a:latin typeface="Times New Roman" pitchFamily="18" charset="0"/>
              </a:defRPr>
            </a:lvl6pPr>
            <a:lvl7pPr marL="3052930" indent="-234841" eaLnBrk="0" fontAlgn="base" hangingPunct="0">
              <a:spcBef>
                <a:spcPct val="0"/>
              </a:spcBef>
              <a:spcAft>
                <a:spcPct val="0"/>
              </a:spcAft>
              <a:defRPr sz="2900">
                <a:solidFill>
                  <a:schemeClr val="tx1"/>
                </a:solidFill>
                <a:latin typeface="Times New Roman" pitchFamily="18" charset="0"/>
              </a:defRPr>
            </a:lvl7pPr>
            <a:lvl8pPr marL="3522612" indent="-234841" eaLnBrk="0" fontAlgn="base" hangingPunct="0">
              <a:spcBef>
                <a:spcPct val="0"/>
              </a:spcBef>
              <a:spcAft>
                <a:spcPct val="0"/>
              </a:spcAft>
              <a:defRPr sz="2900">
                <a:solidFill>
                  <a:schemeClr val="tx1"/>
                </a:solidFill>
                <a:latin typeface="Times New Roman" pitchFamily="18" charset="0"/>
              </a:defRPr>
            </a:lvl8pPr>
            <a:lvl9pPr marL="3992293" indent="-234841" eaLnBrk="0" fontAlgn="base" hangingPunct="0">
              <a:spcBef>
                <a:spcPct val="0"/>
              </a:spcBef>
              <a:spcAft>
                <a:spcPct val="0"/>
              </a:spcAft>
              <a:defRPr sz="2900">
                <a:solidFill>
                  <a:schemeClr val="tx1"/>
                </a:solidFill>
                <a:latin typeface="Times New Roman" pitchFamily="18" charset="0"/>
              </a:defRPr>
            </a:lvl9pPr>
          </a:lstStyle>
          <a:p>
            <a:pPr eaLnBrk="1" hangingPunct="1"/>
            <a:fld id="{D6BDE5DC-027F-4F14-A0F3-C7B7A3E40103}" type="slidenum">
              <a:rPr lang="en-US" sz="1200"/>
              <a:pPr eaLnBrk="1" hangingPunct="1"/>
              <a:t>250</a:t>
            </a:fld>
            <a:endParaRPr lang="en-US" sz="1200"/>
          </a:p>
        </p:txBody>
      </p:sp>
      <p:sp>
        <p:nvSpPr>
          <p:cNvPr id="39939" name="Rectangle 2"/>
          <p:cNvSpPr>
            <a:spLocks noGrp="1" noRot="1" noChangeAspect="1" noChangeArrowheads="1" noTextEdit="1"/>
          </p:cNvSpPr>
          <p:nvPr>
            <p:ph type="sldImg"/>
          </p:nvPr>
        </p:nvSpPr>
        <p:spPr>
          <a:xfrm>
            <a:off x="1200150" y="700088"/>
            <a:ext cx="4679950" cy="3511550"/>
          </a:xfrm>
          <a:solidFill>
            <a:srgbClr val="FFFFFF"/>
          </a:solidFill>
          <a:ln/>
        </p:spPr>
      </p:sp>
      <p:sp>
        <p:nvSpPr>
          <p:cNvPr id="39940" name="Rectangle 3"/>
          <p:cNvSpPr>
            <a:spLocks noGrp="1" noChangeArrowheads="1"/>
          </p:cNvSpPr>
          <p:nvPr>
            <p:ph type="body" idx="1"/>
          </p:nvPr>
        </p:nvSpPr>
        <p:spPr>
          <a:xfrm>
            <a:off x="945249" y="4449089"/>
            <a:ext cx="5186579" cy="4213384"/>
          </a:xfrm>
          <a:solidFill>
            <a:srgbClr val="FFFFFF"/>
          </a:solidFill>
          <a:ln>
            <a:solidFill>
              <a:srgbClr val="000000"/>
            </a:solidFill>
          </a:ln>
        </p:spPr>
        <p:txBody>
          <a:bodyPr lIns="88854" tIns="44428" rIns="88854" bIns="44428"/>
          <a:lstStyle/>
          <a:p>
            <a:pPr marL="176131" indent="-176131">
              <a:buFont typeface="Arial" panose="020B0604020202020204" pitchFamily="34" charset="0"/>
              <a:buChar char="•"/>
            </a:pPr>
            <a:r>
              <a:rPr lang="en-US" i="1" baseline="0" dirty="0"/>
              <a:t>Review slide.</a:t>
            </a:r>
          </a:p>
          <a:p>
            <a:pPr marL="176131" indent="-176131">
              <a:buFont typeface="Arial" panose="020B0604020202020204" pitchFamily="34" charset="0"/>
              <a:buChar char="•"/>
            </a:pPr>
            <a:endParaRPr lang="en-US" i="1" baseline="0" dirty="0"/>
          </a:p>
          <a:p>
            <a:pPr marL="176131" indent="-176131">
              <a:buFont typeface="Arial" panose="020B0604020202020204" pitchFamily="34" charset="0"/>
              <a:buChar char="•"/>
            </a:pPr>
            <a:r>
              <a:rPr lang="en-US" i="1" baseline="0" dirty="0"/>
              <a:t>Click slide.</a:t>
            </a:r>
          </a:p>
          <a:p>
            <a:pPr marL="176131" indent="-176131">
              <a:buFont typeface="Arial" panose="020B0604020202020204" pitchFamily="34" charset="0"/>
              <a:buChar char="•"/>
            </a:pPr>
            <a:endParaRPr lang="en-US" i="1" baseline="0" dirty="0"/>
          </a:p>
          <a:p>
            <a:pPr marL="176131" indent="-176131">
              <a:buFont typeface="Arial" panose="020B0604020202020204" pitchFamily="34" charset="0"/>
              <a:buChar char="•"/>
            </a:pPr>
            <a:endParaRPr lang="en-US" i="1" baseline="0" dirty="0"/>
          </a:p>
        </p:txBody>
      </p:sp>
      <p:sp>
        <p:nvSpPr>
          <p:cNvPr id="2" name="Date Placeholder 1"/>
          <p:cNvSpPr>
            <a:spLocks noGrp="1"/>
          </p:cNvSpPr>
          <p:nvPr>
            <p:ph type="dt" idx="10"/>
          </p:nvPr>
        </p:nvSpPr>
        <p:spPr/>
        <p:txBody>
          <a:bodyPr/>
          <a:lstStyle/>
          <a:p>
            <a:fld id="{D433B3CC-D724-4318-B66D-AAE914EB88AF}" type="datetime1">
              <a:rPr lang="en-US" smtClean="0"/>
              <a:t>5/18/2018</a:t>
            </a:fld>
            <a:endParaRPr lang="en-US" dirty="0"/>
          </a:p>
        </p:txBody>
      </p:sp>
      <p:sp>
        <p:nvSpPr>
          <p:cNvPr id="3" name="Header Placeholder 2"/>
          <p:cNvSpPr>
            <a:spLocks noGrp="1"/>
          </p:cNvSpPr>
          <p:nvPr>
            <p:ph type="hdr" sz="quarter" idx="11"/>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4293128621"/>
      </p:ext>
    </p:extLst>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63233" indent="-293551" eaLnBrk="0" hangingPunct="0">
              <a:defRPr sz="2900">
                <a:solidFill>
                  <a:schemeClr val="tx1"/>
                </a:solidFill>
                <a:latin typeface="Times New Roman" pitchFamily="18" charset="0"/>
              </a:defRPr>
            </a:lvl2pPr>
            <a:lvl3pPr marL="1174204" indent="-234841" eaLnBrk="0" hangingPunct="0">
              <a:defRPr sz="2900">
                <a:solidFill>
                  <a:schemeClr val="tx1"/>
                </a:solidFill>
                <a:latin typeface="Times New Roman" pitchFamily="18" charset="0"/>
              </a:defRPr>
            </a:lvl3pPr>
            <a:lvl4pPr marL="1643885" indent="-234841" eaLnBrk="0" hangingPunct="0">
              <a:defRPr sz="2900">
                <a:solidFill>
                  <a:schemeClr val="tx1"/>
                </a:solidFill>
                <a:latin typeface="Times New Roman" pitchFamily="18" charset="0"/>
              </a:defRPr>
            </a:lvl4pPr>
            <a:lvl5pPr marL="2113567" indent="-234841" eaLnBrk="0" hangingPunct="0">
              <a:defRPr sz="2900">
                <a:solidFill>
                  <a:schemeClr val="tx1"/>
                </a:solidFill>
                <a:latin typeface="Times New Roman" pitchFamily="18" charset="0"/>
              </a:defRPr>
            </a:lvl5pPr>
            <a:lvl6pPr marL="2583249" indent="-234841" eaLnBrk="0" fontAlgn="base" hangingPunct="0">
              <a:spcBef>
                <a:spcPct val="0"/>
              </a:spcBef>
              <a:spcAft>
                <a:spcPct val="0"/>
              </a:spcAft>
              <a:defRPr sz="2900">
                <a:solidFill>
                  <a:schemeClr val="tx1"/>
                </a:solidFill>
                <a:latin typeface="Times New Roman" pitchFamily="18" charset="0"/>
              </a:defRPr>
            </a:lvl6pPr>
            <a:lvl7pPr marL="3052930" indent="-234841" eaLnBrk="0" fontAlgn="base" hangingPunct="0">
              <a:spcBef>
                <a:spcPct val="0"/>
              </a:spcBef>
              <a:spcAft>
                <a:spcPct val="0"/>
              </a:spcAft>
              <a:defRPr sz="2900">
                <a:solidFill>
                  <a:schemeClr val="tx1"/>
                </a:solidFill>
                <a:latin typeface="Times New Roman" pitchFamily="18" charset="0"/>
              </a:defRPr>
            </a:lvl7pPr>
            <a:lvl8pPr marL="3522612" indent="-234841" eaLnBrk="0" fontAlgn="base" hangingPunct="0">
              <a:spcBef>
                <a:spcPct val="0"/>
              </a:spcBef>
              <a:spcAft>
                <a:spcPct val="0"/>
              </a:spcAft>
              <a:defRPr sz="2900">
                <a:solidFill>
                  <a:schemeClr val="tx1"/>
                </a:solidFill>
                <a:latin typeface="Times New Roman" pitchFamily="18" charset="0"/>
              </a:defRPr>
            </a:lvl8pPr>
            <a:lvl9pPr marL="3992293" indent="-234841" eaLnBrk="0" fontAlgn="base" hangingPunct="0">
              <a:spcBef>
                <a:spcPct val="0"/>
              </a:spcBef>
              <a:spcAft>
                <a:spcPct val="0"/>
              </a:spcAft>
              <a:defRPr sz="2900">
                <a:solidFill>
                  <a:schemeClr val="tx1"/>
                </a:solidFill>
                <a:latin typeface="Times New Roman" pitchFamily="18" charset="0"/>
              </a:defRPr>
            </a:lvl9pPr>
          </a:lstStyle>
          <a:p>
            <a:pPr eaLnBrk="1" hangingPunct="1"/>
            <a:fld id="{D6BDE5DC-027F-4F14-A0F3-C7B7A3E40103}" type="slidenum">
              <a:rPr lang="en-US" sz="1200"/>
              <a:pPr eaLnBrk="1" hangingPunct="1"/>
              <a:t>251</a:t>
            </a:fld>
            <a:endParaRPr lang="en-US" sz="1200"/>
          </a:p>
        </p:txBody>
      </p:sp>
      <p:sp>
        <p:nvSpPr>
          <p:cNvPr id="39939" name="Rectangle 2"/>
          <p:cNvSpPr>
            <a:spLocks noGrp="1" noRot="1" noChangeAspect="1" noChangeArrowheads="1" noTextEdit="1"/>
          </p:cNvSpPr>
          <p:nvPr>
            <p:ph type="sldImg"/>
          </p:nvPr>
        </p:nvSpPr>
        <p:spPr>
          <a:xfrm>
            <a:off x="1200150" y="700088"/>
            <a:ext cx="4679950" cy="3511550"/>
          </a:xfrm>
          <a:solidFill>
            <a:srgbClr val="FFFFFF"/>
          </a:solidFill>
          <a:ln/>
        </p:spPr>
      </p:sp>
      <p:sp>
        <p:nvSpPr>
          <p:cNvPr id="39940" name="Rectangle 3"/>
          <p:cNvSpPr>
            <a:spLocks noGrp="1" noChangeArrowheads="1"/>
          </p:cNvSpPr>
          <p:nvPr>
            <p:ph type="body" idx="1"/>
          </p:nvPr>
        </p:nvSpPr>
        <p:spPr>
          <a:xfrm>
            <a:off x="945249" y="4449089"/>
            <a:ext cx="5186579" cy="4213384"/>
          </a:xfrm>
          <a:solidFill>
            <a:srgbClr val="FFFFFF"/>
          </a:solidFill>
          <a:ln>
            <a:solidFill>
              <a:srgbClr val="000000"/>
            </a:solidFill>
          </a:ln>
        </p:spPr>
        <p:txBody>
          <a:bodyPr lIns="88854" tIns="44428" rIns="88854" bIns="44428"/>
          <a:lstStyle/>
          <a:p>
            <a:pPr marL="176131" indent="-176131">
              <a:buFont typeface="Arial" panose="020B0604020202020204" pitchFamily="34" charset="0"/>
              <a:buChar char="•"/>
            </a:pPr>
            <a:r>
              <a:rPr lang="en-US" i="1" baseline="0" dirty="0"/>
              <a:t>Review slide.</a:t>
            </a:r>
          </a:p>
          <a:p>
            <a:pPr marL="176131" indent="-176131">
              <a:buFont typeface="Arial" panose="020B0604020202020204" pitchFamily="34" charset="0"/>
              <a:buChar char="•"/>
            </a:pPr>
            <a:endParaRPr lang="en-US" i="1" baseline="0" dirty="0"/>
          </a:p>
          <a:p>
            <a:pPr marL="176131" indent="-176131">
              <a:buFont typeface="Arial" panose="020B0604020202020204" pitchFamily="34" charset="0"/>
              <a:buChar char="•"/>
            </a:pPr>
            <a:r>
              <a:rPr lang="en-US" i="0" baseline="0" dirty="0"/>
              <a:t>It appears that FEMA PA is being put on notice to consider FPM.</a:t>
            </a:r>
          </a:p>
          <a:p>
            <a:pPr marL="176131" indent="-176131">
              <a:buFont typeface="Arial" panose="020B0604020202020204" pitchFamily="34" charset="0"/>
              <a:buChar char="•"/>
            </a:pPr>
            <a:endParaRPr lang="en-US" i="0" baseline="0" dirty="0"/>
          </a:p>
          <a:p>
            <a:pPr marL="176131" indent="-176131">
              <a:buFont typeface="Arial" panose="020B0604020202020204" pitchFamily="34" charset="0"/>
              <a:buChar char="•"/>
            </a:pPr>
            <a:r>
              <a:rPr lang="en-US" i="1" baseline="0" dirty="0"/>
              <a:t>Click slide.</a:t>
            </a:r>
          </a:p>
          <a:p>
            <a:pPr marL="176131" indent="-176131">
              <a:buFont typeface="Arial" panose="020B0604020202020204" pitchFamily="34" charset="0"/>
              <a:buChar char="•"/>
            </a:pPr>
            <a:endParaRPr lang="en-US" i="1" baseline="0" dirty="0"/>
          </a:p>
        </p:txBody>
      </p:sp>
      <p:sp>
        <p:nvSpPr>
          <p:cNvPr id="2" name="Date Placeholder 1"/>
          <p:cNvSpPr>
            <a:spLocks noGrp="1"/>
          </p:cNvSpPr>
          <p:nvPr>
            <p:ph type="dt" idx="10"/>
          </p:nvPr>
        </p:nvSpPr>
        <p:spPr/>
        <p:txBody>
          <a:bodyPr/>
          <a:lstStyle/>
          <a:p>
            <a:fld id="{765F3F61-0536-4981-BBE9-1090165A9AC6}" type="datetime1">
              <a:rPr lang="en-US" smtClean="0"/>
              <a:t>5/18/2018</a:t>
            </a:fld>
            <a:endParaRPr lang="en-US" dirty="0"/>
          </a:p>
        </p:txBody>
      </p:sp>
      <p:sp>
        <p:nvSpPr>
          <p:cNvPr id="3" name="Header Placeholder 2"/>
          <p:cNvSpPr>
            <a:spLocks noGrp="1"/>
          </p:cNvSpPr>
          <p:nvPr>
            <p:ph type="hdr" sz="quarter" idx="11"/>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1560020344"/>
      </p:ext>
    </p:extLst>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63233" indent="-293551" eaLnBrk="0" hangingPunct="0">
              <a:defRPr sz="2900">
                <a:solidFill>
                  <a:schemeClr val="tx1"/>
                </a:solidFill>
                <a:latin typeface="Times New Roman" pitchFamily="18" charset="0"/>
              </a:defRPr>
            </a:lvl2pPr>
            <a:lvl3pPr marL="1174204" indent="-234841" eaLnBrk="0" hangingPunct="0">
              <a:defRPr sz="2900">
                <a:solidFill>
                  <a:schemeClr val="tx1"/>
                </a:solidFill>
                <a:latin typeface="Times New Roman" pitchFamily="18" charset="0"/>
              </a:defRPr>
            </a:lvl3pPr>
            <a:lvl4pPr marL="1643885" indent="-234841" eaLnBrk="0" hangingPunct="0">
              <a:defRPr sz="2900">
                <a:solidFill>
                  <a:schemeClr val="tx1"/>
                </a:solidFill>
                <a:latin typeface="Times New Roman" pitchFamily="18" charset="0"/>
              </a:defRPr>
            </a:lvl4pPr>
            <a:lvl5pPr marL="2113567" indent="-234841" eaLnBrk="0" hangingPunct="0">
              <a:defRPr sz="2900">
                <a:solidFill>
                  <a:schemeClr val="tx1"/>
                </a:solidFill>
                <a:latin typeface="Times New Roman" pitchFamily="18" charset="0"/>
              </a:defRPr>
            </a:lvl5pPr>
            <a:lvl6pPr marL="2583249" indent="-234841" eaLnBrk="0" fontAlgn="base" hangingPunct="0">
              <a:spcBef>
                <a:spcPct val="0"/>
              </a:spcBef>
              <a:spcAft>
                <a:spcPct val="0"/>
              </a:spcAft>
              <a:defRPr sz="2900">
                <a:solidFill>
                  <a:schemeClr val="tx1"/>
                </a:solidFill>
                <a:latin typeface="Times New Roman" pitchFamily="18" charset="0"/>
              </a:defRPr>
            </a:lvl6pPr>
            <a:lvl7pPr marL="3052930" indent="-234841" eaLnBrk="0" fontAlgn="base" hangingPunct="0">
              <a:spcBef>
                <a:spcPct val="0"/>
              </a:spcBef>
              <a:spcAft>
                <a:spcPct val="0"/>
              </a:spcAft>
              <a:defRPr sz="2900">
                <a:solidFill>
                  <a:schemeClr val="tx1"/>
                </a:solidFill>
                <a:latin typeface="Times New Roman" pitchFamily="18" charset="0"/>
              </a:defRPr>
            </a:lvl7pPr>
            <a:lvl8pPr marL="3522612" indent="-234841" eaLnBrk="0" fontAlgn="base" hangingPunct="0">
              <a:spcBef>
                <a:spcPct val="0"/>
              </a:spcBef>
              <a:spcAft>
                <a:spcPct val="0"/>
              </a:spcAft>
              <a:defRPr sz="2900">
                <a:solidFill>
                  <a:schemeClr val="tx1"/>
                </a:solidFill>
                <a:latin typeface="Times New Roman" pitchFamily="18" charset="0"/>
              </a:defRPr>
            </a:lvl8pPr>
            <a:lvl9pPr marL="3992293" indent="-234841" eaLnBrk="0" fontAlgn="base" hangingPunct="0">
              <a:spcBef>
                <a:spcPct val="0"/>
              </a:spcBef>
              <a:spcAft>
                <a:spcPct val="0"/>
              </a:spcAft>
              <a:defRPr sz="2900">
                <a:solidFill>
                  <a:schemeClr val="tx1"/>
                </a:solidFill>
                <a:latin typeface="Times New Roman" pitchFamily="18" charset="0"/>
              </a:defRPr>
            </a:lvl9pPr>
          </a:lstStyle>
          <a:p>
            <a:pPr eaLnBrk="1" hangingPunct="1"/>
            <a:fld id="{D6BDE5DC-027F-4F14-A0F3-C7B7A3E40103}" type="slidenum">
              <a:rPr lang="en-US" sz="1200"/>
              <a:pPr eaLnBrk="1" hangingPunct="1"/>
              <a:t>252</a:t>
            </a:fld>
            <a:endParaRPr lang="en-US" sz="1200"/>
          </a:p>
        </p:txBody>
      </p:sp>
      <p:sp>
        <p:nvSpPr>
          <p:cNvPr id="39939" name="Rectangle 2"/>
          <p:cNvSpPr>
            <a:spLocks noGrp="1" noRot="1" noChangeAspect="1" noChangeArrowheads="1" noTextEdit="1"/>
          </p:cNvSpPr>
          <p:nvPr>
            <p:ph type="sldImg"/>
          </p:nvPr>
        </p:nvSpPr>
        <p:spPr>
          <a:xfrm>
            <a:off x="1200150" y="700088"/>
            <a:ext cx="4679950" cy="3511550"/>
          </a:xfrm>
          <a:solidFill>
            <a:srgbClr val="FFFFFF"/>
          </a:solidFill>
          <a:ln/>
        </p:spPr>
      </p:sp>
      <p:sp>
        <p:nvSpPr>
          <p:cNvPr id="39940" name="Rectangle 3"/>
          <p:cNvSpPr>
            <a:spLocks noGrp="1" noChangeArrowheads="1"/>
          </p:cNvSpPr>
          <p:nvPr>
            <p:ph type="body" idx="1"/>
          </p:nvPr>
        </p:nvSpPr>
        <p:spPr>
          <a:xfrm>
            <a:off x="945249" y="4449089"/>
            <a:ext cx="5186579" cy="4213384"/>
          </a:xfrm>
          <a:solidFill>
            <a:srgbClr val="FFFFFF"/>
          </a:solidFill>
          <a:ln>
            <a:solidFill>
              <a:srgbClr val="000000"/>
            </a:solidFill>
          </a:ln>
        </p:spPr>
        <p:txBody>
          <a:bodyPr lIns="88854" tIns="44428" rIns="88854" bIns="44428"/>
          <a:lstStyle/>
          <a:p>
            <a:pPr marL="176131" indent="-176131">
              <a:buFont typeface="Arial" panose="020B0604020202020204" pitchFamily="34" charset="0"/>
              <a:buChar char="•"/>
            </a:pPr>
            <a:r>
              <a:rPr lang="en-US" i="1" baseline="0" dirty="0"/>
              <a:t>Review slide.</a:t>
            </a:r>
          </a:p>
          <a:p>
            <a:pPr marL="176131" indent="-176131">
              <a:buFont typeface="Arial" panose="020B0604020202020204" pitchFamily="34" charset="0"/>
              <a:buChar char="•"/>
            </a:pPr>
            <a:endParaRPr lang="en-US" i="1" baseline="0" dirty="0"/>
          </a:p>
          <a:p>
            <a:pPr marL="176131" indent="-176131">
              <a:buFont typeface="Arial" panose="020B0604020202020204" pitchFamily="34" charset="0"/>
              <a:buChar char="•"/>
            </a:pPr>
            <a:r>
              <a:rPr lang="en-US" i="0" baseline="0" dirty="0"/>
              <a:t>FEMA Corps members are used in supporting state and local communities as they respond to and recover from disasters.</a:t>
            </a:r>
          </a:p>
          <a:p>
            <a:pPr marL="176131" indent="-176131">
              <a:buFont typeface="Arial" panose="020B0604020202020204" pitchFamily="34" charset="0"/>
              <a:buChar char="•"/>
            </a:pPr>
            <a:endParaRPr lang="en-US" i="0" baseline="0" dirty="0"/>
          </a:p>
          <a:p>
            <a:pPr marL="176131" indent="-176131">
              <a:buFont typeface="Arial" panose="020B0604020202020204" pitchFamily="34" charset="0"/>
              <a:buChar char="•"/>
            </a:pPr>
            <a:r>
              <a:rPr lang="en-US" i="0" baseline="0" dirty="0"/>
              <a:t>Has anyone had experience utilizing FEMA Corps kids?</a:t>
            </a:r>
          </a:p>
          <a:p>
            <a:pPr marL="176131" indent="-176131">
              <a:buFont typeface="Arial" panose="020B0604020202020204" pitchFamily="34" charset="0"/>
              <a:buChar char="•"/>
            </a:pPr>
            <a:endParaRPr lang="en-US" i="1" baseline="0" dirty="0"/>
          </a:p>
          <a:p>
            <a:pPr marL="176131" indent="-176131">
              <a:buFont typeface="Arial" panose="020B0604020202020204" pitchFamily="34" charset="0"/>
              <a:buChar char="•"/>
            </a:pPr>
            <a:r>
              <a:rPr lang="en-US" i="1" baseline="0" dirty="0"/>
              <a:t>Photos taken in Vicksburg, MS.</a:t>
            </a:r>
          </a:p>
          <a:p>
            <a:pPr marL="176131" indent="-176131">
              <a:buFont typeface="Arial" panose="020B0604020202020204" pitchFamily="34" charset="0"/>
              <a:buChar char="•"/>
            </a:pPr>
            <a:endParaRPr lang="en-US" i="1" baseline="0" dirty="0"/>
          </a:p>
          <a:p>
            <a:pPr marL="176131" indent="-176131">
              <a:buFont typeface="Arial" panose="020B0604020202020204" pitchFamily="34" charset="0"/>
              <a:buChar char="•"/>
            </a:pPr>
            <a:r>
              <a:rPr lang="en-US" i="1" baseline="0" dirty="0"/>
              <a:t>Click slide.</a:t>
            </a:r>
          </a:p>
          <a:p>
            <a:pPr marL="176131" indent="-176131">
              <a:buFont typeface="Arial" panose="020B0604020202020204" pitchFamily="34" charset="0"/>
              <a:buChar char="•"/>
            </a:pPr>
            <a:endParaRPr lang="en-US" i="1" baseline="0" dirty="0"/>
          </a:p>
          <a:p>
            <a:pPr marL="176131" indent="-176131">
              <a:buFont typeface="Arial" panose="020B0604020202020204" pitchFamily="34" charset="0"/>
              <a:buChar char="•"/>
            </a:pPr>
            <a:endParaRPr lang="en-US" i="1" baseline="0" dirty="0"/>
          </a:p>
        </p:txBody>
      </p:sp>
      <p:sp>
        <p:nvSpPr>
          <p:cNvPr id="2" name="Date Placeholder 1"/>
          <p:cNvSpPr>
            <a:spLocks noGrp="1"/>
          </p:cNvSpPr>
          <p:nvPr>
            <p:ph type="dt" idx="10"/>
          </p:nvPr>
        </p:nvSpPr>
        <p:spPr/>
        <p:txBody>
          <a:bodyPr/>
          <a:lstStyle/>
          <a:p>
            <a:fld id="{13969FC9-65BC-455E-AEAF-11132A103CBF}" type="datetime1">
              <a:rPr lang="en-US" smtClean="0"/>
              <a:t>5/18/2018</a:t>
            </a:fld>
            <a:endParaRPr lang="en-US" dirty="0"/>
          </a:p>
        </p:txBody>
      </p:sp>
      <p:sp>
        <p:nvSpPr>
          <p:cNvPr id="3" name="Header Placeholder 2"/>
          <p:cNvSpPr>
            <a:spLocks noGrp="1"/>
          </p:cNvSpPr>
          <p:nvPr>
            <p:ph type="hdr" sz="quarter" idx="11"/>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1127119330"/>
      </p:ext>
    </p:extLst>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63233" indent="-293551" eaLnBrk="0" hangingPunct="0">
              <a:defRPr sz="2900">
                <a:solidFill>
                  <a:schemeClr val="tx1"/>
                </a:solidFill>
                <a:latin typeface="Times New Roman" pitchFamily="18" charset="0"/>
              </a:defRPr>
            </a:lvl2pPr>
            <a:lvl3pPr marL="1174204" indent="-234841" eaLnBrk="0" hangingPunct="0">
              <a:defRPr sz="2900">
                <a:solidFill>
                  <a:schemeClr val="tx1"/>
                </a:solidFill>
                <a:latin typeface="Times New Roman" pitchFamily="18" charset="0"/>
              </a:defRPr>
            </a:lvl3pPr>
            <a:lvl4pPr marL="1643885" indent="-234841" eaLnBrk="0" hangingPunct="0">
              <a:defRPr sz="2900">
                <a:solidFill>
                  <a:schemeClr val="tx1"/>
                </a:solidFill>
                <a:latin typeface="Times New Roman" pitchFamily="18" charset="0"/>
              </a:defRPr>
            </a:lvl4pPr>
            <a:lvl5pPr marL="2113567" indent="-234841" eaLnBrk="0" hangingPunct="0">
              <a:defRPr sz="2900">
                <a:solidFill>
                  <a:schemeClr val="tx1"/>
                </a:solidFill>
                <a:latin typeface="Times New Roman" pitchFamily="18" charset="0"/>
              </a:defRPr>
            </a:lvl5pPr>
            <a:lvl6pPr marL="2583249" indent="-234841" eaLnBrk="0" fontAlgn="base" hangingPunct="0">
              <a:spcBef>
                <a:spcPct val="0"/>
              </a:spcBef>
              <a:spcAft>
                <a:spcPct val="0"/>
              </a:spcAft>
              <a:defRPr sz="2900">
                <a:solidFill>
                  <a:schemeClr val="tx1"/>
                </a:solidFill>
                <a:latin typeface="Times New Roman" pitchFamily="18" charset="0"/>
              </a:defRPr>
            </a:lvl6pPr>
            <a:lvl7pPr marL="3052930" indent="-234841" eaLnBrk="0" fontAlgn="base" hangingPunct="0">
              <a:spcBef>
                <a:spcPct val="0"/>
              </a:spcBef>
              <a:spcAft>
                <a:spcPct val="0"/>
              </a:spcAft>
              <a:defRPr sz="2900">
                <a:solidFill>
                  <a:schemeClr val="tx1"/>
                </a:solidFill>
                <a:latin typeface="Times New Roman" pitchFamily="18" charset="0"/>
              </a:defRPr>
            </a:lvl7pPr>
            <a:lvl8pPr marL="3522612" indent="-234841" eaLnBrk="0" fontAlgn="base" hangingPunct="0">
              <a:spcBef>
                <a:spcPct val="0"/>
              </a:spcBef>
              <a:spcAft>
                <a:spcPct val="0"/>
              </a:spcAft>
              <a:defRPr sz="2900">
                <a:solidFill>
                  <a:schemeClr val="tx1"/>
                </a:solidFill>
                <a:latin typeface="Times New Roman" pitchFamily="18" charset="0"/>
              </a:defRPr>
            </a:lvl8pPr>
            <a:lvl9pPr marL="3992293" indent="-234841" eaLnBrk="0" fontAlgn="base" hangingPunct="0">
              <a:spcBef>
                <a:spcPct val="0"/>
              </a:spcBef>
              <a:spcAft>
                <a:spcPct val="0"/>
              </a:spcAft>
              <a:defRPr sz="2900">
                <a:solidFill>
                  <a:schemeClr val="tx1"/>
                </a:solidFill>
                <a:latin typeface="Times New Roman" pitchFamily="18" charset="0"/>
              </a:defRPr>
            </a:lvl9pPr>
          </a:lstStyle>
          <a:p>
            <a:pPr eaLnBrk="1" hangingPunct="1"/>
            <a:fld id="{D6BDE5DC-027F-4F14-A0F3-C7B7A3E40103}" type="slidenum">
              <a:rPr lang="en-US" sz="1200"/>
              <a:pPr eaLnBrk="1" hangingPunct="1"/>
              <a:t>253</a:t>
            </a:fld>
            <a:endParaRPr lang="en-US" sz="1200"/>
          </a:p>
        </p:txBody>
      </p:sp>
      <p:sp>
        <p:nvSpPr>
          <p:cNvPr id="39939" name="Rectangle 2"/>
          <p:cNvSpPr>
            <a:spLocks noGrp="1" noRot="1" noChangeAspect="1" noChangeArrowheads="1" noTextEdit="1"/>
          </p:cNvSpPr>
          <p:nvPr>
            <p:ph type="sldImg"/>
          </p:nvPr>
        </p:nvSpPr>
        <p:spPr>
          <a:xfrm>
            <a:off x="1200150" y="700088"/>
            <a:ext cx="4679950" cy="3511550"/>
          </a:xfrm>
          <a:solidFill>
            <a:srgbClr val="FFFFFF"/>
          </a:solidFill>
          <a:ln/>
        </p:spPr>
      </p:sp>
      <p:sp>
        <p:nvSpPr>
          <p:cNvPr id="39940" name="Rectangle 3"/>
          <p:cNvSpPr>
            <a:spLocks noGrp="1" noChangeArrowheads="1"/>
          </p:cNvSpPr>
          <p:nvPr>
            <p:ph type="body" idx="1"/>
          </p:nvPr>
        </p:nvSpPr>
        <p:spPr>
          <a:xfrm>
            <a:off x="945249" y="4449089"/>
            <a:ext cx="5186579" cy="4213384"/>
          </a:xfrm>
          <a:solidFill>
            <a:srgbClr val="FFFFFF"/>
          </a:solidFill>
          <a:ln>
            <a:solidFill>
              <a:srgbClr val="000000"/>
            </a:solidFill>
          </a:ln>
        </p:spPr>
        <p:txBody>
          <a:bodyPr lIns="88854" tIns="44428" rIns="88854" bIns="44428"/>
          <a:lstStyle/>
          <a:p>
            <a:pPr marL="176131" indent="-176131">
              <a:buFont typeface="Arial" panose="020B0604020202020204" pitchFamily="34" charset="0"/>
              <a:buChar char="•"/>
            </a:pPr>
            <a:r>
              <a:rPr lang="en-US" i="1" baseline="0" dirty="0"/>
              <a:t>Review slide.</a:t>
            </a:r>
          </a:p>
          <a:p>
            <a:pPr marL="176131" indent="-176131">
              <a:buFont typeface="Arial" panose="020B0604020202020204" pitchFamily="34" charset="0"/>
              <a:buChar char="•"/>
            </a:pPr>
            <a:endParaRPr lang="en-US" i="1" baseline="0" dirty="0"/>
          </a:p>
          <a:p>
            <a:pPr marL="176131" indent="-176131">
              <a:buFont typeface="Arial" panose="020B0604020202020204" pitchFamily="34" charset="0"/>
              <a:buChar char="•"/>
            </a:pPr>
            <a:r>
              <a:rPr lang="en-US" i="1" baseline="0" dirty="0"/>
              <a:t>Click slide.</a:t>
            </a:r>
          </a:p>
          <a:p>
            <a:pPr marL="176131" indent="-176131">
              <a:buFont typeface="Arial" panose="020B0604020202020204" pitchFamily="34" charset="0"/>
              <a:buChar char="•"/>
            </a:pPr>
            <a:endParaRPr lang="en-US" i="1" baseline="0" dirty="0"/>
          </a:p>
          <a:p>
            <a:pPr marL="176131" indent="-176131">
              <a:buFont typeface="Arial" panose="020B0604020202020204" pitchFamily="34" charset="0"/>
              <a:buChar char="•"/>
            </a:pPr>
            <a:endParaRPr lang="en-US" i="1" baseline="0" dirty="0"/>
          </a:p>
        </p:txBody>
      </p:sp>
      <p:sp>
        <p:nvSpPr>
          <p:cNvPr id="2" name="Date Placeholder 1"/>
          <p:cNvSpPr>
            <a:spLocks noGrp="1"/>
          </p:cNvSpPr>
          <p:nvPr>
            <p:ph type="dt" idx="10"/>
          </p:nvPr>
        </p:nvSpPr>
        <p:spPr/>
        <p:txBody>
          <a:bodyPr/>
          <a:lstStyle/>
          <a:p>
            <a:fld id="{8E0172FA-82D0-4056-B7EB-7305BFB1898D}" type="datetime1">
              <a:rPr lang="en-US" smtClean="0"/>
              <a:t>5/18/2018</a:t>
            </a:fld>
            <a:endParaRPr lang="en-US" dirty="0"/>
          </a:p>
        </p:txBody>
      </p:sp>
      <p:sp>
        <p:nvSpPr>
          <p:cNvPr id="3" name="Header Placeholder 2"/>
          <p:cNvSpPr>
            <a:spLocks noGrp="1"/>
          </p:cNvSpPr>
          <p:nvPr>
            <p:ph type="hdr" sz="quarter" idx="11"/>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608444263"/>
      </p:ext>
    </p:extLst>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63233" indent="-293551" eaLnBrk="0" hangingPunct="0">
              <a:defRPr sz="2900">
                <a:solidFill>
                  <a:schemeClr val="tx1"/>
                </a:solidFill>
                <a:latin typeface="Times New Roman" pitchFamily="18" charset="0"/>
              </a:defRPr>
            </a:lvl2pPr>
            <a:lvl3pPr marL="1174204" indent="-234841" eaLnBrk="0" hangingPunct="0">
              <a:defRPr sz="2900">
                <a:solidFill>
                  <a:schemeClr val="tx1"/>
                </a:solidFill>
                <a:latin typeface="Times New Roman" pitchFamily="18" charset="0"/>
              </a:defRPr>
            </a:lvl3pPr>
            <a:lvl4pPr marL="1643885" indent="-234841" eaLnBrk="0" hangingPunct="0">
              <a:defRPr sz="2900">
                <a:solidFill>
                  <a:schemeClr val="tx1"/>
                </a:solidFill>
                <a:latin typeface="Times New Roman" pitchFamily="18" charset="0"/>
              </a:defRPr>
            </a:lvl4pPr>
            <a:lvl5pPr marL="2113567" indent="-234841" eaLnBrk="0" hangingPunct="0">
              <a:defRPr sz="2900">
                <a:solidFill>
                  <a:schemeClr val="tx1"/>
                </a:solidFill>
                <a:latin typeface="Times New Roman" pitchFamily="18" charset="0"/>
              </a:defRPr>
            </a:lvl5pPr>
            <a:lvl6pPr marL="2583249" indent="-234841" eaLnBrk="0" fontAlgn="base" hangingPunct="0">
              <a:spcBef>
                <a:spcPct val="0"/>
              </a:spcBef>
              <a:spcAft>
                <a:spcPct val="0"/>
              </a:spcAft>
              <a:defRPr sz="2900">
                <a:solidFill>
                  <a:schemeClr val="tx1"/>
                </a:solidFill>
                <a:latin typeface="Times New Roman" pitchFamily="18" charset="0"/>
              </a:defRPr>
            </a:lvl6pPr>
            <a:lvl7pPr marL="3052930" indent="-234841" eaLnBrk="0" fontAlgn="base" hangingPunct="0">
              <a:spcBef>
                <a:spcPct val="0"/>
              </a:spcBef>
              <a:spcAft>
                <a:spcPct val="0"/>
              </a:spcAft>
              <a:defRPr sz="2900">
                <a:solidFill>
                  <a:schemeClr val="tx1"/>
                </a:solidFill>
                <a:latin typeface="Times New Roman" pitchFamily="18" charset="0"/>
              </a:defRPr>
            </a:lvl7pPr>
            <a:lvl8pPr marL="3522612" indent="-234841" eaLnBrk="0" fontAlgn="base" hangingPunct="0">
              <a:spcBef>
                <a:spcPct val="0"/>
              </a:spcBef>
              <a:spcAft>
                <a:spcPct val="0"/>
              </a:spcAft>
              <a:defRPr sz="2900">
                <a:solidFill>
                  <a:schemeClr val="tx1"/>
                </a:solidFill>
                <a:latin typeface="Times New Roman" pitchFamily="18" charset="0"/>
              </a:defRPr>
            </a:lvl8pPr>
            <a:lvl9pPr marL="3992293" indent="-234841" eaLnBrk="0" fontAlgn="base" hangingPunct="0">
              <a:spcBef>
                <a:spcPct val="0"/>
              </a:spcBef>
              <a:spcAft>
                <a:spcPct val="0"/>
              </a:spcAft>
              <a:defRPr sz="2900">
                <a:solidFill>
                  <a:schemeClr val="tx1"/>
                </a:solidFill>
                <a:latin typeface="Times New Roman" pitchFamily="18" charset="0"/>
              </a:defRPr>
            </a:lvl9pPr>
          </a:lstStyle>
          <a:p>
            <a:pPr eaLnBrk="1" hangingPunct="1"/>
            <a:fld id="{D6BDE5DC-027F-4F14-A0F3-C7B7A3E40103}" type="slidenum">
              <a:rPr lang="en-US" sz="1200"/>
              <a:pPr eaLnBrk="1" hangingPunct="1"/>
              <a:t>254</a:t>
            </a:fld>
            <a:endParaRPr lang="en-US" sz="1200"/>
          </a:p>
        </p:txBody>
      </p:sp>
      <p:sp>
        <p:nvSpPr>
          <p:cNvPr id="39939" name="Rectangle 2"/>
          <p:cNvSpPr>
            <a:spLocks noGrp="1" noRot="1" noChangeAspect="1" noChangeArrowheads="1" noTextEdit="1"/>
          </p:cNvSpPr>
          <p:nvPr>
            <p:ph type="sldImg"/>
          </p:nvPr>
        </p:nvSpPr>
        <p:spPr>
          <a:xfrm>
            <a:off x="1200150" y="700088"/>
            <a:ext cx="4679950" cy="3511550"/>
          </a:xfrm>
          <a:solidFill>
            <a:srgbClr val="FFFFFF"/>
          </a:solidFill>
          <a:ln/>
        </p:spPr>
      </p:sp>
      <p:sp>
        <p:nvSpPr>
          <p:cNvPr id="39940" name="Rectangle 3"/>
          <p:cNvSpPr>
            <a:spLocks noGrp="1" noChangeArrowheads="1"/>
          </p:cNvSpPr>
          <p:nvPr>
            <p:ph type="body" idx="1"/>
          </p:nvPr>
        </p:nvSpPr>
        <p:spPr>
          <a:xfrm>
            <a:off x="945249" y="4449089"/>
            <a:ext cx="5186579" cy="4213384"/>
          </a:xfrm>
          <a:solidFill>
            <a:srgbClr val="FFFFFF"/>
          </a:solidFill>
          <a:ln>
            <a:solidFill>
              <a:srgbClr val="000000"/>
            </a:solidFill>
          </a:ln>
        </p:spPr>
        <p:txBody>
          <a:bodyPr lIns="88854" tIns="44428" rIns="88854" bIns="44428"/>
          <a:lstStyle/>
          <a:p>
            <a:pPr marL="176131" indent="-176131">
              <a:buFont typeface="Arial" panose="020B0604020202020204" pitchFamily="34" charset="0"/>
              <a:buChar char="•"/>
            </a:pPr>
            <a:r>
              <a:rPr lang="en-US" i="1" baseline="0" dirty="0"/>
              <a:t>Review slide.</a:t>
            </a:r>
          </a:p>
          <a:p>
            <a:pPr marL="176131" indent="-176131">
              <a:buFont typeface="Arial" panose="020B0604020202020204" pitchFamily="34" charset="0"/>
              <a:buChar char="•"/>
            </a:pPr>
            <a:endParaRPr lang="en-US" i="1" baseline="0" dirty="0"/>
          </a:p>
          <a:p>
            <a:pPr marL="176131" indent="-176131">
              <a:buFont typeface="Arial" panose="020B0604020202020204" pitchFamily="34" charset="0"/>
              <a:buChar char="•"/>
            </a:pPr>
            <a:r>
              <a:rPr lang="en-US" i="1" baseline="0" dirty="0"/>
              <a:t>Interest rates are 3.215% for businesses, 2.5% for nonprofit organizations and 1.938% for homeowners and renters with terms up to 30 years.  (As of 7/15/2017.)</a:t>
            </a:r>
          </a:p>
          <a:p>
            <a:pPr marL="176131" indent="-176131">
              <a:buFont typeface="Arial" panose="020B0604020202020204" pitchFamily="34" charset="0"/>
              <a:buChar char="•"/>
            </a:pPr>
            <a:endParaRPr lang="en-US" i="1" baseline="0" dirty="0"/>
          </a:p>
          <a:p>
            <a:pPr marL="176131" indent="-176131">
              <a:buFont typeface="Arial" panose="020B0604020202020204" pitchFamily="34" charset="0"/>
              <a:buChar char="•"/>
            </a:pPr>
            <a:r>
              <a:rPr lang="en-US" i="1" baseline="0" dirty="0"/>
              <a:t>Click slide.</a:t>
            </a:r>
          </a:p>
          <a:p>
            <a:pPr marL="176131" indent="-176131">
              <a:buFont typeface="Arial" panose="020B0604020202020204" pitchFamily="34" charset="0"/>
              <a:buChar char="•"/>
            </a:pPr>
            <a:endParaRPr lang="en-US" i="1" baseline="0" dirty="0"/>
          </a:p>
          <a:p>
            <a:pPr marL="176131" indent="-176131">
              <a:buFont typeface="Arial" panose="020B0604020202020204" pitchFamily="34" charset="0"/>
              <a:buChar char="•"/>
            </a:pPr>
            <a:endParaRPr lang="en-US" i="1" baseline="0" dirty="0"/>
          </a:p>
        </p:txBody>
      </p:sp>
      <p:sp>
        <p:nvSpPr>
          <p:cNvPr id="2" name="Date Placeholder 1"/>
          <p:cNvSpPr>
            <a:spLocks noGrp="1"/>
          </p:cNvSpPr>
          <p:nvPr>
            <p:ph type="dt" idx="10"/>
          </p:nvPr>
        </p:nvSpPr>
        <p:spPr/>
        <p:txBody>
          <a:bodyPr/>
          <a:lstStyle/>
          <a:p>
            <a:fld id="{8E0172FA-82D0-4056-B7EB-7305BFB1898D}" type="datetime1">
              <a:rPr lang="en-US" smtClean="0"/>
              <a:t>5/18/2018</a:t>
            </a:fld>
            <a:endParaRPr lang="en-US" dirty="0"/>
          </a:p>
        </p:txBody>
      </p:sp>
      <p:sp>
        <p:nvSpPr>
          <p:cNvPr id="3" name="Header Placeholder 2"/>
          <p:cNvSpPr>
            <a:spLocks noGrp="1"/>
          </p:cNvSpPr>
          <p:nvPr>
            <p:ph type="hdr" sz="quarter" idx="11"/>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1876842685"/>
      </p:ext>
    </p:extLst>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63233" indent="-293551" eaLnBrk="0" hangingPunct="0">
              <a:defRPr sz="2900">
                <a:solidFill>
                  <a:schemeClr val="tx1"/>
                </a:solidFill>
                <a:latin typeface="Times New Roman" pitchFamily="18" charset="0"/>
              </a:defRPr>
            </a:lvl2pPr>
            <a:lvl3pPr marL="1174204" indent="-234841" eaLnBrk="0" hangingPunct="0">
              <a:defRPr sz="2900">
                <a:solidFill>
                  <a:schemeClr val="tx1"/>
                </a:solidFill>
                <a:latin typeface="Times New Roman" pitchFamily="18" charset="0"/>
              </a:defRPr>
            </a:lvl3pPr>
            <a:lvl4pPr marL="1643885" indent="-234841" eaLnBrk="0" hangingPunct="0">
              <a:defRPr sz="2900">
                <a:solidFill>
                  <a:schemeClr val="tx1"/>
                </a:solidFill>
                <a:latin typeface="Times New Roman" pitchFamily="18" charset="0"/>
              </a:defRPr>
            </a:lvl4pPr>
            <a:lvl5pPr marL="2113567" indent="-234841" eaLnBrk="0" hangingPunct="0">
              <a:defRPr sz="2900">
                <a:solidFill>
                  <a:schemeClr val="tx1"/>
                </a:solidFill>
                <a:latin typeface="Times New Roman" pitchFamily="18" charset="0"/>
              </a:defRPr>
            </a:lvl5pPr>
            <a:lvl6pPr marL="2583249" indent="-234841" eaLnBrk="0" fontAlgn="base" hangingPunct="0">
              <a:spcBef>
                <a:spcPct val="0"/>
              </a:spcBef>
              <a:spcAft>
                <a:spcPct val="0"/>
              </a:spcAft>
              <a:defRPr sz="2900">
                <a:solidFill>
                  <a:schemeClr val="tx1"/>
                </a:solidFill>
                <a:latin typeface="Times New Roman" pitchFamily="18" charset="0"/>
              </a:defRPr>
            </a:lvl6pPr>
            <a:lvl7pPr marL="3052930" indent="-234841" eaLnBrk="0" fontAlgn="base" hangingPunct="0">
              <a:spcBef>
                <a:spcPct val="0"/>
              </a:spcBef>
              <a:spcAft>
                <a:spcPct val="0"/>
              </a:spcAft>
              <a:defRPr sz="2900">
                <a:solidFill>
                  <a:schemeClr val="tx1"/>
                </a:solidFill>
                <a:latin typeface="Times New Roman" pitchFamily="18" charset="0"/>
              </a:defRPr>
            </a:lvl7pPr>
            <a:lvl8pPr marL="3522612" indent="-234841" eaLnBrk="0" fontAlgn="base" hangingPunct="0">
              <a:spcBef>
                <a:spcPct val="0"/>
              </a:spcBef>
              <a:spcAft>
                <a:spcPct val="0"/>
              </a:spcAft>
              <a:defRPr sz="2900">
                <a:solidFill>
                  <a:schemeClr val="tx1"/>
                </a:solidFill>
                <a:latin typeface="Times New Roman" pitchFamily="18" charset="0"/>
              </a:defRPr>
            </a:lvl8pPr>
            <a:lvl9pPr marL="3992293" indent="-234841" eaLnBrk="0" fontAlgn="base" hangingPunct="0">
              <a:spcBef>
                <a:spcPct val="0"/>
              </a:spcBef>
              <a:spcAft>
                <a:spcPct val="0"/>
              </a:spcAft>
              <a:defRPr sz="2900">
                <a:solidFill>
                  <a:schemeClr val="tx1"/>
                </a:solidFill>
                <a:latin typeface="Times New Roman" pitchFamily="18" charset="0"/>
              </a:defRPr>
            </a:lvl9pPr>
          </a:lstStyle>
          <a:p>
            <a:pPr eaLnBrk="1" hangingPunct="1"/>
            <a:fld id="{D6BDE5DC-027F-4F14-A0F3-C7B7A3E40103}" type="slidenum">
              <a:rPr lang="en-US" sz="1200"/>
              <a:pPr eaLnBrk="1" hangingPunct="1"/>
              <a:t>255</a:t>
            </a:fld>
            <a:endParaRPr lang="en-US" sz="1200"/>
          </a:p>
        </p:txBody>
      </p:sp>
      <p:sp>
        <p:nvSpPr>
          <p:cNvPr id="39939" name="Rectangle 2"/>
          <p:cNvSpPr>
            <a:spLocks noGrp="1" noRot="1" noChangeAspect="1" noChangeArrowheads="1" noTextEdit="1"/>
          </p:cNvSpPr>
          <p:nvPr>
            <p:ph type="sldImg"/>
          </p:nvPr>
        </p:nvSpPr>
        <p:spPr>
          <a:xfrm>
            <a:off x="1200150" y="700088"/>
            <a:ext cx="4679950" cy="3511550"/>
          </a:xfrm>
          <a:solidFill>
            <a:srgbClr val="FFFFFF"/>
          </a:solidFill>
          <a:ln/>
        </p:spPr>
      </p:sp>
      <p:sp>
        <p:nvSpPr>
          <p:cNvPr id="39940" name="Rectangle 3"/>
          <p:cNvSpPr>
            <a:spLocks noGrp="1" noChangeArrowheads="1"/>
          </p:cNvSpPr>
          <p:nvPr>
            <p:ph type="body" idx="1"/>
          </p:nvPr>
        </p:nvSpPr>
        <p:spPr>
          <a:xfrm>
            <a:off x="945249" y="4449089"/>
            <a:ext cx="5186579" cy="4213384"/>
          </a:xfrm>
          <a:solidFill>
            <a:srgbClr val="FFFFFF"/>
          </a:solidFill>
          <a:ln>
            <a:solidFill>
              <a:srgbClr val="000000"/>
            </a:solidFill>
          </a:ln>
        </p:spPr>
        <p:txBody>
          <a:bodyPr lIns="88854" tIns="44428" rIns="88854" bIns="44428"/>
          <a:lstStyle/>
          <a:p>
            <a:pPr marL="176131" indent="-176131">
              <a:buFont typeface="Arial" panose="020B0604020202020204" pitchFamily="34" charset="0"/>
              <a:buChar char="•"/>
            </a:pPr>
            <a:r>
              <a:rPr lang="en-US" i="1" baseline="0" dirty="0"/>
              <a:t>Review slide.</a:t>
            </a:r>
          </a:p>
          <a:p>
            <a:pPr marL="176131" indent="-176131">
              <a:buFont typeface="Arial" panose="020B0604020202020204" pitchFamily="34" charset="0"/>
              <a:buChar char="•"/>
            </a:pPr>
            <a:endParaRPr lang="en-US" i="1" baseline="0" dirty="0"/>
          </a:p>
          <a:p>
            <a:pPr marL="176131" indent="-176131">
              <a:buFont typeface="Arial" panose="020B0604020202020204" pitchFamily="34" charset="0"/>
              <a:buChar char="•"/>
            </a:pPr>
            <a:r>
              <a:rPr lang="en-US" i="1" baseline="0" dirty="0"/>
              <a:t>Lead discussion.</a:t>
            </a:r>
          </a:p>
          <a:p>
            <a:pPr marL="176131" indent="-176131">
              <a:buFont typeface="Arial" panose="020B0604020202020204" pitchFamily="34" charset="0"/>
              <a:buChar char="•"/>
            </a:pPr>
            <a:endParaRPr lang="en-US" i="1" baseline="0" dirty="0"/>
          </a:p>
          <a:p>
            <a:pPr marL="176131" indent="-176131">
              <a:buFont typeface="Arial" panose="020B0604020202020204" pitchFamily="34" charset="0"/>
              <a:buChar char="•"/>
            </a:pPr>
            <a:r>
              <a:rPr lang="en-US" i="1" baseline="0" dirty="0"/>
              <a:t>Click slide.</a:t>
            </a:r>
          </a:p>
          <a:p>
            <a:pPr marL="176131" indent="-176131">
              <a:buFont typeface="Arial" panose="020B0604020202020204" pitchFamily="34" charset="0"/>
              <a:buChar char="•"/>
            </a:pPr>
            <a:endParaRPr lang="en-US" i="1" baseline="0" dirty="0"/>
          </a:p>
          <a:p>
            <a:pPr marL="176131" indent="-176131">
              <a:buFont typeface="Arial" panose="020B0604020202020204" pitchFamily="34" charset="0"/>
              <a:buChar char="•"/>
            </a:pPr>
            <a:endParaRPr lang="en-US" i="1" baseline="0" dirty="0"/>
          </a:p>
        </p:txBody>
      </p:sp>
      <p:sp>
        <p:nvSpPr>
          <p:cNvPr id="2" name="Date Placeholder 1"/>
          <p:cNvSpPr>
            <a:spLocks noGrp="1"/>
          </p:cNvSpPr>
          <p:nvPr>
            <p:ph type="dt" idx="10"/>
          </p:nvPr>
        </p:nvSpPr>
        <p:spPr/>
        <p:txBody>
          <a:bodyPr/>
          <a:lstStyle/>
          <a:p>
            <a:fld id="{361758E3-B9CD-4E0C-B943-B16A2C407799}" type="datetime1">
              <a:rPr lang="en-US" smtClean="0"/>
              <a:t>5/18/2018</a:t>
            </a:fld>
            <a:endParaRPr lang="en-US" dirty="0"/>
          </a:p>
        </p:txBody>
      </p:sp>
      <p:sp>
        <p:nvSpPr>
          <p:cNvPr id="3" name="Header Placeholder 2"/>
          <p:cNvSpPr>
            <a:spLocks noGrp="1"/>
          </p:cNvSpPr>
          <p:nvPr>
            <p:ph type="hdr" sz="quarter" idx="11"/>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87039005"/>
      </p:ext>
    </p:extLst>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indent="-176131">
              <a:buFont typeface="Arial" pitchFamily="34" charset="0"/>
              <a:buChar char="•"/>
            </a:pPr>
            <a:r>
              <a:rPr lang="en-US" i="1" baseline="0" dirty="0"/>
              <a:t>Review the slide.</a:t>
            </a:r>
          </a:p>
          <a:p>
            <a:pPr marL="176131" indent="-176131">
              <a:buFont typeface="Arial" pitchFamily="34" charset="0"/>
              <a:buChar char="•"/>
            </a:pPr>
            <a:endParaRPr lang="en-US" i="1" baseline="0" dirty="0"/>
          </a:p>
          <a:p>
            <a:pPr marL="176131" indent="-176131">
              <a:buFont typeface="Arial" pitchFamily="34" charset="0"/>
              <a:buChar char="•"/>
            </a:pPr>
            <a:r>
              <a:rPr lang="en-US" i="1" baseline="0" dirty="0"/>
              <a:t>Lead discussion.</a:t>
            </a:r>
          </a:p>
          <a:p>
            <a:pPr marL="176131" indent="-176131">
              <a:buFont typeface="Arial" pitchFamily="34" charset="0"/>
              <a:buChar char="•"/>
            </a:pPr>
            <a:endParaRPr lang="en-US" i="1" baseline="0" dirty="0"/>
          </a:p>
          <a:p>
            <a:pPr marL="176131" indent="-176131">
              <a:buFont typeface="Arial" pitchFamily="34" charset="0"/>
              <a:buChar char="•"/>
            </a:pPr>
            <a:r>
              <a:rPr lang="en-US" i="1" baseline="0" dirty="0"/>
              <a:t>Click slide</a:t>
            </a:r>
          </a:p>
          <a:p>
            <a:pPr marL="176131" indent="-176131">
              <a:buFont typeface="Arial" pitchFamily="34" charset="0"/>
              <a:buChar char="•"/>
            </a:pPr>
            <a:endParaRPr lang="en-US" i="1" baseline="0" dirty="0"/>
          </a:p>
        </p:txBody>
      </p:sp>
      <p:sp>
        <p:nvSpPr>
          <p:cNvPr id="4" name="Slide Number Placeholder 3"/>
          <p:cNvSpPr>
            <a:spLocks noGrp="1"/>
          </p:cNvSpPr>
          <p:nvPr>
            <p:ph type="sldNum" sz="quarter" idx="10"/>
          </p:nvPr>
        </p:nvSpPr>
        <p:spPr/>
        <p:txBody>
          <a:bodyPr/>
          <a:lstStyle/>
          <a:p>
            <a:fld id="{DB6FC41E-C7B1-4942-A6F8-366B0333BB5C}" type="slidenum">
              <a:rPr lang="en-US" smtClean="0"/>
              <a:t>256</a:t>
            </a:fld>
            <a:endParaRPr lang="en-US" dirty="0"/>
          </a:p>
        </p:txBody>
      </p:sp>
      <p:sp>
        <p:nvSpPr>
          <p:cNvPr id="5" name="Date Placeholder 4"/>
          <p:cNvSpPr>
            <a:spLocks noGrp="1"/>
          </p:cNvSpPr>
          <p:nvPr>
            <p:ph type="dt" idx="11"/>
          </p:nvPr>
        </p:nvSpPr>
        <p:spPr/>
        <p:txBody>
          <a:bodyPr/>
          <a:lstStyle/>
          <a:p>
            <a:fld id="{597C3F81-5F55-4C21-B237-F2C2FFBE5B7D}"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479728431"/>
      </p:ext>
    </p:extLst>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indent="-176131">
              <a:buFont typeface="Arial" pitchFamily="34" charset="0"/>
              <a:buChar char="•"/>
            </a:pPr>
            <a:r>
              <a:rPr lang="en-US" i="1" baseline="0" dirty="0"/>
              <a:t>Review the slide.</a:t>
            </a:r>
          </a:p>
          <a:p>
            <a:pPr marL="176131" indent="-176131">
              <a:buFont typeface="Arial" pitchFamily="34" charset="0"/>
              <a:buChar char="•"/>
            </a:pPr>
            <a:endParaRPr lang="en-US" i="1" baseline="0" dirty="0"/>
          </a:p>
          <a:p>
            <a:pPr marL="176131" indent="-176131">
              <a:buFont typeface="Arial" pitchFamily="34" charset="0"/>
              <a:buChar char="•"/>
            </a:pPr>
            <a:r>
              <a:rPr lang="en-US" i="1" baseline="0" dirty="0"/>
              <a:t>Lead discussion.</a:t>
            </a:r>
          </a:p>
          <a:p>
            <a:pPr marL="176131" indent="-176131">
              <a:buFont typeface="Arial" pitchFamily="34" charset="0"/>
              <a:buChar char="•"/>
            </a:pPr>
            <a:endParaRPr lang="en-US" i="1" baseline="0" dirty="0"/>
          </a:p>
          <a:p>
            <a:pPr marL="176131" indent="-176131">
              <a:buFont typeface="Arial" pitchFamily="34" charset="0"/>
              <a:buChar char="•"/>
            </a:pPr>
            <a:r>
              <a:rPr lang="en-US" i="1" baseline="0" dirty="0"/>
              <a:t>Click slide.</a:t>
            </a:r>
          </a:p>
          <a:p>
            <a:pPr marL="176131" indent="-176131">
              <a:buFont typeface="Arial" pitchFamily="34" charset="0"/>
              <a:buChar char="•"/>
            </a:pPr>
            <a:endParaRPr lang="en-US" i="1" baseline="0" dirty="0"/>
          </a:p>
        </p:txBody>
      </p:sp>
      <p:sp>
        <p:nvSpPr>
          <p:cNvPr id="4" name="Slide Number Placeholder 3"/>
          <p:cNvSpPr>
            <a:spLocks noGrp="1"/>
          </p:cNvSpPr>
          <p:nvPr>
            <p:ph type="sldNum" sz="quarter" idx="10"/>
          </p:nvPr>
        </p:nvSpPr>
        <p:spPr/>
        <p:txBody>
          <a:bodyPr/>
          <a:lstStyle/>
          <a:p>
            <a:fld id="{DB6FC41E-C7B1-4942-A6F8-366B0333BB5C}" type="slidenum">
              <a:rPr lang="en-US" smtClean="0"/>
              <a:t>257</a:t>
            </a:fld>
            <a:endParaRPr lang="en-US" dirty="0"/>
          </a:p>
        </p:txBody>
      </p:sp>
      <p:sp>
        <p:nvSpPr>
          <p:cNvPr id="5" name="Date Placeholder 4"/>
          <p:cNvSpPr>
            <a:spLocks noGrp="1"/>
          </p:cNvSpPr>
          <p:nvPr>
            <p:ph type="dt" idx="11"/>
          </p:nvPr>
        </p:nvSpPr>
        <p:spPr/>
        <p:txBody>
          <a:bodyPr/>
          <a:lstStyle/>
          <a:p>
            <a:fld id="{588BC2B0-56E2-4F7A-B72F-D486EC8A04C9}"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490344974"/>
      </p:ext>
    </p:extLst>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indent="-176131">
              <a:buFont typeface="Arial" pitchFamily="34" charset="0"/>
              <a:buChar char="•"/>
            </a:pPr>
            <a:r>
              <a:rPr lang="en-US" i="1" baseline="0" dirty="0"/>
              <a:t>Review the slide.</a:t>
            </a:r>
          </a:p>
          <a:p>
            <a:pPr marL="176131" indent="-176131">
              <a:buFont typeface="Arial" pitchFamily="34" charset="0"/>
              <a:buChar char="•"/>
            </a:pPr>
            <a:endParaRPr lang="en-US" i="1" baseline="0" dirty="0"/>
          </a:p>
          <a:p>
            <a:pPr marL="176131" indent="-176131">
              <a:buFont typeface="Arial" pitchFamily="34" charset="0"/>
              <a:buChar char="•"/>
            </a:pPr>
            <a:r>
              <a:rPr lang="en-US" i="1" baseline="0" dirty="0"/>
              <a:t>Lead discussion.</a:t>
            </a:r>
          </a:p>
          <a:p>
            <a:pPr marL="176131" indent="-176131">
              <a:buFont typeface="Arial" pitchFamily="34" charset="0"/>
              <a:buChar char="•"/>
            </a:pPr>
            <a:endParaRPr lang="en-US" i="1" baseline="0" dirty="0"/>
          </a:p>
          <a:p>
            <a:pPr marL="176131" indent="-176131">
              <a:buFont typeface="Arial" pitchFamily="34" charset="0"/>
              <a:buChar char="•"/>
            </a:pPr>
            <a:r>
              <a:rPr lang="en-US" i="1" baseline="0" dirty="0"/>
              <a:t>Click slide.</a:t>
            </a:r>
          </a:p>
          <a:p>
            <a:pPr marL="176131" indent="-176131">
              <a:buFont typeface="Arial" pitchFamily="34" charset="0"/>
              <a:buChar char="•"/>
            </a:pPr>
            <a:endParaRPr lang="en-US" i="1" baseline="0" dirty="0"/>
          </a:p>
        </p:txBody>
      </p:sp>
      <p:sp>
        <p:nvSpPr>
          <p:cNvPr id="4" name="Slide Number Placeholder 3"/>
          <p:cNvSpPr>
            <a:spLocks noGrp="1"/>
          </p:cNvSpPr>
          <p:nvPr>
            <p:ph type="sldNum" sz="quarter" idx="10"/>
          </p:nvPr>
        </p:nvSpPr>
        <p:spPr/>
        <p:txBody>
          <a:bodyPr/>
          <a:lstStyle/>
          <a:p>
            <a:fld id="{DB6FC41E-C7B1-4942-A6F8-366B0333BB5C}" type="slidenum">
              <a:rPr lang="en-US" smtClean="0"/>
              <a:t>258</a:t>
            </a:fld>
            <a:endParaRPr lang="en-US" dirty="0"/>
          </a:p>
        </p:txBody>
      </p:sp>
      <p:sp>
        <p:nvSpPr>
          <p:cNvPr id="5" name="Date Placeholder 4"/>
          <p:cNvSpPr>
            <a:spLocks noGrp="1"/>
          </p:cNvSpPr>
          <p:nvPr>
            <p:ph type="dt" idx="11"/>
          </p:nvPr>
        </p:nvSpPr>
        <p:spPr/>
        <p:txBody>
          <a:bodyPr/>
          <a:lstStyle/>
          <a:p>
            <a:fld id="{588BC2B0-56E2-4F7A-B72F-D486EC8A04C9}"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1071561378"/>
      </p:ext>
    </p:extLst>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indent="-176131">
              <a:buFont typeface="Arial" pitchFamily="34" charset="0"/>
              <a:buChar char="•"/>
            </a:pPr>
            <a:r>
              <a:rPr lang="en-US" i="1" baseline="0" dirty="0"/>
              <a:t>Review the slide.</a:t>
            </a:r>
          </a:p>
          <a:p>
            <a:pPr marL="176131" indent="-176131">
              <a:buFont typeface="Arial" pitchFamily="34" charset="0"/>
              <a:buChar char="•"/>
            </a:pPr>
            <a:endParaRPr lang="en-US" i="1" baseline="0" dirty="0"/>
          </a:p>
          <a:p>
            <a:pPr marL="176131" indent="-176131">
              <a:buFont typeface="Arial" pitchFamily="34" charset="0"/>
              <a:buChar char="•"/>
            </a:pPr>
            <a:r>
              <a:rPr lang="en-US" i="1" baseline="0" dirty="0"/>
              <a:t>Lead discussion.</a:t>
            </a:r>
          </a:p>
          <a:p>
            <a:pPr marL="176131" indent="-176131">
              <a:buFont typeface="Arial" pitchFamily="34" charset="0"/>
              <a:buChar char="•"/>
            </a:pPr>
            <a:endParaRPr lang="en-US" i="1" baseline="0" dirty="0"/>
          </a:p>
          <a:p>
            <a:pPr marL="176131" indent="-176131">
              <a:buFont typeface="Arial" pitchFamily="34" charset="0"/>
              <a:buChar char="•"/>
            </a:pPr>
            <a:r>
              <a:rPr lang="en-US" i="1" baseline="0" dirty="0"/>
              <a:t>Click slide.</a:t>
            </a:r>
          </a:p>
          <a:p>
            <a:pPr marL="176131" indent="-176131">
              <a:buFont typeface="Arial" pitchFamily="34" charset="0"/>
              <a:buChar char="•"/>
            </a:pPr>
            <a:endParaRPr lang="en-US" i="1" baseline="0" dirty="0"/>
          </a:p>
        </p:txBody>
      </p:sp>
      <p:sp>
        <p:nvSpPr>
          <p:cNvPr id="4" name="Slide Number Placeholder 3"/>
          <p:cNvSpPr>
            <a:spLocks noGrp="1"/>
          </p:cNvSpPr>
          <p:nvPr>
            <p:ph type="sldNum" sz="quarter" idx="10"/>
          </p:nvPr>
        </p:nvSpPr>
        <p:spPr/>
        <p:txBody>
          <a:bodyPr/>
          <a:lstStyle/>
          <a:p>
            <a:fld id="{DB6FC41E-C7B1-4942-A6F8-366B0333BB5C}" type="slidenum">
              <a:rPr lang="en-US" smtClean="0"/>
              <a:t>259</a:t>
            </a:fld>
            <a:endParaRPr lang="en-US" dirty="0"/>
          </a:p>
        </p:txBody>
      </p:sp>
      <p:sp>
        <p:nvSpPr>
          <p:cNvPr id="5" name="Date Placeholder 4"/>
          <p:cNvSpPr>
            <a:spLocks noGrp="1"/>
          </p:cNvSpPr>
          <p:nvPr>
            <p:ph type="dt" idx="11"/>
          </p:nvPr>
        </p:nvSpPr>
        <p:spPr/>
        <p:txBody>
          <a:bodyPr/>
          <a:lstStyle/>
          <a:p>
            <a:fld id="{588BC2B0-56E2-4F7A-B72F-D486EC8A04C9}"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28385172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28" indent="-171428">
              <a:buFont typeface="Arial" panose="020B0604020202020204" pitchFamily="34" charset="0"/>
              <a:buChar char="•"/>
            </a:pPr>
            <a:r>
              <a:rPr lang="en-US" i="1" dirty="0"/>
              <a:t>Review the slide.</a:t>
            </a:r>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r>
              <a:rPr lang="en-US" i="0" dirty="0"/>
              <a:t>The</a:t>
            </a:r>
            <a:r>
              <a:rPr lang="en-US" i="0" baseline="0" dirty="0"/>
              <a:t> state’s CEMP/EOP will connect state activities to the broader federal system for coordination.  Understanding it is key to SFPM roles in a complimentary way versus obstacle to emergency management efforts.</a:t>
            </a:r>
            <a:endParaRPr lang="en-US" i="0"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r>
              <a:rPr lang="en-US" i="1" baseline="0" dirty="0"/>
              <a:t>Click slide.</a:t>
            </a:r>
          </a:p>
          <a:p>
            <a:pPr marL="171428" indent="-171428">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3959EA59-0DEE-4D2F-9C38-9C933B61A71A}" type="slidenum">
              <a:rPr lang="en-US" smtClean="0"/>
              <a:t>26</a:t>
            </a:fld>
            <a:endParaRPr lang="en-US"/>
          </a:p>
        </p:txBody>
      </p:sp>
      <p:sp>
        <p:nvSpPr>
          <p:cNvPr id="5" name="Date Placeholder 4"/>
          <p:cNvSpPr>
            <a:spLocks noGrp="1"/>
          </p:cNvSpPr>
          <p:nvPr>
            <p:ph type="dt" idx="11"/>
          </p:nvPr>
        </p:nvSpPr>
        <p:spPr/>
        <p:txBody>
          <a:bodyPr/>
          <a:lstStyle/>
          <a:p>
            <a:fld id="{7FC55FA6-D2BD-4BED-9F02-377ED93E00D0}"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2301720628"/>
      </p:ext>
    </p:extLst>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indent="-176131">
              <a:buFont typeface="Arial" pitchFamily="34" charset="0"/>
              <a:buChar char="•"/>
            </a:pPr>
            <a:r>
              <a:rPr lang="en-US" i="1" baseline="0" dirty="0"/>
              <a:t>Review the slide.</a:t>
            </a:r>
          </a:p>
          <a:p>
            <a:pPr marL="176131" indent="-176131">
              <a:buFont typeface="Arial" pitchFamily="34" charset="0"/>
              <a:buChar char="•"/>
            </a:pPr>
            <a:endParaRPr lang="en-US" i="1" baseline="0" dirty="0"/>
          </a:p>
          <a:p>
            <a:pPr marL="176131" indent="-176131">
              <a:buFont typeface="Arial" pitchFamily="34" charset="0"/>
              <a:buChar char="•"/>
            </a:pPr>
            <a:r>
              <a:rPr lang="en-US" i="1" baseline="0" dirty="0"/>
              <a:t>Lead discussion.</a:t>
            </a:r>
          </a:p>
          <a:p>
            <a:pPr marL="176131" indent="-176131">
              <a:buFont typeface="Arial" pitchFamily="34" charset="0"/>
              <a:buChar char="•"/>
            </a:pPr>
            <a:endParaRPr lang="en-US" i="1" baseline="0" dirty="0"/>
          </a:p>
          <a:p>
            <a:pPr marL="176131" indent="-176131">
              <a:buFont typeface="Arial" pitchFamily="34" charset="0"/>
              <a:buChar char="•"/>
            </a:pPr>
            <a:r>
              <a:rPr lang="en-US" i="1" baseline="0" dirty="0"/>
              <a:t>Click slide.</a:t>
            </a:r>
          </a:p>
          <a:p>
            <a:pPr marL="176131" indent="-176131">
              <a:buFont typeface="Arial" pitchFamily="34" charset="0"/>
              <a:buChar char="•"/>
            </a:pPr>
            <a:endParaRPr lang="en-US" i="1" baseline="0" dirty="0"/>
          </a:p>
        </p:txBody>
      </p:sp>
      <p:sp>
        <p:nvSpPr>
          <p:cNvPr id="4" name="Slide Number Placeholder 3"/>
          <p:cNvSpPr>
            <a:spLocks noGrp="1"/>
          </p:cNvSpPr>
          <p:nvPr>
            <p:ph type="sldNum" sz="quarter" idx="10"/>
          </p:nvPr>
        </p:nvSpPr>
        <p:spPr/>
        <p:txBody>
          <a:bodyPr/>
          <a:lstStyle/>
          <a:p>
            <a:fld id="{DB6FC41E-C7B1-4942-A6F8-366B0333BB5C}" type="slidenum">
              <a:rPr lang="en-US" smtClean="0"/>
              <a:t>260</a:t>
            </a:fld>
            <a:endParaRPr lang="en-US" dirty="0"/>
          </a:p>
        </p:txBody>
      </p:sp>
      <p:sp>
        <p:nvSpPr>
          <p:cNvPr id="5" name="Date Placeholder 4"/>
          <p:cNvSpPr>
            <a:spLocks noGrp="1"/>
          </p:cNvSpPr>
          <p:nvPr>
            <p:ph type="dt" idx="11"/>
          </p:nvPr>
        </p:nvSpPr>
        <p:spPr/>
        <p:txBody>
          <a:bodyPr/>
          <a:lstStyle/>
          <a:p>
            <a:fld id="{FF509DC5-9E7C-402C-8E74-402B4BFC4C23}"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1638821210"/>
      </p:ext>
    </p:extLst>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28" indent="-171428">
              <a:buFont typeface="Arial" panose="020B0604020202020204" pitchFamily="34" charset="0"/>
              <a:buChar char="•"/>
            </a:pPr>
            <a:r>
              <a:rPr lang="en-US" i="1" dirty="0"/>
              <a:t>Review the slide.</a:t>
            </a:r>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r>
              <a:rPr lang="en-US" i="1" baseline="0" dirty="0"/>
              <a:t>Click slide.</a:t>
            </a: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dirty="0"/>
          </a:p>
          <a:p>
            <a:pPr marL="171428" indent="-171428">
              <a:buFont typeface="Arial" panose="020B0604020202020204" pitchFamily="34" charset="0"/>
              <a:buChar char="•"/>
            </a:pPr>
            <a:endParaRPr lang="en-US" baseline="0" dirty="0"/>
          </a:p>
          <a:p>
            <a:pPr marL="171428" indent="-171428">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3959EA59-0DEE-4D2F-9C38-9C933B61A71A}" type="slidenum">
              <a:rPr lang="en-US" smtClean="0"/>
              <a:t>261</a:t>
            </a:fld>
            <a:endParaRPr lang="en-US"/>
          </a:p>
        </p:txBody>
      </p:sp>
      <p:sp>
        <p:nvSpPr>
          <p:cNvPr id="5" name="Date Placeholder 4"/>
          <p:cNvSpPr>
            <a:spLocks noGrp="1"/>
          </p:cNvSpPr>
          <p:nvPr>
            <p:ph type="dt" idx="11"/>
          </p:nvPr>
        </p:nvSpPr>
        <p:spPr/>
        <p:txBody>
          <a:bodyPr/>
          <a:lstStyle/>
          <a:p>
            <a:fld id="{A2336E1F-0EC9-4F9D-AA72-470092AF23B2}"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3183063854"/>
      </p:ext>
    </p:extLst>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040" indent="-176040">
              <a:buFont typeface="Arial" pitchFamily="34" charset="0"/>
              <a:buChar char="•"/>
            </a:pPr>
            <a:r>
              <a:rPr lang="en-US" i="1" dirty="0"/>
              <a:t>Review</a:t>
            </a:r>
            <a:r>
              <a:rPr lang="en-US" i="1" baseline="0" dirty="0"/>
              <a:t> any items or questions that were raised to ensure that there is no confusion or mystery to what you have covered.</a:t>
            </a:r>
          </a:p>
          <a:p>
            <a:pPr marL="176040" indent="-176040">
              <a:buFont typeface="Arial" pitchFamily="34" charset="0"/>
              <a:buChar char="•"/>
            </a:pPr>
            <a:endParaRPr lang="en-US" i="1" baseline="0" dirty="0"/>
          </a:p>
        </p:txBody>
      </p:sp>
      <p:sp>
        <p:nvSpPr>
          <p:cNvPr id="4" name="Slide Number Placeholder 3"/>
          <p:cNvSpPr>
            <a:spLocks noGrp="1"/>
          </p:cNvSpPr>
          <p:nvPr>
            <p:ph type="sldNum" sz="quarter" idx="10"/>
          </p:nvPr>
        </p:nvSpPr>
        <p:spPr/>
        <p:txBody>
          <a:bodyPr/>
          <a:lstStyle/>
          <a:p>
            <a:fld id="{DB6FC41E-C7B1-4942-A6F8-366B0333BB5C}" type="slidenum">
              <a:rPr lang="en-US" smtClean="0"/>
              <a:t>262</a:t>
            </a:fld>
            <a:endParaRPr lang="en-US" dirty="0"/>
          </a:p>
        </p:txBody>
      </p:sp>
      <p:sp>
        <p:nvSpPr>
          <p:cNvPr id="5" name="Date Placeholder 4"/>
          <p:cNvSpPr>
            <a:spLocks noGrp="1"/>
          </p:cNvSpPr>
          <p:nvPr>
            <p:ph type="dt" idx="11"/>
          </p:nvPr>
        </p:nvSpPr>
        <p:spPr/>
        <p:txBody>
          <a:bodyPr/>
          <a:lstStyle/>
          <a:p>
            <a:fld id="{F112A4E3-9B2E-4E8E-B6EB-F4DA5AF36FBB}"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13028933"/>
      </p:ext>
    </p:extLst>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indent="-176131">
              <a:buFont typeface="Arial" pitchFamily="34" charset="0"/>
              <a:buChar char="•"/>
            </a:pPr>
            <a:r>
              <a:rPr lang="en-US" i="1" dirty="0"/>
              <a:t>Review</a:t>
            </a:r>
            <a:r>
              <a:rPr lang="en-US" i="1" baseline="0" dirty="0"/>
              <a:t> the slide.</a:t>
            </a:r>
          </a:p>
          <a:p>
            <a:pPr marL="176131" indent="-176131">
              <a:buFont typeface="Arial" pitchFamily="34" charset="0"/>
              <a:buChar char="•"/>
            </a:pPr>
            <a:endParaRPr lang="en-US" i="1" baseline="0" dirty="0"/>
          </a:p>
          <a:p>
            <a:pPr marL="176131" indent="-176131">
              <a:buFont typeface="Arial" pitchFamily="34" charset="0"/>
              <a:buChar char="•"/>
            </a:pPr>
            <a:r>
              <a:rPr lang="en-US" i="1" baseline="0" dirty="0"/>
              <a:t>Click slide.</a:t>
            </a:r>
            <a:endParaRPr lang="en-US" i="1" dirty="0"/>
          </a:p>
        </p:txBody>
      </p:sp>
      <p:sp>
        <p:nvSpPr>
          <p:cNvPr id="4" name="Slide Number Placeholder 3"/>
          <p:cNvSpPr>
            <a:spLocks noGrp="1"/>
          </p:cNvSpPr>
          <p:nvPr>
            <p:ph type="sldNum" sz="quarter" idx="10"/>
          </p:nvPr>
        </p:nvSpPr>
        <p:spPr/>
        <p:txBody>
          <a:bodyPr/>
          <a:lstStyle/>
          <a:p>
            <a:fld id="{DB6FC41E-C7B1-4942-A6F8-366B0333BB5C}" type="slidenum">
              <a:rPr lang="en-US" smtClean="0"/>
              <a:t>263</a:t>
            </a:fld>
            <a:endParaRPr lang="en-US" dirty="0"/>
          </a:p>
        </p:txBody>
      </p:sp>
      <p:sp>
        <p:nvSpPr>
          <p:cNvPr id="5" name="Date Placeholder 4"/>
          <p:cNvSpPr>
            <a:spLocks noGrp="1"/>
          </p:cNvSpPr>
          <p:nvPr>
            <p:ph type="dt" idx="11"/>
          </p:nvPr>
        </p:nvSpPr>
        <p:spPr/>
        <p:txBody>
          <a:bodyPr/>
          <a:lstStyle/>
          <a:p>
            <a:fld id="{B7EF6DB9-8920-47F2-8B07-2BD2BD2A5DFE}"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1170225657"/>
      </p:ext>
    </p:extLst>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indent="-176131">
              <a:buFont typeface="Arial" pitchFamily="34" charset="0"/>
              <a:buChar char="•"/>
            </a:pPr>
            <a:r>
              <a:rPr lang="en-US" i="1" dirty="0"/>
              <a:t>Review the slide.</a:t>
            </a:r>
          </a:p>
          <a:p>
            <a:pPr marL="176131" indent="-176131">
              <a:buFont typeface="Arial" pitchFamily="34" charset="0"/>
              <a:buChar char="•"/>
            </a:pPr>
            <a:endParaRPr lang="en-US" i="1" dirty="0"/>
          </a:p>
          <a:p>
            <a:pPr marL="176131" indent="-176131">
              <a:buFont typeface="Arial" pitchFamily="34" charset="0"/>
              <a:buChar char="•"/>
            </a:pPr>
            <a:r>
              <a:rPr lang="en-US" i="1" baseline="0" dirty="0"/>
              <a:t>Click slide</a:t>
            </a:r>
            <a:endParaRPr lang="en-US" i="1" dirty="0"/>
          </a:p>
        </p:txBody>
      </p:sp>
      <p:sp>
        <p:nvSpPr>
          <p:cNvPr id="4" name="Slide Number Placeholder 3"/>
          <p:cNvSpPr>
            <a:spLocks noGrp="1"/>
          </p:cNvSpPr>
          <p:nvPr>
            <p:ph type="sldNum" sz="quarter" idx="10"/>
          </p:nvPr>
        </p:nvSpPr>
        <p:spPr/>
        <p:txBody>
          <a:bodyPr/>
          <a:lstStyle/>
          <a:p>
            <a:fld id="{DB6FC41E-C7B1-4942-A6F8-366B0333BB5C}" type="slidenum">
              <a:rPr lang="en-US" smtClean="0"/>
              <a:t>264</a:t>
            </a:fld>
            <a:endParaRPr lang="en-US" dirty="0"/>
          </a:p>
        </p:txBody>
      </p:sp>
      <p:sp>
        <p:nvSpPr>
          <p:cNvPr id="5" name="Date Placeholder 4"/>
          <p:cNvSpPr>
            <a:spLocks noGrp="1"/>
          </p:cNvSpPr>
          <p:nvPr>
            <p:ph type="dt" idx="11"/>
          </p:nvPr>
        </p:nvSpPr>
        <p:spPr/>
        <p:txBody>
          <a:bodyPr/>
          <a:lstStyle/>
          <a:p>
            <a:fld id="{D3558EE1-9728-4C40-B7BD-4747E2F46097}"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2924389365"/>
      </p:ext>
    </p:extLst>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indent="-176131">
              <a:buFont typeface="Arial" pitchFamily="34" charset="0"/>
              <a:buChar char="•"/>
            </a:pPr>
            <a:r>
              <a:rPr lang="en-US" i="1" dirty="0"/>
              <a:t>Review the slide.</a:t>
            </a:r>
          </a:p>
          <a:p>
            <a:pPr marL="176131" indent="-176131">
              <a:buFont typeface="Arial" pitchFamily="34" charset="0"/>
              <a:buChar char="•"/>
            </a:pPr>
            <a:endParaRPr lang="en-US" i="1" dirty="0"/>
          </a:p>
          <a:p>
            <a:pPr marL="176131" indent="-176131">
              <a:buFont typeface="Arial" pitchFamily="34" charset="0"/>
              <a:buChar char="•"/>
            </a:pPr>
            <a:r>
              <a:rPr lang="en-US" i="1" dirty="0"/>
              <a:t>Click to advance to the final slide.</a:t>
            </a:r>
          </a:p>
          <a:p>
            <a:pPr marL="176131" indent="-176131">
              <a:buFont typeface="Arial" pitchFamily="34" charset="0"/>
              <a:buChar char="•"/>
            </a:pPr>
            <a:endParaRPr lang="en-US" i="1" dirty="0"/>
          </a:p>
          <a:p>
            <a:pPr marL="176131" indent="-176131">
              <a:buFont typeface="Arial" pitchFamily="34" charset="0"/>
              <a:buChar char="•"/>
            </a:pPr>
            <a:r>
              <a:rPr lang="en-US" i="1" baseline="0" dirty="0"/>
              <a:t>Click slide</a:t>
            </a:r>
            <a:endParaRPr lang="en-US" i="1" dirty="0"/>
          </a:p>
        </p:txBody>
      </p:sp>
      <p:sp>
        <p:nvSpPr>
          <p:cNvPr id="4" name="Slide Number Placeholder 3"/>
          <p:cNvSpPr>
            <a:spLocks noGrp="1"/>
          </p:cNvSpPr>
          <p:nvPr>
            <p:ph type="sldNum" sz="quarter" idx="10"/>
          </p:nvPr>
        </p:nvSpPr>
        <p:spPr/>
        <p:txBody>
          <a:bodyPr/>
          <a:lstStyle/>
          <a:p>
            <a:fld id="{DB6FC41E-C7B1-4942-A6F8-366B0333BB5C}" type="slidenum">
              <a:rPr lang="en-US" smtClean="0"/>
              <a:t>265</a:t>
            </a:fld>
            <a:endParaRPr lang="en-US" dirty="0"/>
          </a:p>
        </p:txBody>
      </p:sp>
      <p:sp>
        <p:nvSpPr>
          <p:cNvPr id="5" name="Date Placeholder 4"/>
          <p:cNvSpPr>
            <a:spLocks noGrp="1"/>
          </p:cNvSpPr>
          <p:nvPr>
            <p:ph type="dt" idx="11"/>
          </p:nvPr>
        </p:nvSpPr>
        <p:spPr/>
        <p:txBody>
          <a:bodyPr/>
          <a:lstStyle/>
          <a:p>
            <a:fld id="{A494824A-F66F-4728-97EA-6198C27E259D}"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3907556786"/>
      </p:ext>
    </p:extLst>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6FC41E-C7B1-4942-A6F8-366B0333BB5C}" type="slidenum">
              <a:rPr lang="en-US" smtClean="0"/>
              <a:t>266</a:t>
            </a:fld>
            <a:endParaRPr lang="en-US" dirty="0"/>
          </a:p>
        </p:txBody>
      </p:sp>
      <p:sp>
        <p:nvSpPr>
          <p:cNvPr id="5" name="Date Placeholder 4"/>
          <p:cNvSpPr>
            <a:spLocks noGrp="1"/>
          </p:cNvSpPr>
          <p:nvPr>
            <p:ph type="dt" idx="11"/>
          </p:nvPr>
        </p:nvSpPr>
        <p:spPr/>
        <p:txBody>
          <a:bodyPr/>
          <a:lstStyle/>
          <a:p>
            <a:fld id="{282326A6-8E39-45D2-AD90-E4739A02238D}"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25977473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28" indent="-171428">
              <a:buFont typeface="Arial" panose="020B0604020202020204" pitchFamily="34" charset="0"/>
              <a:buChar char="•"/>
            </a:pPr>
            <a:r>
              <a:rPr lang="en-US" i="1" dirty="0"/>
              <a:t>Review the slide.</a:t>
            </a:r>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r>
              <a:rPr lang="en-US" i="0" dirty="0"/>
              <a:t>Which</a:t>
            </a:r>
            <a:r>
              <a:rPr lang="en-US" i="0" baseline="0" dirty="0"/>
              <a:t> ESF should FPM fall under?  ESF 3 is generally where FPM has a seat in the SEOC.  The links to FPM leading the SD support teams (either intra-mutual aid or EMAC) generally come from ESF 7 and ESF 14.  ESF 11 is “by default,” if the SFPM is located within a DNR.</a:t>
            </a:r>
          </a:p>
          <a:p>
            <a:pPr marL="171428" indent="-171428">
              <a:buFont typeface="Arial" panose="020B0604020202020204" pitchFamily="34" charset="0"/>
              <a:buChar char="•"/>
            </a:pPr>
            <a:endParaRPr lang="en-US" i="0" baseline="0" dirty="0"/>
          </a:p>
          <a:p>
            <a:pPr marL="171428" indent="-171428">
              <a:buFont typeface="Arial" panose="020B0604020202020204" pitchFamily="34" charset="0"/>
              <a:buChar char="•"/>
            </a:pPr>
            <a:r>
              <a:rPr lang="en-US" i="0" baseline="0" dirty="0"/>
              <a:t>*ESF14 varies by state plan (and their local plans).  Some still use Long Term Community Recovery and the state of Florida uses External Affairs - Public Information.  Florida changed ESF5, ESF14 and ESF15 for some reason, known only to them.</a:t>
            </a:r>
            <a:endParaRPr lang="en-US" i="0"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r>
              <a:rPr lang="en-US" i="1" baseline="0" dirty="0"/>
              <a:t>Click slide.</a:t>
            </a:r>
          </a:p>
          <a:p>
            <a:pPr marL="171428" indent="-171428">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3959EA59-0DEE-4D2F-9C38-9C933B61A71A}" type="slidenum">
              <a:rPr lang="en-US" smtClean="0"/>
              <a:t>27</a:t>
            </a:fld>
            <a:endParaRPr lang="en-US"/>
          </a:p>
        </p:txBody>
      </p:sp>
      <p:sp>
        <p:nvSpPr>
          <p:cNvPr id="5" name="Date Placeholder 4"/>
          <p:cNvSpPr>
            <a:spLocks noGrp="1"/>
          </p:cNvSpPr>
          <p:nvPr>
            <p:ph type="dt" idx="11"/>
          </p:nvPr>
        </p:nvSpPr>
        <p:spPr/>
        <p:txBody>
          <a:bodyPr/>
          <a:lstStyle/>
          <a:p>
            <a:fld id="{BC8558D6-E7E9-45E0-AD49-5CC4FE6FEE25}"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23017206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28" indent="-171428">
              <a:buFont typeface="Arial" panose="020B0604020202020204" pitchFamily="34" charset="0"/>
              <a:buChar char="•"/>
            </a:pPr>
            <a:r>
              <a:rPr lang="en-US" i="1" dirty="0"/>
              <a:t>Review the slide.</a:t>
            </a:r>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r>
              <a:rPr lang="en-US" i="0" dirty="0"/>
              <a:t>Lead</a:t>
            </a:r>
            <a:r>
              <a:rPr lang="en-US" i="0" baseline="0" dirty="0"/>
              <a:t> the discussion.  </a:t>
            </a:r>
            <a:r>
              <a:rPr lang="en-US" i="1" baseline="0" dirty="0"/>
              <a:t>This slide should give you an idea of the level of the participants’ experiences in emergency activations.</a:t>
            </a:r>
          </a:p>
          <a:p>
            <a:pPr marL="171428" indent="-171428">
              <a:buFont typeface="Arial" panose="020B0604020202020204" pitchFamily="34" charset="0"/>
              <a:buChar char="•"/>
            </a:pPr>
            <a:endParaRPr lang="en-US" i="0" baseline="0" dirty="0"/>
          </a:p>
          <a:p>
            <a:pPr marL="171428" indent="-171428">
              <a:buFont typeface="Arial" panose="020B0604020202020204" pitchFamily="34" charset="0"/>
              <a:buChar char="•"/>
            </a:pPr>
            <a:r>
              <a:rPr lang="en-US" i="0" baseline="0" dirty="0"/>
              <a:t>EOC is emergency operations center.  ESF is emergency support function. The next three slides will cover them.</a:t>
            </a:r>
          </a:p>
          <a:p>
            <a:pPr marL="171428" indent="-171428">
              <a:buFont typeface="Arial" panose="020B0604020202020204" pitchFamily="34" charset="0"/>
              <a:buChar char="•"/>
            </a:pPr>
            <a:endParaRPr lang="en-US" baseline="0" dirty="0"/>
          </a:p>
          <a:p>
            <a:pPr marL="171428" indent="-171428">
              <a:buFont typeface="Arial" panose="020B0604020202020204" pitchFamily="34" charset="0"/>
              <a:buChar char="•"/>
            </a:pPr>
            <a:r>
              <a:rPr lang="en-US" i="1" baseline="0" dirty="0"/>
              <a:t>Click slide.</a:t>
            </a:r>
          </a:p>
          <a:p>
            <a:pPr marL="171428" indent="-171428">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3959EA59-0DEE-4D2F-9C38-9C933B61A71A}" type="slidenum">
              <a:rPr lang="en-US" smtClean="0"/>
              <a:t>28</a:t>
            </a:fld>
            <a:endParaRPr lang="en-US"/>
          </a:p>
        </p:txBody>
      </p:sp>
      <p:sp>
        <p:nvSpPr>
          <p:cNvPr id="5" name="Date Placeholder 4"/>
          <p:cNvSpPr>
            <a:spLocks noGrp="1"/>
          </p:cNvSpPr>
          <p:nvPr>
            <p:ph type="dt" idx="11"/>
          </p:nvPr>
        </p:nvSpPr>
        <p:spPr/>
        <p:txBody>
          <a:bodyPr/>
          <a:lstStyle/>
          <a:p>
            <a:fld id="{2E4FE9F8-FD19-445D-9A84-D25B84CECC1B}"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23017206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28" indent="-171428">
              <a:buFont typeface="Arial" panose="020B0604020202020204" pitchFamily="34" charset="0"/>
              <a:buChar char="•"/>
            </a:pPr>
            <a:r>
              <a:rPr lang="en-US" i="1" dirty="0"/>
              <a:t>Review the slide.</a:t>
            </a:r>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baseline="0" dirty="0"/>
          </a:p>
          <a:p>
            <a:pPr marL="171428" indent="-171428">
              <a:buFont typeface="Arial" panose="020B0604020202020204" pitchFamily="34" charset="0"/>
              <a:buChar char="•"/>
            </a:pPr>
            <a:r>
              <a:rPr lang="en-US" i="1" baseline="0" dirty="0"/>
              <a:t>Click slide.</a:t>
            </a:r>
          </a:p>
          <a:p>
            <a:pPr marL="171428" indent="-171428">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3959EA59-0DEE-4D2F-9C38-9C933B61A71A}" type="slidenum">
              <a:rPr lang="en-US" smtClean="0"/>
              <a:t>29</a:t>
            </a:fld>
            <a:endParaRPr lang="en-US"/>
          </a:p>
        </p:txBody>
      </p:sp>
      <p:sp>
        <p:nvSpPr>
          <p:cNvPr id="5" name="Date Placeholder 4"/>
          <p:cNvSpPr>
            <a:spLocks noGrp="1"/>
          </p:cNvSpPr>
          <p:nvPr>
            <p:ph type="dt" idx="11"/>
          </p:nvPr>
        </p:nvSpPr>
        <p:spPr/>
        <p:txBody>
          <a:bodyPr/>
          <a:lstStyle/>
          <a:p>
            <a:fld id="{303E565B-B8CB-48F8-8F85-94FA44DFC646}"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10498011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indent="-176131">
              <a:buFont typeface="Arial" pitchFamily="34" charset="0"/>
              <a:buChar char="•"/>
            </a:pPr>
            <a:r>
              <a:rPr lang="en-US" i="1" dirty="0"/>
              <a:t>Skip or modify this slide as deemed necessary.</a:t>
            </a:r>
          </a:p>
          <a:p>
            <a:pPr marL="176131" indent="-176131">
              <a:buFont typeface="Arial" pitchFamily="34" charset="0"/>
              <a:buChar char="•"/>
            </a:pPr>
            <a:endParaRPr lang="en-US" i="1" dirty="0"/>
          </a:p>
          <a:p>
            <a:pPr marL="176131" indent="-176131">
              <a:buFont typeface="Arial" pitchFamily="34" charset="0"/>
              <a:buChar char="•"/>
            </a:pPr>
            <a:r>
              <a:rPr lang="en-US" i="1" dirty="0"/>
              <a:t>Typical questions will be, IA, PA, why do</a:t>
            </a:r>
            <a:r>
              <a:rPr lang="en-US" i="1" baseline="0" dirty="0"/>
              <a:t> HMA programs take so long?, how do you get elected officials to care?</a:t>
            </a:r>
            <a:endParaRPr lang="en-US" i="1" dirty="0"/>
          </a:p>
          <a:p>
            <a:pPr marL="176131" indent="-176131">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DB6FC41E-C7B1-4942-A6F8-366B0333BB5C}" type="slidenum">
              <a:rPr lang="en-US" smtClean="0"/>
              <a:t>3</a:t>
            </a:fld>
            <a:endParaRPr lang="en-US" dirty="0"/>
          </a:p>
        </p:txBody>
      </p:sp>
      <p:sp>
        <p:nvSpPr>
          <p:cNvPr id="5" name="Date Placeholder 4"/>
          <p:cNvSpPr>
            <a:spLocks noGrp="1"/>
          </p:cNvSpPr>
          <p:nvPr>
            <p:ph type="dt" idx="11"/>
          </p:nvPr>
        </p:nvSpPr>
        <p:spPr/>
        <p:txBody>
          <a:bodyPr/>
          <a:lstStyle/>
          <a:p>
            <a:fld id="{6D14B1C9-37B9-4EB2-8D2D-3D92D7865357}"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15447440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28" marR="0" indent="-17142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dirty="0"/>
              <a:t>Review the slide.    (Job Aid 2)</a:t>
            </a:r>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r>
              <a:rPr lang="en-US" i="0" dirty="0"/>
              <a:t>We recommend that you peruse the online FEMA courses offered by EMI.  </a:t>
            </a:r>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r>
              <a:rPr lang="en-US" i="1" baseline="0" dirty="0"/>
              <a:t>Click slide.</a:t>
            </a:r>
          </a:p>
          <a:p>
            <a:pPr marL="171428" indent="-171428">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3959EA59-0DEE-4D2F-9C38-9C933B61A71A}" type="slidenum">
              <a:rPr lang="en-US" smtClean="0"/>
              <a:t>30</a:t>
            </a:fld>
            <a:endParaRPr lang="en-US"/>
          </a:p>
        </p:txBody>
      </p:sp>
      <p:sp>
        <p:nvSpPr>
          <p:cNvPr id="5" name="Date Placeholder 4"/>
          <p:cNvSpPr>
            <a:spLocks noGrp="1"/>
          </p:cNvSpPr>
          <p:nvPr>
            <p:ph type="dt" idx="11"/>
          </p:nvPr>
        </p:nvSpPr>
        <p:spPr/>
        <p:txBody>
          <a:bodyPr/>
          <a:lstStyle/>
          <a:p>
            <a:fld id="{D0125FF0-7D10-4121-BCF6-1D2C50165790}"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23017206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i="1" baseline="0" dirty="0"/>
              <a:t>Click slide</a:t>
            </a:r>
            <a:endParaRPr lang="en-US" dirty="0"/>
          </a:p>
        </p:txBody>
      </p:sp>
      <p:sp>
        <p:nvSpPr>
          <p:cNvPr id="4" name="Slide Number Placeholder 3"/>
          <p:cNvSpPr>
            <a:spLocks noGrp="1"/>
          </p:cNvSpPr>
          <p:nvPr>
            <p:ph type="sldNum" sz="quarter" idx="10"/>
          </p:nvPr>
        </p:nvSpPr>
        <p:spPr/>
        <p:txBody>
          <a:bodyPr/>
          <a:lstStyle/>
          <a:p>
            <a:fld id="{DB6FC41E-C7B1-4942-A6F8-366B0333BB5C}" type="slidenum">
              <a:rPr lang="en-US" smtClean="0"/>
              <a:t>31</a:t>
            </a:fld>
            <a:endParaRPr lang="en-US" dirty="0"/>
          </a:p>
        </p:txBody>
      </p:sp>
      <p:sp>
        <p:nvSpPr>
          <p:cNvPr id="5" name="Date Placeholder 4"/>
          <p:cNvSpPr>
            <a:spLocks noGrp="1"/>
          </p:cNvSpPr>
          <p:nvPr>
            <p:ph type="dt" idx="11"/>
          </p:nvPr>
        </p:nvSpPr>
        <p:spPr/>
        <p:txBody>
          <a:bodyPr/>
          <a:lstStyle/>
          <a:p>
            <a:fld id="{8AAFC2BE-ABE2-4BAE-8844-234D8F8899A9}"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27217628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040" indent="-176040">
              <a:buFont typeface="Arial" pitchFamily="34" charset="0"/>
              <a:buChar char="•"/>
            </a:pPr>
            <a:r>
              <a:rPr lang="en-US" i="1" dirty="0"/>
              <a:t>Review</a:t>
            </a:r>
            <a:r>
              <a:rPr lang="en-US" i="1" baseline="0" dirty="0"/>
              <a:t> any items or questions that were raised to ensure that there is no confusion or mystery to what you have covered.</a:t>
            </a:r>
          </a:p>
          <a:p>
            <a:pPr marL="176040" indent="-176040">
              <a:buFont typeface="Arial" pitchFamily="34" charset="0"/>
              <a:buChar char="•"/>
            </a:pPr>
            <a:endParaRPr lang="en-US" i="1" baseline="0" dirty="0"/>
          </a:p>
          <a:p>
            <a:pPr marL="176040" indent="-176040">
              <a:buFont typeface="Arial" pitchFamily="34" charset="0"/>
              <a:buChar char="•"/>
            </a:pPr>
            <a:r>
              <a:rPr lang="en-US" i="0" baseline="0" dirty="0"/>
              <a:t>Are you on the ESF list?</a:t>
            </a:r>
          </a:p>
          <a:p>
            <a:pPr marL="176040" indent="-176040">
              <a:buFont typeface="Arial" pitchFamily="34" charset="0"/>
              <a:buChar char="•"/>
            </a:pPr>
            <a:endParaRPr lang="en-US" i="0" baseline="0" dirty="0"/>
          </a:p>
          <a:p>
            <a:pPr marL="176040" indent="-176040">
              <a:buFont typeface="Arial" pitchFamily="34" charset="0"/>
              <a:buChar char="•"/>
            </a:pPr>
            <a:r>
              <a:rPr lang="en-US" i="0" baseline="0" dirty="0"/>
              <a:t>How involved should the SFPM be with the SEOC?</a:t>
            </a:r>
          </a:p>
          <a:p>
            <a:pPr marL="176040" indent="-176040">
              <a:buFont typeface="Arial" pitchFamily="34" charset="0"/>
              <a:buChar char="•"/>
            </a:pPr>
            <a:endParaRPr lang="en-US" i="1" baseline="0" dirty="0"/>
          </a:p>
          <a:p>
            <a:pPr marL="176040" indent="-176040">
              <a:buFont typeface="Arial" pitchFamily="34" charset="0"/>
              <a:buChar char="•"/>
            </a:pPr>
            <a:endParaRPr lang="en-US" i="1" baseline="0" dirty="0"/>
          </a:p>
        </p:txBody>
      </p:sp>
      <p:sp>
        <p:nvSpPr>
          <p:cNvPr id="4" name="Slide Number Placeholder 3"/>
          <p:cNvSpPr>
            <a:spLocks noGrp="1"/>
          </p:cNvSpPr>
          <p:nvPr>
            <p:ph type="sldNum" sz="quarter" idx="10"/>
          </p:nvPr>
        </p:nvSpPr>
        <p:spPr/>
        <p:txBody>
          <a:bodyPr/>
          <a:lstStyle/>
          <a:p>
            <a:fld id="{DB6FC41E-C7B1-4942-A6F8-366B0333BB5C}" type="slidenum">
              <a:rPr lang="en-US" smtClean="0"/>
              <a:t>32</a:t>
            </a:fld>
            <a:endParaRPr lang="en-US" dirty="0"/>
          </a:p>
        </p:txBody>
      </p:sp>
      <p:sp>
        <p:nvSpPr>
          <p:cNvPr id="5" name="Date Placeholder 4"/>
          <p:cNvSpPr>
            <a:spLocks noGrp="1"/>
          </p:cNvSpPr>
          <p:nvPr>
            <p:ph type="dt" idx="11"/>
          </p:nvPr>
        </p:nvSpPr>
        <p:spPr/>
        <p:txBody>
          <a:bodyPr/>
          <a:lstStyle/>
          <a:p>
            <a:fld id="{72E69362-5D1B-49D5-86F2-E7031F082940}"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130289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indent="-176131">
              <a:buFont typeface="Arial" pitchFamily="34" charset="0"/>
              <a:buChar char="•"/>
            </a:pPr>
            <a:r>
              <a:rPr lang="en-US" i="1" baseline="0" dirty="0"/>
              <a:t>Review the slide.</a:t>
            </a:r>
          </a:p>
          <a:p>
            <a:pPr marL="176131" indent="-176131">
              <a:buFont typeface="Arial" pitchFamily="34" charset="0"/>
              <a:buChar char="•"/>
            </a:pPr>
            <a:endParaRPr lang="en-US" i="1" baseline="0" dirty="0"/>
          </a:p>
          <a:p>
            <a:pPr marL="176131" indent="-176131">
              <a:buFont typeface="Arial" pitchFamily="34" charset="0"/>
              <a:buChar char="•"/>
            </a:pPr>
            <a:r>
              <a:rPr lang="en-US" i="1" baseline="0" dirty="0"/>
              <a:t>Left photo: Paul Osman SFPM of Illinois, assisting with red tagging homes.</a:t>
            </a:r>
          </a:p>
          <a:p>
            <a:pPr marL="0" indent="0">
              <a:buFont typeface="Arial" pitchFamily="34" charset="0"/>
              <a:buNone/>
            </a:pPr>
            <a:endParaRPr lang="en-US" i="1" baseline="0" dirty="0"/>
          </a:p>
          <a:p>
            <a:pPr marL="176131" indent="-176131">
              <a:buFont typeface="Arial" pitchFamily="34" charset="0"/>
              <a:buChar char="•"/>
            </a:pPr>
            <a:r>
              <a:rPr lang="en-US" i="1" baseline="0" dirty="0"/>
              <a:t>Right photo: Maria Cox-</a:t>
            </a:r>
            <a:r>
              <a:rPr lang="en-US" i="1" baseline="0" dirty="0" err="1"/>
              <a:t>Lamm</a:t>
            </a:r>
            <a:r>
              <a:rPr lang="en-US" i="1" baseline="0" dirty="0"/>
              <a:t>, SFPM of South Carolina.</a:t>
            </a:r>
          </a:p>
          <a:p>
            <a:pPr marL="176131" indent="-176131">
              <a:buFont typeface="Arial" pitchFamily="34" charset="0"/>
              <a:buChar char="•"/>
            </a:pPr>
            <a:endParaRPr lang="en-US" i="1" baseline="0" dirty="0"/>
          </a:p>
          <a:p>
            <a:pPr marL="176131" indent="-176131">
              <a:buFont typeface="Arial" pitchFamily="34" charset="0"/>
              <a:buChar char="•"/>
            </a:pPr>
            <a:r>
              <a:rPr lang="en-US" i="1" baseline="0" dirty="0"/>
              <a:t>Click slide</a:t>
            </a:r>
          </a:p>
        </p:txBody>
      </p:sp>
      <p:sp>
        <p:nvSpPr>
          <p:cNvPr id="4" name="Slide Number Placeholder 3"/>
          <p:cNvSpPr>
            <a:spLocks noGrp="1"/>
          </p:cNvSpPr>
          <p:nvPr>
            <p:ph type="sldNum" sz="quarter" idx="10"/>
          </p:nvPr>
        </p:nvSpPr>
        <p:spPr/>
        <p:txBody>
          <a:bodyPr/>
          <a:lstStyle/>
          <a:p>
            <a:fld id="{DB6FC41E-C7B1-4942-A6F8-366B0333BB5C}" type="slidenum">
              <a:rPr lang="en-US" smtClean="0"/>
              <a:t>33</a:t>
            </a:fld>
            <a:endParaRPr lang="en-US" dirty="0"/>
          </a:p>
        </p:txBody>
      </p:sp>
      <p:sp>
        <p:nvSpPr>
          <p:cNvPr id="5" name="Date Placeholder 4"/>
          <p:cNvSpPr>
            <a:spLocks noGrp="1"/>
          </p:cNvSpPr>
          <p:nvPr>
            <p:ph type="dt" idx="11"/>
          </p:nvPr>
        </p:nvSpPr>
        <p:spPr/>
        <p:txBody>
          <a:bodyPr/>
          <a:lstStyle/>
          <a:p>
            <a:fld id="{C524456E-607C-4B9C-A89C-2F5DD73314FB}"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26389493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28" indent="-171428">
              <a:buFont typeface="Arial" panose="020B0604020202020204" pitchFamily="34" charset="0"/>
              <a:buChar char="•"/>
            </a:pPr>
            <a:r>
              <a:rPr lang="en-US" i="1" dirty="0"/>
              <a:t>Review the slide.</a:t>
            </a:r>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r>
              <a:rPr lang="en-US" i="1" baseline="0" dirty="0"/>
              <a:t>Click slide</a:t>
            </a: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dirty="0"/>
          </a:p>
          <a:p>
            <a:pPr marL="171428" indent="-171428">
              <a:buFont typeface="Arial" panose="020B0604020202020204" pitchFamily="34" charset="0"/>
              <a:buChar char="•"/>
            </a:pPr>
            <a:endParaRPr lang="en-US" baseline="0" dirty="0"/>
          </a:p>
          <a:p>
            <a:pPr marL="171428" indent="-171428">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3959EA59-0DEE-4D2F-9C38-9C933B61A71A}" type="slidenum">
              <a:rPr lang="en-US" smtClean="0"/>
              <a:t>34</a:t>
            </a:fld>
            <a:endParaRPr lang="en-US"/>
          </a:p>
        </p:txBody>
      </p:sp>
      <p:sp>
        <p:nvSpPr>
          <p:cNvPr id="5" name="Date Placeholder 4"/>
          <p:cNvSpPr>
            <a:spLocks noGrp="1"/>
          </p:cNvSpPr>
          <p:nvPr>
            <p:ph type="dt" idx="11"/>
          </p:nvPr>
        </p:nvSpPr>
        <p:spPr/>
        <p:txBody>
          <a:bodyPr/>
          <a:lstStyle/>
          <a:p>
            <a:fld id="{A361E24E-B863-4C1F-8FF0-5B3A2AD82E5C}"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25149398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28" indent="-171428">
              <a:buFont typeface="Arial" panose="020B0604020202020204" pitchFamily="34" charset="0"/>
              <a:buChar char="•"/>
            </a:pPr>
            <a:r>
              <a:rPr lang="en-US" i="1" dirty="0"/>
              <a:t>Review the slide.</a:t>
            </a:r>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r>
              <a:rPr lang="en-US" i="1" baseline="0" dirty="0"/>
              <a:t>Click slide</a:t>
            </a: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dirty="0"/>
          </a:p>
          <a:p>
            <a:pPr marL="171428" indent="-171428">
              <a:buFont typeface="Arial" panose="020B0604020202020204" pitchFamily="34" charset="0"/>
              <a:buChar char="•"/>
            </a:pPr>
            <a:endParaRPr lang="en-US" baseline="0" dirty="0"/>
          </a:p>
          <a:p>
            <a:pPr marL="171428" indent="-171428">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3959EA59-0DEE-4D2F-9C38-9C933B61A71A}" type="slidenum">
              <a:rPr lang="en-US" smtClean="0"/>
              <a:t>35</a:t>
            </a:fld>
            <a:endParaRPr lang="en-US"/>
          </a:p>
        </p:txBody>
      </p:sp>
      <p:sp>
        <p:nvSpPr>
          <p:cNvPr id="5" name="Date Placeholder 4"/>
          <p:cNvSpPr>
            <a:spLocks noGrp="1"/>
          </p:cNvSpPr>
          <p:nvPr>
            <p:ph type="dt" idx="11"/>
          </p:nvPr>
        </p:nvSpPr>
        <p:spPr/>
        <p:txBody>
          <a:bodyPr/>
          <a:lstStyle/>
          <a:p>
            <a:fld id="{A361E24E-B863-4C1F-8FF0-5B3A2AD82E5C}"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36367863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28" indent="-171428">
              <a:buFont typeface="Arial" panose="020B0604020202020204" pitchFamily="34" charset="0"/>
              <a:buChar char="•"/>
            </a:pPr>
            <a:r>
              <a:rPr lang="en-US" i="1" dirty="0"/>
              <a:t>Review the slide.</a:t>
            </a:r>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r>
              <a:rPr lang="en-US" i="1" dirty="0"/>
              <a:t>Click once to bring in the negotiation statement.</a:t>
            </a:r>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r>
              <a:rPr lang="en-US" i="1" baseline="0" dirty="0"/>
              <a:t>Click slide</a:t>
            </a: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dirty="0"/>
          </a:p>
          <a:p>
            <a:pPr marL="171428" indent="-171428">
              <a:buFont typeface="Arial" panose="020B0604020202020204" pitchFamily="34" charset="0"/>
              <a:buChar char="•"/>
            </a:pPr>
            <a:endParaRPr lang="en-US" baseline="0" dirty="0"/>
          </a:p>
          <a:p>
            <a:pPr marL="171428" indent="-171428">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3959EA59-0DEE-4D2F-9C38-9C933B61A71A}" type="slidenum">
              <a:rPr lang="en-US" smtClean="0"/>
              <a:t>36</a:t>
            </a:fld>
            <a:endParaRPr lang="en-US"/>
          </a:p>
        </p:txBody>
      </p:sp>
      <p:sp>
        <p:nvSpPr>
          <p:cNvPr id="5" name="Date Placeholder 4"/>
          <p:cNvSpPr>
            <a:spLocks noGrp="1"/>
          </p:cNvSpPr>
          <p:nvPr>
            <p:ph type="dt" idx="11"/>
          </p:nvPr>
        </p:nvSpPr>
        <p:spPr/>
        <p:txBody>
          <a:bodyPr/>
          <a:lstStyle/>
          <a:p>
            <a:fld id="{A361E24E-B863-4C1F-8FF0-5B3A2AD82E5C}"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2893569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28" indent="-171428">
              <a:buFont typeface="Arial" panose="020B0604020202020204" pitchFamily="34" charset="0"/>
              <a:buChar char="•"/>
            </a:pPr>
            <a:r>
              <a:rPr lang="en-US" i="1" dirty="0"/>
              <a:t>Review the slide. </a:t>
            </a:r>
          </a:p>
          <a:p>
            <a:pPr marL="171428" indent="-171428">
              <a:buFont typeface="Arial" panose="020B0604020202020204" pitchFamily="34" charset="0"/>
              <a:buChar char="•"/>
            </a:pPr>
            <a:endParaRPr lang="en-US" i="0" dirty="0"/>
          </a:p>
          <a:p>
            <a:pPr marL="171428" indent="-171428">
              <a:buFont typeface="Arial" panose="020B0604020202020204" pitchFamily="34" charset="0"/>
              <a:buChar char="•"/>
            </a:pPr>
            <a:r>
              <a:rPr lang="en-US" i="0" dirty="0"/>
              <a:t>Local municipalities</a:t>
            </a:r>
            <a:r>
              <a:rPr lang="en-US" i="0" baseline="0" dirty="0"/>
              <a:t> and boroughs/counties/parishes can also declare an emergency.  A Presidential Disaster Declaration (FEMA DR) can occur for seemingly moderate levels of damage, when compared to events like Katrina or Sandy.  A wild fire/tornadoes/localized flooding can destroy homes/businesses in multi-county areas that can lead to the creation of a JFO in your state.  Don’t think, I will never see a JFO, we don’t have hurricanes.</a:t>
            </a:r>
          </a:p>
          <a:p>
            <a:pPr marL="171428" indent="-171428">
              <a:buFont typeface="Arial" panose="020B0604020202020204" pitchFamily="34" charset="0"/>
              <a:buChar char="•"/>
            </a:pPr>
            <a:endParaRPr lang="en-US" i="0" baseline="0" dirty="0"/>
          </a:p>
          <a:p>
            <a:pPr marL="171428" indent="-171428">
              <a:buFont typeface="Arial" panose="020B0604020202020204" pitchFamily="34" charset="0"/>
              <a:buChar char="•"/>
            </a:pPr>
            <a:r>
              <a:rPr lang="en-US" i="0" baseline="0" dirty="0"/>
              <a:t>Every state has been declared at least once, for a PDD.</a:t>
            </a:r>
            <a:endParaRPr lang="en-US" i="0"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r>
              <a:rPr lang="en-US" i="1" baseline="0" dirty="0"/>
              <a:t>Click slide.</a:t>
            </a: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dirty="0"/>
          </a:p>
          <a:p>
            <a:pPr marL="171428" indent="-171428">
              <a:buFont typeface="Arial" panose="020B0604020202020204" pitchFamily="34" charset="0"/>
              <a:buChar char="•"/>
            </a:pPr>
            <a:endParaRPr lang="en-US" baseline="0" dirty="0"/>
          </a:p>
          <a:p>
            <a:pPr marL="171428" indent="-171428">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3959EA59-0DEE-4D2F-9C38-9C933B61A71A}" type="slidenum">
              <a:rPr lang="en-US" smtClean="0"/>
              <a:t>37</a:t>
            </a:fld>
            <a:endParaRPr lang="en-US"/>
          </a:p>
        </p:txBody>
      </p:sp>
      <p:sp>
        <p:nvSpPr>
          <p:cNvPr id="5" name="Date Placeholder 4"/>
          <p:cNvSpPr>
            <a:spLocks noGrp="1"/>
          </p:cNvSpPr>
          <p:nvPr>
            <p:ph type="dt" idx="11"/>
          </p:nvPr>
        </p:nvSpPr>
        <p:spPr/>
        <p:txBody>
          <a:bodyPr/>
          <a:lstStyle/>
          <a:p>
            <a:fld id="{A361E24E-B863-4C1F-8FF0-5B3A2AD82E5C}"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26812809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28" indent="-171428">
              <a:buFont typeface="Arial" panose="020B0604020202020204" pitchFamily="34" charset="0"/>
              <a:buChar char="•"/>
            </a:pPr>
            <a:r>
              <a:rPr lang="en-US" i="1" dirty="0"/>
              <a:t>Review the slide.</a:t>
            </a:r>
          </a:p>
          <a:p>
            <a:pPr marL="171428" indent="-171428">
              <a:buFont typeface="Arial" panose="020B0604020202020204" pitchFamily="34" charset="0"/>
              <a:buChar char="•"/>
            </a:pPr>
            <a:endParaRPr lang="en-US" i="0" dirty="0"/>
          </a:p>
          <a:p>
            <a:pPr marL="171428" indent="-171428">
              <a:buFont typeface="Arial" panose="020B0604020202020204" pitchFamily="34" charset="0"/>
              <a:buChar char="•"/>
            </a:pPr>
            <a:r>
              <a:rPr lang="en-US" i="1" baseline="0" dirty="0"/>
              <a:t>Click slide</a:t>
            </a: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dirty="0"/>
          </a:p>
          <a:p>
            <a:pPr marL="171428" indent="-171428">
              <a:buFont typeface="Arial" panose="020B0604020202020204" pitchFamily="34" charset="0"/>
              <a:buChar char="•"/>
            </a:pPr>
            <a:endParaRPr lang="en-US" baseline="0" dirty="0"/>
          </a:p>
          <a:p>
            <a:pPr marL="171428" indent="-171428">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3959EA59-0DEE-4D2F-9C38-9C933B61A71A}" type="slidenum">
              <a:rPr lang="en-US" smtClean="0"/>
              <a:t>38</a:t>
            </a:fld>
            <a:endParaRPr lang="en-US"/>
          </a:p>
        </p:txBody>
      </p:sp>
      <p:sp>
        <p:nvSpPr>
          <p:cNvPr id="5" name="Date Placeholder 4"/>
          <p:cNvSpPr>
            <a:spLocks noGrp="1"/>
          </p:cNvSpPr>
          <p:nvPr>
            <p:ph type="dt" idx="11"/>
          </p:nvPr>
        </p:nvSpPr>
        <p:spPr/>
        <p:txBody>
          <a:bodyPr/>
          <a:lstStyle/>
          <a:p>
            <a:fld id="{A361E24E-B863-4C1F-8FF0-5B3A2AD82E5C}"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30477668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28" indent="-171428">
              <a:buFont typeface="Arial" panose="020B0604020202020204" pitchFamily="34" charset="0"/>
              <a:buChar char="•"/>
            </a:pPr>
            <a:r>
              <a:rPr lang="en-US" i="1" dirty="0"/>
              <a:t>Review the slide.</a:t>
            </a:r>
          </a:p>
          <a:p>
            <a:pPr marL="171428" indent="-171428">
              <a:buFont typeface="Arial" panose="020B0604020202020204" pitchFamily="34" charset="0"/>
              <a:buChar char="•"/>
            </a:pPr>
            <a:endParaRPr lang="en-US" i="0" dirty="0"/>
          </a:p>
          <a:p>
            <a:pPr marL="171428" indent="-171428">
              <a:buFont typeface="Arial" panose="020B0604020202020204" pitchFamily="34" charset="0"/>
              <a:buChar char="•"/>
            </a:pPr>
            <a:r>
              <a:rPr lang="en-US" i="0" baseline="0" dirty="0"/>
              <a:t>The governor of the state in which the disaster occurred submits a written request to SBA for a physical disaster declaration by SBA.  This declaration is published in the Federal Register.</a:t>
            </a:r>
          </a:p>
          <a:p>
            <a:pPr marL="171428" indent="-171428">
              <a:buFont typeface="Arial" panose="020B0604020202020204" pitchFamily="34" charset="0"/>
              <a:buChar char="•"/>
            </a:pPr>
            <a:endParaRPr lang="en-US" i="0" baseline="0" dirty="0"/>
          </a:p>
          <a:p>
            <a:pPr marL="171428" indent="-171428">
              <a:buFont typeface="Arial" panose="020B0604020202020204" pitchFamily="34" charset="0"/>
              <a:buChar char="•"/>
            </a:pPr>
            <a:r>
              <a:rPr lang="en-US" i="0" baseline="0" dirty="0"/>
              <a:t>Does this say flood?  Any cause, eh?  What about structures within the SFHA, does that interest you?</a:t>
            </a:r>
            <a:endParaRPr lang="en-US" i="0"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r>
              <a:rPr lang="en-US" i="1" baseline="0" dirty="0"/>
              <a:t>Click slide.</a:t>
            </a: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dirty="0"/>
          </a:p>
          <a:p>
            <a:pPr marL="171428" indent="-171428">
              <a:buFont typeface="Arial" panose="020B0604020202020204" pitchFamily="34" charset="0"/>
              <a:buChar char="•"/>
            </a:pPr>
            <a:endParaRPr lang="en-US" baseline="0" dirty="0"/>
          </a:p>
          <a:p>
            <a:pPr marL="171428" indent="-171428">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3959EA59-0DEE-4D2F-9C38-9C933B61A71A}" type="slidenum">
              <a:rPr lang="en-US" smtClean="0"/>
              <a:t>39</a:t>
            </a:fld>
            <a:endParaRPr lang="en-US"/>
          </a:p>
        </p:txBody>
      </p:sp>
      <p:sp>
        <p:nvSpPr>
          <p:cNvPr id="5" name="Date Placeholder 4"/>
          <p:cNvSpPr>
            <a:spLocks noGrp="1"/>
          </p:cNvSpPr>
          <p:nvPr>
            <p:ph type="dt" idx="11"/>
          </p:nvPr>
        </p:nvSpPr>
        <p:spPr/>
        <p:txBody>
          <a:bodyPr/>
          <a:lstStyle/>
          <a:p>
            <a:fld id="{A361E24E-B863-4C1F-8FF0-5B3A2AD82E5C}"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33327348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indent="-176131">
              <a:buFont typeface="Arial" pitchFamily="34" charset="0"/>
              <a:buChar char="•"/>
            </a:pPr>
            <a:r>
              <a:rPr lang="en-US" i="1" dirty="0"/>
              <a:t>Stress that this module has the four stated objectives</a:t>
            </a:r>
            <a:r>
              <a:rPr lang="en-US" i="1" baseline="0" dirty="0"/>
              <a:t> (shown on this slide) that must be understood at the conclusion of the session.</a:t>
            </a:r>
          </a:p>
          <a:p>
            <a:pPr marL="176131" indent="-176131">
              <a:buFont typeface="Arial" pitchFamily="34" charset="0"/>
              <a:buChar char="•"/>
            </a:pPr>
            <a:endParaRPr lang="en-US" i="1" baseline="0" dirty="0"/>
          </a:p>
          <a:p>
            <a:pPr marL="176131" indent="-176131">
              <a:buFont typeface="Arial" pitchFamily="34" charset="0"/>
              <a:buChar char="•"/>
            </a:pPr>
            <a:endParaRPr lang="en-US" i="1" baseline="0" dirty="0"/>
          </a:p>
        </p:txBody>
      </p:sp>
      <p:sp>
        <p:nvSpPr>
          <p:cNvPr id="4" name="Slide Number Placeholder 3"/>
          <p:cNvSpPr>
            <a:spLocks noGrp="1"/>
          </p:cNvSpPr>
          <p:nvPr>
            <p:ph type="sldNum" sz="quarter" idx="10"/>
          </p:nvPr>
        </p:nvSpPr>
        <p:spPr/>
        <p:txBody>
          <a:bodyPr/>
          <a:lstStyle/>
          <a:p>
            <a:fld id="{DB6FC41E-C7B1-4942-A6F8-366B0333BB5C}" type="slidenum">
              <a:rPr lang="en-US" smtClean="0"/>
              <a:t>4</a:t>
            </a:fld>
            <a:endParaRPr lang="en-US" dirty="0"/>
          </a:p>
        </p:txBody>
      </p:sp>
      <p:sp>
        <p:nvSpPr>
          <p:cNvPr id="5" name="Date Placeholder 4"/>
          <p:cNvSpPr>
            <a:spLocks noGrp="1"/>
          </p:cNvSpPr>
          <p:nvPr>
            <p:ph type="dt" idx="11"/>
          </p:nvPr>
        </p:nvSpPr>
        <p:spPr/>
        <p:txBody>
          <a:bodyPr/>
          <a:lstStyle/>
          <a:p>
            <a:fld id="{85C1C7F0-55B4-408C-BD87-FBC31FAD2B31}"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28" indent="-171428">
              <a:buFont typeface="Arial" panose="020B0604020202020204" pitchFamily="34" charset="0"/>
              <a:buChar char="•"/>
            </a:pPr>
            <a:r>
              <a:rPr lang="en-US" i="1" dirty="0"/>
              <a:t>Review the slide.  Let them read it fully and discuss.</a:t>
            </a:r>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r>
              <a:rPr lang="en-US" i="0" dirty="0"/>
              <a:t>Nothing about</a:t>
            </a:r>
            <a:r>
              <a:rPr lang="en-US" i="0" baseline="0" dirty="0"/>
              <a:t> a flood, but structures within the SFHA might or can be impacted.  Homes damaged or destroyed by wildfire within the SFHA still fall within your area of responsibility.</a:t>
            </a:r>
            <a:endParaRPr lang="en-US" i="0" dirty="0"/>
          </a:p>
          <a:p>
            <a:pPr marL="171428" indent="-171428">
              <a:buFont typeface="Arial" panose="020B0604020202020204" pitchFamily="34" charset="0"/>
              <a:buChar char="•"/>
            </a:pPr>
            <a:endParaRPr lang="en-US" i="0" dirty="0"/>
          </a:p>
          <a:p>
            <a:pPr marL="171428" indent="-171428">
              <a:buFont typeface="Arial" panose="020B0604020202020204" pitchFamily="34" charset="0"/>
              <a:buChar char="•"/>
            </a:pPr>
            <a:r>
              <a:rPr lang="en-US" i="0" dirty="0"/>
              <a:t>This will bring with it a Joint Field Office (JFO) with</a:t>
            </a:r>
            <a:r>
              <a:rPr lang="en-US" i="0" baseline="0" dirty="0"/>
              <a:t> all the bells and whistles, which will vary in size and scope.</a:t>
            </a:r>
            <a:endParaRPr lang="en-US" i="0" dirty="0"/>
          </a:p>
          <a:p>
            <a:pPr marL="171428" indent="-171428">
              <a:buFont typeface="Arial" panose="020B0604020202020204" pitchFamily="34" charset="0"/>
              <a:buChar char="•"/>
            </a:pPr>
            <a:endParaRPr lang="en-US" i="0"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r>
              <a:rPr lang="en-US" i="1" baseline="0" dirty="0"/>
              <a:t>Click slide.</a:t>
            </a: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dirty="0"/>
          </a:p>
          <a:p>
            <a:pPr marL="171428" indent="-171428">
              <a:buFont typeface="Arial" panose="020B0604020202020204" pitchFamily="34" charset="0"/>
              <a:buChar char="•"/>
            </a:pPr>
            <a:endParaRPr lang="en-US" baseline="0" dirty="0"/>
          </a:p>
          <a:p>
            <a:pPr marL="171428" indent="-171428">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3959EA59-0DEE-4D2F-9C38-9C933B61A71A}" type="slidenum">
              <a:rPr lang="en-US" smtClean="0"/>
              <a:t>40</a:t>
            </a:fld>
            <a:endParaRPr lang="en-US"/>
          </a:p>
        </p:txBody>
      </p:sp>
      <p:sp>
        <p:nvSpPr>
          <p:cNvPr id="5" name="Date Placeholder 4"/>
          <p:cNvSpPr>
            <a:spLocks noGrp="1"/>
          </p:cNvSpPr>
          <p:nvPr>
            <p:ph type="dt" idx="11"/>
          </p:nvPr>
        </p:nvSpPr>
        <p:spPr/>
        <p:txBody>
          <a:bodyPr/>
          <a:lstStyle/>
          <a:p>
            <a:fld id="{A361E24E-B863-4C1F-8FF0-5B3A2AD82E5C}"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17752031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28" indent="-171428">
              <a:buFont typeface="Arial" panose="020B0604020202020204" pitchFamily="34" charset="0"/>
              <a:buChar char="•"/>
            </a:pPr>
            <a:r>
              <a:rPr lang="en-US" i="1" dirty="0"/>
              <a:t>Review the slide.</a:t>
            </a:r>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r>
              <a:rPr lang="en-US" i="0" dirty="0"/>
              <a:t>So, the majority of the people in the room aren’t in emergency management,</a:t>
            </a:r>
            <a:r>
              <a:rPr lang="en-US" i="0" baseline="0" dirty="0"/>
              <a:t> is that a good thing?</a:t>
            </a:r>
            <a:endParaRPr lang="en-US" i="0"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r>
              <a:rPr lang="en-US" i="1" dirty="0"/>
              <a:t>The chart is found on Page 7 of the FPM 2010: State and Local Programs.</a:t>
            </a:r>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r>
              <a:rPr lang="en-US" i="1" baseline="0" dirty="0"/>
              <a:t>Click slide.</a:t>
            </a: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dirty="0"/>
          </a:p>
          <a:p>
            <a:pPr marL="171428" indent="-171428">
              <a:buFont typeface="Arial" panose="020B0604020202020204" pitchFamily="34" charset="0"/>
              <a:buChar char="•"/>
            </a:pPr>
            <a:endParaRPr lang="en-US" baseline="0" dirty="0"/>
          </a:p>
          <a:p>
            <a:pPr marL="171428" indent="-171428">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3959EA59-0DEE-4D2F-9C38-9C933B61A71A}" type="slidenum">
              <a:rPr lang="en-US" smtClean="0"/>
              <a:t>41</a:t>
            </a:fld>
            <a:endParaRPr lang="en-US"/>
          </a:p>
        </p:txBody>
      </p:sp>
      <p:sp>
        <p:nvSpPr>
          <p:cNvPr id="5" name="Date Placeholder 4"/>
          <p:cNvSpPr>
            <a:spLocks noGrp="1"/>
          </p:cNvSpPr>
          <p:nvPr>
            <p:ph type="dt" idx="11"/>
          </p:nvPr>
        </p:nvSpPr>
        <p:spPr/>
        <p:txBody>
          <a:bodyPr/>
          <a:lstStyle/>
          <a:p>
            <a:fld id="{CEAE756B-93CF-4D84-8D4C-F590AA957304}"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32994494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28" indent="-171428">
              <a:buFont typeface="Arial" panose="020B0604020202020204" pitchFamily="34" charset="0"/>
              <a:buChar char="•"/>
            </a:pPr>
            <a:r>
              <a:rPr lang="en-US" i="1" dirty="0"/>
              <a:t>Review the slide.</a:t>
            </a:r>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r>
              <a:rPr lang="en-US" i="0" dirty="0"/>
              <a:t>In both the SEOC and JFO, you</a:t>
            </a:r>
            <a:r>
              <a:rPr lang="en-US" i="0" baseline="0" dirty="0"/>
              <a:t> will find that some competing silos of programs and agencies do not play well together.  You can’t allow your FPM message to become lost in the shuffle.</a:t>
            </a:r>
          </a:p>
          <a:p>
            <a:pPr marL="171428" indent="-171428">
              <a:buFont typeface="Arial" panose="020B0604020202020204" pitchFamily="34" charset="0"/>
              <a:buChar char="•"/>
            </a:pPr>
            <a:endParaRPr lang="en-US" i="0" baseline="0" dirty="0"/>
          </a:p>
          <a:p>
            <a:pPr marL="171428" indent="-171428">
              <a:buFont typeface="Arial" panose="020B0604020202020204" pitchFamily="34" charset="0"/>
              <a:buChar char="•"/>
            </a:pPr>
            <a:r>
              <a:rPr lang="en-US" i="0" baseline="0" dirty="0"/>
              <a:t>The increase use of GIS can greatly increase your visibility through the production of maps of your choosing. </a:t>
            </a:r>
          </a:p>
          <a:p>
            <a:pPr marL="171428" indent="-171428">
              <a:buFont typeface="Arial" panose="020B0604020202020204" pitchFamily="34" charset="0"/>
              <a:buChar char="•"/>
            </a:pPr>
            <a:endParaRPr lang="en-US" i="0" baseline="0" dirty="0"/>
          </a:p>
          <a:p>
            <a:pPr marL="171428" indent="-171428">
              <a:buFont typeface="Arial" panose="020B0604020202020204" pitchFamily="34" charset="0"/>
              <a:buChar char="•"/>
            </a:pPr>
            <a:r>
              <a:rPr lang="en-US" i="1" baseline="0" dirty="0"/>
              <a:t>Click slide</a:t>
            </a:r>
            <a:endParaRPr lang="en-US" i="0" baseline="0" dirty="0"/>
          </a:p>
          <a:p>
            <a:pPr marL="171428" indent="-171428">
              <a:buFont typeface="Arial" panose="020B0604020202020204" pitchFamily="34" charset="0"/>
              <a:buChar char="•"/>
            </a:pPr>
            <a:endParaRPr lang="en-US" i="0" dirty="0"/>
          </a:p>
          <a:p>
            <a:pPr marL="171428" indent="-171428">
              <a:buFont typeface="Arial" panose="020B0604020202020204" pitchFamily="34" charset="0"/>
              <a:buChar char="•"/>
            </a:pPr>
            <a:endParaRPr lang="en-US" dirty="0"/>
          </a:p>
          <a:p>
            <a:pPr marL="171428" indent="-171428">
              <a:buFont typeface="Arial" panose="020B0604020202020204" pitchFamily="34" charset="0"/>
              <a:buChar char="•"/>
            </a:pPr>
            <a:endParaRPr lang="en-US" baseline="0" dirty="0"/>
          </a:p>
          <a:p>
            <a:pPr marL="171428" indent="-171428">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3959EA59-0DEE-4D2F-9C38-9C933B61A71A}" type="slidenum">
              <a:rPr lang="en-US" smtClean="0"/>
              <a:t>42</a:t>
            </a:fld>
            <a:endParaRPr lang="en-US"/>
          </a:p>
        </p:txBody>
      </p:sp>
      <p:sp>
        <p:nvSpPr>
          <p:cNvPr id="5" name="Date Placeholder 4"/>
          <p:cNvSpPr>
            <a:spLocks noGrp="1"/>
          </p:cNvSpPr>
          <p:nvPr>
            <p:ph type="dt" idx="11"/>
          </p:nvPr>
        </p:nvSpPr>
        <p:spPr/>
        <p:txBody>
          <a:bodyPr/>
          <a:lstStyle/>
          <a:p>
            <a:fld id="{F3B93052-DA2C-4DA2-819C-5C6A122F8461}"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80671756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28" indent="-171428">
              <a:buFont typeface="Arial" panose="020B0604020202020204" pitchFamily="34" charset="0"/>
              <a:buChar char="•"/>
            </a:pPr>
            <a:r>
              <a:rPr lang="en-US" i="1" dirty="0"/>
              <a:t>Review the slide.</a:t>
            </a:r>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r>
              <a:rPr lang="en-US" i="0" dirty="0"/>
              <a:t>Areas of Mitigation Interest: FEMA’s </a:t>
            </a:r>
            <a:r>
              <a:rPr lang="en-US" i="0" dirty="0" err="1"/>
              <a:t>RiskMAP</a:t>
            </a:r>
            <a:r>
              <a:rPr lang="en-US" i="0" baseline="0" dirty="0"/>
              <a:t> is a resource for this information.  Also get with PA.</a:t>
            </a:r>
            <a:endParaRPr lang="en-US" i="0"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r>
              <a:rPr lang="en-US" i="1" baseline="0" dirty="0"/>
              <a:t>Click slide.</a:t>
            </a: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i="0" dirty="0"/>
          </a:p>
          <a:p>
            <a:pPr marL="171428" indent="-171428">
              <a:buFont typeface="Arial" panose="020B0604020202020204" pitchFamily="34" charset="0"/>
              <a:buChar char="•"/>
            </a:pPr>
            <a:endParaRPr lang="en-US" dirty="0"/>
          </a:p>
          <a:p>
            <a:pPr marL="171428" indent="-171428">
              <a:buFont typeface="Arial" panose="020B0604020202020204" pitchFamily="34" charset="0"/>
              <a:buChar char="•"/>
            </a:pPr>
            <a:endParaRPr lang="en-US" baseline="0" dirty="0"/>
          </a:p>
          <a:p>
            <a:pPr marL="171428" indent="-171428">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3959EA59-0DEE-4D2F-9C38-9C933B61A71A}" type="slidenum">
              <a:rPr lang="en-US" smtClean="0"/>
              <a:t>43</a:t>
            </a:fld>
            <a:endParaRPr lang="en-US"/>
          </a:p>
        </p:txBody>
      </p:sp>
      <p:sp>
        <p:nvSpPr>
          <p:cNvPr id="5" name="Date Placeholder 4"/>
          <p:cNvSpPr>
            <a:spLocks noGrp="1"/>
          </p:cNvSpPr>
          <p:nvPr>
            <p:ph type="dt" idx="11"/>
          </p:nvPr>
        </p:nvSpPr>
        <p:spPr/>
        <p:txBody>
          <a:bodyPr/>
          <a:lstStyle/>
          <a:p>
            <a:fld id="{59C923DD-4326-43A6-AAB7-78068537774A}"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208083333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28" indent="-171428">
              <a:buFont typeface="Arial" panose="020B0604020202020204" pitchFamily="34" charset="0"/>
              <a:buChar char="•"/>
            </a:pPr>
            <a:r>
              <a:rPr lang="en-US" i="1" dirty="0"/>
              <a:t>Review the slide.</a:t>
            </a:r>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r>
              <a:rPr lang="en-US" i="1" baseline="0" dirty="0"/>
              <a:t>Click slide</a:t>
            </a: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dirty="0"/>
          </a:p>
          <a:p>
            <a:pPr marL="171428" indent="-171428">
              <a:buFont typeface="Arial" panose="020B0604020202020204" pitchFamily="34" charset="0"/>
              <a:buChar char="•"/>
            </a:pPr>
            <a:endParaRPr lang="en-US" baseline="0" dirty="0"/>
          </a:p>
          <a:p>
            <a:pPr marL="171428" indent="-171428">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3959EA59-0DEE-4D2F-9C38-9C933B61A71A}" type="slidenum">
              <a:rPr lang="en-US" smtClean="0"/>
              <a:t>44</a:t>
            </a:fld>
            <a:endParaRPr lang="en-US"/>
          </a:p>
        </p:txBody>
      </p:sp>
      <p:sp>
        <p:nvSpPr>
          <p:cNvPr id="5" name="Date Placeholder 4"/>
          <p:cNvSpPr>
            <a:spLocks noGrp="1"/>
          </p:cNvSpPr>
          <p:nvPr>
            <p:ph type="dt" idx="11"/>
          </p:nvPr>
        </p:nvSpPr>
        <p:spPr/>
        <p:txBody>
          <a:bodyPr/>
          <a:lstStyle/>
          <a:p>
            <a:fld id="{E9FB35FB-D147-47B5-B441-1E238DC230C5}"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128496144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28" indent="-171428">
              <a:buFont typeface="Arial" panose="020B0604020202020204" pitchFamily="34" charset="0"/>
              <a:buChar char="•"/>
            </a:pPr>
            <a:r>
              <a:rPr lang="en-US" i="1" dirty="0"/>
              <a:t>Review the slide.</a:t>
            </a:r>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r>
              <a:rPr lang="en-US" i="0" dirty="0"/>
              <a:t>VOAD: Voluntary Organizations Active in Disaster.</a:t>
            </a:r>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r>
              <a:rPr lang="en-US" i="1" dirty="0"/>
              <a:t>This slide can be tied to effective FPM guiding</a:t>
            </a:r>
            <a:r>
              <a:rPr lang="en-US" i="1" baseline="0" dirty="0"/>
              <a:t> </a:t>
            </a:r>
            <a:r>
              <a:rPr lang="en-US" i="1" dirty="0"/>
              <a:t>Principles 6,</a:t>
            </a:r>
            <a:r>
              <a:rPr lang="en-US" i="1" baseline="0" dirty="0"/>
              <a:t> 8 and 9.</a:t>
            </a:r>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r>
              <a:rPr lang="en-US" i="1" baseline="0" dirty="0"/>
              <a:t>Click slide.</a:t>
            </a: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dirty="0"/>
          </a:p>
          <a:p>
            <a:pPr marL="171428" indent="-171428">
              <a:buFont typeface="Arial" panose="020B0604020202020204" pitchFamily="34" charset="0"/>
              <a:buChar char="•"/>
            </a:pPr>
            <a:endParaRPr lang="en-US" baseline="0" dirty="0"/>
          </a:p>
          <a:p>
            <a:pPr marL="171428" indent="-171428">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3959EA59-0DEE-4D2F-9C38-9C933B61A71A}" type="slidenum">
              <a:rPr lang="en-US" smtClean="0"/>
              <a:t>45</a:t>
            </a:fld>
            <a:endParaRPr lang="en-US"/>
          </a:p>
        </p:txBody>
      </p:sp>
      <p:sp>
        <p:nvSpPr>
          <p:cNvPr id="5" name="Date Placeholder 4"/>
          <p:cNvSpPr>
            <a:spLocks noGrp="1"/>
          </p:cNvSpPr>
          <p:nvPr>
            <p:ph type="dt" idx="11"/>
          </p:nvPr>
        </p:nvSpPr>
        <p:spPr/>
        <p:txBody>
          <a:bodyPr/>
          <a:lstStyle/>
          <a:p>
            <a:fld id="{018262FD-6F1B-4D78-A202-DE9CC73EEF98}"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89458082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28" indent="-171428">
              <a:buFont typeface="Arial" panose="020B0604020202020204" pitchFamily="34" charset="0"/>
              <a:buChar char="•"/>
            </a:pPr>
            <a:r>
              <a:rPr lang="en-US" i="1" dirty="0"/>
              <a:t>Review the slide.</a:t>
            </a:r>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r>
              <a:rPr lang="en-US" i="1" baseline="0" dirty="0"/>
              <a:t>Click slide</a:t>
            </a: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dirty="0"/>
          </a:p>
          <a:p>
            <a:pPr marL="171428" indent="-171428">
              <a:buFont typeface="Arial" panose="020B0604020202020204" pitchFamily="34" charset="0"/>
              <a:buChar char="•"/>
            </a:pPr>
            <a:endParaRPr lang="en-US" baseline="0" dirty="0"/>
          </a:p>
          <a:p>
            <a:pPr marL="171428" indent="-171428">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3959EA59-0DEE-4D2F-9C38-9C933B61A71A}" type="slidenum">
              <a:rPr lang="en-US" smtClean="0"/>
              <a:t>46</a:t>
            </a:fld>
            <a:endParaRPr lang="en-US"/>
          </a:p>
        </p:txBody>
      </p:sp>
      <p:sp>
        <p:nvSpPr>
          <p:cNvPr id="5" name="Date Placeholder 4"/>
          <p:cNvSpPr>
            <a:spLocks noGrp="1"/>
          </p:cNvSpPr>
          <p:nvPr>
            <p:ph type="dt" idx="11"/>
          </p:nvPr>
        </p:nvSpPr>
        <p:spPr/>
        <p:txBody>
          <a:bodyPr/>
          <a:lstStyle/>
          <a:p>
            <a:fld id="{A361E24E-B863-4C1F-8FF0-5B3A2AD82E5C}"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271676304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63233" indent="-293551" eaLnBrk="0" hangingPunct="0">
              <a:defRPr sz="2900">
                <a:solidFill>
                  <a:schemeClr val="tx1"/>
                </a:solidFill>
                <a:latin typeface="Times New Roman" pitchFamily="18" charset="0"/>
              </a:defRPr>
            </a:lvl2pPr>
            <a:lvl3pPr marL="1174204" indent="-234841" eaLnBrk="0" hangingPunct="0">
              <a:defRPr sz="2900">
                <a:solidFill>
                  <a:schemeClr val="tx1"/>
                </a:solidFill>
                <a:latin typeface="Times New Roman" pitchFamily="18" charset="0"/>
              </a:defRPr>
            </a:lvl3pPr>
            <a:lvl4pPr marL="1643885" indent="-234841" eaLnBrk="0" hangingPunct="0">
              <a:defRPr sz="2900">
                <a:solidFill>
                  <a:schemeClr val="tx1"/>
                </a:solidFill>
                <a:latin typeface="Times New Roman" pitchFamily="18" charset="0"/>
              </a:defRPr>
            </a:lvl4pPr>
            <a:lvl5pPr marL="2113567" indent="-234841" eaLnBrk="0" hangingPunct="0">
              <a:defRPr sz="2900">
                <a:solidFill>
                  <a:schemeClr val="tx1"/>
                </a:solidFill>
                <a:latin typeface="Times New Roman" pitchFamily="18" charset="0"/>
              </a:defRPr>
            </a:lvl5pPr>
            <a:lvl6pPr marL="2583249" indent="-234841" eaLnBrk="0" fontAlgn="base" hangingPunct="0">
              <a:spcBef>
                <a:spcPct val="0"/>
              </a:spcBef>
              <a:spcAft>
                <a:spcPct val="0"/>
              </a:spcAft>
              <a:defRPr sz="2900">
                <a:solidFill>
                  <a:schemeClr val="tx1"/>
                </a:solidFill>
                <a:latin typeface="Times New Roman" pitchFamily="18" charset="0"/>
              </a:defRPr>
            </a:lvl6pPr>
            <a:lvl7pPr marL="3052930" indent="-234841" eaLnBrk="0" fontAlgn="base" hangingPunct="0">
              <a:spcBef>
                <a:spcPct val="0"/>
              </a:spcBef>
              <a:spcAft>
                <a:spcPct val="0"/>
              </a:spcAft>
              <a:defRPr sz="2900">
                <a:solidFill>
                  <a:schemeClr val="tx1"/>
                </a:solidFill>
                <a:latin typeface="Times New Roman" pitchFamily="18" charset="0"/>
              </a:defRPr>
            </a:lvl7pPr>
            <a:lvl8pPr marL="3522612" indent="-234841" eaLnBrk="0" fontAlgn="base" hangingPunct="0">
              <a:spcBef>
                <a:spcPct val="0"/>
              </a:spcBef>
              <a:spcAft>
                <a:spcPct val="0"/>
              </a:spcAft>
              <a:defRPr sz="2900">
                <a:solidFill>
                  <a:schemeClr val="tx1"/>
                </a:solidFill>
                <a:latin typeface="Times New Roman" pitchFamily="18" charset="0"/>
              </a:defRPr>
            </a:lvl8pPr>
            <a:lvl9pPr marL="3992293" indent="-234841" eaLnBrk="0" fontAlgn="base" hangingPunct="0">
              <a:spcBef>
                <a:spcPct val="0"/>
              </a:spcBef>
              <a:spcAft>
                <a:spcPct val="0"/>
              </a:spcAft>
              <a:defRPr sz="2900">
                <a:solidFill>
                  <a:schemeClr val="tx1"/>
                </a:solidFill>
                <a:latin typeface="Times New Roman" pitchFamily="18" charset="0"/>
              </a:defRPr>
            </a:lvl9pPr>
          </a:lstStyle>
          <a:p>
            <a:pPr eaLnBrk="1" hangingPunct="1"/>
            <a:fld id="{D6BDE5DC-027F-4F14-A0F3-C7B7A3E40103}" type="slidenum">
              <a:rPr lang="en-US" sz="1200"/>
              <a:pPr eaLnBrk="1" hangingPunct="1"/>
              <a:t>47</a:t>
            </a:fld>
            <a:endParaRPr lang="en-US" sz="1200"/>
          </a:p>
        </p:txBody>
      </p:sp>
      <p:sp>
        <p:nvSpPr>
          <p:cNvPr id="39939" name="Rectangle 2"/>
          <p:cNvSpPr>
            <a:spLocks noGrp="1" noRot="1" noChangeAspect="1" noChangeArrowheads="1" noTextEdit="1"/>
          </p:cNvSpPr>
          <p:nvPr>
            <p:ph type="sldImg"/>
          </p:nvPr>
        </p:nvSpPr>
        <p:spPr>
          <a:xfrm>
            <a:off x="1200150" y="700088"/>
            <a:ext cx="4679950" cy="3511550"/>
          </a:xfrm>
          <a:solidFill>
            <a:srgbClr val="FFFFFF"/>
          </a:solidFill>
          <a:ln/>
        </p:spPr>
      </p:sp>
      <p:sp>
        <p:nvSpPr>
          <p:cNvPr id="39940" name="Rectangle 3"/>
          <p:cNvSpPr>
            <a:spLocks noGrp="1" noChangeArrowheads="1"/>
          </p:cNvSpPr>
          <p:nvPr>
            <p:ph type="body" idx="1"/>
          </p:nvPr>
        </p:nvSpPr>
        <p:spPr>
          <a:xfrm>
            <a:off x="945249" y="4449089"/>
            <a:ext cx="5186579" cy="4213384"/>
          </a:xfrm>
          <a:solidFill>
            <a:srgbClr val="FFFFFF"/>
          </a:solidFill>
          <a:ln>
            <a:solidFill>
              <a:srgbClr val="000000"/>
            </a:solidFill>
          </a:ln>
        </p:spPr>
        <p:txBody>
          <a:bodyPr lIns="88854" tIns="44428" rIns="88854" bIns="44428"/>
          <a:lstStyle/>
          <a:p>
            <a:pPr marL="176131" indent="-176131">
              <a:buFont typeface="Arial" panose="020B0604020202020204" pitchFamily="34" charset="0"/>
              <a:buChar char="•"/>
            </a:pPr>
            <a:r>
              <a:rPr lang="en-US" i="1" baseline="0" dirty="0"/>
              <a:t>Review the slide.</a:t>
            </a:r>
            <a:endParaRPr lang="en-US" dirty="0"/>
          </a:p>
          <a:p>
            <a:pPr marL="176131" indent="-176131">
              <a:buFont typeface="Arial" panose="020B0604020202020204" pitchFamily="34" charset="0"/>
              <a:buChar char="•"/>
            </a:pPr>
            <a:endParaRPr lang="en-US" dirty="0"/>
          </a:p>
          <a:p>
            <a:pPr marL="176131" indent="-176131">
              <a:buFont typeface="Arial" panose="020B0604020202020204" pitchFamily="34" charset="0"/>
              <a:buChar char="•"/>
            </a:pPr>
            <a:r>
              <a:rPr lang="en-US" dirty="0"/>
              <a:t>Have you heard of the Silver Jacket program?  (In Mississippi, it is called the “</a:t>
            </a:r>
            <a:r>
              <a:rPr lang="en-US" dirty="0" err="1"/>
              <a:t>Camo</a:t>
            </a:r>
            <a:r>
              <a:rPr lang="en-US" dirty="0"/>
              <a:t> Jackets.”) Does</a:t>
            </a:r>
            <a:r>
              <a:rPr lang="en-US" baseline="0" dirty="0"/>
              <a:t> your agency participate?</a:t>
            </a:r>
          </a:p>
          <a:p>
            <a:pPr marL="176131" indent="-176131">
              <a:buFont typeface="Arial" panose="020B0604020202020204" pitchFamily="34" charset="0"/>
              <a:buChar char="•"/>
            </a:pPr>
            <a:endParaRPr lang="en-US" b="0" kern="0" baseline="0" dirty="0">
              <a:latin typeface="Calibri" pitchFamily="34" charset="0"/>
              <a:cs typeface="Calibri" pitchFamily="34" charset="0"/>
            </a:endParaRPr>
          </a:p>
          <a:p>
            <a:pPr marL="176131" indent="-176131">
              <a:buFont typeface="Arial" panose="020B0604020202020204" pitchFamily="34" charset="0"/>
              <a:buChar char="•"/>
            </a:pPr>
            <a:r>
              <a:rPr lang="en-US" b="0" kern="0" dirty="0">
                <a:latin typeface="Calibri" pitchFamily="34" charset="0"/>
                <a:cs typeface="Calibri" pitchFamily="34" charset="0"/>
              </a:rPr>
              <a:t>A USACE initiative, a team was first established in the state of Ohio in 2005, the second in Indiana in 2006.</a:t>
            </a:r>
          </a:p>
          <a:p>
            <a:pPr marL="176131" indent="-176131">
              <a:buFont typeface="Arial" panose="020B0604020202020204" pitchFamily="34" charset="0"/>
              <a:buChar char="•"/>
            </a:pPr>
            <a:endParaRPr lang="en-US" b="0" kern="0" dirty="0">
              <a:latin typeface="Calibri" pitchFamily="34" charset="0"/>
              <a:cs typeface="Calibri" pitchFamily="34" charset="0"/>
            </a:endParaRPr>
          </a:p>
          <a:p>
            <a:pPr marL="176131" indent="-176131">
              <a:buFont typeface="Arial" panose="020B0604020202020204" pitchFamily="34" charset="0"/>
              <a:buChar char="•"/>
            </a:pPr>
            <a:r>
              <a:rPr lang="en-US" b="0" kern="0" dirty="0">
                <a:latin typeface="Calibri" pitchFamily="34" charset="0"/>
                <a:cs typeface="Calibri" pitchFamily="34" charset="0"/>
              </a:rPr>
              <a:t>State based to meet the unique programmatic needs found within the state.</a:t>
            </a:r>
          </a:p>
          <a:p>
            <a:pPr marL="176131" indent="-176131">
              <a:buFont typeface="Arial" panose="020B0604020202020204" pitchFamily="34" charset="0"/>
              <a:buChar char="•"/>
            </a:pPr>
            <a:endParaRPr lang="en-US" b="0" kern="0" dirty="0">
              <a:latin typeface="Calibri" pitchFamily="34" charset="0"/>
              <a:cs typeface="Calibri" pitchFamily="34" charset="0"/>
            </a:endParaRPr>
          </a:p>
          <a:p>
            <a:pPr marL="176131" indent="-176131">
              <a:buFont typeface="Arial" panose="020B0604020202020204" pitchFamily="34" charset="0"/>
              <a:buChar char="•"/>
            </a:pPr>
            <a:r>
              <a:rPr lang="en-US" i="1" baseline="0" dirty="0"/>
              <a:t>Click slide.</a:t>
            </a:r>
            <a:endParaRPr lang="en-US" b="0" kern="0" dirty="0">
              <a:latin typeface="Calibri" pitchFamily="34" charset="0"/>
              <a:cs typeface="Calibri" pitchFamily="34" charset="0"/>
            </a:endParaRPr>
          </a:p>
          <a:p>
            <a:pPr marL="176131" indent="-176131">
              <a:buFont typeface="Arial" panose="020B0604020202020204" pitchFamily="34" charset="0"/>
              <a:buChar char="•"/>
            </a:pPr>
            <a:endParaRPr lang="en-US" dirty="0"/>
          </a:p>
        </p:txBody>
      </p:sp>
      <p:sp>
        <p:nvSpPr>
          <p:cNvPr id="2" name="Date Placeholder 1"/>
          <p:cNvSpPr>
            <a:spLocks noGrp="1"/>
          </p:cNvSpPr>
          <p:nvPr>
            <p:ph type="dt" idx="10"/>
          </p:nvPr>
        </p:nvSpPr>
        <p:spPr/>
        <p:txBody>
          <a:bodyPr/>
          <a:lstStyle/>
          <a:p>
            <a:fld id="{9629AE2E-29B9-49B8-9E70-97470E496B75}" type="datetime1">
              <a:rPr lang="en-US" smtClean="0"/>
              <a:t>5/18/2018</a:t>
            </a:fld>
            <a:endParaRPr lang="en-US" dirty="0"/>
          </a:p>
        </p:txBody>
      </p:sp>
      <p:sp>
        <p:nvSpPr>
          <p:cNvPr id="3" name="Header Placeholder 2"/>
          <p:cNvSpPr>
            <a:spLocks noGrp="1"/>
          </p:cNvSpPr>
          <p:nvPr>
            <p:ph type="hdr" sz="quarter" idx="11"/>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63608776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28" indent="-171428">
              <a:buFont typeface="Arial" panose="020B0604020202020204" pitchFamily="34" charset="0"/>
              <a:buChar char="•"/>
            </a:pPr>
            <a:r>
              <a:rPr lang="en-US" i="1" dirty="0"/>
              <a:t>Review the slide.</a:t>
            </a:r>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r>
              <a:rPr lang="en-US" i="1" dirty="0"/>
              <a:t>Table 3, page 17 of the FPM 2010: State and Local Programs.</a:t>
            </a:r>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r>
              <a:rPr lang="en-US" i="0" dirty="0"/>
              <a:t>This is the opportune time to use the NFIP as the mitigation tool it was designed to be.  “Correction” of at-risk built environment</a:t>
            </a:r>
            <a:r>
              <a:rPr lang="en-US" i="0" baseline="0" dirty="0"/>
              <a:t> occurs through SD, RL and ICC processes.</a:t>
            </a:r>
          </a:p>
          <a:p>
            <a:pPr marL="171428" indent="-171428">
              <a:buFont typeface="Arial" panose="020B0604020202020204" pitchFamily="34" charset="0"/>
              <a:buChar char="•"/>
            </a:pPr>
            <a:endParaRPr lang="en-US" i="0" baseline="0" dirty="0"/>
          </a:p>
          <a:p>
            <a:pPr marL="171428" indent="-171428">
              <a:buFont typeface="Arial" panose="020B0604020202020204" pitchFamily="34" charset="0"/>
              <a:buChar char="•"/>
            </a:pPr>
            <a:r>
              <a:rPr lang="en-US" i="1" baseline="0" dirty="0"/>
              <a:t>Click slide.</a:t>
            </a:r>
            <a:endParaRPr lang="en-US" i="0" dirty="0"/>
          </a:p>
          <a:p>
            <a:pPr marL="171428" indent="-171428">
              <a:buFont typeface="Arial" panose="020B0604020202020204" pitchFamily="34" charset="0"/>
              <a:buChar char="•"/>
            </a:pPr>
            <a:endParaRPr lang="en-US" dirty="0"/>
          </a:p>
          <a:p>
            <a:pPr marL="171428" indent="-171428">
              <a:buFont typeface="Arial" panose="020B0604020202020204" pitchFamily="34" charset="0"/>
              <a:buChar char="•"/>
            </a:pPr>
            <a:endParaRPr lang="en-US" baseline="0" dirty="0"/>
          </a:p>
          <a:p>
            <a:pPr marL="171428" indent="-171428">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3959EA59-0DEE-4D2F-9C38-9C933B61A71A}" type="slidenum">
              <a:rPr lang="en-US" smtClean="0"/>
              <a:t>48</a:t>
            </a:fld>
            <a:endParaRPr lang="en-US"/>
          </a:p>
        </p:txBody>
      </p:sp>
      <p:sp>
        <p:nvSpPr>
          <p:cNvPr id="5" name="Date Placeholder 4"/>
          <p:cNvSpPr>
            <a:spLocks noGrp="1"/>
          </p:cNvSpPr>
          <p:nvPr>
            <p:ph type="dt" idx="11"/>
          </p:nvPr>
        </p:nvSpPr>
        <p:spPr/>
        <p:txBody>
          <a:bodyPr/>
          <a:lstStyle/>
          <a:p>
            <a:fld id="{0C8DEECC-1C49-4ABE-8334-1EC22A664A1B}"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260673835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28" indent="-171428">
              <a:buFont typeface="Arial" panose="020B0604020202020204" pitchFamily="34" charset="0"/>
              <a:buChar char="•"/>
            </a:pPr>
            <a:r>
              <a:rPr lang="en-US" i="1" dirty="0"/>
              <a:t>Review the slide.</a:t>
            </a:r>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r>
              <a:rPr lang="en-US" i="1" baseline="0" dirty="0"/>
              <a:t>Click slide</a:t>
            </a: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dirty="0"/>
          </a:p>
          <a:p>
            <a:pPr marL="171428" indent="-171428">
              <a:buFont typeface="Arial" panose="020B0604020202020204" pitchFamily="34" charset="0"/>
              <a:buChar char="•"/>
            </a:pPr>
            <a:endParaRPr lang="en-US" baseline="0" dirty="0"/>
          </a:p>
          <a:p>
            <a:pPr marL="171428" indent="-171428">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3959EA59-0DEE-4D2F-9C38-9C933B61A71A}" type="slidenum">
              <a:rPr lang="en-US" smtClean="0"/>
              <a:t>49</a:t>
            </a:fld>
            <a:endParaRPr lang="en-US"/>
          </a:p>
        </p:txBody>
      </p:sp>
      <p:sp>
        <p:nvSpPr>
          <p:cNvPr id="5" name="Date Placeholder 4"/>
          <p:cNvSpPr>
            <a:spLocks noGrp="1"/>
          </p:cNvSpPr>
          <p:nvPr>
            <p:ph type="dt" idx="11"/>
          </p:nvPr>
        </p:nvSpPr>
        <p:spPr/>
        <p:txBody>
          <a:bodyPr/>
          <a:lstStyle/>
          <a:p>
            <a:fld id="{7C5DB07F-296B-4564-B7AB-F6F3E2B3D062}"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9616595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indent="-176131">
              <a:buFont typeface="Arial" pitchFamily="34" charset="0"/>
              <a:buChar char="•"/>
            </a:pPr>
            <a:r>
              <a:rPr lang="en-US" i="1" dirty="0"/>
              <a:t>Continued on next slide.</a:t>
            </a:r>
          </a:p>
          <a:p>
            <a:pPr marL="176131" indent="-176131">
              <a:buFont typeface="Arial" pitchFamily="34" charset="0"/>
              <a:buChar char="•"/>
            </a:pPr>
            <a:endParaRPr lang="en-US" i="1" dirty="0"/>
          </a:p>
        </p:txBody>
      </p:sp>
      <p:sp>
        <p:nvSpPr>
          <p:cNvPr id="4" name="Slide Number Placeholder 3"/>
          <p:cNvSpPr>
            <a:spLocks noGrp="1"/>
          </p:cNvSpPr>
          <p:nvPr>
            <p:ph type="sldNum" sz="quarter" idx="10"/>
          </p:nvPr>
        </p:nvSpPr>
        <p:spPr/>
        <p:txBody>
          <a:bodyPr/>
          <a:lstStyle/>
          <a:p>
            <a:fld id="{DB6FC41E-C7B1-4942-A6F8-366B0333BB5C}" type="slidenum">
              <a:rPr lang="en-US" smtClean="0"/>
              <a:t>5</a:t>
            </a:fld>
            <a:endParaRPr lang="en-US" dirty="0"/>
          </a:p>
        </p:txBody>
      </p:sp>
      <p:sp>
        <p:nvSpPr>
          <p:cNvPr id="5" name="Date Placeholder 4"/>
          <p:cNvSpPr>
            <a:spLocks noGrp="1"/>
          </p:cNvSpPr>
          <p:nvPr>
            <p:ph type="dt" idx="11"/>
          </p:nvPr>
        </p:nvSpPr>
        <p:spPr/>
        <p:txBody>
          <a:bodyPr/>
          <a:lstStyle/>
          <a:p>
            <a:fld id="{3B08BCA0-713F-4714-9424-1EE6FC117B79}"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28" indent="-171428">
              <a:buFont typeface="Arial" panose="020B0604020202020204" pitchFamily="34" charset="0"/>
              <a:buChar char="•"/>
            </a:pPr>
            <a:r>
              <a:rPr lang="en-US" i="1" dirty="0"/>
              <a:t>Review the slide.</a:t>
            </a:r>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r>
              <a:rPr lang="en-US" i="1" baseline="0" dirty="0"/>
              <a:t>Click slide</a:t>
            </a: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dirty="0"/>
          </a:p>
          <a:p>
            <a:pPr marL="171428" indent="-171428">
              <a:buFont typeface="Arial" panose="020B0604020202020204" pitchFamily="34" charset="0"/>
              <a:buChar char="•"/>
            </a:pPr>
            <a:endParaRPr lang="en-US" baseline="0" dirty="0"/>
          </a:p>
          <a:p>
            <a:pPr marL="171428" indent="-171428">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3959EA59-0DEE-4D2F-9C38-9C933B61A71A}" type="slidenum">
              <a:rPr lang="en-US" smtClean="0"/>
              <a:t>50</a:t>
            </a:fld>
            <a:endParaRPr lang="en-US"/>
          </a:p>
        </p:txBody>
      </p:sp>
      <p:sp>
        <p:nvSpPr>
          <p:cNvPr id="5" name="Date Placeholder 4"/>
          <p:cNvSpPr>
            <a:spLocks noGrp="1"/>
          </p:cNvSpPr>
          <p:nvPr>
            <p:ph type="dt" idx="11"/>
          </p:nvPr>
        </p:nvSpPr>
        <p:spPr/>
        <p:txBody>
          <a:bodyPr/>
          <a:lstStyle/>
          <a:p>
            <a:fld id="{FCB3F9F2-2E95-4E09-A4F9-E6E3ECE9DA44}"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75518540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28" indent="-171428">
              <a:buFont typeface="Arial" panose="020B0604020202020204" pitchFamily="34" charset="0"/>
              <a:buChar char="•"/>
            </a:pPr>
            <a:r>
              <a:rPr lang="en-US" i="1" dirty="0"/>
              <a:t>Review the slide.</a:t>
            </a:r>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r>
              <a:rPr lang="en-US" i="0" dirty="0"/>
              <a:t>Use of words/terms: belongings instead of debris, don’t show your emotions (be strong for the impacted person).</a:t>
            </a:r>
          </a:p>
          <a:p>
            <a:pPr marL="171428" indent="-171428">
              <a:buFont typeface="Arial" panose="020B0604020202020204" pitchFamily="34" charset="0"/>
              <a:buChar char="•"/>
            </a:pPr>
            <a:endParaRPr lang="en-US" i="0" dirty="0"/>
          </a:p>
          <a:p>
            <a:pPr marL="171428" indent="-171428">
              <a:buFont typeface="Arial" panose="020B0604020202020204" pitchFamily="34" charset="0"/>
              <a:buChar char="•"/>
            </a:pPr>
            <a:r>
              <a:rPr lang="en-US" i="1" baseline="0" dirty="0"/>
              <a:t>Click slide.</a:t>
            </a: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dirty="0"/>
          </a:p>
          <a:p>
            <a:pPr marL="171428" indent="-171428">
              <a:buFont typeface="Arial" panose="020B0604020202020204" pitchFamily="34" charset="0"/>
              <a:buChar char="•"/>
            </a:pPr>
            <a:endParaRPr lang="en-US" baseline="0" dirty="0"/>
          </a:p>
          <a:p>
            <a:pPr marL="171428" indent="-171428">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3959EA59-0DEE-4D2F-9C38-9C933B61A71A}" type="slidenum">
              <a:rPr lang="en-US" smtClean="0"/>
              <a:t>51</a:t>
            </a:fld>
            <a:endParaRPr lang="en-US"/>
          </a:p>
        </p:txBody>
      </p:sp>
      <p:sp>
        <p:nvSpPr>
          <p:cNvPr id="5" name="Date Placeholder 4"/>
          <p:cNvSpPr>
            <a:spLocks noGrp="1"/>
          </p:cNvSpPr>
          <p:nvPr>
            <p:ph type="dt" idx="11"/>
          </p:nvPr>
        </p:nvSpPr>
        <p:spPr/>
        <p:txBody>
          <a:bodyPr/>
          <a:lstStyle/>
          <a:p>
            <a:fld id="{D9815168-DC1F-4BC4-ADA4-E7B0B86BF1B1}"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419850908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28" indent="-171428">
              <a:buFont typeface="Arial" panose="020B0604020202020204" pitchFamily="34" charset="0"/>
              <a:buChar char="•"/>
            </a:pPr>
            <a:r>
              <a:rPr lang="en-US" i="1" dirty="0"/>
              <a:t>Review the slide.</a:t>
            </a:r>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r>
              <a:rPr lang="en-US" i="1" dirty="0"/>
              <a:t>Phases: Response, recovery, mitigation risk</a:t>
            </a:r>
            <a:r>
              <a:rPr lang="en-US" i="1" baseline="0" dirty="0"/>
              <a:t> and COMPLIANCE.</a:t>
            </a: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r>
              <a:rPr lang="en-US" i="1" baseline="0" dirty="0"/>
              <a:t>Click slide.</a:t>
            </a: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dirty="0"/>
          </a:p>
          <a:p>
            <a:pPr marL="171428" indent="-171428">
              <a:buFont typeface="Arial" panose="020B0604020202020204" pitchFamily="34" charset="0"/>
              <a:buChar char="•"/>
            </a:pPr>
            <a:endParaRPr lang="en-US" baseline="0" dirty="0"/>
          </a:p>
          <a:p>
            <a:pPr marL="171428" indent="-171428">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3959EA59-0DEE-4D2F-9C38-9C933B61A71A}" type="slidenum">
              <a:rPr lang="en-US" smtClean="0"/>
              <a:t>52</a:t>
            </a:fld>
            <a:endParaRPr lang="en-US"/>
          </a:p>
        </p:txBody>
      </p:sp>
      <p:sp>
        <p:nvSpPr>
          <p:cNvPr id="5" name="Date Placeholder 4"/>
          <p:cNvSpPr>
            <a:spLocks noGrp="1"/>
          </p:cNvSpPr>
          <p:nvPr>
            <p:ph type="dt" idx="11"/>
          </p:nvPr>
        </p:nvSpPr>
        <p:spPr/>
        <p:txBody>
          <a:bodyPr/>
          <a:lstStyle/>
          <a:p>
            <a:fld id="{679508FA-3007-454E-9E02-6DBF65A2FF5F}"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400496061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28" indent="-171428">
              <a:buFont typeface="Arial" panose="020B0604020202020204" pitchFamily="34" charset="0"/>
              <a:buChar char="•"/>
            </a:pPr>
            <a:r>
              <a:rPr lang="en-US" i="1" dirty="0"/>
              <a:t>Review the slide.</a:t>
            </a:r>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r>
              <a:rPr lang="en-US" i="1" baseline="0" dirty="0"/>
              <a:t>Click slide.</a:t>
            </a: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dirty="0"/>
          </a:p>
          <a:p>
            <a:pPr marL="171428" indent="-171428">
              <a:buFont typeface="Arial" panose="020B0604020202020204" pitchFamily="34" charset="0"/>
              <a:buChar char="•"/>
            </a:pPr>
            <a:endParaRPr lang="en-US" baseline="0" dirty="0"/>
          </a:p>
          <a:p>
            <a:pPr marL="171428" indent="-171428">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3959EA59-0DEE-4D2F-9C38-9C933B61A71A}" type="slidenum">
              <a:rPr lang="en-US" smtClean="0"/>
              <a:t>53</a:t>
            </a:fld>
            <a:endParaRPr lang="en-US"/>
          </a:p>
        </p:txBody>
      </p:sp>
      <p:sp>
        <p:nvSpPr>
          <p:cNvPr id="5" name="Date Placeholder 4"/>
          <p:cNvSpPr>
            <a:spLocks noGrp="1"/>
          </p:cNvSpPr>
          <p:nvPr>
            <p:ph type="dt" idx="11"/>
          </p:nvPr>
        </p:nvSpPr>
        <p:spPr/>
        <p:txBody>
          <a:bodyPr/>
          <a:lstStyle/>
          <a:p>
            <a:fld id="{E48A5188-438F-47CF-A5D7-ACC8EFBE38DC}"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133531917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28" indent="-171428">
              <a:buFont typeface="Arial" panose="020B0604020202020204" pitchFamily="34" charset="0"/>
              <a:buChar char="•"/>
            </a:pPr>
            <a:r>
              <a:rPr lang="en-US" i="1" dirty="0"/>
              <a:t>Review the slide.</a:t>
            </a:r>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r>
              <a:rPr lang="en-US" i="1" baseline="0" dirty="0"/>
              <a:t>Click slide</a:t>
            </a: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dirty="0"/>
          </a:p>
          <a:p>
            <a:pPr marL="171428" indent="-171428">
              <a:buFont typeface="Arial" panose="020B0604020202020204" pitchFamily="34" charset="0"/>
              <a:buChar char="•"/>
            </a:pPr>
            <a:endParaRPr lang="en-US" baseline="0" dirty="0"/>
          </a:p>
          <a:p>
            <a:pPr marL="171428" indent="-171428">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3959EA59-0DEE-4D2F-9C38-9C933B61A71A}" type="slidenum">
              <a:rPr lang="en-US" smtClean="0"/>
              <a:t>54</a:t>
            </a:fld>
            <a:endParaRPr lang="en-US"/>
          </a:p>
        </p:txBody>
      </p:sp>
      <p:sp>
        <p:nvSpPr>
          <p:cNvPr id="5" name="Date Placeholder 4"/>
          <p:cNvSpPr>
            <a:spLocks noGrp="1"/>
          </p:cNvSpPr>
          <p:nvPr>
            <p:ph type="dt" idx="11"/>
          </p:nvPr>
        </p:nvSpPr>
        <p:spPr/>
        <p:txBody>
          <a:bodyPr/>
          <a:lstStyle/>
          <a:p>
            <a:fld id="{5EEDC6DB-F816-456C-9AEC-113560702E72}"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251596137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28" indent="-171428">
              <a:buFont typeface="Arial" panose="020B0604020202020204" pitchFamily="34" charset="0"/>
              <a:buChar char="•"/>
            </a:pPr>
            <a:r>
              <a:rPr lang="en-US" i="1" dirty="0"/>
              <a:t>Review the slide.</a:t>
            </a:r>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r>
              <a:rPr lang="en-US" i="1" baseline="0" dirty="0"/>
              <a:t>Click slide</a:t>
            </a: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dirty="0"/>
          </a:p>
          <a:p>
            <a:pPr marL="171428" indent="-171428">
              <a:buFont typeface="Arial" panose="020B0604020202020204" pitchFamily="34" charset="0"/>
              <a:buChar char="•"/>
            </a:pPr>
            <a:endParaRPr lang="en-US" baseline="0" dirty="0"/>
          </a:p>
          <a:p>
            <a:pPr marL="171428" indent="-171428">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3959EA59-0DEE-4D2F-9C38-9C933B61A71A}" type="slidenum">
              <a:rPr lang="en-US" smtClean="0"/>
              <a:t>55</a:t>
            </a:fld>
            <a:endParaRPr lang="en-US"/>
          </a:p>
        </p:txBody>
      </p:sp>
      <p:sp>
        <p:nvSpPr>
          <p:cNvPr id="5" name="Date Placeholder 4"/>
          <p:cNvSpPr>
            <a:spLocks noGrp="1"/>
          </p:cNvSpPr>
          <p:nvPr>
            <p:ph type="dt" idx="11"/>
          </p:nvPr>
        </p:nvSpPr>
        <p:spPr/>
        <p:txBody>
          <a:bodyPr/>
          <a:lstStyle/>
          <a:p>
            <a:fld id="{3344669E-48E5-41FF-BE72-F35817A15D58}"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369390112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28" indent="-171428">
              <a:buFont typeface="Arial" panose="020B0604020202020204" pitchFamily="34" charset="0"/>
              <a:buChar char="•"/>
            </a:pPr>
            <a:r>
              <a:rPr lang="en-US" i="1" dirty="0"/>
              <a:t>Review the slide.</a:t>
            </a:r>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r>
              <a:rPr lang="en-US" i="1" baseline="0" dirty="0"/>
              <a:t>Click slide</a:t>
            </a: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dirty="0"/>
          </a:p>
          <a:p>
            <a:pPr marL="171428" indent="-171428">
              <a:buFont typeface="Arial" panose="020B0604020202020204" pitchFamily="34" charset="0"/>
              <a:buChar char="•"/>
            </a:pPr>
            <a:endParaRPr lang="en-US" baseline="0" dirty="0"/>
          </a:p>
          <a:p>
            <a:pPr marL="171428" indent="-171428">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3959EA59-0DEE-4D2F-9C38-9C933B61A71A}" type="slidenum">
              <a:rPr lang="en-US" smtClean="0"/>
              <a:t>56</a:t>
            </a:fld>
            <a:endParaRPr lang="en-US"/>
          </a:p>
        </p:txBody>
      </p:sp>
      <p:sp>
        <p:nvSpPr>
          <p:cNvPr id="5" name="Date Placeholder 4"/>
          <p:cNvSpPr>
            <a:spLocks noGrp="1"/>
          </p:cNvSpPr>
          <p:nvPr>
            <p:ph type="dt" idx="11"/>
          </p:nvPr>
        </p:nvSpPr>
        <p:spPr/>
        <p:txBody>
          <a:bodyPr/>
          <a:lstStyle/>
          <a:p>
            <a:fld id="{1E6FE939-F760-4956-BD4B-D5440B000CB7}"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291611386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28" indent="-171428">
              <a:buFont typeface="Arial" panose="020B0604020202020204" pitchFamily="34" charset="0"/>
              <a:buChar char="•"/>
            </a:pPr>
            <a:r>
              <a:rPr lang="en-US" i="1" dirty="0"/>
              <a:t>Review the slide.</a:t>
            </a:r>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r>
              <a:rPr lang="en-US" i="1" dirty="0"/>
              <a:t>The after action review will lead to the after action report or lessons</a:t>
            </a:r>
            <a:r>
              <a:rPr lang="en-US" i="1" baseline="0" dirty="0"/>
              <a:t> learned report.</a:t>
            </a:r>
          </a:p>
          <a:p>
            <a:pPr marL="171428" indent="-171428">
              <a:buFont typeface="Arial" panose="020B0604020202020204" pitchFamily="34" charset="0"/>
              <a:buChar char="•"/>
            </a:pPr>
            <a:endParaRPr lang="en-US" i="1" baseline="0" dirty="0"/>
          </a:p>
          <a:p>
            <a:pPr marL="171428" indent="-171428">
              <a:buFont typeface="Arial" panose="020B0604020202020204" pitchFamily="34" charset="0"/>
              <a:buChar char="•"/>
            </a:pPr>
            <a:r>
              <a:rPr lang="en-US" i="1" baseline="0" dirty="0"/>
              <a:t>Click slide.</a:t>
            </a: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dirty="0"/>
          </a:p>
          <a:p>
            <a:pPr marL="171428" indent="-171428">
              <a:buFont typeface="Arial" panose="020B0604020202020204" pitchFamily="34" charset="0"/>
              <a:buChar char="•"/>
            </a:pPr>
            <a:endParaRPr lang="en-US" baseline="0" dirty="0"/>
          </a:p>
          <a:p>
            <a:pPr marL="171428" indent="-171428">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3959EA59-0DEE-4D2F-9C38-9C933B61A71A}" type="slidenum">
              <a:rPr lang="en-US" smtClean="0"/>
              <a:t>57</a:t>
            </a:fld>
            <a:endParaRPr lang="en-US"/>
          </a:p>
        </p:txBody>
      </p:sp>
      <p:sp>
        <p:nvSpPr>
          <p:cNvPr id="5" name="Date Placeholder 4"/>
          <p:cNvSpPr>
            <a:spLocks noGrp="1"/>
          </p:cNvSpPr>
          <p:nvPr>
            <p:ph type="dt" idx="11"/>
          </p:nvPr>
        </p:nvSpPr>
        <p:spPr/>
        <p:txBody>
          <a:bodyPr/>
          <a:lstStyle/>
          <a:p>
            <a:fld id="{F8ED8EC0-B89C-471A-AE04-10246A5B2F6A}"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352619123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28" indent="-171428">
              <a:buFont typeface="Arial" panose="020B0604020202020204" pitchFamily="34" charset="0"/>
              <a:buChar char="•"/>
            </a:pPr>
            <a:r>
              <a:rPr lang="en-US" i="1" dirty="0"/>
              <a:t>Review the slide.</a:t>
            </a:r>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r>
              <a:rPr lang="en-US" i="1" baseline="0" dirty="0"/>
              <a:t>Click slide</a:t>
            </a: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dirty="0"/>
          </a:p>
          <a:p>
            <a:pPr marL="171428" indent="-171428">
              <a:buFont typeface="Arial" panose="020B0604020202020204" pitchFamily="34" charset="0"/>
              <a:buChar char="•"/>
            </a:pPr>
            <a:endParaRPr lang="en-US" baseline="0" dirty="0"/>
          </a:p>
          <a:p>
            <a:pPr marL="171428" indent="-171428">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3959EA59-0DEE-4D2F-9C38-9C933B61A71A}" type="slidenum">
              <a:rPr lang="en-US" smtClean="0"/>
              <a:t>58</a:t>
            </a:fld>
            <a:endParaRPr lang="en-US"/>
          </a:p>
        </p:txBody>
      </p:sp>
      <p:sp>
        <p:nvSpPr>
          <p:cNvPr id="5" name="Date Placeholder 4"/>
          <p:cNvSpPr>
            <a:spLocks noGrp="1"/>
          </p:cNvSpPr>
          <p:nvPr>
            <p:ph type="dt" idx="11"/>
          </p:nvPr>
        </p:nvSpPr>
        <p:spPr/>
        <p:txBody>
          <a:bodyPr/>
          <a:lstStyle/>
          <a:p>
            <a:fld id="{E1C20467-1DB6-4FE3-AD87-D3CBEC4EC9BE}"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294801413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28" indent="-171428">
              <a:buFont typeface="Arial" panose="020B0604020202020204" pitchFamily="34" charset="0"/>
              <a:buChar char="•"/>
            </a:pPr>
            <a:r>
              <a:rPr lang="en-US" i="1" dirty="0"/>
              <a:t>Review the slide.</a:t>
            </a:r>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r>
              <a:rPr lang="en-US" i="1" baseline="0" dirty="0"/>
              <a:t>Right p</a:t>
            </a:r>
            <a:r>
              <a:rPr lang="en-US" i="1" dirty="0"/>
              <a:t>hoto: Bolivar County EMA Director/FPM on damage assessment boat ride.  2011</a:t>
            </a:r>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r>
              <a:rPr lang="en-US" i="1" dirty="0"/>
              <a:t>Left photo:  Maria Cox-</a:t>
            </a:r>
            <a:r>
              <a:rPr lang="en-US" i="1" dirty="0" err="1"/>
              <a:t>Lamm</a:t>
            </a:r>
            <a:r>
              <a:rPr lang="en-US" i="1" baseline="0" dirty="0"/>
              <a:t> walking a damage road in SC, 2015.</a:t>
            </a:r>
          </a:p>
          <a:p>
            <a:pPr marL="171428" indent="-171428">
              <a:buFont typeface="Arial" panose="020B0604020202020204" pitchFamily="34" charset="0"/>
              <a:buChar char="•"/>
            </a:pPr>
            <a:endParaRPr lang="en-US" i="1" baseline="0" dirty="0"/>
          </a:p>
          <a:p>
            <a:pPr marL="171428" indent="-171428">
              <a:buFont typeface="Arial" panose="020B0604020202020204" pitchFamily="34" charset="0"/>
              <a:buChar char="•"/>
            </a:pPr>
            <a:r>
              <a:rPr lang="en-US" i="1" baseline="0" dirty="0"/>
              <a:t>Click slide.</a:t>
            </a: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dirty="0"/>
          </a:p>
          <a:p>
            <a:pPr marL="171428" indent="-171428">
              <a:buFont typeface="Arial" panose="020B0604020202020204" pitchFamily="34" charset="0"/>
              <a:buChar char="•"/>
            </a:pPr>
            <a:endParaRPr lang="en-US" baseline="0" dirty="0"/>
          </a:p>
          <a:p>
            <a:pPr marL="171428" indent="-171428">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3959EA59-0DEE-4D2F-9C38-9C933B61A71A}" type="slidenum">
              <a:rPr lang="en-US" smtClean="0"/>
              <a:t>59</a:t>
            </a:fld>
            <a:endParaRPr lang="en-US"/>
          </a:p>
        </p:txBody>
      </p:sp>
      <p:sp>
        <p:nvSpPr>
          <p:cNvPr id="5" name="Date Placeholder 4"/>
          <p:cNvSpPr>
            <a:spLocks noGrp="1"/>
          </p:cNvSpPr>
          <p:nvPr>
            <p:ph type="dt" idx="11"/>
          </p:nvPr>
        </p:nvSpPr>
        <p:spPr/>
        <p:txBody>
          <a:bodyPr/>
          <a:lstStyle/>
          <a:p>
            <a:fld id="{5E5A0F44-97F5-4416-AA39-7FE7244A3850}"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7063086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indent="-176131">
              <a:buFont typeface="Arial" pitchFamily="34" charset="0"/>
              <a:buChar char="•"/>
            </a:pPr>
            <a:r>
              <a:rPr lang="en-US" i="1" dirty="0"/>
              <a:t>Continued from previous slide.</a:t>
            </a:r>
          </a:p>
          <a:p>
            <a:pPr marL="176131" indent="-176131">
              <a:buFont typeface="Arial" pitchFamily="34" charset="0"/>
              <a:buChar char="•"/>
            </a:pPr>
            <a:endParaRPr lang="en-US" i="1" dirty="0"/>
          </a:p>
          <a:p>
            <a:pPr marL="176131" indent="-176131">
              <a:buFont typeface="Arial" pitchFamily="34" charset="0"/>
              <a:buChar char="•"/>
            </a:pPr>
            <a:r>
              <a:rPr lang="en-US" i="1" dirty="0"/>
              <a:t>EMAC is Emergency Management Assistance Compact.</a:t>
            </a:r>
          </a:p>
          <a:p>
            <a:pPr marL="176131" indent="-176131">
              <a:buFont typeface="Arial" pitchFamily="34" charset="0"/>
              <a:buChar char="•"/>
            </a:pPr>
            <a:endParaRPr lang="en-US" i="1" dirty="0"/>
          </a:p>
          <a:p>
            <a:pPr marL="176131" marR="0" indent="-176131" algn="l" defTabSz="914400" rtl="0" eaLnBrk="1" fontAlgn="auto" latinLnBrk="0" hangingPunct="1">
              <a:lnSpc>
                <a:spcPct val="100000"/>
              </a:lnSpc>
              <a:spcBef>
                <a:spcPts val="0"/>
              </a:spcBef>
              <a:spcAft>
                <a:spcPts val="0"/>
              </a:spcAft>
              <a:buClrTx/>
              <a:buSzTx/>
              <a:buFont typeface="Arial" pitchFamily="34" charset="0"/>
              <a:buChar char="•"/>
              <a:tabLst/>
              <a:defRPr/>
            </a:pPr>
            <a:r>
              <a:rPr lang="en-US" i="1" dirty="0"/>
              <a:t>JFO is Joint</a:t>
            </a:r>
            <a:r>
              <a:rPr lang="en-US" i="1" baseline="0" dirty="0"/>
              <a:t> Field Office</a:t>
            </a:r>
            <a:endParaRPr lang="en-US" i="1" dirty="0"/>
          </a:p>
          <a:p>
            <a:pPr marL="176131" indent="-176131">
              <a:buFont typeface="Arial" pitchFamily="34" charset="0"/>
              <a:buChar char="•"/>
            </a:pPr>
            <a:endParaRPr lang="en-US" i="1" dirty="0"/>
          </a:p>
        </p:txBody>
      </p:sp>
      <p:sp>
        <p:nvSpPr>
          <p:cNvPr id="4" name="Slide Number Placeholder 3"/>
          <p:cNvSpPr>
            <a:spLocks noGrp="1"/>
          </p:cNvSpPr>
          <p:nvPr>
            <p:ph type="sldNum" sz="quarter" idx="10"/>
          </p:nvPr>
        </p:nvSpPr>
        <p:spPr/>
        <p:txBody>
          <a:bodyPr/>
          <a:lstStyle/>
          <a:p>
            <a:fld id="{DB6FC41E-C7B1-4942-A6F8-366B0333BB5C}" type="slidenum">
              <a:rPr lang="en-US" smtClean="0"/>
              <a:t>6</a:t>
            </a:fld>
            <a:endParaRPr lang="en-US" dirty="0"/>
          </a:p>
        </p:txBody>
      </p:sp>
      <p:sp>
        <p:nvSpPr>
          <p:cNvPr id="5" name="Date Placeholder 4"/>
          <p:cNvSpPr>
            <a:spLocks noGrp="1"/>
          </p:cNvSpPr>
          <p:nvPr>
            <p:ph type="dt" idx="11"/>
          </p:nvPr>
        </p:nvSpPr>
        <p:spPr/>
        <p:txBody>
          <a:bodyPr/>
          <a:lstStyle/>
          <a:p>
            <a:fld id="{31287A5A-E533-42FD-AFB6-2AFB9CF40DBE}"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28" indent="-171428">
              <a:buFont typeface="Arial" panose="020B0604020202020204" pitchFamily="34" charset="0"/>
              <a:buChar char="•"/>
            </a:pPr>
            <a:r>
              <a:rPr lang="en-US" i="1" dirty="0"/>
              <a:t>Review the slide.</a:t>
            </a:r>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r>
              <a:rPr lang="en-US" i="1" baseline="0" dirty="0"/>
              <a:t>Click slide</a:t>
            </a: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dirty="0"/>
          </a:p>
          <a:p>
            <a:pPr marL="171428" indent="-171428">
              <a:buFont typeface="Arial" panose="020B0604020202020204" pitchFamily="34" charset="0"/>
              <a:buChar char="•"/>
            </a:pPr>
            <a:endParaRPr lang="en-US" baseline="0" dirty="0"/>
          </a:p>
          <a:p>
            <a:pPr marL="171428" indent="-171428">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3959EA59-0DEE-4D2F-9C38-9C933B61A71A}" type="slidenum">
              <a:rPr lang="en-US" smtClean="0"/>
              <a:t>60</a:t>
            </a:fld>
            <a:endParaRPr lang="en-US"/>
          </a:p>
        </p:txBody>
      </p:sp>
      <p:sp>
        <p:nvSpPr>
          <p:cNvPr id="5" name="Date Placeholder 4"/>
          <p:cNvSpPr>
            <a:spLocks noGrp="1"/>
          </p:cNvSpPr>
          <p:nvPr>
            <p:ph type="dt" idx="11"/>
          </p:nvPr>
        </p:nvSpPr>
        <p:spPr/>
        <p:txBody>
          <a:bodyPr/>
          <a:lstStyle/>
          <a:p>
            <a:fld id="{BC20FF17-75CA-43D6-84D5-BFB62F8F097E}"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297980526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28" indent="-171428">
              <a:buFont typeface="Arial" panose="020B0604020202020204" pitchFamily="34" charset="0"/>
              <a:buChar char="•"/>
            </a:pPr>
            <a:r>
              <a:rPr lang="en-US" i="1" dirty="0"/>
              <a:t>Review the slide.  Job Aid 3.</a:t>
            </a:r>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r>
              <a:rPr lang="en-US" i="0" dirty="0"/>
              <a:t>This format was developed for exercises, but can be used to guide an actual event report.</a:t>
            </a:r>
          </a:p>
          <a:p>
            <a:pPr marL="171428" indent="-171428">
              <a:buFont typeface="Arial" panose="020B0604020202020204" pitchFamily="34" charset="0"/>
              <a:buChar char="•"/>
            </a:pPr>
            <a:endParaRPr lang="en-US" i="0" dirty="0"/>
          </a:p>
          <a:p>
            <a:pPr marL="171428" indent="-171428">
              <a:buFont typeface="Arial" panose="020B0604020202020204" pitchFamily="34" charset="0"/>
              <a:buChar char="•"/>
            </a:pPr>
            <a:r>
              <a:rPr lang="en-US" i="1" baseline="0" dirty="0"/>
              <a:t>Click slide.</a:t>
            </a:r>
            <a:endParaRPr lang="en-US" i="0"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dirty="0"/>
          </a:p>
          <a:p>
            <a:pPr marL="171428" indent="-171428">
              <a:buFont typeface="Arial" panose="020B0604020202020204" pitchFamily="34" charset="0"/>
              <a:buChar char="•"/>
            </a:pPr>
            <a:endParaRPr lang="en-US" baseline="0" dirty="0"/>
          </a:p>
          <a:p>
            <a:pPr marL="171428" indent="-171428">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3959EA59-0DEE-4D2F-9C38-9C933B61A71A}" type="slidenum">
              <a:rPr lang="en-US" smtClean="0"/>
              <a:t>61</a:t>
            </a:fld>
            <a:endParaRPr lang="en-US"/>
          </a:p>
        </p:txBody>
      </p:sp>
      <p:sp>
        <p:nvSpPr>
          <p:cNvPr id="5" name="Date Placeholder 4"/>
          <p:cNvSpPr>
            <a:spLocks noGrp="1"/>
          </p:cNvSpPr>
          <p:nvPr>
            <p:ph type="dt" idx="11"/>
          </p:nvPr>
        </p:nvSpPr>
        <p:spPr/>
        <p:txBody>
          <a:bodyPr/>
          <a:lstStyle/>
          <a:p>
            <a:fld id="{6EA7AB3A-ADEE-459C-A175-C1C3076AB7C7}"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295291350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28" indent="-171428">
              <a:buFont typeface="Arial" panose="020B0604020202020204" pitchFamily="34" charset="0"/>
              <a:buChar char="•"/>
            </a:pPr>
            <a:r>
              <a:rPr lang="en-US" i="1" dirty="0"/>
              <a:t>Review the slide.</a:t>
            </a:r>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r>
              <a:rPr lang="en-US" i="1" dirty="0"/>
              <a:t>DE state coordinator, Mike Powell.</a:t>
            </a:r>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r>
              <a:rPr lang="en-US" i="1" baseline="0" dirty="0"/>
              <a:t>Click slide</a:t>
            </a: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dirty="0"/>
          </a:p>
          <a:p>
            <a:pPr marL="171428" indent="-171428">
              <a:buFont typeface="Arial" panose="020B0604020202020204" pitchFamily="34" charset="0"/>
              <a:buChar char="•"/>
            </a:pPr>
            <a:endParaRPr lang="en-US" baseline="0" dirty="0"/>
          </a:p>
          <a:p>
            <a:pPr marL="171428" indent="-171428">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3959EA59-0DEE-4D2F-9C38-9C933B61A71A}" type="slidenum">
              <a:rPr lang="en-US" smtClean="0"/>
              <a:t>62</a:t>
            </a:fld>
            <a:endParaRPr lang="en-US"/>
          </a:p>
        </p:txBody>
      </p:sp>
      <p:sp>
        <p:nvSpPr>
          <p:cNvPr id="5" name="Date Placeholder 4"/>
          <p:cNvSpPr>
            <a:spLocks noGrp="1"/>
          </p:cNvSpPr>
          <p:nvPr>
            <p:ph type="dt" idx="11"/>
          </p:nvPr>
        </p:nvSpPr>
        <p:spPr/>
        <p:txBody>
          <a:bodyPr/>
          <a:lstStyle/>
          <a:p>
            <a:fld id="{85ED75D1-62B8-4B11-8698-AD1186D8DCA4}"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97085591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i="1" dirty="0"/>
              <a:t>Review the slide.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i="1" dirty="0"/>
              <a:t>Upper left and right side photos: Gulfport and Biloxi after Katrina, August 26</a:t>
            </a:r>
            <a:r>
              <a:rPr lang="en-US" i="1" baseline="30000" dirty="0"/>
              <a:t>th</a:t>
            </a:r>
            <a:r>
              <a:rPr lang="en-US" i="1" dirty="0"/>
              <a:t> 2005.</a:t>
            </a:r>
          </a:p>
          <a:p>
            <a:pPr marL="171450" indent="-171450">
              <a:buFont typeface="Arial" panose="020B0604020202020204" pitchFamily="34" charset="0"/>
              <a:buChar char="•"/>
            </a:pPr>
            <a:endParaRPr lang="en-US" i="1" dirty="0"/>
          </a:p>
          <a:p>
            <a:pPr marL="171450" indent="-171450">
              <a:buFont typeface="Arial" panose="020B0604020202020204" pitchFamily="34" charset="0"/>
              <a:buChar char="•"/>
            </a:pPr>
            <a:r>
              <a:rPr lang="en-US" i="1" dirty="0"/>
              <a:t>Lower</a:t>
            </a:r>
            <a:r>
              <a:rPr lang="en-US" i="1" baseline="0" dirty="0"/>
              <a:t> left photo: </a:t>
            </a:r>
            <a:r>
              <a:rPr lang="en-US" i="1" dirty="0"/>
              <a:t>Seminary Hill</a:t>
            </a:r>
            <a:r>
              <a:rPr lang="en-US" i="1" baseline="0" dirty="0"/>
              <a:t> Reservoir failure, 1991, Centralia, WA.</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i="1" baseline="0" dirty="0"/>
              <a:t>Click slide.</a:t>
            </a:r>
            <a:endParaRPr lang="en-US" dirty="0"/>
          </a:p>
        </p:txBody>
      </p:sp>
      <p:sp>
        <p:nvSpPr>
          <p:cNvPr id="4" name="Slide Number Placeholder 3"/>
          <p:cNvSpPr>
            <a:spLocks noGrp="1"/>
          </p:cNvSpPr>
          <p:nvPr>
            <p:ph type="sldNum" sz="quarter" idx="10"/>
          </p:nvPr>
        </p:nvSpPr>
        <p:spPr/>
        <p:txBody>
          <a:bodyPr/>
          <a:lstStyle/>
          <a:p>
            <a:fld id="{DB6FC41E-C7B1-4942-A6F8-366B0333BB5C}" type="slidenum">
              <a:rPr lang="en-US" smtClean="0"/>
              <a:t>63</a:t>
            </a:fld>
            <a:endParaRPr lang="en-US" dirty="0"/>
          </a:p>
        </p:txBody>
      </p:sp>
      <p:sp>
        <p:nvSpPr>
          <p:cNvPr id="5" name="Date Placeholder 4"/>
          <p:cNvSpPr>
            <a:spLocks noGrp="1"/>
          </p:cNvSpPr>
          <p:nvPr>
            <p:ph type="dt" idx="11"/>
          </p:nvPr>
        </p:nvSpPr>
        <p:spPr/>
        <p:txBody>
          <a:bodyPr/>
          <a:lstStyle/>
          <a:p>
            <a:fld id="{CE40E874-DA18-4960-BEDD-5CF5992B2B50}"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22513214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i="1" dirty="0"/>
              <a:t>Review the slide.</a:t>
            </a:r>
          </a:p>
          <a:p>
            <a:pPr marL="171450" indent="-171450">
              <a:buFont typeface="Arial" panose="020B0604020202020204" pitchFamily="34" charset="0"/>
              <a:buChar char="•"/>
            </a:pPr>
            <a:endParaRPr lang="en-US" i="1" dirty="0"/>
          </a:p>
          <a:p>
            <a:pPr marL="171450" indent="-171450">
              <a:buFont typeface="Arial" panose="020B0604020202020204" pitchFamily="34" charset="0"/>
              <a:buChar char="•"/>
            </a:pPr>
            <a:r>
              <a:rPr lang="en-US" i="1" dirty="0"/>
              <a:t>Photos: Illinois flood sign and</a:t>
            </a:r>
            <a:r>
              <a:rPr lang="en-US" i="1" baseline="0" dirty="0"/>
              <a:t> houses in Illinois and South Carolina</a:t>
            </a:r>
            <a:r>
              <a:rPr lang="en-US" i="1" dirty="0"/>
              <a:t>.</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i="1" baseline="0" dirty="0"/>
              <a:t>Click slide.</a:t>
            </a:r>
            <a:endParaRPr lang="en-US" dirty="0"/>
          </a:p>
        </p:txBody>
      </p:sp>
      <p:sp>
        <p:nvSpPr>
          <p:cNvPr id="4" name="Slide Number Placeholder 3"/>
          <p:cNvSpPr>
            <a:spLocks noGrp="1"/>
          </p:cNvSpPr>
          <p:nvPr>
            <p:ph type="sldNum" sz="quarter" idx="10"/>
          </p:nvPr>
        </p:nvSpPr>
        <p:spPr/>
        <p:txBody>
          <a:bodyPr/>
          <a:lstStyle/>
          <a:p>
            <a:fld id="{DB6FC41E-C7B1-4942-A6F8-366B0333BB5C}" type="slidenum">
              <a:rPr lang="en-US" smtClean="0"/>
              <a:t>64</a:t>
            </a:fld>
            <a:endParaRPr lang="en-US" dirty="0"/>
          </a:p>
        </p:txBody>
      </p:sp>
      <p:sp>
        <p:nvSpPr>
          <p:cNvPr id="5" name="Date Placeholder 4"/>
          <p:cNvSpPr>
            <a:spLocks noGrp="1"/>
          </p:cNvSpPr>
          <p:nvPr>
            <p:ph type="dt" idx="11"/>
          </p:nvPr>
        </p:nvSpPr>
        <p:spPr/>
        <p:txBody>
          <a:bodyPr/>
          <a:lstStyle/>
          <a:p>
            <a:fld id="{752B1C87-66EB-4AD3-A957-5458488EBFB4}"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130721992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28" indent="-171428">
              <a:buFont typeface="Arial" panose="020B0604020202020204" pitchFamily="34" charset="0"/>
              <a:buChar char="•"/>
            </a:pPr>
            <a:r>
              <a:rPr lang="en-US" i="1" dirty="0"/>
              <a:t>Review the slide.</a:t>
            </a:r>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r>
              <a:rPr lang="en-US" i="1" dirty="0"/>
              <a:t>Photo on left: Mississippi Department of Health, SERT team vehicle, located</a:t>
            </a:r>
            <a:r>
              <a:rPr lang="en-US" i="1" baseline="0" dirty="0"/>
              <a:t> in Gulfport, MS… late at night.</a:t>
            </a:r>
          </a:p>
          <a:p>
            <a:pPr marL="171428" indent="-171428">
              <a:buFont typeface="Arial" panose="020B0604020202020204" pitchFamily="34" charset="0"/>
              <a:buChar char="•"/>
            </a:pPr>
            <a:endParaRPr lang="en-US" i="1" baseline="0" dirty="0"/>
          </a:p>
          <a:p>
            <a:pPr marL="171428" indent="-171428">
              <a:buFont typeface="Arial" panose="020B0604020202020204" pitchFamily="34" charset="0"/>
              <a:buChar char="•"/>
            </a:pPr>
            <a:r>
              <a:rPr lang="en-US" i="1" baseline="0" dirty="0"/>
              <a:t>Photo on upper right: View from SFPM’s chair during a public meeting concerning flood recovery, 2006.</a:t>
            </a:r>
          </a:p>
          <a:p>
            <a:pPr marL="171428" indent="-171428">
              <a:buFont typeface="Arial" panose="020B0604020202020204" pitchFamily="34" charset="0"/>
              <a:buChar char="•"/>
            </a:pPr>
            <a:endParaRPr lang="en-US" i="1" baseline="0" dirty="0"/>
          </a:p>
          <a:p>
            <a:pPr marL="171428" indent="-171428">
              <a:buFont typeface="Arial" panose="020B0604020202020204" pitchFamily="34" charset="0"/>
              <a:buChar char="•"/>
            </a:pPr>
            <a:r>
              <a:rPr lang="en-US" i="1" baseline="0" dirty="0"/>
              <a:t>Photo on lower right:  FEMA staffer and ILL state FPM staff at a public meeting.</a:t>
            </a:r>
          </a:p>
          <a:p>
            <a:pPr marL="171428" indent="-171428">
              <a:buFont typeface="Arial" panose="020B0604020202020204" pitchFamily="34" charset="0"/>
              <a:buChar char="•"/>
            </a:pPr>
            <a:endParaRPr lang="en-US" i="1" baseline="0" dirty="0"/>
          </a:p>
          <a:p>
            <a:pPr marL="171428" indent="-171428">
              <a:buFont typeface="Arial" panose="020B0604020202020204" pitchFamily="34" charset="0"/>
              <a:buChar char="•"/>
            </a:pPr>
            <a:r>
              <a:rPr lang="en-US" i="1" baseline="0" dirty="0"/>
              <a:t>Click slide.</a:t>
            </a: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dirty="0"/>
          </a:p>
          <a:p>
            <a:pPr marL="171428" indent="-171428">
              <a:buFont typeface="Arial" panose="020B0604020202020204" pitchFamily="34" charset="0"/>
              <a:buChar char="•"/>
            </a:pPr>
            <a:endParaRPr lang="en-US" baseline="0" dirty="0"/>
          </a:p>
          <a:p>
            <a:pPr marL="171428" indent="-171428">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3959EA59-0DEE-4D2F-9C38-9C933B61A71A}" type="slidenum">
              <a:rPr lang="en-US" smtClean="0"/>
              <a:t>65</a:t>
            </a:fld>
            <a:endParaRPr lang="en-US"/>
          </a:p>
        </p:txBody>
      </p:sp>
      <p:sp>
        <p:nvSpPr>
          <p:cNvPr id="5" name="Date Placeholder 4"/>
          <p:cNvSpPr>
            <a:spLocks noGrp="1"/>
          </p:cNvSpPr>
          <p:nvPr>
            <p:ph type="dt" idx="11"/>
          </p:nvPr>
        </p:nvSpPr>
        <p:spPr/>
        <p:txBody>
          <a:bodyPr/>
          <a:lstStyle/>
          <a:p>
            <a:fld id="{0477EB0A-73C8-4344-80CB-77C9452A7C29}"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408875166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040" indent="-176040">
              <a:buFont typeface="Arial" pitchFamily="34" charset="0"/>
              <a:buChar char="•"/>
            </a:pPr>
            <a:r>
              <a:rPr lang="en-US" i="1" dirty="0"/>
              <a:t>Review</a:t>
            </a:r>
            <a:r>
              <a:rPr lang="en-US" i="1" baseline="0" dirty="0"/>
              <a:t> any items or questions that were raised to ensure that there is no confusion or mystery to what you have covered.</a:t>
            </a:r>
          </a:p>
          <a:p>
            <a:pPr marL="176040" indent="-176040">
              <a:buFont typeface="Arial" pitchFamily="34" charset="0"/>
              <a:buChar char="•"/>
            </a:pPr>
            <a:endParaRPr lang="en-US" i="1" baseline="0" dirty="0"/>
          </a:p>
          <a:p>
            <a:pPr marL="176040" indent="-176040">
              <a:buFont typeface="Arial" pitchFamily="34" charset="0"/>
              <a:buChar char="•"/>
            </a:pPr>
            <a:endParaRPr lang="en-US" i="1" baseline="0" dirty="0"/>
          </a:p>
        </p:txBody>
      </p:sp>
      <p:sp>
        <p:nvSpPr>
          <p:cNvPr id="4" name="Slide Number Placeholder 3"/>
          <p:cNvSpPr>
            <a:spLocks noGrp="1"/>
          </p:cNvSpPr>
          <p:nvPr>
            <p:ph type="sldNum" sz="quarter" idx="10"/>
          </p:nvPr>
        </p:nvSpPr>
        <p:spPr/>
        <p:txBody>
          <a:bodyPr/>
          <a:lstStyle/>
          <a:p>
            <a:fld id="{DB6FC41E-C7B1-4942-A6F8-366B0333BB5C}" type="slidenum">
              <a:rPr lang="en-US" smtClean="0"/>
              <a:t>66</a:t>
            </a:fld>
            <a:endParaRPr lang="en-US" dirty="0"/>
          </a:p>
        </p:txBody>
      </p:sp>
      <p:sp>
        <p:nvSpPr>
          <p:cNvPr id="5" name="Date Placeholder 4"/>
          <p:cNvSpPr>
            <a:spLocks noGrp="1"/>
          </p:cNvSpPr>
          <p:nvPr>
            <p:ph type="dt" idx="11"/>
          </p:nvPr>
        </p:nvSpPr>
        <p:spPr/>
        <p:txBody>
          <a:bodyPr/>
          <a:lstStyle/>
          <a:p>
            <a:fld id="{8937F3DF-8C2D-4DE8-A371-F3C5705B0AFD}"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399877064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indent="-176131">
              <a:buFont typeface="Arial" pitchFamily="34" charset="0"/>
              <a:buChar char="•"/>
            </a:pPr>
            <a:r>
              <a:rPr lang="en-US" i="1" baseline="0" dirty="0"/>
              <a:t>Photo:  Ms. Jana Henderson, Mississippi SHMO, 2016.</a:t>
            </a:r>
          </a:p>
          <a:p>
            <a:pPr marL="176131" indent="-176131">
              <a:buFont typeface="Arial" pitchFamily="34" charset="0"/>
              <a:buChar char="•"/>
            </a:pPr>
            <a:endParaRPr lang="en-US" i="1" baseline="0" dirty="0"/>
          </a:p>
          <a:p>
            <a:pPr marL="176131" indent="-176131">
              <a:buFont typeface="Arial" pitchFamily="34" charset="0"/>
              <a:buChar char="•"/>
            </a:pPr>
            <a:r>
              <a:rPr lang="en-US" i="1" baseline="0" dirty="0"/>
              <a:t>Click slide.</a:t>
            </a:r>
          </a:p>
        </p:txBody>
      </p:sp>
      <p:sp>
        <p:nvSpPr>
          <p:cNvPr id="4" name="Slide Number Placeholder 3"/>
          <p:cNvSpPr>
            <a:spLocks noGrp="1"/>
          </p:cNvSpPr>
          <p:nvPr>
            <p:ph type="sldNum" sz="quarter" idx="10"/>
          </p:nvPr>
        </p:nvSpPr>
        <p:spPr/>
        <p:txBody>
          <a:bodyPr/>
          <a:lstStyle/>
          <a:p>
            <a:fld id="{DB6FC41E-C7B1-4942-A6F8-366B0333BB5C}" type="slidenum">
              <a:rPr lang="en-US" smtClean="0"/>
              <a:t>67</a:t>
            </a:fld>
            <a:endParaRPr lang="en-US" dirty="0"/>
          </a:p>
        </p:txBody>
      </p:sp>
      <p:sp>
        <p:nvSpPr>
          <p:cNvPr id="5" name="Date Placeholder 4"/>
          <p:cNvSpPr>
            <a:spLocks noGrp="1"/>
          </p:cNvSpPr>
          <p:nvPr>
            <p:ph type="dt" idx="11"/>
          </p:nvPr>
        </p:nvSpPr>
        <p:spPr/>
        <p:txBody>
          <a:bodyPr/>
          <a:lstStyle/>
          <a:p>
            <a:fld id="{74E783EA-5DD4-4666-8BCD-25B644BD3103}"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5537985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63233" indent="-293551" eaLnBrk="0" hangingPunct="0">
              <a:defRPr sz="2900">
                <a:solidFill>
                  <a:schemeClr val="tx1"/>
                </a:solidFill>
                <a:latin typeface="Times New Roman" pitchFamily="18" charset="0"/>
              </a:defRPr>
            </a:lvl2pPr>
            <a:lvl3pPr marL="1174204" indent="-234841" eaLnBrk="0" hangingPunct="0">
              <a:defRPr sz="2900">
                <a:solidFill>
                  <a:schemeClr val="tx1"/>
                </a:solidFill>
                <a:latin typeface="Times New Roman" pitchFamily="18" charset="0"/>
              </a:defRPr>
            </a:lvl3pPr>
            <a:lvl4pPr marL="1643885" indent="-234841" eaLnBrk="0" hangingPunct="0">
              <a:defRPr sz="2900">
                <a:solidFill>
                  <a:schemeClr val="tx1"/>
                </a:solidFill>
                <a:latin typeface="Times New Roman" pitchFamily="18" charset="0"/>
              </a:defRPr>
            </a:lvl4pPr>
            <a:lvl5pPr marL="2113567" indent="-234841" eaLnBrk="0" hangingPunct="0">
              <a:defRPr sz="2900">
                <a:solidFill>
                  <a:schemeClr val="tx1"/>
                </a:solidFill>
                <a:latin typeface="Times New Roman" pitchFamily="18" charset="0"/>
              </a:defRPr>
            </a:lvl5pPr>
            <a:lvl6pPr marL="2583249" indent="-234841" eaLnBrk="0" fontAlgn="base" hangingPunct="0">
              <a:spcBef>
                <a:spcPct val="0"/>
              </a:spcBef>
              <a:spcAft>
                <a:spcPct val="0"/>
              </a:spcAft>
              <a:defRPr sz="2900">
                <a:solidFill>
                  <a:schemeClr val="tx1"/>
                </a:solidFill>
                <a:latin typeface="Times New Roman" pitchFamily="18" charset="0"/>
              </a:defRPr>
            </a:lvl6pPr>
            <a:lvl7pPr marL="3052930" indent="-234841" eaLnBrk="0" fontAlgn="base" hangingPunct="0">
              <a:spcBef>
                <a:spcPct val="0"/>
              </a:spcBef>
              <a:spcAft>
                <a:spcPct val="0"/>
              </a:spcAft>
              <a:defRPr sz="2900">
                <a:solidFill>
                  <a:schemeClr val="tx1"/>
                </a:solidFill>
                <a:latin typeface="Times New Roman" pitchFamily="18" charset="0"/>
              </a:defRPr>
            </a:lvl7pPr>
            <a:lvl8pPr marL="3522612" indent="-234841" eaLnBrk="0" fontAlgn="base" hangingPunct="0">
              <a:spcBef>
                <a:spcPct val="0"/>
              </a:spcBef>
              <a:spcAft>
                <a:spcPct val="0"/>
              </a:spcAft>
              <a:defRPr sz="2900">
                <a:solidFill>
                  <a:schemeClr val="tx1"/>
                </a:solidFill>
                <a:latin typeface="Times New Roman" pitchFamily="18" charset="0"/>
              </a:defRPr>
            </a:lvl8pPr>
            <a:lvl9pPr marL="3992293" indent="-234841" eaLnBrk="0" fontAlgn="base" hangingPunct="0">
              <a:spcBef>
                <a:spcPct val="0"/>
              </a:spcBef>
              <a:spcAft>
                <a:spcPct val="0"/>
              </a:spcAft>
              <a:defRPr sz="2900">
                <a:solidFill>
                  <a:schemeClr val="tx1"/>
                </a:solidFill>
                <a:latin typeface="Times New Roman" pitchFamily="18" charset="0"/>
              </a:defRPr>
            </a:lvl9pPr>
          </a:lstStyle>
          <a:p>
            <a:pPr eaLnBrk="1" hangingPunct="1"/>
            <a:fld id="{D6BDE5DC-027F-4F14-A0F3-C7B7A3E40103}" type="slidenum">
              <a:rPr lang="en-US" sz="1200"/>
              <a:pPr eaLnBrk="1" hangingPunct="1"/>
              <a:t>68</a:t>
            </a:fld>
            <a:endParaRPr lang="en-US" sz="1200"/>
          </a:p>
        </p:txBody>
      </p:sp>
      <p:sp>
        <p:nvSpPr>
          <p:cNvPr id="39939" name="Rectangle 2"/>
          <p:cNvSpPr>
            <a:spLocks noGrp="1" noRot="1" noChangeAspect="1" noChangeArrowheads="1" noTextEdit="1"/>
          </p:cNvSpPr>
          <p:nvPr>
            <p:ph type="sldImg"/>
          </p:nvPr>
        </p:nvSpPr>
        <p:spPr>
          <a:xfrm>
            <a:off x="1200150" y="700088"/>
            <a:ext cx="4679950" cy="3511550"/>
          </a:xfrm>
          <a:solidFill>
            <a:srgbClr val="FFFFFF"/>
          </a:solidFill>
          <a:ln/>
        </p:spPr>
      </p:sp>
      <p:sp>
        <p:nvSpPr>
          <p:cNvPr id="39940" name="Rectangle 3"/>
          <p:cNvSpPr>
            <a:spLocks noGrp="1" noChangeArrowheads="1"/>
          </p:cNvSpPr>
          <p:nvPr>
            <p:ph type="body" idx="1"/>
          </p:nvPr>
        </p:nvSpPr>
        <p:spPr>
          <a:xfrm>
            <a:off x="945249" y="4449089"/>
            <a:ext cx="5186579" cy="4213384"/>
          </a:xfrm>
          <a:solidFill>
            <a:srgbClr val="FFFFFF"/>
          </a:solidFill>
          <a:ln>
            <a:solidFill>
              <a:srgbClr val="000000"/>
            </a:solidFill>
          </a:ln>
        </p:spPr>
        <p:txBody>
          <a:bodyPr lIns="88854" tIns="44428" rIns="88854" bIns="44428"/>
          <a:lstStyle/>
          <a:p>
            <a:pPr marL="176131" indent="-176131">
              <a:buFont typeface="Arial" panose="020B0604020202020204" pitchFamily="34" charset="0"/>
              <a:buChar char="•"/>
            </a:pPr>
            <a:r>
              <a:rPr lang="en-US" i="1" baseline="0" dirty="0"/>
              <a:t>Review the slide.</a:t>
            </a:r>
            <a:endParaRPr lang="en-US" i="0" dirty="0"/>
          </a:p>
          <a:p>
            <a:pPr marL="176131" indent="-176131">
              <a:buFont typeface="Arial" panose="020B0604020202020204" pitchFamily="34" charset="0"/>
              <a:buChar char="•"/>
            </a:pPr>
            <a:endParaRPr lang="en-US" i="0" dirty="0"/>
          </a:p>
          <a:p>
            <a:pPr marL="176131" indent="-176131">
              <a:buFont typeface="Arial" panose="020B0604020202020204" pitchFamily="34" charset="0"/>
              <a:buChar char="•"/>
            </a:pPr>
            <a:r>
              <a:rPr lang="en-US" i="0" dirty="0"/>
              <a:t>The SHMO is the official representative of State government who is the primary point</a:t>
            </a:r>
            <a:r>
              <a:rPr lang="en-US" i="0" baseline="0" dirty="0"/>
              <a:t> of contact with FEMA, other Federal agencies, and local governments in mitigation planning and implementation of mitigation programs and activities required under the  Stafford Act.</a:t>
            </a:r>
          </a:p>
          <a:p>
            <a:pPr marL="176131" indent="-176131">
              <a:buFont typeface="Arial" panose="020B0604020202020204" pitchFamily="34" charset="0"/>
              <a:buChar char="•"/>
            </a:pPr>
            <a:endParaRPr lang="en-US" i="0" baseline="0" dirty="0"/>
          </a:p>
          <a:p>
            <a:pPr marL="176131" indent="-176131">
              <a:buFont typeface="Arial" panose="020B0604020202020204" pitchFamily="34" charset="0"/>
              <a:buChar char="•"/>
            </a:pPr>
            <a:r>
              <a:rPr lang="en-US" i="0" baseline="0" dirty="0"/>
              <a:t>If an Indian Tribe decides to participate, the SHMO will be the Tribal Hazard Mitigation Officer.  Tribes are unique in that they can be an Applicant (equivalent to States) or sub-applicant to the State.  California and Arizona don’t have the capability to pass State money through to tribes, so Tribes have to be Applicants there.</a:t>
            </a:r>
          </a:p>
          <a:p>
            <a:pPr marL="176131" indent="-176131">
              <a:buFont typeface="Arial" panose="020B0604020202020204" pitchFamily="34" charset="0"/>
              <a:buChar char="•"/>
            </a:pPr>
            <a:endParaRPr lang="en-US" i="0" baseline="0" dirty="0"/>
          </a:p>
          <a:p>
            <a:pPr marL="176131" indent="-176131">
              <a:buFont typeface="Arial" panose="020B0604020202020204" pitchFamily="34" charset="0"/>
              <a:buChar char="•"/>
            </a:pPr>
            <a:r>
              <a:rPr lang="en-US" i="1" baseline="0" dirty="0"/>
              <a:t>Click slide.</a:t>
            </a:r>
            <a:endParaRPr lang="en-US" i="0" dirty="0"/>
          </a:p>
        </p:txBody>
      </p:sp>
      <p:sp>
        <p:nvSpPr>
          <p:cNvPr id="2" name="Date Placeholder 1"/>
          <p:cNvSpPr>
            <a:spLocks noGrp="1"/>
          </p:cNvSpPr>
          <p:nvPr>
            <p:ph type="dt" idx="10"/>
          </p:nvPr>
        </p:nvSpPr>
        <p:spPr/>
        <p:txBody>
          <a:bodyPr/>
          <a:lstStyle/>
          <a:p>
            <a:fld id="{37F37BD6-9519-4DBF-A49C-5B8A9A117957}" type="datetime1">
              <a:rPr lang="en-US" smtClean="0"/>
              <a:t>5/18/2018</a:t>
            </a:fld>
            <a:endParaRPr lang="en-US" dirty="0"/>
          </a:p>
        </p:txBody>
      </p:sp>
      <p:sp>
        <p:nvSpPr>
          <p:cNvPr id="3" name="Header Placeholder 2"/>
          <p:cNvSpPr>
            <a:spLocks noGrp="1"/>
          </p:cNvSpPr>
          <p:nvPr>
            <p:ph type="hdr" sz="quarter" idx="11"/>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193962394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63233" indent="-293551" eaLnBrk="0" hangingPunct="0">
              <a:defRPr sz="2900">
                <a:solidFill>
                  <a:schemeClr val="tx1"/>
                </a:solidFill>
                <a:latin typeface="Times New Roman" pitchFamily="18" charset="0"/>
              </a:defRPr>
            </a:lvl2pPr>
            <a:lvl3pPr marL="1174204" indent="-234841" eaLnBrk="0" hangingPunct="0">
              <a:defRPr sz="2900">
                <a:solidFill>
                  <a:schemeClr val="tx1"/>
                </a:solidFill>
                <a:latin typeface="Times New Roman" pitchFamily="18" charset="0"/>
              </a:defRPr>
            </a:lvl3pPr>
            <a:lvl4pPr marL="1643885" indent="-234841" eaLnBrk="0" hangingPunct="0">
              <a:defRPr sz="2900">
                <a:solidFill>
                  <a:schemeClr val="tx1"/>
                </a:solidFill>
                <a:latin typeface="Times New Roman" pitchFamily="18" charset="0"/>
              </a:defRPr>
            </a:lvl4pPr>
            <a:lvl5pPr marL="2113567" indent="-234841" eaLnBrk="0" hangingPunct="0">
              <a:defRPr sz="2900">
                <a:solidFill>
                  <a:schemeClr val="tx1"/>
                </a:solidFill>
                <a:latin typeface="Times New Roman" pitchFamily="18" charset="0"/>
              </a:defRPr>
            </a:lvl5pPr>
            <a:lvl6pPr marL="2583249" indent="-234841" eaLnBrk="0" fontAlgn="base" hangingPunct="0">
              <a:spcBef>
                <a:spcPct val="0"/>
              </a:spcBef>
              <a:spcAft>
                <a:spcPct val="0"/>
              </a:spcAft>
              <a:defRPr sz="2900">
                <a:solidFill>
                  <a:schemeClr val="tx1"/>
                </a:solidFill>
                <a:latin typeface="Times New Roman" pitchFamily="18" charset="0"/>
              </a:defRPr>
            </a:lvl6pPr>
            <a:lvl7pPr marL="3052930" indent="-234841" eaLnBrk="0" fontAlgn="base" hangingPunct="0">
              <a:spcBef>
                <a:spcPct val="0"/>
              </a:spcBef>
              <a:spcAft>
                <a:spcPct val="0"/>
              </a:spcAft>
              <a:defRPr sz="2900">
                <a:solidFill>
                  <a:schemeClr val="tx1"/>
                </a:solidFill>
                <a:latin typeface="Times New Roman" pitchFamily="18" charset="0"/>
              </a:defRPr>
            </a:lvl7pPr>
            <a:lvl8pPr marL="3522612" indent="-234841" eaLnBrk="0" fontAlgn="base" hangingPunct="0">
              <a:spcBef>
                <a:spcPct val="0"/>
              </a:spcBef>
              <a:spcAft>
                <a:spcPct val="0"/>
              </a:spcAft>
              <a:defRPr sz="2900">
                <a:solidFill>
                  <a:schemeClr val="tx1"/>
                </a:solidFill>
                <a:latin typeface="Times New Roman" pitchFamily="18" charset="0"/>
              </a:defRPr>
            </a:lvl8pPr>
            <a:lvl9pPr marL="3992293" indent="-234841" eaLnBrk="0" fontAlgn="base" hangingPunct="0">
              <a:spcBef>
                <a:spcPct val="0"/>
              </a:spcBef>
              <a:spcAft>
                <a:spcPct val="0"/>
              </a:spcAft>
              <a:defRPr sz="2900">
                <a:solidFill>
                  <a:schemeClr val="tx1"/>
                </a:solidFill>
                <a:latin typeface="Times New Roman" pitchFamily="18" charset="0"/>
              </a:defRPr>
            </a:lvl9pPr>
          </a:lstStyle>
          <a:p>
            <a:pPr eaLnBrk="1" hangingPunct="1"/>
            <a:fld id="{D6BDE5DC-027F-4F14-A0F3-C7B7A3E40103}" type="slidenum">
              <a:rPr lang="en-US" sz="1200"/>
              <a:pPr eaLnBrk="1" hangingPunct="1"/>
              <a:t>69</a:t>
            </a:fld>
            <a:endParaRPr lang="en-US" sz="1200"/>
          </a:p>
        </p:txBody>
      </p:sp>
      <p:sp>
        <p:nvSpPr>
          <p:cNvPr id="39939" name="Rectangle 2"/>
          <p:cNvSpPr>
            <a:spLocks noGrp="1" noRot="1" noChangeAspect="1" noChangeArrowheads="1" noTextEdit="1"/>
          </p:cNvSpPr>
          <p:nvPr>
            <p:ph type="sldImg"/>
          </p:nvPr>
        </p:nvSpPr>
        <p:spPr>
          <a:xfrm>
            <a:off x="1200150" y="700088"/>
            <a:ext cx="4679950" cy="3511550"/>
          </a:xfrm>
          <a:solidFill>
            <a:srgbClr val="FFFFFF"/>
          </a:solidFill>
          <a:ln/>
        </p:spPr>
      </p:sp>
      <p:sp>
        <p:nvSpPr>
          <p:cNvPr id="39940" name="Rectangle 3"/>
          <p:cNvSpPr>
            <a:spLocks noGrp="1" noChangeArrowheads="1"/>
          </p:cNvSpPr>
          <p:nvPr>
            <p:ph type="body" idx="1"/>
          </p:nvPr>
        </p:nvSpPr>
        <p:spPr>
          <a:xfrm>
            <a:off x="945249" y="4449089"/>
            <a:ext cx="5186579" cy="4213384"/>
          </a:xfrm>
          <a:solidFill>
            <a:srgbClr val="FFFFFF"/>
          </a:solidFill>
          <a:ln>
            <a:solidFill>
              <a:srgbClr val="000000"/>
            </a:solidFill>
          </a:ln>
        </p:spPr>
        <p:txBody>
          <a:bodyPr lIns="88854" tIns="44428" rIns="88854" bIns="44428"/>
          <a:lstStyle/>
          <a:p>
            <a:pPr marL="176131" indent="-176131">
              <a:buFont typeface="Arial" panose="020B0604020202020204" pitchFamily="34" charset="0"/>
              <a:buChar char="•"/>
            </a:pPr>
            <a:r>
              <a:rPr lang="en-US" i="1" baseline="0" dirty="0"/>
              <a:t>Review the slide.</a:t>
            </a:r>
          </a:p>
          <a:p>
            <a:pPr marL="176131" indent="-176131">
              <a:buFont typeface="Arial" panose="020B0604020202020204" pitchFamily="34" charset="0"/>
              <a:buChar char="•"/>
            </a:pPr>
            <a:endParaRPr lang="en-US" i="1" baseline="0" dirty="0"/>
          </a:p>
          <a:p>
            <a:pPr marL="176131" indent="-176131">
              <a:buFont typeface="Arial" panose="020B0604020202020204" pitchFamily="34" charset="0"/>
              <a:buChar char="•"/>
            </a:pPr>
            <a:r>
              <a:rPr lang="en-US" i="0" baseline="0" dirty="0"/>
              <a:t>The Consolidated Appropriations Act, 2016 (Public Law 114-113); the Fiscal Year 2016 FMA grant program pulled the old SRL and RFC grants under FMA.</a:t>
            </a:r>
          </a:p>
          <a:p>
            <a:pPr marL="176131" indent="-176131">
              <a:buFont typeface="Arial" panose="020B0604020202020204" pitchFamily="34" charset="0"/>
              <a:buChar char="•"/>
            </a:pPr>
            <a:endParaRPr lang="en-US" i="1" baseline="0" dirty="0"/>
          </a:p>
          <a:p>
            <a:pPr marL="176131" indent="-176131">
              <a:buFont typeface="Arial" panose="020B0604020202020204" pitchFamily="34" charset="0"/>
              <a:buChar char="•"/>
            </a:pPr>
            <a:r>
              <a:rPr lang="en-US" i="1" baseline="0" dirty="0"/>
              <a:t>Click slide.</a:t>
            </a:r>
            <a:endParaRPr lang="en-US" i="0" dirty="0"/>
          </a:p>
        </p:txBody>
      </p:sp>
      <p:sp>
        <p:nvSpPr>
          <p:cNvPr id="2" name="Date Placeholder 1"/>
          <p:cNvSpPr>
            <a:spLocks noGrp="1"/>
          </p:cNvSpPr>
          <p:nvPr>
            <p:ph type="dt" idx="10"/>
          </p:nvPr>
        </p:nvSpPr>
        <p:spPr/>
        <p:txBody>
          <a:bodyPr/>
          <a:lstStyle/>
          <a:p>
            <a:fld id="{222823EF-D1EC-4A22-8F10-56A964D0DB0D}" type="datetime1">
              <a:rPr lang="en-US" smtClean="0"/>
              <a:t>5/18/2018</a:t>
            </a:fld>
            <a:endParaRPr lang="en-US" dirty="0"/>
          </a:p>
        </p:txBody>
      </p:sp>
      <p:sp>
        <p:nvSpPr>
          <p:cNvPr id="3" name="Header Placeholder 2"/>
          <p:cNvSpPr>
            <a:spLocks noGrp="1"/>
          </p:cNvSpPr>
          <p:nvPr>
            <p:ph type="hdr" sz="quarter" idx="11"/>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38362907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indent="-176131">
              <a:buFont typeface="Arial" pitchFamily="34" charset="0"/>
              <a:buChar char="•"/>
            </a:pPr>
            <a:r>
              <a:rPr lang="en-US" i="1" dirty="0"/>
              <a:t>Mentor will ensure that the required materials are on hand.</a:t>
            </a:r>
          </a:p>
          <a:p>
            <a:pPr marL="176131" indent="-176131">
              <a:buFont typeface="Arial" pitchFamily="34" charset="0"/>
              <a:buChar char="•"/>
            </a:pPr>
            <a:endParaRPr lang="en-US" i="1" dirty="0"/>
          </a:p>
          <a:p>
            <a:pPr marL="176131" indent="-176131">
              <a:buFont typeface="Arial" pitchFamily="34" charset="0"/>
              <a:buChar char="•"/>
            </a:pPr>
            <a:r>
              <a:rPr lang="en-US" i="1" dirty="0"/>
              <a:t>Allow</a:t>
            </a:r>
            <a:r>
              <a:rPr lang="en-US" i="1" baseline="0" dirty="0"/>
              <a:t> for interaction and questions throughout the session.</a:t>
            </a:r>
          </a:p>
          <a:p>
            <a:pPr marL="176131" indent="-176131">
              <a:buFont typeface="Arial" pitchFamily="34" charset="0"/>
              <a:buChar char="•"/>
            </a:pPr>
            <a:endParaRPr lang="en-US" i="1" baseline="0" dirty="0"/>
          </a:p>
          <a:p>
            <a:pPr marL="176131" indent="-176131">
              <a:buFont typeface="Arial" pitchFamily="34" charset="0"/>
              <a:buChar char="•"/>
            </a:pPr>
            <a:r>
              <a:rPr lang="en-US" i="1" baseline="0" dirty="0"/>
              <a:t>Visuals, handouts, and glossary will be available to illustrate the teaching points in this module to both instructor(s) and participant(s).</a:t>
            </a:r>
            <a:endParaRPr lang="en-US" i="1" dirty="0"/>
          </a:p>
        </p:txBody>
      </p:sp>
      <p:sp>
        <p:nvSpPr>
          <p:cNvPr id="4" name="Slide Number Placeholder 3"/>
          <p:cNvSpPr>
            <a:spLocks noGrp="1"/>
          </p:cNvSpPr>
          <p:nvPr>
            <p:ph type="sldNum" sz="quarter" idx="10"/>
          </p:nvPr>
        </p:nvSpPr>
        <p:spPr/>
        <p:txBody>
          <a:bodyPr/>
          <a:lstStyle/>
          <a:p>
            <a:fld id="{DB6FC41E-C7B1-4942-A6F8-366B0333BB5C}" type="slidenum">
              <a:rPr lang="en-US" smtClean="0"/>
              <a:t>7</a:t>
            </a:fld>
            <a:endParaRPr lang="en-US" dirty="0"/>
          </a:p>
        </p:txBody>
      </p:sp>
      <p:sp>
        <p:nvSpPr>
          <p:cNvPr id="5" name="Date Placeholder 4"/>
          <p:cNvSpPr>
            <a:spLocks noGrp="1"/>
          </p:cNvSpPr>
          <p:nvPr>
            <p:ph type="dt" idx="11"/>
          </p:nvPr>
        </p:nvSpPr>
        <p:spPr/>
        <p:txBody>
          <a:bodyPr/>
          <a:lstStyle/>
          <a:p>
            <a:fld id="{48A92C86-C014-40E8-8763-D0A47355ABD7}"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401499051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63233" indent="-293551" eaLnBrk="0" hangingPunct="0">
              <a:defRPr sz="2900">
                <a:solidFill>
                  <a:schemeClr val="tx1"/>
                </a:solidFill>
                <a:latin typeface="Times New Roman" pitchFamily="18" charset="0"/>
              </a:defRPr>
            </a:lvl2pPr>
            <a:lvl3pPr marL="1174204" indent="-234841" eaLnBrk="0" hangingPunct="0">
              <a:defRPr sz="2900">
                <a:solidFill>
                  <a:schemeClr val="tx1"/>
                </a:solidFill>
                <a:latin typeface="Times New Roman" pitchFamily="18" charset="0"/>
              </a:defRPr>
            </a:lvl3pPr>
            <a:lvl4pPr marL="1643885" indent="-234841" eaLnBrk="0" hangingPunct="0">
              <a:defRPr sz="2900">
                <a:solidFill>
                  <a:schemeClr val="tx1"/>
                </a:solidFill>
                <a:latin typeface="Times New Roman" pitchFamily="18" charset="0"/>
              </a:defRPr>
            </a:lvl4pPr>
            <a:lvl5pPr marL="2113567" indent="-234841" eaLnBrk="0" hangingPunct="0">
              <a:defRPr sz="2900">
                <a:solidFill>
                  <a:schemeClr val="tx1"/>
                </a:solidFill>
                <a:latin typeface="Times New Roman" pitchFamily="18" charset="0"/>
              </a:defRPr>
            </a:lvl5pPr>
            <a:lvl6pPr marL="2583249" indent="-234841" eaLnBrk="0" fontAlgn="base" hangingPunct="0">
              <a:spcBef>
                <a:spcPct val="0"/>
              </a:spcBef>
              <a:spcAft>
                <a:spcPct val="0"/>
              </a:spcAft>
              <a:defRPr sz="2900">
                <a:solidFill>
                  <a:schemeClr val="tx1"/>
                </a:solidFill>
                <a:latin typeface="Times New Roman" pitchFamily="18" charset="0"/>
              </a:defRPr>
            </a:lvl6pPr>
            <a:lvl7pPr marL="3052930" indent="-234841" eaLnBrk="0" fontAlgn="base" hangingPunct="0">
              <a:spcBef>
                <a:spcPct val="0"/>
              </a:spcBef>
              <a:spcAft>
                <a:spcPct val="0"/>
              </a:spcAft>
              <a:defRPr sz="2900">
                <a:solidFill>
                  <a:schemeClr val="tx1"/>
                </a:solidFill>
                <a:latin typeface="Times New Roman" pitchFamily="18" charset="0"/>
              </a:defRPr>
            </a:lvl7pPr>
            <a:lvl8pPr marL="3522612" indent="-234841" eaLnBrk="0" fontAlgn="base" hangingPunct="0">
              <a:spcBef>
                <a:spcPct val="0"/>
              </a:spcBef>
              <a:spcAft>
                <a:spcPct val="0"/>
              </a:spcAft>
              <a:defRPr sz="2900">
                <a:solidFill>
                  <a:schemeClr val="tx1"/>
                </a:solidFill>
                <a:latin typeface="Times New Roman" pitchFamily="18" charset="0"/>
              </a:defRPr>
            </a:lvl8pPr>
            <a:lvl9pPr marL="3992293" indent="-234841" eaLnBrk="0" fontAlgn="base" hangingPunct="0">
              <a:spcBef>
                <a:spcPct val="0"/>
              </a:spcBef>
              <a:spcAft>
                <a:spcPct val="0"/>
              </a:spcAft>
              <a:defRPr sz="2900">
                <a:solidFill>
                  <a:schemeClr val="tx1"/>
                </a:solidFill>
                <a:latin typeface="Times New Roman" pitchFamily="18" charset="0"/>
              </a:defRPr>
            </a:lvl9pPr>
          </a:lstStyle>
          <a:p>
            <a:pPr eaLnBrk="1" hangingPunct="1"/>
            <a:fld id="{D6BDE5DC-027F-4F14-A0F3-C7B7A3E40103}" type="slidenum">
              <a:rPr lang="en-US" sz="1200"/>
              <a:pPr eaLnBrk="1" hangingPunct="1"/>
              <a:t>70</a:t>
            </a:fld>
            <a:endParaRPr lang="en-US" sz="1200"/>
          </a:p>
        </p:txBody>
      </p:sp>
      <p:sp>
        <p:nvSpPr>
          <p:cNvPr id="39939" name="Rectangle 2"/>
          <p:cNvSpPr>
            <a:spLocks noGrp="1" noRot="1" noChangeAspect="1" noChangeArrowheads="1" noTextEdit="1"/>
          </p:cNvSpPr>
          <p:nvPr>
            <p:ph type="sldImg"/>
          </p:nvPr>
        </p:nvSpPr>
        <p:spPr>
          <a:xfrm>
            <a:off x="1200150" y="700088"/>
            <a:ext cx="4679950" cy="3511550"/>
          </a:xfrm>
          <a:solidFill>
            <a:srgbClr val="FFFFFF"/>
          </a:solidFill>
          <a:ln/>
        </p:spPr>
      </p:sp>
      <p:sp>
        <p:nvSpPr>
          <p:cNvPr id="39940" name="Rectangle 3"/>
          <p:cNvSpPr>
            <a:spLocks noGrp="1" noChangeArrowheads="1"/>
          </p:cNvSpPr>
          <p:nvPr>
            <p:ph type="body" idx="1"/>
          </p:nvPr>
        </p:nvSpPr>
        <p:spPr>
          <a:xfrm>
            <a:off x="945249" y="4449089"/>
            <a:ext cx="5186579" cy="4213384"/>
          </a:xfrm>
          <a:solidFill>
            <a:srgbClr val="FFFFFF"/>
          </a:solidFill>
          <a:ln>
            <a:solidFill>
              <a:srgbClr val="000000"/>
            </a:solidFill>
          </a:ln>
        </p:spPr>
        <p:txBody>
          <a:bodyPr lIns="88854" tIns="44428" rIns="88854" bIns="44428"/>
          <a:lstStyle/>
          <a:p>
            <a:pPr marL="176131" indent="-176131">
              <a:buFont typeface="Arial" panose="020B0604020202020204" pitchFamily="34" charset="0"/>
              <a:buChar char="•"/>
            </a:pPr>
            <a:r>
              <a:rPr lang="en-US" i="1" baseline="0" dirty="0"/>
              <a:t>Review the slide.</a:t>
            </a:r>
          </a:p>
          <a:p>
            <a:pPr marL="176131" indent="-176131">
              <a:buFont typeface="Arial" panose="020B0604020202020204" pitchFamily="34" charset="0"/>
              <a:buChar char="•"/>
            </a:pPr>
            <a:endParaRPr lang="en-US" i="1" baseline="0" dirty="0"/>
          </a:p>
          <a:p>
            <a:pPr marL="176131" indent="-176131">
              <a:buFont typeface="Arial" panose="020B0604020202020204" pitchFamily="34" charset="0"/>
              <a:buChar char="•"/>
            </a:pPr>
            <a:r>
              <a:rPr lang="en-US" i="1" baseline="0" dirty="0"/>
              <a:t>Click slide.</a:t>
            </a:r>
            <a:endParaRPr lang="en-US" i="0" dirty="0"/>
          </a:p>
        </p:txBody>
      </p:sp>
      <p:sp>
        <p:nvSpPr>
          <p:cNvPr id="2" name="Date Placeholder 1"/>
          <p:cNvSpPr>
            <a:spLocks noGrp="1"/>
          </p:cNvSpPr>
          <p:nvPr>
            <p:ph type="dt" idx="10"/>
          </p:nvPr>
        </p:nvSpPr>
        <p:spPr/>
        <p:txBody>
          <a:bodyPr/>
          <a:lstStyle/>
          <a:p>
            <a:fld id="{15B90015-6A8C-4342-91F3-14605BD22F1A}" type="datetime1">
              <a:rPr lang="en-US" smtClean="0"/>
              <a:t>5/18/2018</a:t>
            </a:fld>
            <a:endParaRPr lang="en-US" dirty="0"/>
          </a:p>
        </p:txBody>
      </p:sp>
      <p:sp>
        <p:nvSpPr>
          <p:cNvPr id="3" name="Header Placeholder 2"/>
          <p:cNvSpPr>
            <a:spLocks noGrp="1"/>
          </p:cNvSpPr>
          <p:nvPr>
            <p:ph type="hdr" sz="quarter" idx="11"/>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278313725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63233" indent="-293551" eaLnBrk="0" hangingPunct="0">
              <a:defRPr sz="2900">
                <a:solidFill>
                  <a:schemeClr val="tx1"/>
                </a:solidFill>
                <a:latin typeface="Times New Roman" pitchFamily="18" charset="0"/>
              </a:defRPr>
            </a:lvl2pPr>
            <a:lvl3pPr marL="1174204" indent="-234841" eaLnBrk="0" hangingPunct="0">
              <a:defRPr sz="2900">
                <a:solidFill>
                  <a:schemeClr val="tx1"/>
                </a:solidFill>
                <a:latin typeface="Times New Roman" pitchFamily="18" charset="0"/>
              </a:defRPr>
            </a:lvl3pPr>
            <a:lvl4pPr marL="1643885" indent="-234841" eaLnBrk="0" hangingPunct="0">
              <a:defRPr sz="2900">
                <a:solidFill>
                  <a:schemeClr val="tx1"/>
                </a:solidFill>
                <a:latin typeface="Times New Roman" pitchFamily="18" charset="0"/>
              </a:defRPr>
            </a:lvl4pPr>
            <a:lvl5pPr marL="2113567" indent="-234841" eaLnBrk="0" hangingPunct="0">
              <a:defRPr sz="2900">
                <a:solidFill>
                  <a:schemeClr val="tx1"/>
                </a:solidFill>
                <a:latin typeface="Times New Roman" pitchFamily="18" charset="0"/>
              </a:defRPr>
            </a:lvl5pPr>
            <a:lvl6pPr marL="2583249" indent="-234841" eaLnBrk="0" fontAlgn="base" hangingPunct="0">
              <a:spcBef>
                <a:spcPct val="0"/>
              </a:spcBef>
              <a:spcAft>
                <a:spcPct val="0"/>
              </a:spcAft>
              <a:defRPr sz="2900">
                <a:solidFill>
                  <a:schemeClr val="tx1"/>
                </a:solidFill>
                <a:latin typeface="Times New Roman" pitchFamily="18" charset="0"/>
              </a:defRPr>
            </a:lvl6pPr>
            <a:lvl7pPr marL="3052930" indent="-234841" eaLnBrk="0" fontAlgn="base" hangingPunct="0">
              <a:spcBef>
                <a:spcPct val="0"/>
              </a:spcBef>
              <a:spcAft>
                <a:spcPct val="0"/>
              </a:spcAft>
              <a:defRPr sz="2900">
                <a:solidFill>
                  <a:schemeClr val="tx1"/>
                </a:solidFill>
                <a:latin typeface="Times New Roman" pitchFamily="18" charset="0"/>
              </a:defRPr>
            </a:lvl7pPr>
            <a:lvl8pPr marL="3522612" indent="-234841" eaLnBrk="0" fontAlgn="base" hangingPunct="0">
              <a:spcBef>
                <a:spcPct val="0"/>
              </a:spcBef>
              <a:spcAft>
                <a:spcPct val="0"/>
              </a:spcAft>
              <a:defRPr sz="2900">
                <a:solidFill>
                  <a:schemeClr val="tx1"/>
                </a:solidFill>
                <a:latin typeface="Times New Roman" pitchFamily="18" charset="0"/>
              </a:defRPr>
            </a:lvl8pPr>
            <a:lvl9pPr marL="3992293" indent="-234841" eaLnBrk="0" fontAlgn="base" hangingPunct="0">
              <a:spcBef>
                <a:spcPct val="0"/>
              </a:spcBef>
              <a:spcAft>
                <a:spcPct val="0"/>
              </a:spcAft>
              <a:defRPr sz="2900">
                <a:solidFill>
                  <a:schemeClr val="tx1"/>
                </a:solidFill>
                <a:latin typeface="Times New Roman" pitchFamily="18" charset="0"/>
              </a:defRPr>
            </a:lvl9pPr>
          </a:lstStyle>
          <a:p>
            <a:pPr eaLnBrk="1" hangingPunct="1"/>
            <a:fld id="{D6BDE5DC-027F-4F14-A0F3-C7B7A3E40103}" type="slidenum">
              <a:rPr lang="en-US" sz="1200"/>
              <a:pPr eaLnBrk="1" hangingPunct="1"/>
              <a:t>71</a:t>
            </a:fld>
            <a:endParaRPr lang="en-US" sz="1200"/>
          </a:p>
        </p:txBody>
      </p:sp>
      <p:sp>
        <p:nvSpPr>
          <p:cNvPr id="39939" name="Rectangle 2"/>
          <p:cNvSpPr>
            <a:spLocks noGrp="1" noRot="1" noChangeAspect="1" noChangeArrowheads="1" noTextEdit="1"/>
          </p:cNvSpPr>
          <p:nvPr>
            <p:ph type="sldImg"/>
          </p:nvPr>
        </p:nvSpPr>
        <p:spPr>
          <a:xfrm>
            <a:off x="1200150" y="700088"/>
            <a:ext cx="4679950" cy="3511550"/>
          </a:xfrm>
          <a:solidFill>
            <a:srgbClr val="FFFFFF"/>
          </a:solidFill>
          <a:ln/>
        </p:spPr>
      </p:sp>
      <p:sp>
        <p:nvSpPr>
          <p:cNvPr id="39940" name="Rectangle 3"/>
          <p:cNvSpPr>
            <a:spLocks noGrp="1" noChangeArrowheads="1"/>
          </p:cNvSpPr>
          <p:nvPr>
            <p:ph type="body" idx="1"/>
          </p:nvPr>
        </p:nvSpPr>
        <p:spPr>
          <a:xfrm>
            <a:off x="945249" y="4449089"/>
            <a:ext cx="5186579" cy="4213384"/>
          </a:xfrm>
          <a:solidFill>
            <a:srgbClr val="FFFFFF"/>
          </a:solidFill>
          <a:ln>
            <a:solidFill>
              <a:srgbClr val="000000"/>
            </a:solidFill>
          </a:ln>
        </p:spPr>
        <p:txBody>
          <a:bodyPr lIns="88854" tIns="44428" rIns="88854" bIns="44428"/>
          <a:lstStyle/>
          <a:p>
            <a:pPr marL="176131" indent="-176131">
              <a:buFont typeface="Arial" panose="020B0604020202020204" pitchFamily="34" charset="0"/>
              <a:buChar char="•"/>
            </a:pPr>
            <a:r>
              <a:rPr lang="en-US" i="1" baseline="0" dirty="0"/>
              <a:t>Review the slide.</a:t>
            </a:r>
          </a:p>
          <a:p>
            <a:pPr marL="176131" indent="-176131">
              <a:buFont typeface="Arial" panose="020B0604020202020204" pitchFamily="34" charset="0"/>
              <a:buChar char="•"/>
            </a:pPr>
            <a:endParaRPr lang="en-US" i="1" baseline="0" dirty="0"/>
          </a:p>
          <a:p>
            <a:pPr marL="176131" indent="-176131">
              <a:buFont typeface="Arial" panose="020B0604020202020204" pitchFamily="34" charset="0"/>
              <a:buChar char="•"/>
            </a:pPr>
            <a:r>
              <a:rPr lang="en-US" i="0" baseline="0" dirty="0"/>
              <a:t>Must have an insurance policy and must meet the B/C.</a:t>
            </a:r>
          </a:p>
          <a:p>
            <a:pPr marL="176131" indent="-176131">
              <a:buFont typeface="Arial" panose="020B0604020202020204" pitchFamily="34" charset="0"/>
              <a:buChar char="•"/>
            </a:pPr>
            <a:endParaRPr lang="en-US" i="1" baseline="0" dirty="0"/>
          </a:p>
          <a:p>
            <a:pPr marL="176131" indent="-176131">
              <a:buFont typeface="Arial" panose="020B0604020202020204" pitchFamily="34" charset="0"/>
              <a:buChar char="•"/>
            </a:pPr>
            <a:r>
              <a:rPr lang="en-US" i="1" baseline="0" dirty="0"/>
              <a:t>Click slide</a:t>
            </a:r>
            <a:endParaRPr lang="en-US" i="0" dirty="0"/>
          </a:p>
        </p:txBody>
      </p:sp>
      <p:sp>
        <p:nvSpPr>
          <p:cNvPr id="2" name="Date Placeholder 1"/>
          <p:cNvSpPr>
            <a:spLocks noGrp="1"/>
          </p:cNvSpPr>
          <p:nvPr>
            <p:ph type="dt" idx="10"/>
          </p:nvPr>
        </p:nvSpPr>
        <p:spPr/>
        <p:txBody>
          <a:bodyPr/>
          <a:lstStyle/>
          <a:p>
            <a:fld id="{0F0D5AAF-F86A-4C8F-AEE4-EDE609491BD5}" type="datetime1">
              <a:rPr lang="en-US" smtClean="0"/>
              <a:t>5/18/2018</a:t>
            </a:fld>
            <a:endParaRPr lang="en-US" dirty="0"/>
          </a:p>
        </p:txBody>
      </p:sp>
      <p:sp>
        <p:nvSpPr>
          <p:cNvPr id="3" name="Header Placeholder 2"/>
          <p:cNvSpPr>
            <a:spLocks noGrp="1"/>
          </p:cNvSpPr>
          <p:nvPr>
            <p:ph type="hdr" sz="quarter" idx="11"/>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414102846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63233" indent="-293551" eaLnBrk="0" hangingPunct="0">
              <a:defRPr sz="2900">
                <a:solidFill>
                  <a:schemeClr val="tx1"/>
                </a:solidFill>
                <a:latin typeface="Times New Roman" pitchFamily="18" charset="0"/>
              </a:defRPr>
            </a:lvl2pPr>
            <a:lvl3pPr marL="1174204" indent="-234841" eaLnBrk="0" hangingPunct="0">
              <a:defRPr sz="2900">
                <a:solidFill>
                  <a:schemeClr val="tx1"/>
                </a:solidFill>
                <a:latin typeface="Times New Roman" pitchFamily="18" charset="0"/>
              </a:defRPr>
            </a:lvl3pPr>
            <a:lvl4pPr marL="1643885" indent="-234841" eaLnBrk="0" hangingPunct="0">
              <a:defRPr sz="2900">
                <a:solidFill>
                  <a:schemeClr val="tx1"/>
                </a:solidFill>
                <a:latin typeface="Times New Roman" pitchFamily="18" charset="0"/>
              </a:defRPr>
            </a:lvl4pPr>
            <a:lvl5pPr marL="2113567" indent="-234841" eaLnBrk="0" hangingPunct="0">
              <a:defRPr sz="2900">
                <a:solidFill>
                  <a:schemeClr val="tx1"/>
                </a:solidFill>
                <a:latin typeface="Times New Roman" pitchFamily="18" charset="0"/>
              </a:defRPr>
            </a:lvl5pPr>
            <a:lvl6pPr marL="2583249" indent="-234841" eaLnBrk="0" fontAlgn="base" hangingPunct="0">
              <a:spcBef>
                <a:spcPct val="0"/>
              </a:spcBef>
              <a:spcAft>
                <a:spcPct val="0"/>
              </a:spcAft>
              <a:defRPr sz="2900">
                <a:solidFill>
                  <a:schemeClr val="tx1"/>
                </a:solidFill>
                <a:latin typeface="Times New Roman" pitchFamily="18" charset="0"/>
              </a:defRPr>
            </a:lvl6pPr>
            <a:lvl7pPr marL="3052930" indent="-234841" eaLnBrk="0" fontAlgn="base" hangingPunct="0">
              <a:spcBef>
                <a:spcPct val="0"/>
              </a:spcBef>
              <a:spcAft>
                <a:spcPct val="0"/>
              </a:spcAft>
              <a:defRPr sz="2900">
                <a:solidFill>
                  <a:schemeClr val="tx1"/>
                </a:solidFill>
                <a:latin typeface="Times New Roman" pitchFamily="18" charset="0"/>
              </a:defRPr>
            </a:lvl7pPr>
            <a:lvl8pPr marL="3522612" indent="-234841" eaLnBrk="0" fontAlgn="base" hangingPunct="0">
              <a:spcBef>
                <a:spcPct val="0"/>
              </a:spcBef>
              <a:spcAft>
                <a:spcPct val="0"/>
              </a:spcAft>
              <a:defRPr sz="2900">
                <a:solidFill>
                  <a:schemeClr val="tx1"/>
                </a:solidFill>
                <a:latin typeface="Times New Roman" pitchFamily="18" charset="0"/>
              </a:defRPr>
            </a:lvl8pPr>
            <a:lvl9pPr marL="3992293" indent="-234841" eaLnBrk="0" fontAlgn="base" hangingPunct="0">
              <a:spcBef>
                <a:spcPct val="0"/>
              </a:spcBef>
              <a:spcAft>
                <a:spcPct val="0"/>
              </a:spcAft>
              <a:defRPr sz="2900">
                <a:solidFill>
                  <a:schemeClr val="tx1"/>
                </a:solidFill>
                <a:latin typeface="Times New Roman" pitchFamily="18" charset="0"/>
              </a:defRPr>
            </a:lvl9pPr>
          </a:lstStyle>
          <a:p>
            <a:pPr eaLnBrk="1" hangingPunct="1"/>
            <a:fld id="{D6BDE5DC-027F-4F14-A0F3-C7B7A3E40103}" type="slidenum">
              <a:rPr lang="en-US" sz="1200"/>
              <a:pPr eaLnBrk="1" hangingPunct="1"/>
              <a:t>72</a:t>
            </a:fld>
            <a:endParaRPr lang="en-US" sz="1200"/>
          </a:p>
        </p:txBody>
      </p:sp>
      <p:sp>
        <p:nvSpPr>
          <p:cNvPr id="39939" name="Rectangle 2"/>
          <p:cNvSpPr>
            <a:spLocks noGrp="1" noRot="1" noChangeAspect="1" noChangeArrowheads="1" noTextEdit="1"/>
          </p:cNvSpPr>
          <p:nvPr>
            <p:ph type="sldImg"/>
          </p:nvPr>
        </p:nvSpPr>
        <p:spPr>
          <a:xfrm>
            <a:off x="1200150" y="700088"/>
            <a:ext cx="4679950" cy="3511550"/>
          </a:xfrm>
          <a:solidFill>
            <a:srgbClr val="FFFFFF"/>
          </a:solidFill>
          <a:ln/>
        </p:spPr>
      </p:sp>
      <p:sp>
        <p:nvSpPr>
          <p:cNvPr id="39940" name="Rectangle 3"/>
          <p:cNvSpPr>
            <a:spLocks noGrp="1" noChangeArrowheads="1"/>
          </p:cNvSpPr>
          <p:nvPr>
            <p:ph type="body" idx="1"/>
          </p:nvPr>
        </p:nvSpPr>
        <p:spPr>
          <a:xfrm>
            <a:off x="945249" y="4449089"/>
            <a:ext cx="5186579" cy="4213384"/>
          </a:xfrm>
          <a:solidFill>
            <a:srgbClr val="FFFFFF"/>
          </a:solidFill>
          <a:ln>
            <a:solidFill>
              <a:srgbClr val="000000"/>
            </a:solidFill>
          </a:ln>
        </p:spPr>
        <p:txBody>
          <a:bodyPr lIns="88854" tIns="44428" rIns="88854" bIns="44428"/>
          <a:lstStyle/>
          <a:p>
            <a:pPr marL="176131" indent="-176131">
              <a:buFont typeface="Arial" panose="020B0604020202020204" pitchFamily="34" charset="0"/>
              <a:buChar char="•"/>
            </a:pPr>
            <a:r>
              <a:rPr lang="en-US" i="1" baseline="0" dirty="0"/>
              <a:t>Review the slide.</a:t>
            </a:r>
          </a:p>
          <a:p>
            <a:pPr marL="176131" indent="-176131">
              <a:buFont typeface="Arial" panose="020B0604020202020204" pitchFamily="34" charset="0"/>
              <a:buChar char="•"/>
            </a:pPr>
            <a:endParaRPr lang="en-US" i="1" baseline="0" dirty="0"/>
          </a:p>
          <a:p>
            <a:pPr marL="176131" indent="-176131">
              <a:buFont typeface="Arial" panose="020B0604020202020204" pitchFamily="34" charset="0"/>
              <a:buChar char="•"/>
            </a:pPr>
            <a:r>
              <a:rPr lang="en-US" i="0" baseline="0" dirty="0"/>
              <a:t>HMA and insurance both provide rep loss lists.  Their criteria is not the same!</a:t>
            </a:r>
          </a:p>
          <a:p>
            <a:pPr marL="176131" indent="-176131">
              <a:buFont typeface="Arial" panose="020B0604020202020204" pitchFamily="34" charset="0"/>
              <a:buChar char="•"/>
            </a:pPr>
            <a:endParaRPr lang="en-US" i="0" baseline="0" dirty="0"/>
          </a:p>
          <a:p>
            <a:pPr marL="176131" indent="-176131">
              <a:buFont typeface="Arial" panose="020B0604020202020204" pitchFamily="34" charset="0"/>
              <a:buChar char="•"/>
            </a:pPr>
            <a:r>
              <a:rPr lang="en-US" i="0" baseline="0" dirty="0"/>
              <a:t>The bigger the flood, the bigger the political interest.  Know what allocation formula you can defend.</a:t>
            </a:r>
          </a:p>
          <a:p>
            <a:pPr marL="176131" indent="-176131">
              <a:buFont typeface="Arial" panose="020B0604020202020204" pitchFamily="34" charset="0"/>
              <a:buChar char="•"/>
            </a:pPr>
            <a:endParaRPr lang="en-US" i="0" baseline="0" dirty="0"/>
          </a:p>
          <a:p>
            <a:pPr marL="176131" indent="-176131">
              <a:buFont typeface="Arial" panose="020B0604020202020204" pitchFamily="34" charset="0"/>
              <a:buChar char="•"/>
            </a:pPr>
            <a:r>
              <a:rPr lang="en-US" i="0" baseline="0" dirty="0"/>
              <a:t>Know the HUD contacts and how to leverage for mitigation actions.</a:t>
            </a:r>
          </a:p>
          <a:p>
            <a:pPr marL="176131" indent="-176131">
              <a:buFont typeface="Arial" panose="020B0604020202020204" pitchFamily="34" charset="0"/>
              <a:buChar char="•"/>
            </a:pPr>
            <a:endParaRPr lang="en-US" i="1" baseline="0" dirty="0"/>
          </a:p>
          <a:p>
            <a:pPr marL="176131" indent="-176131">
              <a:buFont typeface="Arial" panose="020B0604020202020204" pitchFamily="34" charset="0"/>
              <a:buChar char="•"/>
            </a:pPr>
            <a:r>
              <a:rPr lang="en-US" i="1" baseline="0" dirty="0"/>
              <a:t>Click slide.</a:t>
            </a:r>
            <a:endParaRPr lang="en-US" i="0" dirty="0"/>
          </a:p>
        </p:txBody>
      </p:sp>
      <p:sp>
        <p:nvSpPr>
          <p:cNvPr id="2" name="Date Placeholder 1"/>
          <p:cNvSpPr>
            <a:spLocks noGrp="1"/>
          </p:cNvSpPr>
          <p:nvPr>
            <p:ph type="dt" idx="10"/>
          </p:nvPr>
        </p:nvSpPr>
        <p:spPr/>
        <p:txBody>
          <a:bodyPr/>
          <a:lstStyle/>
          <a:p>
            <a:fld id="{CE0C7F99-5425-4551-B4DE-075DC075AB19}" type="datetime1">
              <a:rPr lang="en-US" smtClean="0"/>
              <a:t>5/18/2018</a:t>
            </a:fld>
            <a:endParaRPr lang="en-US" dirty="0"/>
          </a:p>
        </p:txBody>
      </p:sp>
      <p:sp>
        <p:nvSpPr>
          <p:cNvPr id="3" name="Header Placeholder 2"/>
          <p:cNvSpPr>
            <a:spLocks noGrp="1"/>
          </p:cNvSpPr>
          <p:nvPr>
            <p:ph type="hdr" sz="quarter" idx="11"/>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181094439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63233" indent="-293551" eaLnBrk="0" hangingPunct="0">
              <a:defRPr sz="2900">
                <a:solidFill>
                  <a:schemeClr val="tx1"/>
                </a:solidFill>
                <a:latin typeface="Times New Roman" pitchFamily="18" charset="0"/>
              </a:defRPr>
            </a:lvl2pPr>
            <a:lvl3pPr marL="1174204" indent="-234841" eaLnBrk="0" hangingPunct="0">
              <a:defRPr sz="2900">
                <a:solidFill>
                  <a:schemeClr val="tx1"/>
                </a:solidFill>
                <a:latin typeface="Times New Roman" pitchFamily="18" charset="0"/>
              </a:defRPr>
            </a:lvl3pPr>
            <a:lvl4pPr marL="1643885" indent="-234841" eaLnBrk="0" hangingPunct="0">
              <a:defRPr sz="2900">
                <a:solidFill>
                  <a:schemeClr val="tx1"/>
                </a:solidFill>
                <a:latin typeface="Times New Roman" pitchFamily="18" charset="0"/>
              </a:defRPr>
            </a:lvl4pPr>
            <a:lvl5pPr marL="2113567" indent="-234841" eaLnBrk="0" hangingPunct="0">
              <a:defRPr sz="2900">
                <a:solidFill>
                  <a:schemeClr val="tx1"/>
                </a:solidFill>
                <a:latin typeface="Times New Roman" pitchFamily="18" charset="0"/>
              </a:defRPr>
            </a:lvl5pPr>
            <a:lvl6pPr marL="2583249" indent="-234841" eaLnBrk="0" fontAlgn="base" hangingPunct="0">
              <a:spcBef>
                <a:spcPct val="0"/>
              </a:spcBef>
              <a:spcAft>
                <a:spcPct val="0"/>
              </a:spcAft>
              <a:defRPr sz="2900">
                <a:solidFill>
                  <a:schemeClr val="tx1"/>
                </a:solidFill>
                <a:latin typeface="Times New Roman" pitchFamily="18" charset="0"/>
              </a:defRPr>
            </a:lvl6pPr>
            <a:lvl7pPr marL="3052930" indent="-234841" eaLnBrk="0" fontAlgn="base" hangingPunct="0">
              <a:spcBef>
                <a:spcPct val="0"/>
              </a:spcBef>
              <a:spcAft>
                <a:spcPct val="0"/>
              </a:spcAft>
              <a:defRPr sz="2900">
                <a:solidFill>
                  <a:schemeClr val="tx1"/>
                </a:solidFill>
                <a:latin typeface="Times New Roman" pitchFamily="18" charset="0"/>
              </a:defRPr>
            </a:lvl7pPr>
            <a:lvl8pPr marL="3522612" indent="-234841" eaLnBrk="0" fontAlgn="base" hangingPunct="0">
              <a:spcBef>
                <a:spcPct val="0"/>
              </a:spcBef>
              <a:spcAft>
                <a:spcPct val="0"/>
              </a:spcAft>
              <a:defRPr sz="2900">
                <a:solidFill>
                  <a:schemeClr val="tx1"/>
                </a:solidFill>
                <a:latin typeface="Times New Roman" pitchFamily="18" charset="0"/>
              </a:defRPr>
            </a:lvl8pPr>
            <a:lvl9pPr marL="3992293" indent="-234841" eaLnBrk="0" fontAlgn="base" hangingPunct="0">
              <a:spcBef>
                <a:spcPct val="0"/>
              </a:spcBef>
              <a:spcAft>
                <a:spcPct val="0"/>
              </a:spcAft>
              <a:defRPr sz="2900">
                <a:solidFill>
                  <a:schemeClr val="tx1"/>
                </a:solidFill>
                <a:latin typeface="Times New Roman" pitchFamily="18" charset="0"/>
              </a:defRPr>
            </a:lvl9pPr>
          </a:lstStyle>
          <a:p>
            <a:pPr eaLnBrk="1" hangingPunct="1"/>
            <a:fld id="{D6BDE5DC-027F-4F14-A0F3-C7B7A3E40103}" type="slidenum">
              <a:rPr lang="en-US" sz="1200"/>
              <a:pPr eaLnBrk="1" hangingPunct="1"/>
              <a:t>73</a:t>
            </a:fld>
            <a:endParaRPr lang="en-US" sz="1200"/>
          </a:p>
        </p:txBody>
      </p:sp>
      <p:sp>
        <p:nvSpPr>
          <p:cNvPr id="39939" name="Rectangle 2"/>
          <p:cNvSpPr>
            <a:spLocks noGrp="1" noRot="1" noChangeAspect="1" noChangeArrowheads="1" noTextEdit="1"/>
          </p:cNvSpPr>
          <p:nvPr>
            <p:ph type="sldImg"/>
          </p:nvPr>
        </p:nvSpPr>
        <p:spPr>
          <a:xfrm>
            <a:off x="1200150" y="700088"/>
            <a:ext cx="4679950" cy="3511550"/>
          </a:xfrm>
          <a:solidFill>
            <a:srgbClr val="FFFFFF"/>
          </a:solidFill>
          <a:ln/>
        </p:spPr>
      </p:sp>
      <p:sp>
        <p:nvSpPr>
          <p:cNvPr id="39940" name="Rectangle 3"/>
          <p:cNvSpPr>
            <a:spLocks noGrp="1" noChangeArrowheads="1"/>
          </p:cNvSpPr>
          <p:nvPr>
            <p:ph type="body" idx="1"/>
          </p:nvPr>
        </p:nvSpPr>
        <p:spPr>
          <a:xfrm>
            <a:off x="945249" y="4449089"/>
            <a:ext cx="5186579" cy="4213384"/>
          </a:xfrm>
          <a:solidFill>
            <a:srgbClr val="FFFFFF"/>
          </a:solidFill>
          <a:ln>
            <a:solidFill>
              <a:srgbClr val="000000"/>
            </a:solidFill>
          </a:ln>
        </p:spPr>
        <p:txBody>
          <a:bodyPr lIns="88854" tIns="44428" rIns="88854" bIns="44428"/>
          <a:lstStyle/>
          <a:p>
            <a:pPr marL="176131" indent="-176131">
              <a:buFont typeface="Arial" panose="020B0604020202020204" pitchFamily="34" charset="0"/>
              <a:buChar char="•"/>
            </a:pPr>
            <a:r>
              <a:rPr lang="en-US" i="1" dirty="0"/>
              <a:t>Review the slide.</a:t>
            </a:r>
          </a:p>
          <a:p>
            <a:pPr marL="176131" indent="-176131">
              <a:buFont typeface="Arial" panose="020B0604020202020204" pitchFamily="34" charset="0"/>
              <a:buChar char="•"/>
            </a:pPr>
            <a:endParaRPr lang="en-US" i="0" dirty="0"/>
          </a:p>
          <a:p>
            <a:pPr marL="176131" indent="-176131">
              <a:buFont typeface="Arial" panose="020B0604020202020204" pitchFamily="34" charset="0"/>
              <a:buChar char="•"/>
            </a:pPr>
            <a:r>
              <a:rPr lang="en-US" i="1" baseline="0" dirty="0"/>
              <a:t>Click slide.</a:t>
            </a:r>
            <a:endParaRPr lang="en-US" i="0" dirty="0"/>
          </a:p>
        </p:txBody>
      </p:sp>
      <p:sp>
        <p:nvSpPr>
          <p:cNvPr id="2" name="Date Placeholder 1"/>
          <p:cNvSpPr>
            <a:spLocks noGrp="1"/>
          </p:cNvSpPr>
          <p:nvPr>
            <p:ph type="dt" idx="10"/>
          </p:nvPr>
        </p:nvSpPr>
        <p:spPr/>
        <p:txBody>
          <a:bodyPr/>
          <a:lstStyle/>
          <a:p>
            <a:fld id="{984FD53F-A172-4E49-B185-1228E2F4F708}" type="datetime1">
              <a:rPr lang="en-US" smtClean="0"/>
              <a:t>5/18/2018</a:t>
            </a:fld>
            <a:endParaRPr lang="en-US" dirty="0"/>
          </a:p>
        </p:txBody>
      </p:sp>
      <p:sp>
        <p:nvSpPr>
          <p:cNvPr id="3" name="Header Placeholder 2"/>
          <p:cNvSpPr>
            <a:spLocks noGrp="1"/>
          </p:cNvSpPr>
          <p:nvPr>
            <p:ph type="hdr" sz="quarter" idx="11"/>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217135285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63233" indent="-293551" eaLnBrk="0" hangingPunct="0">
              <a:defRPr sz="2900">
                <a:solidFill>
                  <a:schemeClr val="tx1"/>
                </a:solidFill>
                <a:latin typeface="Times New Roman" pitchFamily="18" charset="0"/>
              </a:defRPr>
            </a:lvl2pPr>
            <a:lvl3pPr marL="1174204" indent="-234841" eaLnBrk="0" hangingPunct="0">
              <a:defRPr sz="2900">
                <a:solidFill>
                  <a:schemeClr val="tx1"/>
                </a:solidFill>
                <a:latin typeface="Times New Roman" pitchFamily="18" charset="0"/>
              </a:defRPr>
            </a:lvl3pPr>
            <a:lvl4pPr marL="1643885" indent="-234841" eaLnBrk="0" hangingPunct="0">
              <a:defRPr sz="2900">
                <a:solidFill>
                  <a:schemeClr val="tx1"/>
                </a:solidFill>
                <a:latin typeface="Times New Roman" pitchFamily="18" charset="0"/>
              </a:defRPr>
            </a:lvl4pPr>
            <a:lvl5pPr marL="2113567" indent="-234841" eaLnBrk="0" hangingPunct="0">
              <a:defRPr sz="2900">
                <a:solidFill>
                  <a:schemeClr val="tx1"/>
                </a:solidFill>
                <a:latin typeface="Times New Roman" pitchFamily="18" charset="0"/>
              </a:defRPr>
            </a:lvl5pPr>
            <a:lvl6pPr marL="2583249" indent="-234841" eaLnBrk="0" fontAlgn="base" hangingPunct="0">
              <a:spcBef>
                <a:spcPct val="0"/>
              </a:spcBef>
              <a:spcAft>
                <a:spcPct val="0"/>
              </a:spcAft>
              <a:defRPr sz="2900">
                <a:solidFill>
                  <a:schemeClr val="tx1"/>
                </a:solidFill>
                <a:latin typeface="Times New Roman" pitchFamily="18" charset="0"/>
              </a:defRPr>
            </a:lvl6pPr>
            <a:lvl7pPr marL="3052930" indent="-234841" eaLnBrk="0" fontAlgn="base" hangingPunct="0">
              <a:spcBef>
                <a:spcPct val="0"/>
              </a:spcBef>
              <a:spcAft>
                <a:spcPct val="0"/>
              </a:spcAft>
              <a:defRPr sz="2900">
                <a:solidFill>
                  <a:schemeClr val="tx1"/>
                </a:solidFill>
                <a:latin typeface="Times New Roman" pitchFamily="18" charset="0"/>
              </a:defRPr>
            </a:lvl7pPr>
            <a:lvl8pPr marL="3522612" indent="-234841" eaLnBrk="0" fontAlgn="base" hangingPunct="0">
              <a:spcBef>
                <a:spcPct val="0"/>
              </a:spcBef>
              <a:spcAft>
                <a:spcPct val="0"/>
              </a:spcAft>
              <a:defRPr sz="2900">
                <a:solidFill>
                  <a:schemeClr val="tx1"/>
                </a:solidFill>
                <a:latin typeface="Times New Roman" pitchFamily="18" charset="0"/>
              </a:defRPr>
            </a:lvl8pPr>
            <a:lvl9pPr marL="3992293" indent="-234841" eaLnBrk="0" fontAlgn="base" hangingPunct="0">
              <a:spcBef>
                <a:spcPct val="0"/>
              </a:spcBef>
              <a:spcAft>
                <a:spcPct val="0"/>
              </a:spcAft>
              <a:defRPr sz="2900">
                <a:solidFill>
                  <a:schemeClr val="tx1"/>
                </a:solidFill>
                <a:latin typeface="Times New Roman" pitchFamily="18" charset="0"/>
              </a:defRPr>
            </a:lvl9pPr>
          </a:lstStyle>
          <a:p>
            <a:pPr eaLnBrk="1" hangingPunct="1"/>
            <a:fld id="{D6BDE5DC-027F-4F14-A0F3-C7B7A3E40103}" type="slidenum">
              <a:rPr lang="en-US" sz="1200"/>
              <a:pPr eaLnBrk="1" hangingPunct="1"/>
              <a:t>74</a:t>
            </a:fld>
            <a:endParaRPr lang="en-US" sz="1200"/>
          </a:p>
        </p:txBody>
      </p:sp>
      <p:sp>
        <p:nvSpPr>
          <p:cNvPr id="39939" name="Rectangle 2"/>
          <p:cNvSpPr>
            <a:spLocks noGrp="1" noRot="1" noChangeAspect="1" noChangeArrowheads="1" noTextEdit="1"/>
          </p:cNvSpPr>
          <p:nvPr>
            <p:ph type="sldImg"/>
          </p:nvPr>
        </p:nvSpPr>
        <p:spPr>
          <a:xfrm>
            <a:off x="1200150" y="700088"/>
            <a:ext cx="4679950" cy="3511550"/>
          </a:xfrm>
          <a:solidFill>
            <a:srgbClr val="FFFFFF"/>
          </a:solidFill>
          <a:ln/>
        </p:spPr>
      </p:sp>
      <p:sp>
        <p:nvSpPr>
          <p:cNvPr id="39940" name="Rectangle 3"/>
          <p:cNvSpPr>
            <a:spLocks noGrp="1" noChangeArrowheads="1"/>
          </p:cNvSpPr>
          <p:nvPr>
            <p:ph type="body" idx="1"/>
          </p:nvPr>
        </p:nvSpPr>
        <p:spPr>
          <a:xfrm>
            <a:off x="945249" y="4449089"/>
            <a:ext cx="5186579" cy="4213384"/>
          </a:xfrm>
          <a:solidFill>
            <a:srgbClr val="FFFFFF"/>
          </a:solidFill>
          <a:ln>
            <a:solidFill>
              <a:srgbClr val="000000"/>
            </a:solidFill>
          </a:ln>
        </p:spPr>
        <p:txBody>
          <a:bodyPr lIns="88854" tIns="44428" rIns="88854" bIns="44428"/>
          <a:lstStyle/>
          <a:p>
            <a:pPr marL="176131" indent="-176131">
              <a:buFont typeface="Arial" panose="020B0604020202020204" pitchFamily="34" charset="0"/>
              <a:buChar char="•"/>
            </a:pPr>
            <a:r>
              <a:rPr lang="en-US" i="1" dirty="0"/>
              <a:t>Review the slide. </a:t>
            </a:r>
          </a:p>
          <a:p>
            <a:pPr marL="176131" indent="-176131">
              <a:buFont typeface="Arial" panose="020B0604020202020204" pitchFamily="34" charset="0"/>
              <a:buChar char="•"/>
            </a:pPr>
            <a:endParaRPr lang="en-US" i="0" dirty="0"/>
          </a:p>
          <a:p>
            <a:pPr marL="176131" indent="-176131">
              <a:buFont typeface="Arial" panose="020B0604020202020204" pitchFamily="34" charset="0"/>
              <a:buChar char="•"/>
            </a:pPr>
            <a:r>
              <a:rPr lang="en-US" i="0" dirty="0"/>
              <a:t>This guidance</a:t>
            </a:r>
            <a:r>
              <a:rPr lang="en-US" i="0" baseline="0" dirty="0"/>
              <a:t> applies to HMGP disasters declared on or after 2/27/2015.  This also applies to PDM and FMA.</a:t>
            </a:r>
            <a:endParaRPr lang="en-US" i="0" dirty="0"/>
          </a:p>
          <a:p>
            <a:pPr marL="176131" indent="-176131">
              <a:buFont typeface="Arial" panose="020B0604020202020204" pitchFamily="34" charset="0"/>
              <a:buChar char="•"/>
            </a:pPr>
            <a:endParaRPr lang="en-US" i="1" dirty="0"/>
          </a:p>
          <a:p>
            <a:pPr marL="176131" indent="-176131">
              <a:buFont typeface="Arial" panose="020B0604020202020204" pitchFamily="34" charset="0"/>
              <a:buChar char="•"/>
            </a:pPr>
            <a:r>
              <a:rPr lang="en-US" i="1" dirty="0"/>
              <a:t>Job Aids 4 &amp; 5.</a:t>
            </a:r>
          </a:p>
          <a:p>
            <a:pPr marL="176131" indent="-176131">
              <a:buFont typeface="Arial" panose="020B0604020202020204" pitchFamily="34" charset="0"/>
              <a:buChar char="•"/>
            </a:pPr>
            <a:endParaRPr lang="en-US" i="0" dirty="0"/>
          </a:p>
          <a:p>
            <a:pPr marL="176131" indent="-176131">
              <a:buFont typeface="Arial" panose="020B0604020202020204" pitchFamily="34" charset="0"/>
              <a:buChar char="•"/>
            </a:pPr>
            <a:r>
              <a:rPr lang="en-US" i="1" baseline="0" dirty="0"/>
              <a:t>Click slide.</a:t>
            </a:r>
            <a:endParaRPr lang="en-US" i="0" dirty="0"/>
          </a:p>
        </p:txBody>
      </p:sp>
      <p:sp>
        <p:nvSpPr>
          <p:cNvPr id="2" name="Date Placeholder 1"/>
          <p:cNvSpPr>
            <a:spLocks noGrp="1"/>
          </p:cNvSpPr>
          <p:nvPr>
            <p:ph type="dt" idx="10"/>
          </p:nvPr>
        </p:nvSpPr>
        <p:spPr/>
        <p:txBody>
          <a:bodyPr/>
          <a:lstStyle/>
          <a:p>
            <a:fld id="{984FD53F-A172-4E49-B185-1228E2F4F708}" type="datetime1">
              <a:rPr lang="en-US" smtClean="0"/>
              <a:t>5/18/2018</a:t>
            </a:fld>
            <a:endParaRPr lang="en-US" dirty="0"/>
          </a:p>
        </p:txBody>
      </p:sp>
      <p:sp>
        <p:nvSpPr>
          <p:cNvPr id="3" name="Header Placeholder 2"/>
          <p:cNvSpPr>
            <a:spLocks noGrp="1"/>
          </p:cNvSpPr>
          <p:nvPr>
            <p:ph type="hdr" sz="quarter" idx="11"/>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294782817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63233" indent="-293551" eaLnBrk="0" hangingPunct="0">
              <a:defRPr sz="2900">
                <a:solidFill>
                  <a:schemeClr val="tx1"/>
                </a:solidFill>
                <a:latin typeface="Times New Roman" pitchFamily="18" charset="0"/>
              </a:defRPr>
            </a:lvl2pPr>
            <a:lvl3pPr marL="1174204" indent="-234841" eaLnBrk="0" hangingPunct="0">
              <a:defRPr sz="2900">
                <a:solidFill>
                  <a:schemeClr val="tx1"/>
                </a:solidFill>
                <a:latin typeface="Times New Roman" pitchFamily="18" charset="0"/>
              </a:defRPr>
            </a:lvl3pPr>
            <a:lvl4pPr marL="1643885" indent="-234841" eaLnBrk="0" hangingPunct="0">
              <a:defRPr sz="2900">
                <a:solidFill>
                  <a:schemeClr val="tx1"/>
                </a:solidFill>
                <a:latin typeface="Times New Roman" pitchFamily="18" charset="0"/>
              </a:defRPr>
            </a:lvl4pPr>
            <a:lvl5pPr marL="2113567" indent="-234841" eaLnBrk="0" hangingPunct="0">
              <a:defRPr sz="2900">
                <a:solidFill>
                  <a:schemeClr val="tx1"/>
                </a:solidFill>
                <a:latin typeface="Times New Roman" pitchFamily="18" charset="0"/>
              </a:defRPr>
            </a:lvl5pPr>
            <a:lvl6pPr marL="2583249" indent="-234841" eaLnBrk="0" fontAlgn="base" hangingPunct="0">
              <a:spcBef>
                <a:spcPct val="0"/>
              </a:spcBef>
              <a:spcAft>
                <a:spcPct val="0"/>
              </a:spcAft>
              <a:defRPr sz="2900">
                <a:solidFill>
                  <a:schemeClr val="tx1"/>
                </a:solidFill>
                <a:latin typeface="Times New Roman" pitchFamily="18" charset="0"/>
              </a:defRPr>
            </a:lvl6pPr>
            <a:lvl7pPr marL="3052930" indent="-234841" eaLnBrk="0" fontAlgn="base" hangingPunct="0">
              <a:spcBef>
                <a:spcPct val="0"/>
              </a:spcBef>
              <a:spcAft>
                <a:spcPct val="0"/>
              </a:spcAft>
              <a:defRPr sz="2900">
                <a:solidFill>
                  <a:schemeClr val="tx1"/>
                </a:solidFill>
                <a:latin typeface="Times New Roman" pitchFamily="18" charset="0"/>
              </a:defRPr>
            </a:lvl7pPr>
            <a:lvl8pPr marL="3522612" indent="-234841" eaLnBrk="0" fontAlgn="base" hangingPunct="0">
              <a:spcBef>
                <a:spcPct val="0"/>
              </a:spcBef>
              <a:spcAft>
                <a:spcPct val="0"/>
              </a:spcAft>
              <a:defRPr sz="2900">
                <a:solidFill>
                  <a:schemeClr val="tx1"/>
                </a:solidFill>
                <a:latin typeface="Times New Roman" pitchFamily="18" charset="0"/>
              </a:defRPr>
            </a:lvl8pPr>
            <a:lvl9pPr marL="3992293" indent="-234841" eaLnBrk="0" fontAlgn="base" hangingPunct="0">
              <a:spcBef>
                <a:spcPct val="0"/>
              </a:spcBef>
              <a:spcAft>
                <a:spcPct val="0"/>
              </a:spcAft>
              <a:defRPr sz="2900">
                <a:solidFill>
                  <a:schemeClr val="tx1"/>
                </a:solidFill>
                <a:latin typeface="Times New Roman" pitchFamily="18" charset="0"/>
              </a:defRPr>
            </a:lvl9pPr>
          </a:lstStyle>
          <a:p>
            <a:pPr eaLnBrk="1" hangingPunct="1"/>
            <a:fld id="{D6BDE5DC-027F-4F14-A0F3-C7B7A3E40103}" type="slidenum">
              <a:rPr lang="en-US" sz="1200"/>
              <a:pPr eaLnBrk="1" hangingPunct="1"/>
              <a:t>75</a:t>
            </a:fld>
            <a:endParaRPr lang="en-US" sz="1200"/>
          </a:p>
        </p:txBody>
      </p:sp>
      <p:sp>
        <p:nvSpPr>
          <p:cNvPr id="39939" name="Rectangle 2"/>
          <p:cNvSpPr>
            <a:spLocks noGrp="1" noRot="1" noChangeAspect="1" noChangeArrowheads="1" noTextEdit="1"/>
          </p:cNvSpPr>
          <p:nvPr>
            <p:ph type="sldImg"/>
          </p:nvPr>
        </p:nvSpPr>
        <p:spPr>
          <a:xfrm>
            <a:off x="1200150" y="700088"/>
            <a:ext cx="4679950" cy="3511550"/>
          </a:xfrm>
          <a:solidFill>
            <a:srgbClr val="FFFFFF"/>
          </a:solidFill>
          <a:ln/>
        </p:spPr>
      </p:sp>
      <p:sp>
        <p:nvSpPr>
          <p:cNvPr id="39940" name="Rectangle 3"/>
          <p:cNvSpPr>
            <a:spLocks noGrp="1" noChangeArrowheads="1"/>
          </p:cNvSpPr>
          <p:nvPr>
            <p:ph type="body" idx="1"/>
          </p:nvPr>
        </p:nvSpPr>
        <p:spPr>
          <a:xfrm>
            <a:off x="945249" y="4449089"/>
            <a:ext cx="5186579" cy="4213384"/>
          </a:xfrm>
          <a:solidFill>
            <a:srgbClr val="FFFFFF"/>
          </a:solidFill>
          <a:ln>
            <a:solidFill>
              <a:srgbClr val="000000"/>
            </a:solidFill>
          </a:ln>
        </p:spPr>
        <p:txBody>
          <a:bodyPr lIns="88854" tIns="44428" rIns="88854" bIns="44428"/>
          <a:lstStyle/>
          <a:p>
            <a:pPr marL="176131" indent="-176131">
              <a:buFont typeface="Arial" panose="020B0604020202020204" pitchFamily="34" charset="0"/>
              <a:buChar char="•"/>
            </a:pPr>
            <a:r>
              <a:rPr lang="en-US" i="1" dirty="0"/>
              <a:t>Review the slide.</a:t>
            </a:r>
          </a:p>
          <a:p>
            <a:pPr marL="176131" indent="-176131">
              <a:buFont typeface="Arial" panose="020B0604020202020204" pitchFamily="34" charset="0"/>
              <a:buChar char="•"/>
            </a:pPr>
            <a:endParaRPr lang="en-US" i="1" dirty="0"/>
          </a:p>
          <a:p>
            <a:pPr marL="176131" indent="-176131">
              <a:buFont typeface="Arial" panose="020B0604020202020204" pitchFamily="34" charset="0"/>
              <a:buChar char="•"/>
            </a:pPr>
            <a:r>
              <a:rPr lang="en-US" i="1" dirty="0"/>
              <a:t>ASFPM updated publications.</a:t>
            </a:r>
          </a:p>
          <a:p>
            <a:pPr marL="176131" indent="-176131">
              <a:buFont typeface="Arial" panose="020B0604020202020204" pitchFamily="34" charset="0"/>
              <a:buChar char="•"/>
            </a:pPr>
            <a:endParaRPr lang="en-US" i="1" dirty="0"/>
          </a:p>
          <a:p>
            <a:pPr marL="176131" indent="-176131">
              <a:buFont typeface="Arial" panose="020B0604020202020204" pitchFamily="34" charset="0"/>
              <a:buChar char="•"/>
            </a:pPr>
            <a:r>
              <a:rPr lang="en-US" i="1" dirty="0"/>
              <a:t>Job Aids 6 &amp; 7.</a:t>
            </a:r>
          </a:p>
          <a:p>
            <a:pPr marL="176131" indent="-176131">
              <a:buFont typeface="Arial" panose="020B0604020202020204" pitchFamily="34" charset="0"/>
              <a:buChar char="•"/>
            </a:pPr>
            <a:endParaRPr lang="en-US" i="0" dirty="0"/>
          </a:p>
          <a:p>
            <a:pPr marL="176131" indent="-176131">
              <a:buFont typeface="Arial" panose="020B0604020202020204" pitchFamily="34" charset="0"/>
              <a:buChar char="•"/>
            </a:pPr>
            <a:r>
              <a:rPr lang="en-US" i="1" baseline="0" dirty="0"/>
              <a:t>Click slide.</a:t>
            </a:r>
            <a:endParaRPr lang="en-US" i="0" dirty="0"/>
          </a:p>
        </p:txBody>
      </p:sp>
      <p:sp>
        <p:nvSpPr>
          <p:cNvPr id="2" name="Date Placeholder 1"/>
          <p:cNvSpPr>
            <a:spLocks noGrp="1"/>
          </p:cNvSpPr>
          <p:nvPr>
            <p:ph type="dt" idx="10"/>
          </p:nvPr>
        </p:nvSpPr>
        <p:spPr/>
        <p:txBody>
          <a:bodyPr/>
          <a:lstStyle/>
          <a:p>
            <a:fld id="{984FD53F-A172-4E49-B185-1228E2F4F708}" type="datetime1">
              <a:rPr lang="en-US" smtClean="0"/>
              <a:t>5/18/2018</a:t>
            </a:fld>
            <a:endParaRPr lang="en-US" dirty="0"/>
          </a:p>
        </p:txBody>
      </p:sp>
      <p:sp>
        <p:nvSpPr>
          <p:cNvPr id="3" name="Header Placeholder 2"/>
          <p:cNvSpPr>
            <a:spLocks noGrp="1"/>
          </p:cNvSpPr>
          <p:nvPr>
            <p:ph type="hdr" sz="quarter" idx="11"/>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308001089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63233" indent="-293551" eaLnBrk="0" hangingPunct="0">
              <a:defRPr sz="2900">
                <a:solidFill>
                  <a:schemeClr val="tx1"/>
                </a:solidFill>
                <a:latin typeface="Times New Roman" pitchFamily="18" charset="0"/>
              </a:defRPr>
            </a:lvl2pPr>
            <a:lvl3pPr marL="1174204" indent="-234841" eaLnBrk="0" hangingPunct="0">
              <a:defRPr sz="2900">
                <a:solidFill>
                  <a:schemeClr val="tx1"/>
                </a:solidFill>
                <a:latin typeface="Times New Roman" pitchFamily="18" charset="0"/>
              </a:defRPr>
            </a:lvl3pPr>
            <a:lvl4pPr marL="1643885" indent="-234841" eaLnBrk="0" hangingPunct="0">
              <a:defRPr sz="2900">
                <a:solidFill>
                  <a:schemeClr val="tx1"/>
                </a:solidFill>
                <a:latin typeface="Times New Roman" pitchFamily="18" charset="0"/>
              </a:defRPr>
            </a:lvl4pPr>
            <a:lvl5pPr marL="2113567" indent="-234841" eaLnBrk="0" hangingPunct="0">
              <a:defRPr sz="2900">
                <a:solidFill>
                  <a:schemeClr val="tx1"/>
                </a:solidFill>
                <a:latin typeface="Times New Roman" pitchFamily="18" charset="0"/>
              </a:defRPr>
            </a:lvl5pPr>
            <a:lvl6pPr marL="2583249" indent="-234841" eaLnBrk="0" fontAlgn="base" hangingPunct="0">
              <a:spcBef>
                <a:spcPct val="0"/>
              </a:spcBef>
              <a:spcAft>
                <a:spcPct val="0"/>
              </a:spcAft>
              <a:defRPr sz="2900">
                <a:solidFill>
                  <a:schemeClr val="tx1"/>
                </a:solidFill>
                <a:latin typeface="Times New Roman" pitchFamily="18" charset="0"/>
              </a:defRPr>
            </a:lvl6pPr>
            <a:lvl7pPr marL="3052930" indent="-234841" eaLnBrk="0" fontAlgn="base" hangingPunct="0">
              <a:spcBef>
                <a:spcPct val="0"/>
              </a:spcBef>
              <a:spcAft>
                <a:spcPct val="0"/>
              </a:spcAft>
              <a:defRPr sz="2900">
                <a:solidFill>
                  <a:schemeClr val="tx1"/>
                </a:solidFill>
                <a:latin typeface="Times New Roman" pitchFamily="18" charset="0"/>
              </a:defRPr>
            </a:lvl7pPr>
            <a:lvl8pPr marL="3522612" indent="-234841" eaLnBrk="0" fontAlgn="base" hangingPunct="0">
              <a:spcBef>
                <a:spcPct val="0"/>
              </a:spcBef>
              <a:spcAft>
                <a:spcPct val="0"/>
              </a:spcAft>
              <a:defRPr sz="2900">
                <a:solidFill>
                  <a:schemeClr val="tx1"/>
                </a:solidFill>
                <a:latin typeface="Times New Roman" pitchFamily="18" charset="0"/>
              </a:defRPr>
            </a:lvl8pPr>
            <a:lvl9pPr marL="3992293" indent="-234841" eaLnBrk="0" fontAlgn="base" hangingPunct="0">
              <a:spcBef>
                <a:spcPct val="0"/>
              </a:spcBef>
              <a:spcAft>
                <a:spcPct val="0"/>
              </a:spcAft>
              <a:defRPr sz="2900">
                <a:solidFill>
                  <a:schemeClr val="tx1"/>
                </a:solidFill>
                <a:latin typeface="Times New Roman" pitchFamily="18" charset="0"/>
              </a:defRPr>
            </a:lvl9pPr>
          </a:lstStyle>
          <a:p>
            <a:pPr eaLnBrk="1" hangingPunct="1"/>
            <a:fld id="{D6BDE5DC-027F-4F14-A0F3-C7B7A3E40103}" type="slidenum">
              <a:rPr lang="en-US" sz="1200"/>
              <a:pPr eaLnBrk="1" hangingPunct="1"/>
              <a:t>76</a:t>
            </a:fld>
            <a:endParaRPr lang="en-US" sz="1200"/>
          </a:p>
        </p:txBody>
      </p:sp>
      <p:sp>
        <p:nvSpPr>
          <p:cNvPr id="39939" name="Rectangle 2"/>
          <p:cNvSpPr>
            <a:spLocks noGrp="1" noRot="1" noChangeAspect="1" noChangeArrowheads="1" noTextEdit="1"/>
          </p:cNvSpPr>
          <p:nvPr>
            <p:ph type="sldImg"/>
          </p:nvPr>
        </p:nvSpPr>
        <p:spPr>
          <a:xfrm>
            <a:off x="1200150" y="700088"/>
            <a:ext cx="4679950" cy="3511550"/>
          </a:xfrm>
          <a:solidFill>
            <a:srgbClr val="FFFFFF"/>
          </a:solidFill>
          <a:ln/>
        </p:spPr>
      </p:sp>
      <p:sp>
        <p:nvSpPr>
          <p:cNvPr id="39940" name="Rectangle 3"/>
          <p:cNvSpPr>
            <a:spLocks noGrp="1" noChangeArrowheads="1"/>
          </p:cNvSpPr>
          <p:nvPr>
            <p:ph type="body" idx="1"/>
          </p:nvPr>
        </p:nvSpPr>
        <p:spPr>
          <a:xfrm>
            <a:off x="945249" y="4449089"/>
            <a:ext cx="5186579" cy="4213384"/>
          </a:xfrm>
          <a:solidFill>
            <a:srgbClr val="FFFFFF"/>
          </a:solidFill>
          <a:ln>
            <a:solidFill>
              <a:srgbClr val="000000"/>
            </a:solidFill>
          </a:ln>
        </p:spPr>
        <p:txBody>
          <a:bodyPr lIns="88854" tIns="44428" rIns="88854" bIns="44428"/>
          <a:lstStyle/>
          <a:p>
            <a:pPr marL="176131" indent="-176131">
              <a:buFont typeface="Arial" panose="020B0604020202020204" pitchFamily="34" charset="0"/>
              <a:buChar char="•"/>
            </a:pPr>
            <a:r>
              <a:rPr lang="en-US" i="1" dirty="0"/>
              <a:t>Review the slide.</a:t>
            </a:r>
          </a:p>
          <a:p>
            <a:pPr marL="176131" indent="-176131">
              <a:buFont typeface="Arial" panose="020B0604020202020204" pitchFamily="34" charset="0"/>
              <a:buChar char="•"/>
            </a:pPr>
            <a:endParaRPr lang="en-US" i="1" dirty="0"/>
          </a:p>
          <a:p>
            <a:pPr marL="176131" indent="-176131">
              <a:buFont typeface="Arial" panose="020B0604020202020204" pitchFamily="34" charset="0"/>
              <a:buChar char="•"/>
            </a:pPr>
            <a:r>
              <a:rPr lang="en-US" i="1" baseline="0" dirty="0"/>
              <a:t>Click slide.</a:t>
            </a:r>
            <a:endParaRPr lang="en-US" i="1" dirty="0"/>
          </a:p>
        </p:txBody>
      </p:sp>
      <p:sp>
        <p:nvSpPr>
          <p:cNvPr id="2" name="Date Placeholder 1"/>
          <p:cNvSpPr>
            <a:spLocks noGrp="1"/>
          </p:cNvSpPr>
          <p:nvPr>
            <p:ph type="dt" idx="10"/>
          </p:nvPr>
        </p:nvSpPr>
        <p:spPr/>
        <p:txBody>
          <a:bodyPr/>
          <a:lstStyle/>
          <a:p>
            <a:fld id="{B366619B-50A1-4139-BEE8-A61150778A54}" type="datetime1">
              <a:rPr lang="en-US" smtClean="0"/>
              <a:t>5/18/2018</a:t>
            </a:fld>
            <a:endParaRPr lang="en-US" dirty="0"/>
          </a:p>
        </p:txBody>
      </p:sp>
      <p:sp>
        <p:nvSpPr>
          <p:cNvPr id="3" name="Header Placeholder 2"/>
          <p:cNvSpPr>
            <a:spLocks noGrp="1"/>
          </p:cNvSpPr>
          <p:nvPr>
            <p:ph type="hdr" sz="quarter" idx="11"/>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241685012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63233" indent="-293551" eaLnBrk="0" hangingPunct="0">
              <a:defRPr sz="2900">
                <a:solidFill>
                  <a:schemeClr val="tx1"/>
                </a:solidFill>
                <a:latin typeface="Times New Roman" pitchFamily="18" charset="0"/>
              </a:defRPr>
            </a:lvl2pPr>
            <a:lvl3pPr marL="1174204" indent="-234841" eaLnBrk="0" hangingPunct="0">
              <a:defRPr sz="2900">
                <a:solidFill>
                  <a:schemeClr val="tx1"/>
                </a:solidFill>
                <a:latin typeface="Times New Roman" pitchFamily="18" charset="0"/>
              </a:defRPr>
            </a:lvl3pPr>
            <a:lvl4pPr marL="1643885" indent="-234841" eaLnBrk="0" hangingPunct="0">
              <a:defRPr sz="2900">
                <a:solidFill>
                  <a:schemeClr val="tx1"/>
                </a:solidFill>
                <a:latin typeface="Times New Roman" pitchFamily="18" charset="0"/>
              </a:defRPr>
            </a:lvl4pPr>
            <a:lvl5pPr marL="2113567" indent="-234841" eaLnBrk="0" hangingPunct="0">
              <a:defRPr sz="2900">
                <a:solidFill>
                  <a:schemeClr val="tx1"/>
                </a:solidFill>
                <a:latin typeface="Times New Roman" pitchFamily="18" charset="0"/>
              </a:defRPr>
            </a:lvl5pPr>
            <a:lvl6pPr marL="2583249" indent="-234841" eaLnBrk="0" fontAlgn="base" hangingPunct="0">
              <a:spcBef>
                <a:spcPct val="0"/>
              </a:spcBef>
              <a:spcAft>
                <a:spcPct val="0"/>
              </a:spcAft>
              <a:defRPr sz="2900">
                <a:solidFill>
                  <a:schemeClr val="tx1"/>
                </a:solidFill>
                <a:latin typeface="Times New Roman" pitchFamily="18" charset="0"/>
              </a:defRPr>
            </a:lvl6pPr>
            <a:lvl7pPr marL="3052930" indent="-234841" eaLnBrk="0" fontAlgn="base" hangingPunct="0">
              <a:spcBef>
                <a:spcPct val="0"/>
              </a:spcBef>
              <a:spcAft>
                <a:spcPct val="0"/>
              </a:spcAft>
              <a:defRPr sz="2900">
                <a:solidFill>
                  <a:schemeClr val="tx1"/>
                </a:solidFill>
                <a:latin typeface="Times New Roman" pitchFamily="18" charset="0"/>
              </a:defRPr>
            </a:lvl7pPr>
            <a:lvl8pPr marL="3522612" indent="-234841" eaLnBrk="0" fontAlgn="base" hangingPunct="0">
              <a:spcBef>
                <a:spcPct val="0"/>
              </a:spcBef>
              <a:spcAft>
                <a:spcPct val="0"/>
              </a:spcAft>
              <a:defRPr sz="2900">
                <a:solidFill>
                  <a:schemeClr val="tx1"/>
                </a:solidFill>
                <a:latin typeface="Times New Roman" pitchFamily="18" charset="0"/>
              </a:defRPr>
            </a:lvl8pPr>
            <a:lvl9pPr marL="3992293" indent="-234841" eaLnBrk="0" fontAlgn="base" hangingPunct="0">
              <a:spcBef>
                <a:spcPct val="0"/>
              </a:spcBef>
              <a:spcAft>
                <a:spcPct val="0"/>
              </a:spcAft>
              <a:defRPr sz="2900">
                <a:solidFill>
                  <a:schemeClr val="tx1"/>
                </a:solidFill>
                <a:latin typeface="Times New Roman" pitchFamily="18" charset="0"/>
              </a:defRPr>
            </a:lvl9pPr>
          </a:lstStyle>
          <a:p>
            <a:pPr eaLnBrk="1" hangingPunct="1"/>
            <a:fld id="{D6BDE5DC-027F-4F14-A0F3-C7B7A3E40103}" type="slidenum">
              <a:rPr lang="en-US" sz="1200"/>
              <a:pPr eaLnBrk="1" hangingPunct="1"/>
              <a:t>77</a:t>
            </a:fld>
            <a:endParaRPr lang="en-US" sz="1200"/>
          </a:p>
        </p:txBody>
      </p:sp>
      <p:sp>
        <p:nvSpPr>
          <p:cNvPr id="39939" name="Rectangle 2"/>
          <p:cNvSpPr>
            <a:spLocks noGrp="1" noRot="1" noChangeAspect="1" noChangeArrowheads="1" noTextEdit="1"/>
          </p:cNvSpPr>
          <p:nvPr>
            <p:ph type="sldImg"/>
          </p:nvPr>
        </p:nvSpPr>
        <p:spPr>
          <a:xfrm>
            <a:off x="1200150" y="700088"/>
            <a:ext cx="4679950" cy="3511550"/>
          </a:xfrm>
          <a:solidFill>
            <a:srgbClr val="FFFFFF"/>
          </a:solidFill>
          <a:ln/>
        </p:spPr>
      </p:sp>
      <p:sp>
        <p:nvSpPr>
          <p:cNvPr id="39940" name="Rectangle 3"/>
          <p:cNvSpPr>
            <a:spLocks noGrp="1" noChangeArrowheads="1"/>
          </p:cNvSpPr>
          <p:nvPr>
            <p:ph type="body" idx="1"/>
          </p:nvPr>
        </p:nvSpPr>
        <p:spPr>
          <a:xfrm>
            <a:off x="945249" y="4449089"/>
            <a:ext cx="5186579" cy="4213384"/>
          </a:xfrm>
          <a:solidFill>
            <a:srgbClr val="FFFFFF"/>
          </a:solidFill>
          <a:ln>
            <a:solidFill>
              <a:srgbClr val="000000"/>
            </a:solidFill>
          </a:ln>
        </p:spPr>
        <p:txBody>
          <a:bodyPr lIns="88854" tIns="44428" rIns="88854" bIns="44428"/>
          <a:lstStyle/>
          <a:p>
            <a:pPr marL="176131" indent="-176131">
              <a:buFont typeface="Arial" panose="020B0604020202020204" pitchFamily="34" charset="0"/>
              <a:buChar char="•"/>
            </a:pPr>
            <a:r>
              <a:rPr lang="en-US" i="1" baseline="0" dirty="0"/>
              <a:t>Review the slide.</a:t>
            </a:r>
          </a:p>
          <a:p>
            <a:pPr marL="176131" indent="-176131">
              <a:buFont typeface="Arial" panose="020B0604020202020204" pitchFamily="34" charset="0"/>
              <a:buChar char="•"/>
            </a:pPr>
            <a:endParaRPr lang="en-US" i="1" baseline="0" dirty="0"/>
          </a:p>
          <a:p>
            <a:pPr marL="176131" indent="-176131">
              <a:buFont typeface="Arial" panose="020B0604020202020204" pitchFamily="34" charset="0"/>
              <a:buChar char="•"/>
            </a:pPr>
            <a:r>
              <a:rPr lang="en-US" i="1" baseline="0" dirty="0"/>
              <a:t>Click slide.</a:t>
            </a:r>
            <a:endParaRPr lang="en-US" i="1" dirty="0"/>
          </a:p>
        </p:txBody>
      </p:sp>
      <p:sp>
        <p:nvSpPr>
          <p:cNvPr id="2" name="Date Placeholder 1"/>
          <p:cNvSpPr>
            <a:spLocks noGrp="1"/>
          </p:cNvSpPr>
          <p:nvPr>
            <p:ph type="dt" idx="10"/>
          </p:nvPr>
        </p:nvSpPr>
        <p:spPr/>
        <p:txBody>
          <a:bodyPr/>
          <a:lstStyle/>
          <a:p>
            <a:fld id="{14A901F7-87D9-43D6-AFBC-79D5043C6705}" type="datetime1">
              <a:rPr lang="en-US" smtClean="0"/>
              <a:t>5/18/2018</a:t>
            </a:fld>
            <a:endParaRPr lang="en-US" dirty="0"/>
          </a:p>
        </p:txBody>
      </p:sp>
      <p:sp>
        <p:nvSpPr>
          <p:cNvPr id="3" name="Header Placeholder 2"/>
          <p:cNvSpPr>
            <a:spLocks noGrp="1"/>
          </p:cNvSpPr>
          <p:nvPr>
            <p:ph type="hdr" sz="quarter" idx="11"/>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334693065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63233" indent="-293551" eaLnBrk="0" hangingPunct="0">
              <a:defRPr sz="2900">
                <a:solidFill>
                  <a:schemeClr val="tx1"/>
                </a:solidFill>
                <a:latin typeface="Times New Roman" pitchFamily="18" charset="0"/>
              </a:defRPr>
            </a:lvl2pPr>
            <a:lvl3pPr marL="1174204" indent="-234841" eaLnBrk="0" hangingPunct="0">
              <a:defRPr sz="2900">
                <a:solidFill>
                  <a:schemeClr val="tx1"/>
                </a:solidFill>
                <a:latin typeface="Times New Roman" pitchFamily="18" charset="0"/>
              </a:defRPr>
            </a:lvl3pPr>
            <a:lvl4pPr marL="1643885" indent="-234841" eaLnBrk="0" hangingPunct="0">
              <a:defRPr sz="2900">
                <a:solidFill>
                  <a:schemeClr val="tx1"/>
                </a:solidFill>
                <a:latin typeface="Times New Roman" pitchFamily="18" charset="0"/>
              </a:defRPr>
            </a:lvl4pPr>
            <a:lvl5pPr marL="2113567" indent="-234841" eaLnBrk="0" hangingPunct="0">
              <a:defRPr sz="2900">
                <a:solidFill>
                  <a:schemeClr val="tx1"/>
                </a:solidFill>
                <a:latin typeface="Times New Roman" pitchFamily="18" charset="0"/>
              </a:defRPr>
            </a:lvl5pPr>
            <a:lvl6pPr marL="2583249" indent="-234841" eaLnBrk="0" fontAlgn="base" hangingPunct="0">
              <a:spcBef>
                <a:spcPct val="0"/>
              </a:spcBef>
              <a:spcAft>
                <a:spcPct val="0"/>
              </a:spcAft>
              <a:defRPr sz="2900">
                <a:solidFill>
                  <a:schemeClr val="tx1"/>
                </a:solidFill>
                <a:latin typeface="Times New Roman" pitchFamily="18" charset="0"/>
              </a:defRPr>
            </a:lvl6pPr>
            <a:lvl7pPr marL="3052930" indent="-234841" eaLnBrk="0" fontAlgn="base" hangingPunct="0">
              <a:spcBef>
                <a:spcPct val="0"/>
              </a:spcBef>
              <a:spcAft>
                <a:spcPct val="0"/>
              </a:spcAft>
              <a:defRPr sz="2900">
                <a:solidFill>
                  <a:schemeClr val="tx1"/>
                </a:solidFill>
                <a:latin typeface="Times New Roman" pitchFamily="18" charset="0"/>
              </a:defRPr>
            </a:lvl7pPr>
            <a:lvl8pPr marL="3522612" indent="-234841" eaLnBrk="0" fontAlgn="base" hangingPunct="0">
              <a:spcBef>
                <a:spcPct val="0"/>
              </a:spcBef>
              <a:spcAft>
                <a:spcPct val="0"/>
              </a:spcAft>
              <a:defRPr sz="2900">
                <a:solidFill>
                  <a:schemeClr val="tx1"/>
                </a:solidFill>
                <a:latin typeface="Times New Roman" pitchFamily="18" charset="0"/>
              </a:defRPr>
            </a:lvl8pPr>
            <a:lvl9pPr marL="3992293" indent="-234841" eaLnBrk="0" fontAlgn="base" hangingPunct="0">
              <a:spcBef>
                <a:spcPct val="0"/>
              </a:spcBef>
              <a:spcAft>
                <a:spcPct val="0"/>
              </a:spcAft>
              <a:defRPr sz="2900">
                <a:solidFill>
                  <a:schemeClr val="tx1"/>
                </a:solidFill>
                <a:latin typeface="Times New Roman" pitchFamily="18" charset="0"/>
              </a:defRPr>
            </a:lvl9pPr>
          </a:lstStyle>
          <a:p>
            <a:pPr eaLnBrk="1" hangingPunct="1"/>
            <a:fld id="{D6BDE5DC-027F-4F14-A0F3-C7B7A3E40103}" type="slidenum">
              <a:rPr lang="en-US" sz="1200"/>
              <a:pPr eaLnBrk="1" hangingPunct="1"/>
              <a:t>78</a:t>
            </a:fld>
            <a:endParaRPr lang="en-US" sz="1200"/>
          </a:p>
        </p:txBody>
      </p:sp>
      <p:sp>
        <p:nvSpPr>
          <p:cNvPr id="39939" name="Rectangle 2"/>
          <p:cNvSpPr>
            <a:spLocks noGrp="1" noRot="1" noChangeAspect="1" noChangeArrowheads="1" noTextEdit="1"/>
          </p:cNvSpPr>
          <p:nvPr>
            <p:ph type="sldImg"/>
          </p:nvPr>
        </p:nvSpPr>
        <p:spPr>
          <a:xfrm>
            <a:off x="1200150" y="700088"/>
            <a:ext cx="4679950" cy="3511550"/>
          </a:xfrm>
          <a:solidFill>
            <a:srgbClr val="FFFFFF"/>
          </a:solidFill>
          <a:ln/>
        </p:spPr>
      </p:sp>
      <p:sp>
        <p:nvSpPr>
          <p:cNvPr id="39940" name="Rectangle 3"/>
          <p:cNvSpPr>
            <a:spLocks noGrp="1" noChangeArrowheads="1"/>
          </p:cNvSpPr>
          <p:nvPr>
            <p:ph type="body" idx="1"/>
          </p:nvPr>
        </p:nvSpPr>
        <p:spPr>
          <a:xfrm>
            <a:off x="945249" y="4449089"/>
            <a:ext cx="5186579" cy="4213384"/>
          </a:xfrm>
          <a:solidFill>
            <a:srgbClr val="FFFFFF"/>
          </a:solidFill>
          <a:ln>
            <a:solidFill>
              <a:srgbClr val="000000"/>
            </a:solidFill>
          </a:ln>
        </p:spPr>
        <p:txBody>
          <a:bodyPr lIns="88854" tIns="44428" rIns="88854" bIns="44428"/>
          <a:lstStyle/>
          <a:p>
            <a:pPr marL="176131" indent="-176131">
              <a:buFont typeface="Arial" panose="020B0604020202020204" pitchFamily="34" charset="0"/>
              <a:buChar char="•"/>
            </a:pPr>
            <a:r>
              <a:rPr lang="en-US" i="1" dirty="0"/>
              <a:t>Review the slide.</a:t>
            </a:r>
          </a:p>
          <a:p>
            <a:pPr marL="176131" indent="-176131">
              <a:buFont typeface="Arial" panose="020B0604020202020204" pitchFamily="34" charset="0"/>
              <a:buChar char="•"/>
            </a:pPr>
            <a:endParaRPr lang="en-US" i="1" dirty="0"/>
          </a:p>
          <a:p>
            <a:pPr marL="176131" indent="-176131">
              <a:buFont typeface="Arial" panose="020B0604020202020204" pitchFamily="34" charset="0"/>
              <a:buChar char="•"/>
            </a:pPr>
            <a:r>
              <a:rPr lang="en-US" i="1" baseline="0" dirty="0"/>
              <a:t>Click slide.</a:t>
            </a:r>
            <a:endParaRPr lang="en-US" i="1" dirty="0"/>
          </a:p>
        </p:txBody>
      </p:sp>
      <p:sp>
        <p:nvSpPr>
          <p:cNvPr id="2" name="Date Placeholder 1"/>
          <p:cNvSpPr>
            <a:spLocks noGrp="1"/>
          </p:cNvSpPr>
          <p:nvPr>
            <p:ph type="dt" idx="10"/>
          </p:nvPr>
        </p:nvSpPr>
        <p:spPr/>
        <p:txBody>
          <a:bodyPr/>
          <a:lstStyle/>
          <a:p>
            <a:fld id="{438BF3B9-2C93-4EA1-B2AB-F5E3AAB2F838}" type="datetime1">
              <a:rPr lang="en-US" smtClean="0"/>
              <a:t>5/18/2018</a:t>
            </a:fld>
            <a:endParaRPr lang="en-US" dirty="0"/>
          </a:p>
        </p:txBody>
      </p:sp>
      <p:sp>
        <p:nvSpPr>
          <p:cNvPr id="3" name="Header Placeholder 2"/>
          <p:cNvSpPr>
            <a:spLocks noGrp="1"/>
          </p:cNvSpPr>
          <p:nvPr>
            <p:ph type="hdr" sz="quarter" idx="11"/>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426658335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63233" indent="-293551" eaLnBrk="0" hangingPunct="0">
              <a:defRPr sz="2900">
                <a:solidFill>
                  <a:schemeClr val="tx1"/>
                </a:solidFill>
                <a:latin typeface="Times New Roman" pitchFamily="18" charset="0"/>
              </a:defRPr>
            </a:lvl2pPr>
            <a:lvl3pPr marL="1174204" indent="-234841" eaLnBrk="0" hangingPunct="0">
              <a:defRPr sz="2900">
                <a:solidFill>
                  <a:schemeClr val="tx1"/>
                </a:solidFill>
                <a:latin typeface="Times New Roman" pitchFamily="18" charset="0"/>
              </a:defRPr>
            </a:lvl3pPr>
            <a:lvl4pPr marL="1643885" indent="-234841" eaLnBrk="0" hangingPunct="0">
              <a:defRPr sz="2900">
                <a:solidFill>
                  <a:schemeClr val="tx1"/>
                </a:solidFill>
                <a:latin typeface="Times New Roman" pitchFamily="18" charset="0"/>
              </a:defRPr>
            </a:lvl4pPr>
            <a:lvl5pPr marL="2113567" indent="-234841" eaLnBrk="0" hangingPunct="0">
              <a:defRPr sz="2900">
                <a:solidFill>
                  <a:schemeClr val="tx1"/>
                </a:solidFill>
                <a:latin typeface="Times New Roman" pitchFamily="18" charset="0"/>
              </a:defRPr>
            </a:lvl5pPr>
            <a:lvl6pPr marL="2583249" indent="-234841" eaLnBrk="0" fontAlgn="base" hangingPunct="0">
              <a:spcBef>
                <a:spcPct val="0"/>
              </a:spcBef>
              <a:spcAft>
                <a:spcPct val="0"/>
              </a:spcAft>
              <a:defRPr sz="2900">
                <a:solidFill>
                  <a:schemeClr val="tx1"/>
                </a:solidFill>
                <a:latin typeface="Times New Roman" pitchFamily="18" charset="0"/>
              </a:defRPr>
            </a:lvl6pPr>
            <a:lvl7pPr marL="3052930" indent="-234841" eaLnBrk="0" fontAlgn="base" hangingPunct="0">
              <a:spcBef>
                <a:spcPct val="0"/>
              </a:spcBef>
              <a:spcAft>
                <a:spcPct val="0"/>
              </a:spcAft>
              <a:defRPr sz="2900">
                <a:solidFill>
                  <a:schemeClr val="tx1"/>
                </a:solidFill>
                <a:latin typeface="Times New Roman" pitchFamily="18" charset="0"/>
              </a:defRPr>
            </a:lvl7pPr>
            <a:lvl8pPr marL="3522612" indent="-234841" eaLnBrk="0" fontAlgn="base" hangingPunct="0">
              <a:spcBef>
                <a:spcPct val="0"/>
              </a:spcBef>
              <a:spcAft>
                <a:spcPct val="0"/>
              </a:spcAft>
              <a:defRPr sz="2900">
                <a:solidFill>
                  <a:schemeClr val="tx1"/>
                </a:solidFill>
                <a:latin typeface="Times New Roman" pitchFamily="18" charset="0"/>
              </a:defRPr>
            </a:lvl8pPr>
            <a:lvl9pPr marL="3992293" indent="-234841" eaLnBrk="0" fontAlgn="base" hangingPunct="0">
              <a:spcBef>
                <a:spcPct val="0"/>
              </a:spcBef>
              <a:spcAft>
                <a:spcPct val="0"/>
              </a:spcAft>
              <a:defRPr sz="2900">
                <a:solidFill>
                  <a:schemeClr val="tx1"/>
                </a:solidFill>
                <a:latin typeface="Times New Roman" pitchFamily="18" charset="0"/>
              </a:defRPr>
            </a:lvl9pPr>
          </a:lstStyle>
          <a:p>
            <a:pPr eaLnBrk="1" hangingPunct="1"/>
            <a:fld id="{D6BDE5DC-027F-4F14-A0F3-C7B7A3E40103}" type="slidenum">
              <a:rPr lang="en-US" sz="1200"/>
              <a:pPr eaLnBrk="1" hangingPunct="1"/>
              <a:t>79</a:t>
            </a:fld>
            <a:endParaRPr lang="en-US" sz="1200"/>
          </a:p>
        </p:txBody>
      </p:sp>
      <p:sp>
        <p:nvSpPr>
          <p:cNvPr id="39939" name="Rectangle 2"/>
          <p:cNvSpPr>
            <a:spLocks noGrp="1" noRot="1" noChangeAspect="1" noChangeArrowheads="1" noTextEdit="1"/>
          </p:cNvSpPr>
          <p:nvPr>
            <p:ph type="sldImg"/>
          </p:nvPr>
        </p:nvSpPr>
        <p:spPr>
          <a:xfrm>
            <a:off x="1200150" y="700088"/>
            <a:ext cx="4679950" cy="3511550"/>
          </a:xfrm>
          <a:solidFill>
            <a:srgbClr val="FFFFFF"/>
          </a:solidFill>
          <a:ln/>
        </p:spPr>
      </p:sp>
      <p:sp>
        <p:nvSpPr>
          <p:cNvPr id="39940" name="Rectangle 3"/>
          <p:cNvSpPr>
            <a:spLocks noGrp="1" noChangeArrowheads="1"/>
          </p:cNvSpPr>
          <p:nvPr>
            <p:ph type="body" idx="1"/>
          </p:nvPr>
        </p:nvSpPr>
        <p:spPr>
          <a:xfrm>
            <a:off x="945249" y="4449089"/>
            <a:ext cx="5186579" cy="4213384"/>
          </a:xfrm>
          <a:solidFill>
            <a:srgbClr val="FFFFFF"/>
          </a:solidFill>
          <a:ln>
            <a:solidFill>
              <a:srgbClr val="000000"/>
            </a:solidFill>
          </a:ln>
        </p:spPr>
        <p:txBody>
          <a:bodyPr lIns="88854" tIns="44428" rIns="88854" bIns="44428"/>
          <a:lstStyle/>
          <a:p>
            <a:pPr marL="176131" indent="-176131">
              <a:buFont typeface="Arial" panose="020B0604020202020204" pitchFamily="34" charset="0"/>
              <a:buChar char="•"/>
            </a:pPr>
            <a:r>
              <a:rPr lang="en-US" i="1" dirty="0"/>
              <a:t>Review the</a:t>
            </a:r>
            <a:r>
              <a:rPr lang="en-US" i="1" baseline="0" dirty="0"/>
              <a:t> </a:t>
            </a:r>
            <a:r>
              <a:rPr lang="en-US" i="1" dirty="0"/>
              <a:t>slide.</a:t>
            </a:r>
          </a:p>
          <a:p>
            <a:pPr marL="176131" indent="-176131">
              <a:buFont typeface="Arial" panose="020B0604020202020204" pitchFamily="34" charset="0"/>
              <a:buChar char="•"/>
            </a:pPr>
            <a:endParaRPr lang="en-US" i="1" dirty="0"/>
          </a:p>
          <a:p>
            <a:pPr marL="176131" indent="-176131">
              <a:buFont typeface="Arial" panose="020B0604020202020204" pitchFamily="34" charset="0"/>
              <a:buChar char="•"/>
            </a:pPr>
            <a:r>
              <a:rPr lang="en-US" i="0" dirty="0"/>
              <a:t>Loss Avoidance Study, shows the benefit of the mitigation in the target</a:t>
            </a:r>
            <a:r>
              <a:rPr lang="en-US" i="0" baseline="0" dirty="0"/>
              <a:t> area by calculation of damage that didn’t occur.</a:t>
            </a:r>
            <a:endParaRPr lang="en-US" i="0" dirty="0"/>
          </a:p>
          <a:p>
            <a:pPr marL="176131" indent="-176131">
              <a:buFont typeface="Arial" panose="020B0604020202020204" pitchFamily="34" charset="0"/>
              <a:buChar char="•"/>
            </a:pPr>
            <a:endParaRPr lang="en-US" i="1" dirty="0"/>
          </a:p>
          <a:p>
            <a:pPr marL="176131" indent="-176131">
              <a:buFont typeface="Arial" panose="020B0604020202020204" pitchFamily="34" charset="0"/>
              <a:buChar char="•"/>
            </a:pPr>
            <a:r>
              <a:rPr lang="en-US" i="1" baseline="0" dirty="0"/>
              <a:t>Click slide.</a:t>
            </a:r>
            <a:endParaRPr lang="en-US" i="1" dirty="0"/>
          </a:p>
        </p:txBody>
      </p:sp>
      <p:sp>
        <p:nvSpPr>
          <p:cNvPr id="2" name="Date Placeholder 1"/>
          <p:cNvSpPr>
            <a:spLocks noGrp="1"/>
          </p:cNvSpPr>
          <p:nvPr>
            <p:ph type="dt" idx="10"/>
          </p:nvPr>
        </p:nvSpPr>
        <p:spPr/>
        <p:txBody>
          <a:bodyPr/>
          <a:lstStyle/>
          <a:p>
            <a:fld id="{DD64B2C1-A725-49E4-B06D-9E9D02762176}" type="datetime1">
              <a:rPr lang="en-US" smtClean="0"/>
              <a:t>5/18/2018</a:t>
            </a:fld>
            <a:endParaRPr lang="en-US" dirty="0"/>
          </a:p>
        </p:txBody>
      </p:sp>
      <p:sp>
        <p:nvSpPr>
          <p:cNvPr id="3" name="Header Placeholder 2"/>
          <p:cNvSpPr>
            <a:spLocks noGrp="1"/>
          </p:cNvSpPr>
          <p:nvPr>
            <p:ph type="hdr" sz="quarter" idx="11"/>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11535787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63233" indent="-293551" eaLnBrk="0" hangingPunct="0">
              <a:defRPr sz="2900">
                <a:solidFill>
                  <a:schemeClr val="tx1"/>
                </a:solidFill>
                <a:latin typeface="Times New Roman" pitchFamily="18" charset="0"/>
              </a:defRPr>
            </a:lvl2pPr>
            <a:lvl3pPr marL="1174204" indent="-234841" eaLnBrk="0" hangingPunct="0">
              <a:defRPr sz="2900">
                <a:solidFill>
                  <a:schemeClr val="tx1"/>
                </a:solidFill>
                <a:latin typeface="Times New Roman" pitchFamily="18" charset="0"/>
              </a:defRPr>
            </a:lvl3pPr>
            <a:lvl4pPr marL="1643885" indent="-234841" eaLnBrk="0" hangingPunct="0">
              <a:defRPr sz="2900">
                <a:solidFill>
                  <a:schemeClr val="tx1"/>
                </a:solidFill>
                <a:latin typeface="Times New Roman" pitchFamily="18" charset="0"/>
              </a:defRPr>
            </a:lvl4pPr>
            <a:lvl5pPr marL="2113567" indent="-234841" eaLnBrk="0" hangingPunct="0">
              <a:defRPr sz="2900">
                <a:solidFill>
                  <a:schemeClr val="tx1"/>
                </a:solidFill>
                <a:latin typeface="Times New Roman" pitchFamily="18" charset="0"/>
              </a:defRPr>
            </a:lvl5pPr>
            <a:lvl6pPr marL="2583249" indent="-234841" eaLnBrk="0" fontAlgn="base" hangingPunct="0">
              <a:spcBef>
                <a:spcPct val="0"/>
              </a:spcBef>
              <a:spcAft>
                <a:spcPct val="0"/>
              </a:spcAft>
              <a:defRPr sz="2900">
                <a:solidFill>
                  <a:schemeClr val="tx1"/>
                </a:solidFill>
                <a:latin typeface="Times New Roman" pitchFamily="18" charset="0"/>
              </a:defRPr>
            </a:lvl6pPr>
            <a:lvl7pPr marL="3052930" indent="-234841" eaLnBrk="0" fontAlgn="base" hangingPunct="0">
              <a:spcBef>
                <a:spcPct val="0"/>
              </a:spcBef>
              <a:spcAft>
                <a:spcPct val="0"/>
              </a:spcAft>
              <a:defRPr sz="2900">
                <a:solidFill>
                  <a:schemeClr val="tx1"/>
                </a:solidFill>
                <a:latin typeface="Times New Roman" pitchFamily="18" charset="0"/>
              </a:defRPr>
            </a:lvl7pPr>
            <a:lvl8pPr marL="3522612" indent="-234841" eaLnBrk="0" fontAlgn="base" hangingPunct="0">
              <a:spcBef>
                <a:spcPct val="0"/>
              </a:spcBef>
              <a:spcAft>
                <a:spcPct val="0"/>
              </a:spcAft>
              <a:defRPr sz="2900">
                <a:solidFill>
                  <a:schemeClr val="tx1"/>
                </a:solidFill>
                <a:latin typeface="Times New Roman" pitchFamily="18" charset="0"/>
              </a:defRPr>
            </a:lvl8pPr>
            <a:lvl9pPr marL="3992293" indent="-234841" eaLnBrk="0" fontAlgn="base" hangingPunct="0">
              <a:spcBef>
                <a:spcPct val="0"/>
              </a:spcBef>
              <a:spcAft>
                <a:spcPct val="0"/>
              </a:spcAft>
              <a:defRPr sz="2900">
                <a:solidFill>
                  <a:schemeClr val="tx1"/>
                </a:solidFill>
                <a:latin typeface="Times New Roman" pitchFamily="18" charset="0"/>
              </a:defRPr>
            </a:lvl9pPr>
          </a:lstStyle>
          <a:p>
            <a:pPr eaLnBrk="1" hangingPunct="1"/>
            <a:fld id="{D6BDE5DC-027F-4F14-A0F3-C7B7A3E40103}" type="slidenum">
              <a:rPr lang="en-US" sz="1200"/>
              <a:pPr eaLnBrk="1" hangingPunct="1"/>
              <a:t>8</a:t>
            </a:fld>
            <a:endParaRPr lang="en-US" sz="1200"/>
          </a:p>
        </p:txBody>
      </p:sp>
      <p:sp>
        <p:nvSpPr>
          <p:cNvPr id="39939" name="Rectangle 2"/>
          <p:cNvSpPr>
            <a:spLocks noGrp="1" noRot="1" noChangeAspect="1" noChangeArrowheads="1" noTextEdit="1"/>
          </p:cNvSpPr>
          <p:nvPr>
            <p:ph type="sldImg"/>
          </p:nvPr>
        </p:nvSpPr>
        <p:spPr>
          <a:xfrm>
            <a:off x="1200150" y="700088"/>
            <a:ext cx="4679950" cy="3511550"/>
          </a:xfrm>
          <a:solidFill>
            <a:srgbClr val="FFFFFF"/>
          </a:solidFill>
          <a:ln/>
        </p:spPr>
      </p:sp>
      <p:sp>
        <p:nvSpPr>
          <p:cNvPr id="39940" name="Rectangle 3"/>
          <p:cNvSpPr>
            <a:spLocks noGrp="1" noChangeArrowheads="1"/>
          </p:cNvSpPr>
          <p:nvPr>
            <p:ph type="body" idx="1"/>
          </p:nvPr>
        </p:nvSpPr>
        <p:spPr>
          <a:xfrm>
            <a:off x="945249" y="4449089"/>
            <a:ext cx="5186579" cy="4213384"/>
          </a:xfrm>
          <a:solidFill>
            <a:srgbClr val="FFFFFF"/>
          </a:solidFill>
          <a:ln>
            <a:solidFill>
              <a:srgbClr val="000000"/>
            </a:solidFill>
          </a:ln>
        </p:spPr>
        <p:txBody>
          <a:bodyPr lIns="88854" tIns="44428" rIns="88854" bIns="44428"/>
          <a:lstStyle/>
          <a:p>
            <a:pPr marL="176131" marR="0" indent="-176131" algn="l" defTabSz="914400" rtl="0" eaLnBrk="1" fontAlgn="auto" latinLnBrk="0" hangingPunct="1">
              <a:lnSpc>
                <a:spcPct val="100000"/>
              </a:lnSpc>
              <a:spcBef>
                <a:spcPts val="0"/>
              </a:spcBef>
              <a:spcAft>
                <a:spcPts val="0"/>
              </a:spcAft>
              <a:buClrTx/>
              <a:buSzTx/>
              <a:buFont typeface="Arial" pitchFamily="34" charset="0"/>
              <a:buChar char="•"/>
              <a:tabLst/>
              <a:defRPr/>
            </a:pPr>
            <a:r>
              <a:rPr lang="en-US" i="1" dirty="0"/>
              <a:t>The unattributed quote is a musing</a:t>
            </a:r>
            <a:r>
              <a:rPr lang="en-US" i="1" baseline="0" dirty="0"/>
              <a:t> from a retired SFPM that should stimulate some discussion.</a:t>
            </a:r>
          </a:p>
          <a:p>
            <a:pPr marL="176131" marR="0" indent="-176131"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i="1" baseline="0" dirty="0"/>
          </a:p>
          <a:p>
            <a:pPr marL="176131" indent="-176131">
              <a:buFont typeface="Arial" pitchFamily="34" charset="0"/>
              <a:buChar char="•"/>
            </a:pPr>
            <a:r>
              <a:rPr lang="en-US" i="0" baseline="0" dirty="0"/>
              <a:t>We will talk about your place or cog in the big wheel that is the federal disaster response program in some detail.</a:t>
            </a:r>
          </a:p>
          <a:p>
            <a:pPr marL="176131" indent="-176131">
              <a:buFont typeface="Arial" pitchFamily="34" charset="0"/>
              <a:buChar char="•"/>
            </a:pPr>
            <a:endParaRPr lang="en-US" i="0" baseline="0" dirty="0"/>
          </a:p>
          <a:p>
            <a:pPr marL="176131" indent="-176131">
              <a:buFont typeface="Arial" pitchFamily="34" charset="0"/>
              <a:buChar char="•"/>
            </a:pPr>
            <a:r>
              <a:rPr lang="en-US" i="0" baseline="0" dirty="0"/>
              <a:t>First, a quick look at the emergency management cycle.</a:t>
            </a:r>
          </a:p>
          <a:p>
            <a:pPr marL="176131" indent="-176131">
              <a:buFont typeface="Arial" pitchFamily="34" charset="0"/>
              <a:buChar char="•"/>
            </a:pPr>
            <a:endParaRPr lang="en-US" i="1" baseline="0" dirty="0"/>
          </a:p>
          <a:p>
            <a:pPr marL="176131" indent="-176131">
              <a:buFont typeface="Arial" pitchFamily="34" charset="0"/>
              <a:buChar char="•"/>
            </a:pPr>
            <a:r>
              <a:rPr lang="en-US" i="0" baseline="0" dirty="0"/>
              <a:t>Now…here…we… go.</a:t>
            </a:r>
            <a:endParaRPr lang="en-US" i="0" dirty="0"/>
          </a:p>
        </p:txBody>
      </p:sp>
      <p:sp>
        <p:nvSpPr>
          <p:cNvPr id="2" name="Date Placeholder 1"/>
          <p:cNvSpPr>
            <a:spLocks noGrp="1"/>
          </p:cNvSpPr>
          <p:nvPr>
            <p:ph type="dt" idx="10"/>
          </p:nvPr>
        </p:nvSpPr>
        <p:spPr/>
        <p:txBody>
          <a:bodyPr/>
          <a:lstStyle/>
          <a:p>
            <a:fld id="{57123B32-AF23-4DCB-A012-4315C300A877}" type="datetime1">
              <a:rPr lang="en-US" smtClean="0"/>
              <a:t>5/18/2018</a:t>
            </a:fld>
            <a:endParaRPr lang="en-US" dirty="0"/>
          </a:p>
        </p:txBody>
      </p:sp>
      <p:sp>
        <p:nvSpPr>
          <p:cNvPr id="3" name="Header Placeholder 2"/>
          <p:cNvSpPr>
            <a:spLocks noGrp="1"/>
          </p:cNvSpPr>
          <p:nvPr>
            <p:ph type="hdr" sz="quarter" idx="11"/>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398093041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63233" indent="-293551" eaLnBrk="0" hangingPunct="0">
              <a:defRPr sz="2900">
                <a:solidFill>
                  <a:schemeClr val="tx1"/>
                </a:solidFill>
                <a:latin typeface="Times New Roman" pitchFamily="18" charset="0"/>
              </a:defRPr>
            </a:lvl2pPr>
            <a:lvl3pPr marL="1174204" indent="-234841" eaLnBrk="0" hangingPunct="0">
              <a:defRPr sz="2900">
                <a:solidFill>
                  <a:schemeClr val="tx1"/>
                </a:solidFill>
                <a:latin typeface="Times New Roman" pitchFamily="18" charset="0"/>
              </a:defRPr>
            </a:lvl3pPr>
            <a:lvl4pPr marL="1643885" indent="-234841" eaLnBrk="0" hangingPunct="0">
              <a:defRPr sz="2900">
                <a:solidFill>
                  <a:schemeClr val="tx1"/>
                </a:solidFill>
                <a:latin typeface="Times New Roman" pitchFamily="18" charset="0"/>
              </a:defRPr>
            </a:lvl4pPr>
            <a:lvl5pPr marL="2113567" indent="-234841" eaLnBrk="0" hangingPunct="0">
              <a:defRPr sz="2900">
                <a:solidFill>
                  <a:schemeClr val="tx1"/>
                </a:solidFill>
                <a:latin typeface="Times New Roman" pitchFamily="18" charset="0"/>
              </a:defRPr>
            </a:lvl5pPr>
            <a:lvl6pPr marL="2583249" indent="-234841" eaLnBrk="0" fontAlgn="base" hangingPunct="0">
              <a:spcBef>
                <a:spcPct val="0"/>
              </a:spcBef>
              <a:spcAft>
                <a:spcPct val="0"/>
              </a:spcAft>
              <a:defRPr sz="2900">
                <a:solidFill>
                  <a:schemeClr val="tx1"/>
                </a:solidFill>
                <a:latin typeface="Times New Roman" pitchFamily="18" charset="0"/>
              </a:defRPr>
            </a:lvl6pPr>
            <a:lvl7pPr marL="3052930" indent="-234841" eaLnBrk="0" fontAlgn="base" hangingPunct="0">
              <a:spcBef>
                <a:spcPct val="0"/>
              </a:spcBef>
              <a:spcAft>
                <a:spcPct val="0"/>
              </a:spcAft>
              <a:defRPr sz="2900">
                <a:solidFill>
                  <a:schemeClr val="tx1"/>
                </a:solidFill>
                <a:latin typeface="Times New Roman" pitchFamily="18" charset="0"/>
              </a:defRPr>
            </a:lvl7pPr>
            <a:lvl8pPr marL="3522612" indent="-234841" eaLnBrk="0" fontAlgn="base" hangingPunct="0">
              <a:spcBef>
                <a:spcPct val="0"/>
              </a:spcBef>
              <a:spcAft>
                <a:spcPct val="0"/>
              </a:spcAft>
              <a:defRPr sz="2900">
                <a:solidFill>
                  <a:schemeClr val="tx1"/>
                </a:solidFill>
                <a:latin typeface="Times New Roman" pitchFamily="18" charset="0"/>
              </a:defRPr>
            </a:lvl8pPr>
            <a:lvl9pPr marL="3992293" indent="-234841" eaLnBrk="0" fontAlgn="base" hangingPunct="0">
              <a:spcBef>
                <a:spcPct val="0"/>
              </a:spcBef>
              <a:spcAft>
                <a:spcPct val="0"/>
              </a:spcAft>
              <a:defRPr sz="2900">
                <a:solidFill>
                  <a:schemeClr val="tx1"/>
                </a:solidFill>
                <a:latin typeface="Times New Roman" pitchFamily="18" charset="0"/>
              </a:defRPr>
            </a:lvl9pPr>
          </a:lstStyle>
          <a:p>
            <a:pPr eaLnBrk="1" hangingPunct="1"/>
            <a:fld id="{D6BDE5DC-027F-4F14-A0F3-C7B7A3E40103}" type="slidenum">
              <a:rPr lang="en-US" sz="1200"/>
              <a:pPr eaLnBrk="1" hangingPunct="1"/>
              <a:t>80</a:t>
            </a:fld>
            <a:endParaRPr lang="en-US" sz="1200"/>
          </a:p>
        </p:txBody>
      </p:sp>
      <p:sp>
        <p:nvSpPr>
          <p:cNvPr id="39939" name="Rectangle 2"/>
          <p:cNvSpPr>
            <a:spLocks noGrp="1" noRot="1" noChangeAspect="1" noChangeArrowheads="1" noTextEdit="1"/>
          </p:cNvSpPr>
          <p:nvPr>
            <p:ph type="sldImg"/>
          </p:nvPr>
        </p:nvSpPr>
        <p:spPr>
          <a:xfrm>
            <a:off x="1200150" y="700088"/>
            <a:ext cx="4679950" cy="3511550"/>
          </a:xfrm>
          <a:solidFill>
            <a:srgbClr val="FFFFFF"/>
          </a:solidFill>
          <a:ln/>
        </p:spPr>
      </p:sp>
      <p:sp>
        <p:nvSpPr>
          <p:cNvPr id="39940" name="Rectangle 3"/>
          <p:cNvSpPr>
            <a:spLocks noGrp="1" noChangeArrowheads="1"/>
          </p:cNvSpPr>
          <p:nvPr>
            <p:ph type="body" idx="1"/>
          </p:nvPr>
        </p:nvSpPr>
        <p:spPr>
          <a:xfrm>
            <a:off x="945249" y="4449089"/>
            <a:ext cx="5186579" cy="4213384"/>
          </a:xfrm>
          <a:solidFill>
            <a:srgbClr val="FFFFFF"/>
          </a:solidFill>
          <a:ln>
            <a:solidFill>
              <a:srgbClr val="000000"/>
            </a:solidFill>
          </a:ln>
        </p:spPr>
        <p:txBody>
          <a:bodyPr lIns="88854" tIns="44428" rIns="88854" bIns="44428"/>
          <a:lstStyle/>
          <a:p>
            <a:pPr marL="176131" indent="-176131">
              <a:buFont typeface="Arial" panose="020B0604020202020204" pitchFamily="34" charset="0"/>
              <a:buChar char="•"/>
            </a:pPr>
            <a:r>
              <a:rPr lang="en-US" i="1" dirty="0"/>
              <a:t>Review the slide.</a:t>
            </a:r>
          </a:p>
          <a:p>
            <a:pPr marL="176131" indent="-176131">
              <a:buFont typeface="Arial" panose="020B0604020202020204" pitchFamily="34" charset="0"/>
              <a:buChar char="•"/>
            </a:pPr>
            <a:endParaRPr lang="en-US" i="1" dirty="0"/>
          </a:p>
          <a:p>
            <a:pPr marL="176131" indent="-176131">
              <a:buFont typeface="Arial" panose="020B0604020202020204" pitchFamily="34" charset="0"/>
              <a:buChar char="•"/>
            </a:pPr>
            <a:r>
              <a:rPr lang="en-US" i="1" baseline="0" dirty="0"/>
              <a:t>Click slide.</a:t>
            </a:r>
            <a:endParaRPr lang="en-US" i="1" dirty="0"/>
          </a:p>
        </p:txBody>
      </p:sp>
      <p:sp>
        <p:nvSpPr>
          <p:cNvPr id="2" name="Date Placeholder 1"/>
          <p:cNvSpPr>
            <a:spLocks noGrp="1"/>
          </p:cNvSpPr>
          <p:nvPr>
            <p:ph type="dt" idx="10"/>
          </p:nvPr>
        </p:nvSpPr>
        <p:spPr/>
        <p:txBody>
          <a:bodyPr/>
          <a:lstStyle/>
          <a:p>
            <a:fld id="{E84B4F27-292A-49B3-9FB2-A0E5178EB56E}" type="datetime1">
              <a:rPr lang="en-US" smtClean="0"/>
              <a:t>5/18/2018</a:t>
            </a:fld>
            <a:endParaRPr lang="en-US" dirty="0"/>
          </a:p>
        </p:txBody>
      </p:sp>
      <p:sp>
        <p:nvSpPr>
          <p:cNvPr id="3" name="Header Placeholder 2"/>
          <p:cNvSpPr>
            <a:spLocks noGrp="1"/>
          </p:cNvSpPr>
          <p:nvPr>
            <p:ph type="hdr" sz="quarter" idx="11"/>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1818333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63233" indent="-293551" eaLnBrk="0" hangingPunct="0">
              <a:defRPr sz="2900">
                <a:solidFill>
                  <a:schemeClr val="tx1"/>
                </a:solidFill>
                <a:latin typeface="Times New Roman" pitchFamily="18" charset="0"/>
              </a:defRPr>
            </a:lvl2pPr>
            <a:lvl3pPr marL="1174204" indent="-234841" eaLnBrk="0" hangingPunct="0">
              <a:defRPr sz="2900">
                <a:solidFill>
                  <a:schemeClr val="tx1"/>
                </a:solidFill>
                <a:latin typeface="Times New Roman" pitchFamily="18" charset="0"/>
              </a:defRPr>
            </a:lvl3pPr>
            <a:lvl4pPr marL="1643885" indent="-234841" eaLnBrk="0" hangingPunct="0">
              <a:defRPr sz="2900">
                <a:solidFill>
                  <a:schemeClr val="tx1"/>
                </a:solidFill>
                <a:latin typeface="Times New Roman" pitchFamily="18" charset="0"/>
              </a:defRPr>
            </a:lvl4pPr>
            <a:lvl5pPr marL="2113567" indent="-234841" eaLnBrk="0" hangingPunct="0">
              <a:defRPr sz="2900">
                <a:solidFill>
                  <a:schemeClr val="tx1"/>
                </a:solidFill>
                <a:latin typeface="Times New Roman" pitchFamily="18" charset="0"/>
              </a:defRPr>
            </a:lvl5pPr>
            <a:lvl6pPr marL="2583249" indent="-234841" eaLnBrk="0" fontAlgn="base" hangingPunct="0">
              <a:spcBef>
                <a:spcPct val="0"/>
              </a:spcBef>
              <a:spcAft>
                <a:spcPct val="0"/>
              </a:spcAft>
              <a:defRPr sz="2900">
                <a:solidFill>
                  <a:schemeClr val="tx1"/>
                </a:solidFill>
                <a:latin typeface="Times New Roman" pitchFamily="18" charset="0"/>
              </a:defRPr>
            </a:lvl6pPr>
            <a:lvl7pPr marL="3052930" indent="-234841" eaLnBrk="0" fontAlgn="base" hangingPunct="0">
              <a:spcBef>
                <a:spcPct val="0"/>
              </a:spcBef>
              <a:spcAft>
                <a:spcPct val="0"/>
              </a:spcAft>
              <a:defRPr sz="2900">
                <a:solidFill>
                  <a:schemeClr val="tx1"/>
                </a:solidFill>
                <a:latin typeface="Times New Roman" pitchFamily="18" charset="0"/>
              </a:defRPr>
            </a:lvl7pPr>
            <a:lvl8pPr marL="3522612" indent="-234841" eaLnBrk="0" fontAlgn="base" hangingPunct="0">
              <a:spcBef>
                <a:spcPct val="0"/>
              </a:spcBef>
              <a:spcAft>
                <a:spcPct val="0"/>
              </a:spcAft>
              <a:defRPr sz="2900">
                <a:solidFill>
                  <a:schemeClr val="tx1"/>
                </a:solidFill>
                <a:latin typeface="Times New Roman" pitchFamily="18" charset="0"/>
              </a:defRPr>
            </a:lvl8pPr>
            <a:lvl9pPr marL="3992293" indent="-234841" eaLnBrk="0" fontAlgn="base" hangingPunct="0">
              <a:spcBef>
                <a:spcPct val="0"/>
              </a:spcBef>
              <a:spcAft>
                <a:spcPct val="0"/>
              </a:spcAft>
              <a:defRPr sz="2900">
                <a:solidFill>
                  <a:schemeClr val="tx1"/>
                </a:solidFill>
                <a:latin typeface="Times New Roman" pitchFamily="18" charset="0"/>
              </a:defRPr>
            </a:lvl9pPr>
          </a:lstStyle>
          <a:p>
            <a:pPr eaLnBrk="1" hangingPunct="1"/>
            <a:fld id="{D6BDE5DC-027F-4F14-A0F3-C7B7A3E40103}" type="slidenum">
              <a:rPr lang="en-US" sz="1200"/>
              <a:pPr eaLnBrk="1" hangingPunct="1"/>
              <a:t>81</a:t>
            </a:fld>
            <a:endParaRPr lang="en-US" sz="1200"/>
          </a:p>
        </p:txBody>
      </p:sp>
      <p:sp>
        <p:nvSpPr>
          <p:cNvPr id="39939" name="Rectangle 2"/>
          <p:cNvSpPr>
            <a:spLocks noGrp="1" noRot="1" noChangeAspect="1" noChangeArrowheads="1" noTextEdit="1"/>
          </p:cNvSpPr>
          <p:nvPr>
            <p:ph type="sldImg"/>
          </p:nvPr>
        </p:nvSpPr>
        <p:spPr>
          <a:xfrm>
            <a:off x="1200150" y="700088"/>
            <a:ext cx="4679950" cy="3511550"/>
          </a:xfrm>
          <a:solidFill>
            <a:srgbClr val="FFFFFF"/>
          </a:solidFill>
          <a:ln/>
        </p:spPr>
      </p:sp>
      <p:sp>
        <p:nvSpPr>
          <p:cNvPr id="39940" name="Rectangle 3"/>
          <p:cNvSpPr>
            <a:spLocks noGrp="1" noChangeArrowheads="1"/>
          </p:cNvSpPr>
          <p:nvPr>
            <p:ph type="body" idx="1"/>
          </p:nvPr>
        </p:nvSpPr>
        <p:spPr>
          <a:xfrm>
            <a:off x="945249" y="4449089"/>
            <a:ext cx="5186579" cy="4213384"/>
          </a:xfrm>
          <a:solidFill>
            <a:srgbClr val="FFFFFF"/>
          </a:solidFill>
          <a:ln>
            <a:solidFill>
              <a:srgbClr val="000000"/>
            </a:solidFill>
          </a:ln>
        </p:spPr>
        <p:txBody>
          <a:bodyPr lIns="88854" tIns="44428" rIns="88854" bIns="44428"/>
          <a:lstStyle/>
          <a:p>
            <a:pPr marL="176131" indent="-176131">
              <a:buFont typeface="Arial" panose="020B0604020202020204" pitchFamily="34" charset="0"/>
              <a:buChar char="•"/>
            </a:pPr>
            <a:r>
              <a:rPr lang="en-US" i="1" dirty="0"/>
              <a:t>Review the slide.</a:t>
            </a:r>
          </a:p>
          <a:p>
            <a:pPr marL="176131" indent="-176131">
              <a:buFont typeface="Arial" panose="020B0604020202020204" pitchFamily="34" charset="0"/>
              <a:buChar char="•"/>
            </a:pPr>
            <a:endParaRPr lang="en-US" i="1" dirty="0"/>
          </a:p>
          <a:p>
            <a:pPr marL="176131" indent="-176131">
              <a:buFont typeface="Arial" panose="020B0604020202020204" pitchFamily="34" charset="0"/>
              <a:buChar char="•"/>
            </a:pPr>
            <a:r>
              <a:rPr lang="en-US" i="0" dirty="0"/>
              <a:t>Higher standards can be “cost savings” when next the flood occurs.</a:t>
            </a:r>
          </a:p>
          <a:p>
            <a:pPr marL="176131" indent="-176131">
              <a:buFont typeface="Arial" panose="020B0604020202020204" pitchFamily="34" charset="0"/>
              <a:buChar char="•"/>
            </a:pPr>
            <a:endParaRPr lang="en-US" i="1" dirty="0"/>
          </a:p>
          <a:p>
            <a:pPr marL="176131" indent="-176131">
              <a:buFont typeface="Arial" panose="020B0604020202020204" pitchFamily="34" charset="0"/>
              <a:buChar char="•"/>
            </a:pPr>
            <a:r>
              <a:rPr lang="en-US" i="1" baseline="0" dirty="0"/>
              <a:t>Click slide.</a:t>
            </a:r>
            <a:endParaRPr lang="en-US" i="1" dirty="0"/>
          </a:p>
        </p:txBody>
      </p:sp>
      <p:sp>
        <p:nvSpPr>
          <p:cNvPr id="2" name="Date Placeholder 1"/>
          <p:cNvSpPr>
            <a:spLocks noGrp="1"/>
          </p:cNvSpPr>
          <p:nvPr>
            <p:ph type="dt" idx="10"/>
          </p:nvPr>
        </p:nvSpPr>
        <p:spPr/>
        <p:txBody>
          <a:bodyPr/>
          <a:lstStyle/>
          <a:p>
            <a:fld id="{129C4CEF-28D9-45AB-A276-FAA2CC3B8CEB}" type="datetime1">
              <a:rPr lang="en-US" smtClean="0"/>
              <a:t>5/18/2018</a:t>
            </a:fld>
            <a:endParaRPr lang="en-US" dirty="0"/>
          </a:p>
        </p:txBody>
      </p:sp>
      <p:sp>
        <p:nvSpPr>
          <p:cNvPr id="3" name="Header Placeholder 2"/>
          <p:cNvSpPr>
            <a:spLocks noGrp="1"/>
          </p:cNvSpPr>
          <p:nvPr>
            <p:ph type="hdr" sz="quarter" idx="11"/>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46214140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Times New Roman" pitchFamily="18" charset="0"/>
              </a:defRPr>
            </a:lvl1pPr>
            <a:lvl2pPr marL="763233" indent="-293551" eaLnBrk="0" hangingPunct="0">
              <a:defRPr sz="2900">
                <a:solidFill>
                  <a:schemeClr val="tx1"/>
                </a:solidFill>
                <a:latin typeface="Times New Roman" pitchFamily="18" charset="0"/>
              </a:defRPr>
            </a:lvl2pPr>
            <a:lvl3pPr marL="1174204" indent="-234841" eaLnBrk="0" hangingPunct="0">
              <a:defRPr sz="2900">
                <a:solidFill>
                  <a:schemeClr val="tx1"/>
                </a:solidFill>
                <a:latin typeface="Times New Roman" pitchFamily="18" charset="0"/>
              </a:defRPr>
            </a:lvl3pPr>
            <a:lvl4pPr marL="1643885" indent="-234841" eaLnBrk="0" hangingPunct="0">
              <a:defRPr sz="2900">
                <a:solidFill>
                  <a:schemeClr val="tx1"/>
                </a:solidFill>
                <a:latin typeface="Times New Roman" pitchFamily="18" charset="0"/>
              </a:defRPr>
            </a:lvl4pPr>
            <a:lvl5pPr marL="2113567" indent="-234841" eaLnBrk="0" hangingPunct="0">
              <a:defRPr sz="2900">
                <a:solidFill>
                  <a:schemeClr val="tx1"/>
                </a:solidFill>
                <a:latin typeface="Times New Roman" pitchFamily="18" charset="0"/>
              </a:defRPr>
            </a:lvl5pPr>
            <a:lvl6pPr marL="2583249" indent="-234841" eaLnBrk="0" fontAlgn="base" hangingPunct="0">
              <a:spcBef>
                <a:spcPct val="0"/>
              </a:spcBef>
              <a:spcAft>
                <a:spcPct val="0"/>
              </a:spcAft>
              <a:defRPr sz="2900">
                <a:solidFill>
                  <a:schemeClr val="tx1"/>
                </a:solidFill>
                <a:latin typeface="Times New Roman" pitchFamily="18" charset="0"/>
              </a:defRPr>
            </a:lvl6pPr>
            <a:lvl7pPr marL="3052930" indent="-234841" eaLnBrk="0" fontAlgn="base" hangingPunct="0">
              <a:spcBef>
                <a:spcPct val="0"/>
              </a:spcBef>
              <a:spcAft>
                <a:spcPct val="0"/>
              </a:spcAft>
              <a:defRPr sz="2900">
                <a:solidFill>
                  <a:schemeClr val="tx1"/>
                </a:solidFill>
                <a:latin typeface="Times New Roman" pitchFamily="18" charset="0"/>
              </a:defRPr>
            </a:lvl7pPr>
            <a:lvl8pPr marL="3522612" indent="-234841" eaLnBrk="0" fontAlgn="base" hangingPunct="0">
              <a:spcBef>
                <a:spcPct val="0"/>
              </a:spcBef>
              <a:spcAft>
                <a:spcPct val="0"/>
              </a:spcAft>
              <a:defRPr sz="2900">
                <a:solidFill>
                  <a:schemeClr val="tx1"/>
                </a:solidFill>
                <a:latin typeface="Times New Roman" pitchFamily="18" charset="0"/>
              </a:defRPr>
            </a:lvl8pPr>
            <a:lvl9pPr marL="3992293" indent="-234841" eaLnBrk="0" fontAlgn="base" hangingPunct="0">
              <a:spcBef>
                <a:spcPct val="0"/>
              </a:spcBef>
              <a:spcAft>
                <a:spcPct val="0"/>
              </a:spcAft>
              <a:defRPr sz="2900">
                <a:solidFill>
                  <a:schemeClr val="tx1"/>
                </a:solidFill>
                <a:latin typeface="Times New Roman" pitchFamily="18" charset="0"/>
              </a:defRPr>
            </a:lvl9pPr>
          </a:lstStyle>
          <a:p>
            <a:pPr eaLnBrk="1" hangingPunct="1"/>
            <a:fld id="{D6BDE5DC-027F-4F14-A0F3-C7B7A3E40103}" type="slidenum">
              <a:rPr lang="en-US" sz="1200"/>
              <a:pPr eaLnBrk="1" hangingPunct="1"/>
              <a:t>82</a:t>
            </a:fld>
            <a:endParaRPr lang="en-US" sz="1200"/>
          </a:p>
        </p:txBody>
      </p:sp>
      <p:sp>
        <p:nvSpPr>
          <p:cNvPr id="39939" name="Rectangle 2"/>
          <p:cNvSpPr>
            <a:spLocks noGrp="1" noRot="1" noChangeAspect="1" noChangeArrowheads="1" noTextEdit="1"/>
          </p:cNvSpPr>
          <p:nvPr>
            <p:ph type="sldImg"/>
          </p:nvPr>
        </p:nvSpPr>
        <p:spPr>
          <a:xfrm>
            <a:off x="1200150" y="700088"/>
            <a:ext cx="4679950" cy="3511550"/>
          </a:xfrm>
          <a:solidFill>
            <a:srgbClr val="FFFFFF"/>
          </a:solidFill>
          <a:ln/>
        </p:spPr>
      </p:sp>
      <p:sp>
        <p:nvSpPr>
          <p:cNvPr id="39940" name="Rectangle 3"/>
          <p:cNvSpPr>
            <a:spLocks noGrp="1" noChangeArrowheads="1"/>
          </p:cNvSpPr>
          <p:nvPr>
            <p:ph type="body" idx="1"/>
          </p:nvPr>
        </p:nvSpPr>
        <p:spPr>
          <a:xfrm>
            <a:off x="945249" y="4449089"/>
            <a:ext cx="5186579" cy="4213384"/>
          </a:xfrm>
          <a:solidFill>
            <a:srgbClr val="FFFFFF"/>
          </a:solidFill>
          <a:ln>
            <a:solidFill>
              <a:srgbClr val="000000"/>
            </a:solidFill>
          </a:ln>
        </p:spPr>
        <p:txBody>
          <a:bodyPr lIns="88854" tIns="44428" rIns="88854" bIns="44428"/>
          <a:lstStyle/>
          <a:p>
            <a:pPr marL="176131" indent="-176131">
              <a:buFont typeface="Arial" panose="020B0604020202020204" pitchFamily="34" charset="0"/>
              <a:buChar char="•"/>
            </a:pPr>
            <a:r>
              <a:rPr lang="en-US" i="1" dirty="0"/>
              <a:t>Review the slide.</a:t>
            </a:r>
          </a:p>
          <a:p>
            <a:pPr marL="176131" indent="-176131">
              <a:buFont typeface="Arial" panose="020B0604020202020204" pitchFamily="34" charset="0"/>
              <a:buChar char="•"/>
            </a:pPr>
            <a:endParaRPr lang="en-US" i="1" dirty="0"/>
          </a:p>
          <a:p>
            <a:pPr marL="176131" indent="-176131">
              <a:buFont typeface="Arial" panose="020B0604020202020204" pitchFamily="34" charset="0"/>
              <a:buChar char="•"/>
            </a:pPr>
            <a:r>
              <a:rPr lang="en-US" i="1" baseline="0" dirty="0"/>
              <a:t>Click slide.</a:t>
            </a:r>
            <a:endParaRPr lang="en-US" i="1" dirty="0"/>
          </a:p>
        </p:txBody>
      </p:sp>
      <p:sp>
        <p:nvSpPr>
          <p:cNvPr id="2" name="Date Placeholder 1"/>
          <p:cNvSpPr>
            <a:spLocks noGrp="1"/>
          </p:cNvSpPr>
          <p:nvPr>
            <p:ph type="dt" idx="10"/>
          </p:nvPr>
        </p:nvSpPr>
        <p:spPr/>
        <p:txBody>
          <a:bodyPr/>
          <a:lstStyle/>
          <a:p>
            <a:fld id="{372A3F56-8741-47A7-B13C-1F0261FD2193}" type="datetime1">
              <a:rPr lang="en-US" smtClean="0"/>
              <a:t>5/18/2018</a:t>
            </a:fld>
            <a:endParaRPr lang="en-US" dirty="0"/>
          </a:p>
        </p:txBody>
      </p:sp>
      <p:sp>
        <p:nvSpPr>
          <p:cNvPr id="3" name="Header Placeholder 2"/>
          <p:cNvSpPr>
            <a:spLocks noGrp="1"/>
          </p:cNvSpPr>
          <p:nvPr>
            <p:ph type="hdr" sz="quarter" idx="11"/>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76778572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040" indent="-176040">
              <a:buFont typeface="Arial" pitchFamily="34" charset="0"/>
              <a:buChar char="•"/>
            </a:pPr>
            <a:r>
              <a:rPr lang="en-US" i="1" dirty="0"/>
              <a:t>Review</a:t>
            </a:r>
            <a:r>
              <a:rPr lang="en-US" i="1" baseline="0" dirty="0"/>
              <a:t> any items or questions that were raised to ensure that there is no confusion or mystery to what you have covered.</a:t>
            </a:r>
          </a:p>
          <a:p>
            <a:pPr marL="176040" indent="-176040">
              <a:buFont typeface="Arial" pitchFamily="34" charset="0"/>
              <a:buChar char="•"/>
            </a:pPr>
            <a:endParaRPr lang="en-US" i="1" baseline="0" dirty="0"/>
          </a:p>
          <a:p>
            <a:pPr marL="176040" indent="-176040">
              <a:buFont typeface="Arial" pitchFamily="34" charset="0"/>
              <a:buChar char="•"/>
            </a:pPr>
            <a:endParaRPr lang="en-US" i="1" baseline="0" dirty="0"/>
          </a:p>
          <a:p>
            <a:pPr marL="176040" indent="-176040">
              <a:buFont typeface="Arial" pitchFamily="34" charset="0"/>
              <a:buChar char="•"/>
            </a:pPr>
            <a:endParaRPr lang="en-US" i="1" baseline="0" dirty="0"/>
          </a:p>
        </p:txBody>
      </p:sp>
      <p:sp>
        <p:nvSpPr>
          <p:cNvPr id="4" name="Slide Number Placeholder 3"/>
          <p:cNvSpPr>
            <a:spLocks noGrp="1"/>
          </p:cNvSpPr>
          <p:nvPr>
            <p:ph type="sldNum" sz="quarter" idx="10"/>
          </p:nvPr>
        </p:nvSpPr>
        <p:spPr/>
        <p:txBody>
          <a:bodyPr/>
          <a:lstStyle/>
          <a:p>
            <a:fld id="{DB6FC41E-C7B1-4942-A6F8-366B0333BB5C}" type="slidenum">
              <a:rPr lang="en-US" smtClean="0"/>
              <a:t>83</a:t>
            </a:fld>
            <a:endParaRPr lang="en-US" dirty="0"/>
          </a:p>
        </p:txBody>
      </p:sp>
      <p:sp>
        <p:nvSpPr>
          <p:cNvPr id="5" name="Date Placeholder 4"/>
          <p:cNvSpPr>
            <a:spLocks noGrp="1"/>
          </p:cNvSpPr>
          <p:nvPr>
            <p:ph type="dt" idx="11"/>
          </p:nvPr>
        </p:nvSpPr>
        <p:spPr/>
        <p:txBody>
          <a:bodyPr/>
          <a:lstStyle/>
          <a:p>
            <a:fld id="{1A529227-077D-454B-B8C4-748388F338E4}"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323635785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indent="-176131">
              <a:buFont typeface="Arial" pitchFamily="34" charset="0"/>
              <a:buChar char="•"/>
            </a:pPr>
            <a:r>
              <a:rPr lang="en-US" i="1" baseline="0" dirty="0"/>
              <a:t>Review the slide.</a:t>
            </a:r>
          </a:p>
          <a:p>
            <a:pPr marL="176131" indent="-176131">
              <a:buFont typeface="Arial" pitchFamily="34" charset="0"/>
              <a:buChar char="•"/>
            </a:pPr>
            <a:endParaRPr lang="en-US" i="1" baseline="0" dirty="0"/>
          </a:p>
          <a:p>
            <a:pPr marL="176131" indent="-176131">
              <a:buFont typeface="Arial" pitchFamily="34" charset="0"/>
              <a:buChar char="•"/>
            </a:pPr>
            <a:r>
              <a:rPr lang="en-US" i="1" baseline="0" dirty="0"/>
              <a:t>Photo: Stacey Ricks, Mississippi SFPM.</a:t>
            </a:r>
          </a:p>
          <a:p>
            <a:pPr marL="176131" indent="-176131">
              <a:buFont typeface="Arial" pitchFamily="34" charset="0"/>
              <a:buChar char="•"/>
            </a:pPr>
            <a:endParaRPr lang="en-US" i="1" baseline="0" dirty="0"/>
          </a:p>
          <a:p>
            <a:pPr marL="176131" indent="-176131">
              <a:buFont typeface="Arial" pitchFamily="34" charset="0"/>
              <a:buChar char="•"/>
            </a:pPr>
            <a:r>
              <a:rPr lang="en-US" i="0" baseline="0" dirty="0"/>
              <a:t>The NFIP logo was modified to depict compliant construction, instead of flooded buildings.</a:t>
            </a:r>
          </a:p>
          <a:p>
            <a:pPr marL="176131" indent="-176131">
              <a:buFont typeface="Arial" pitchFamily="34" charset="0"/>
              <a:buChar char="•"/>
            </a:pPr>
            <a:endParaRPr lang="en-US" i="1" baseline="0" dirty="0"/>
          </a:p>
          <a:p>
            <a:pPr marL="176131" indent="-176131">
              <a:buFont typeface="Arial" pitchFamily="34" charset="0"/>
              <a:buChar char="•"/>
            </a:pPr>
            <a:r>
              <a:rPr lang="en-US" i="1" baseline="0" dirty="0"/>
              <a:t>Click slide.</a:t>
            </a:r>
          </a:p>
        </p:txBody>
      </p:sp>
      <p:sp>
        <p:nvSpPr>
          <p:cNvPr id="4" name="Slide Number Placeholder 3"/>
          <p:cNvSpPr>
            <a:spLocks noGrp="1"/>
          </p:cNvSpPr>
          <p:nvPr>
            <p:ph type="sldNum" sz="quarter" idx="10"/>
          </p:nvPr>
        </p:nvSpPr>
        <p:spPr/>
        <p:txBody>
          <a:bodyPr/>
          <a:lstStyle/>
          <a:p>
            <a:fld id="{DB6FC41E-C7B1-4942-A6F8-366B0333BB5C}" type="slidenum">
              <a:rPr lang="en-US" smtClean="0"/>
              <a:t>84</a:t>
            </a:fld>
            <a:endParaRPr lang="en-US" dirty="0"/>
          </a:p>
        </p:txBody>
      </p:sp>
      <p:sp>
        <p:nvSpPr>
          <p:cNvPr id="5" name="Date Placeholder 4"/>
          <p:cNvSpPr>
            <a:spLocks noGrp="1"/>
          </p:cNvSpPr>
          <p:nvPr>
            <p:ph type="dt" idx="11"/>
          </p:nvPr>
        </p:nvSpPr>
        <p:spPr/>
        <p:txBody>
          <a:bodyPr/>
          <a:lstStyle/>
          <a:p>
            <a:fld id="{4CDCAFD8-922F-4466-AE12-BE05592C84F2}"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371905057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28" indent="-171428">
              <a:buFont typeface="Arial" panose="020B0604020202020204" pitchFamily="34" charset="0"/>
              <a:buChar char="•"/>
            </a:pPr>
            <a:r>
              <a:rPr lang="en-US" i="1" dirty="0"/>
              <a:t>Review the slide.</a:t>
            </a:r>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r>
              <a:rPr lang="en-US" i="0" dirty="0"/>
              <a:t>Get the word</a:t>
            </a:r>
            <a:r>
              <a:rPr lang="en-US" i="0" baseline="0" dirty="0"/>
              <a:t> out concerning SFPM assistance capabilities.  Explain how to request help.</a:t>
            </a:r>
          </a:p>
          <a:p>
            <a:pPr marL="171428" indent="-171428">
              <a:buFont typeface="Arial" panose="020B0604020202020204" pitchFamily="34" charset="0"/>
              <a:buChar char="•"/>
            </a:pPr>
            <a:endParaRPr lang="en-US" i="0" baseline="0" dirty="0"/>
          </a:p>
          <a:p>
            <a:pPr marL="171428" indent="-171428">
              <a:buFont typeface="Arial" panose="020B0604020202020204" pitchFamily="34" charset="0"/>
              <a:buChar char="•"/>
            </a:pPr>
            <a:r>
              <a:rPr lang="en-US" i="1" baseline="0" dirty="0"/>
              <a:t>Click slide</a:t>
            </a:r>
            <a:endParaRPr lang="en-US" i="0"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dirty="0"/>
          </a:p>
          <a:p>
            <a:pPr marL="171428" indent="-171428">
              <a:buFont typeface="Arial" panose="020B0604020202020204" pitchFamily="34" charset="0"/>
              <a:buChar char="•"/>
            </a:pPr>
            <a:endParaRPr lang="en-US" baseline="0" dirty="0"/>
          </a:p>
          <a:p>
            <a:pPr marL="171428" indent="-171428">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3959EA59-0DEE-4D2F-9C38-9C933B61A71A}" type="slidenum">
              <a:rPr lang="en-US" smtClean="0"/>
              <a:t>85</a:t>
            </a:fld>
            <a:endParaRPr lang="en-US"/>
          </a:p>
        </p:txBody>
      </p:sp>
      <p:sp>
        <p:nvSpPr>
          <p:cNvPr id="5" name="Date Placeholder 4"/>
          <p:cNvSpPr>
            <a:spLocks noGrp="1"/>
          </p:cNvSpPr>
          <p:nvPr>
            <p:ph type="dt" idx="11"/>
          </p:nvPr>
        </p:nvSpPr>
        <p:spPr/>
        <p:txBody>
          <a:bodyPr/>
          <a:lstStyle/>
          <a:p>
            <a:fld id="{D815E1F1-0C5B-4A5B-9C17-2AE50FDC74B3}"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334073013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28" indent="-171428">
              <a:buFont typeface="Arial" panose="020B0604020202020204" pitchFamily="34" charset="0"/>
              <a:buChar char="•"/>
            </a:pPr>
            <a:r>
              <a:rPr lang="en-US" i="1" dirty="0"/>
              <a:t>Review the slide.</a:t>
            </a:r>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r>
              <a:rPr lang="en-US" i="0" dirty="0"/>
              <a:t>SFPMs can promote the value of enforcement and compliance early in the process to make the local job of permitting and substantial</a:t>
            </a:r>
            <a:r>
              <a:rPr lang="en-US" i="0" baseline="0" dirty="0"/>
              <a:t> damage determinations easier.</a:t>
            </a:r>
          </a:p>
          <a:p>
            <a:pPr marL="171428" indent="-171428">
              <a:buFont typeface="Arial" panose="020B0604020202020204" pitchFamily="34" charset="0"/>
              <a:buChar char="•"/>
            </a:pPr>
            <a:endParaRPr lang="en-US" i="0" baseline="0" dirty="0"/>
          </a:p>
          <a:p>
            <a:pPr marL="171428" indent="-171428">
              <a:buFont typeface="Arial" panose="020B0604020202020204" pitchFamily="34" charset="0"/>
              <a:buChar char="•"/>
            </a:pPr>
            <a:r>
              <a:rPr lang="en-US" i="1" baseline="0" dirty="0"/>
              <a:t>Discuss how using elected officials and EMs as lead champions for recovery can influence the success of mitigation.</a:t>
            </a:r>
          </a:p>
          <a:p>
            <a:pPr marL="171428" indent="-171428">
              <a:buFont typeface="Arial" panose="020B0604020202020204" pitchFamily="34" charset="0"/>
              <a:buChar char="•"/>
            </a:pPr>
            <a:endParaRPr lang="en-US" i="1" baseline="0" dirty="0"/>
          </a:p>
          <a:p>
            <a:pPr marL="171428" indent="-171428">
              <a:buFont typeface="Arial" panose="020B0604020202020204" pitchFamily="34" charset="0"/>
              <a:buChar char="•"/>
            </a:pPr>
            <a:r>
              <a:rPr lang="en-US" i="1" baseline="0" dirty="0"/>
              <a:t>Click slide.</a:t>
            </a: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dirty="0"/>
          </a:p>
          <a:p>
            <a:pPr marL="171428" indent="-171428">
              <a:buFont typeface="Arial" panose="020B0604020202020204" pitchFamily="34" charset="0"/>
              <a:buChar char="•"/>
            </a:pPr>
            <a:endParaRPr lang="en-US" baseline="0" dirty="0"/>
          </a:p>
          <a:p>
            <a:pPr marL="171428" indent="-171428">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3959EA59-0DEE-4D2F-9C38-9C933B61A71A}" type="slidenum">
              <a:rPr lang="en-US" smtClean="0"/>
              <a:t>86</a:t>
            </a:fld>
            <a:endParaRPr lang="en-US"/>
          </a:p>
        </p:txBody>
      </p:sp>
      <p:sp>
        <p:nvSpPr>
          <p:cNvPr id="5" name="Date Placeholder 4"/>
          <p:cNvSpPr>
            <a:spLocks noGrp="1"/>
          </p:cNvSpPr>
          <p:nvPr>
            <p:ph type="dt" idx="11"/>
          </p:nvPr>
        </p:nvSpPr>
        <p:spPr/>
        <p:txBody>
          <a:bodyPr/>
          <a:lstStyle/>
          <a:p>
            <a:fld id="{E819D5B6-E7E0-4827-A326-701F4FF2DD2C}"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158131177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28" indent="-171428">
              <a:buFont typeface="Arial" panose="020B0604020202020204" pitchFamily="34" charset="0"/>
              <a:buChar char="•"/>
            </a:pPr>
            <a:r>
              <a:rPr lang="en-US" i="1" dirty="0"/>
              <a:t>Review the slide.</a:t>
            </a:r>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r>
              <a:rPr lang="en-US" i="1" baseline="0" dirty="0"/>
              <a:t>Click slide.</a:t>
            </a: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dirty="0"/>
          </a:p>
          <a:p>
            <a:pPr marL="171428" indent="-171428">
              <a:buFont typeface="Arial" panose="020B0604020202020204" pitchFamily="34" charset="0"/>
              <a:buChar char="•"/>
            </a:pPr>
            <a:endParaRPr lang="en-US" baseline="0" dirty="0"/>
          </a:p>
          <a:p>
            <a:pPr marL="171428" indent="-171428">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3959EA59-0DEE-4D2F-9C38-9C933B61A71A}" type="slidenum">
              <a:rPr lang="en-US" smtClean="0"/>
              <a:t>87</a:t>
            </a:fld>
            <a:endParaRPr lang="en-US"/>
          </a:p>
        </p:txBody>
      </p:sp>
      <p:sp>
        <p:nvSpPr>
          <p:cNvPr id="5" name="Date Placeholder 4"/>
          <p:cNvSpPr>
            <a:spLocks noGrp="1"/>
          </p:cNvSpPr>
          <p:nvPr>
            <p:ph type="dt" idx="11"/>
          </p:nvPr>
        </p:nvSpPr>
        <p:spPr/>
        <p:txBody>
          <a:bodyPr/>
          <a:lstStyle/>
          <a:p>
            <a:fld id="{F3D536BB-FB62-4456-A1F6-A2063B2EE5DB}"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147071787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28" indent="-171428">
              <a:buFont typeface="Arial" panose="020B0604020202020204" pitchFamily="34" charset="0"/>
              <a:buChar char="•"/>
            </a:pPr>
            <a:r>
              <a:rPr lang="en-US" i="1" dirty="0"/>
              <a:t>Review the slide.</a:t>
            </a:r>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r>
              <a:rPr lang="en-US" i="1" baseline="0"/>
              <a:t>Click slide.</a:t>
            </a: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dirty="0"/>
          </a:p>
          <a:p>
            <a:pPr marL="171428" indent="-171428">
              <a:buFont typeface="Arial" panose="020B0604020202020204" pitchFamily="34" charset="0"/>
              <a:buChar char="•"/>
            </a:pPr>
            <a:endParaRPr lang="en-US" baseline="0" dirty="0"/>
          </a:p>
          <a:p>
            <a:pPr marL="171428" indent="-171428">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3959EA59-0DEE-4D2F-9C38-9C933B61A71A}" type="slidenum">
              <a:rPr lang="en-US" smtClean="0"/>
              <a:t>88</a:t>
            </a:fld>
            <a:endParaRPr lang="en-US"/>
          </a:p>
        </p:txBody>
      </p:sp>
      <p:sp>
        <p:nvSpPr>
          <p:cNvPr id="5" name="Date Placeholder 4"/>
          <p:cNvSpPr>
            <a:spLocks noGrp="1"/>
          </p:cNvSpPr>
          <p:nvPr>
            <p:ph type="dt" idx="11"/>
          </p:nvPr>
        </p:nvSpPr>
        <p:spPr/>
        <p:txBody>
          <a:bodyPr/>
          <a:lstStyle/>
          <a:p>
            <a:fld id="{BF841072-0A27-4964-8524-FB037035B7E8}"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324891572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28" indent="-171428">
              <a:buFont typeface="Arial" panose="020B0604020202020204" pitchFamily="34" charset="0"/>
              <a:buChar char="•"/>
            </a:pPr>
            <a:r>
              <a:rPr lang="en-US" i="1" dirty="0"/>
              <a:t>Review the slide.</a:t>
            </a:r>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r>
              <a:rPr lang="en-US" i="0" dirty="0"/>
              <a:t>These items will be referenced</a:t>
            </a:r>
            <a:r>
              <a:rPr lang="en-US" i="0" baseline="0" dirty="0"/>
              <a:t> in the substantial damage topic, also in this module.</a:t>
            </a:r>
          </a:p>
          <a:p>
            <a:pPr marL="171428" indent="-171428">
              <a:buFont typeface="Arial" panose="020B0604020202020204" pitchFamily="34" charset="0"/>
              <a:buChar char="•"/>
            </a:pPr>
            <a:endParaRPr lang="en-US" i="0" baseline="0" dirty="0"/>
          </a:p>
          <a:p>
            <a:pPr marL="171428" indent="-171428">
              <a:buFont typeface="Arial" panose="020B0604020202020204" pitchFamily="34" charset="0"/>
              <a:buChar char="•"/>
            </a:pPr>
            <a:r>
              <a:rPr lang="en-US" i="1" baseline="0" dirty="0"/>
              <a:t>Click slide</a:t>
            </a:r>
            <a:endParaRPr lang="en-US" i="0"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dirty="0"/>
          </a:p>
          <a:p>
            <a:pPr marL="171428" indent="-171428">
              <a:buFont typeface="Arial" panose="020B0604020202020204" pitchFamily="34" charset="0"/>
              <a:buChar char="•"/>
            </a:pPr>
            <a:endParaRPr lang="en-US" baseline="0" dirty="0"/>
          </a:p>
          <a:p>
            <a:pPr marL="171428" indent="-171428">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3959EA59-0DEE-4D2F-9C38-9C933B61A71A}" type="slidenum">
              <a:rPr lang="en-US" smtClean="0"/>
              <a:t>89</a:t>
            </a:fld>
            <a:endParaRPr lang="en-US"/>
          </a:p>
        </p:txBody>
      </p:sp>
      <p:sp>
        <p:nvSpPr>
          <p:cNvPr id="5" name="Date Placeholder 4"/>
          <p:cNvSpPr>
            <a:spLocks noGrp="1"/>
          </p:cNvSpPr>
          <p:nvPr>
            <p:ph type="dt" idx="11"/>
          </p:nvPr>
        </p:nvSpPr>
        <p:spPr/>
        <p:txBody>
          <a:bodyPr/>
          <a:lstStyle/>
          <a:p>
            <a:fld id="{6BEE9DE6-E846-48B1-BF6C-7813424ECE8C}"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16045539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28" indent="-171428">
              <a:buFont typeface="Arial" panose="020B0604020202020204" pitchFamily="34" charset="0"/>
              <a:buChar char="•"/>
            </a:pPr>
            <a:r>
              <a:rPr lang="en-US" i="1" dirty="0"/>
              <a:t>Review the slide.</a:t>
            </a:r>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r>
              <a:rPr lang="en-US" i="1" dirty="0"/>
              <a:t>These five functions are arranged in different orders in different plans.  I have primarily seen “Prevention,</a:t>
            </a:r>
            <a:r>
              <a:rPr lang="en-US" i="1" baseline="0" dirty="0"/>
              <a:t> Protection, Mitigation, Response and Recovery” as the order.</a:t>
            </a:r>
            <a:endParaRPr lang="en-US" i="1" dirty="0"/>
          </a:p>
          <a:p>
            <a:pPr marL="171428" indent="-171428">
              <a:buFont typeface="Arial" panose="020B0604020202020204" pitchFamily="34" charset="0"/>
              <a:buChar char="•"/>
            </a:pPr>
            <a:endParaRPr lang="en-US" dirty="0"/>
          </a:p>
          <a:p>
            <a:pPr marL="171428" indent="-171428">
              <a:buFont typeface="Arial" panose="020B0604020202020204" pitchFamily="34" charset="0"/>
              <a:buChar char="•"/>
            </a:pPr>
            <a:r>
              <a:rPr lang="en-US" i="1" baseline="0" dirty="0"/>
              <a:t>Click slide to draw the circle around the third and fourth bullets.</a:t>
            </a:r>
          </a:p>
          <a:p>
            <a:pPr marL="171428" indent="-171428">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3959EA59-0DEE-4D2F-9C38-9C933B61A71A}" type="slidenum">
              <a:rPr lang="en-US" smtClean="0"/>
              <a:t>9</a:t>
            </a:fld>
            <a:endParaRPr lang="en-US"/>
          </a:p>
        </p:txBody>
      </p:sp>
      <p:sp>
        <p:nvSpPr>
          <p:cNvPr id="5" name="Date Placeholder 4"/>
          <p:cNvSpPr>
            <a:spLocks noGrp="1"/>
          </p:cNvSpPr>
          <p:nvPr>
            <p:ph type="dt" idx="11"/>
          </p:nvPr>
        </p:nvSpPr>
        <p:spPr/>
        <p:txBody>
          <a:bodyPr/>
          <a:lstStyle/>
          <a:p>
            <a:fld id="{B8D55315-4B58-4A57-B4CE-21B4F594099D}"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230172062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28" indent="-171428">
              <a:buFont typeface="Arial" panose="020B0604020202020204" pitchFamily="34" charset="0"/>
              <a:buChar char="•"/>
            </a:pPr>
            <a:r>
              <a:rPr lang="en-US" i="1" dirty="0"/>
              <a:t>Review the slide.</a:t>
            </a:r>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r>
              <a:rPr lang="en-US" i="1" baseline="0" dirty="0"/>
              <a:t>Click slide.</a:t>
            </a:r>
            <a:endParaRPr lang="en-US" i="0"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dirty="0"/>
          </a:p>
          <a:p>
            <a:pPr marL="171428" indent="-171428">
              <a:buFont typeface="Arial" panose="020B0604020202020204" pitchFamily="34" charset="0"/>
              <a:buChar char="•"/>
            </a:pPr>
            <a:endParaRPr lang="en-US" baseline="0" dirty="0"/>
          </a:p>
          <a:p>
            <a:pPr marL="171428" indent="-171428">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3959EA59-0DEE-4D2F-9C38-9C933B61A71A}" type="slidenum">
              <a:rPr lang="en-US" smtClean="0"/>
              <a:t>90</a:t>
            </a:fld>
            <a:endParaRPr lang="en-US"/>
          </a:p>
        </p:txBody>
      </p:sp>
      <p:sp>
        <p:nvSpPr>
          <p:cNvPr id="5" name="Date Placeholder 4"/>
          <p:cNvSpPr>
            <a:spLocks noGrp="1"/>
          </p:cNvSpPr>
          <p:nvPr>
            <p:ph type="dt" idx="11"/>
          </p:nvPr>
        </p:nvSpPr>
        <p:spPr/>
        <p:txBody>
          <a:bodyPr/>
          <a:lstStyle/>
          <a:p>
            <a:fld id="{AF58CCF1-23CF-4F88-B398-3E1962814009}"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30084765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28" indent="-171428">
              <a:buFont typeface="Arial" panose="020B0604020202020204" pitchFamily="34" charset="0"/>
              <a:buChar char="•"/>
            </a:pPr>
            <a:r>
              <a:rPr lang="en-US" i="1" dirty="0"/>
              <a:t>Review the slide.</a:t>
            </a:r>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r>
              <a:rPr lang="en-US" i="0" dirty="0"/>
              <a:t>These items will be referenced</a:t>
            </a:r>
            <a:r>
              <a:rPr lang="en-US" i="0" baseline="0" dirty="0"/>
              <a:t> in the substantial damage topic section.</a:t>
            </a:r>
          </a:p>
          <a:p>
            <a:pPr marL="171428" indent="-171428">
              <a:buFont typeface="Arial" panose="020B0604020202020204" pitchFamily="34" charset="0"/>
              <a:buChar char="•"/>
            </a:pPr>
            <a:endParaRPr lang="en-US" i="0" baseline="0" dirty="0"/>
          </a:p>
          <a:p>
            <a:pPr marL="171428" indent="-171428">
              <a:buFont typeface="Arial" panose="020B0604020202020204" pitchFamily="34" charset="0"/>
              <a:buChar char="•"/>
            </a:pPr>
            <a:r>
              <a:rPr lang="en-US" i="1" baseline="0" dirty="0"/>
              <a:t>Click slide</a:t>
            </a:r>
            <a:endParaRPr lang="en-US" i="0"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dirty="0"/>
          </a:p>
          <a:p>
            <a:pPr marL="171428" indent="-171428">
              <a:buFont typeface="Arial" panose="020B0604020202020204" pitchFamily="34" charset="0"/>
              <a:buChar char="•"/>
            </a:pPr>
            <a:endParaRPr lang="en-US" baseline="0" dirty="0"/>
          </a:p>
          <a:p>
            <a:pPr marL="171428" indent="-171428">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3959EA59-0DEE-4D2F-9C38-9C933B61A71A}" type="slidenum">
              <a:rPr lang="en-US" smtClean="0"/>
              <a:t>91</a:t>
            </a:fld>
            <a:endParaRPr lang="en-US"/>
          </a:p>
        </p:txBody>
      </p:sp>
      <p:sp>
        <p:nvSpPr>
          <p:cNvPr id="5" name="Date Placeholder 4"/>
          <p:cNvSpPr>
            <a:spLocks noGrp="1"/>
          </p:cNvSpPr>
          <p:nvPr>
            <p:ph type="dt" idx="11"/>
          </p:nvPr>
        </p:nvSpPr>
        <p:spPr/>
        <p:txBody>
          <a:bodyPr/>
          <a:lstStyle/>
          <a:p>
            <a:fld id="{4A1DC74F-A285-46B7-AF45-93A75C2A1C46}"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391632976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28" indent="-171428">
              <a:buFont typeface="Arial" panose="020B0604020202020204" pitchFamily="34" charset="0"/>
              <a:buChar char="•"/>
            </a:pPr>
            <a:r>
              <a:rPr lang="en-US" i="1" dirty="0"/>
              <a:t>Review the slide.</a:t>
            </a:r>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r>
              <a:rPr lang="en-US" i="1" baseline="0" dirty="0"/>
              <a:t>Click slide.</a:t>
            </a: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dirty="0"/>
          </a:p>
          <a:p>
            <a:pPr marL="171428" indent="-171428">
              <a:buFont typeface="Arial" panose="020B0604020202020204" pitchFamily="34" charset="0"/>
              <a:buChar char="•"/>
            </a:pPr>
            <a:endParaRPr lang="en-US" baseline="0" dirty="0"/>
          </a:p>
          <a:p>
            <a:pPr marL="171428" indent="-171428">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3959EA59-0DEE-4D2F-9C38-9C933B61A71A}" type="slidenum">
              <a:rPr lang="en-US" smtClean="0"/>
              <a:t>92</a:t>
            </a:fld>
            <a:endParaRPr lang="en-US"/>
          </a:p>
        </p:txBody>
      </p:sp>
      <p:sp>
        <p:nvSpPr>
          <p:cNvPr id="5" name="Date Placeholder 4"/>
          <p:cNvSpPr>
            <a:spLocks noGrp="1"/>
          </p:cNvSpPr>
          <p:nvPr>
            <p:ph type="dt" idx="11"/>
          </p:nvPr>
        </p:nvSpPr>
        <p:spPr/>
        <p:txBody>
          <a:bodyPr/>
          <a:lstStyle/>
          <a:p>
            <a:fld id="{CC4637AD-D5B1-43D9-A811-4701A5AA1003}"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15847996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28" indent="-171428">
              <a:buFont typeface="Arial" panose="020B0604020202020204" pitchFamily="34" charset="0"/>
              <a:buChar char="•"/>
            </a:pPr>
            <a:r>
              <a:rPr lang="en-US" i="1" dirty="0"/>
              <a:t>Review the slide.</a:t>
            </a:r>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r>
              <a:rPr lang="en-US" i="1" baseline="0" dirty="0"/>
              <a:t>Click slide.</a:t>
            </a:r>
            <a:endParaRPr lang="en-US" i="0"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dirty="0"/>
          </a:p>
          <a:p>
            <a:pPr marL="171428" indent="-171428">
              <a:buFont typeface="Arial" panose="020B0604020202020204" pitchFamily="34" charset="0"/>
              <a:buChar char="•"/>
            </a:pPr>
            <a:endParaRPr lang="en-US" baseline="0" dirty="0"/>
          </a:p>
          <a:p>
            <a:pPr marL="171428" indent="-171428">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3959EA59-0DEE-4D2F-9C38-9C933B61A71A}" type="slidenum">
              <a:rPr lang="en-US" smtClean="0"/>
              <a:t>93</a:t>
            </a:fld>
            <a:endParaRPr lang="en-US"/>
          </a:p>
        </p:txBody>
      </p:sp>
      <p:sp>
        <p:nvSpPr>
          <p:cNvPr id="5" name="Date Placeholder 4"/>
          <p:cNvSpPr>
            <a:spLocks noGrp="1"/>
          </p:cNvSpPr>
          <p:nvPr>
            <p:ph type="dt" idx="11"/>
          </p:nvPr>
        </p:nvSpPr>
        <p:spPr/>
        <p:txBody>
          <a:bodyPr/>
          <a:lstStyle/>
          <a:p>
            <a:fld id="{D815E1F1-0C5B-4A5B-9C17-2AE50FDC74B3}"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371274506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28" indent="-171428">
              <a:buFont typeface="Arial" panose="020B0604020202020204" pitchFamily="34" charset="0"/>
              <a:buChar char="•"/>
            </a:pPr>
            <a:r>
              <a:rPr lang="en-US" i="1" dirty="0"/>
              <a:t>Review the slide.</a:t>
            </a:r>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r>
              <a:rPr lang="en-US" i="1" baseline="0" dirty="0"/>
              <a:t>Click slide.</a:t>
            </a: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dirty="0"/>
          </a:p>
          <a:p>
            <a:pPr marL="171428" indent="-171428">
              <a:buFont typeface="Arial" panose="020B0604020202020204" pitchFamily="34" charset="0"/>
              <a:buChar char="•"/>
            </a:pPr>
            <a:endParaRPr lang="en-US" baseline="0" dirty="0"/>
          </a:p>
          <a:p>
            <a:pPr marL="171428" indent="-171428">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3959EA59-0DEE-4D2F-9C38-9C933B61A71A}" type="slidenum">
              <a:rPr lang="en-US" smtClean="0"/>
              <a:t>94</a:t>
            </a:fld>
            <a:endParaRPr lang="en-US"/>
          </a:p>
        </p:txBody>
      </p:sp>
      <p:sp>
        <p:nvSpPr>
          <p:cNvPr id="5" name="Date Placeholder 4"/>
          <p:cNvSpPr>
            <a:spLocks noGrp="1"/>
          </p:cNvSpPr>
          <p:nvPr>
            <p:ph type="dt" idx="11"/>
          </p:nvPr>
        </p:nvSpPr>
        <p:spPr/>
        <p:txBody>
          <a:bodyPr/>
          <a:lstStyle/>
          <a:p>
            <a:fld id="{50D24545-29AF-4984-AC35-67FB3CC927A5}"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242858343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28" indent="-171428">
              <a:buFont typeface="Arial" panose="020B0604020202020204" pitchFamily="34" charset="0"/>
              <a:buChar char="•"/>
            </a:pPr>
            <a:r>
              <a:rPr lang="en-US" i="1" dirty="0"/>
              <a:t>Review the slide.</a:t>
            </a:r>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r>
              <a:rPr lang="en-US" i="0" dirty="0"/>
              <a:t>Know federal agency contacts and resources</a:t>
            </a:r>
            <a:r>
              <a:rPr lang="en-US" i="0" baseline="0" dirty="0"/>
              <a:t> for both Federal/State.</a:t>
            </a:r>
          </a:p>
          <a:p>
            <a:pPr marL="171428" indent="-171428">
              <a:buFont typeface="Arial" panose="020B0604020202020204" pitchFamily="34" charset="0"/>
              <a:buChar char="•"/>
            </a:pPr>
            <a:endParaRPr lang="en-US" i="0" baseline="0" dirty="0"/>
          </a:p>
          <a:p>
            <a:pPr marL="171428" indent="-171428">
              <a:buFont typeface="Arial" panose="020B0604020202020204" pitchFamily="34" charset="0"/>
              <a:buChar char="•"/>
            </a:pPr>
            <a:r>
              <a:rPr lang="en-US" i="0" baseline="0" dirty="0"/>
              <a:t>Silver Jackets is a good link to relationships that need to exist.</a:t>
            </a:r>
            <a:endParaRPr lang="en-US" i="0"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r>
              <a:rPr lang="en-US" i="1" baseline="0" dirty="0"/>
              <a:t>Click slide to bring in the note concerning JFO duties.</a:t>
            </a: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dirty="0"/>
          </a:p>
          <a:p>
            <a:pPr marL="171428" indent="-171428">
              <a:buFont typeface="Arial" panose="020B0604020202020204" pitchFamily="34" charset="0"/>
              <a:buChar char="•"/>
            </a:pPr>
            <a:endParaRPr lang="en-US" baseline="0" dirty="0"/>
          </a:p>
          <a:p>
            <a:pPr marL="171428" indent="-171428">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3959EA59-0DEE-4D2F-9C38-9C933B61A71A}" type="slidenum">
              <a:rPr lang="en-US" smtClean="0"/>
              <a:t>95</a:t>
            </a:fld>
            <a:endParaRPr lang="en-US"/>
          </a:p>
        </p:txBody>
      </p:sp>
      <p:sp>
        <p:nvSpPr>
          <p:cNvPr id="5" name="Date Placeholder 4"/>
          <p:cNvSpPr>
            <a:spLocks noGrp="1"/>
          </p:cNvSpPr>
          <p:nvPr>
            <p:ph type="dt" idx="11"/>
          </p:nvPr>
        </p:nvSpPr>
        <p:spPr/>
        <p:txBody>
          <a:bodyPr/>
          <a:lstStyle/>
          <a:p>
            <a:fld id="{BB777793-459E-416C-AD29-4DA2B75B7506}"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363167083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28" indent="-171428">
              <a:buFont typeface="Arial" panose="020B0604020202020204" pitchFamily="34" charset="0"/>
              <a:buChar char="•"/>
            </a:pPr>
            <a:r>
              <a:rPr lang="en-US" i="1" dirty="0"/>
              <a:t>Review the slide.</a:t>
            </a:r>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r>
              <a:rPr lang="en-US" i="1" baseline="0" dirty="0"/>
              <a:t>Click slide.</a:t>
            </a: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dirty="0"/>
          </a:p>
          <a:p>
            <a:pPr marL="171428" indent="-171428">
              <a:buFont typeface="Arial" panose="020B0604020202020204" pitchFamily="34" charset="0"/>
              <a:buChar char="•"/>
            </a:pPr>
            <a:endParaRPr lang="en-US" baseline="0" dirty="0"/>
          </a:p>
          <a:p>
            <a:pPr marL="171428" indent="-171428">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3959EA59-0DEE-4D2F-9C38-9C933B61A71A}" type="slidenum">
              <a:rPr lang="en-US" smtClean="0"/>
              <a:t>96</a:t>
            </a:fld>
            <a:endParaRPr lang="en-US"/>
          </a:p>
        </p:txBody>
      </p:sp>
      <p:sp>
        <p:nvSpPr>
          <p:cNvPr id="5" name="Date Placeholder 4"/>
          <p:cNvSpPr>
            <a:spLocks noGrp="1"/>
          </p:cNvSpPr>
          <p:nvPr>
            <p:ph type="dt" idx="11"/>
          </p:nvPr>
        </p:nvSpPr>
        <p:spPr/>
        <p:txBody>
          <a:bodyPr/>
          <a:lstStyle/>
          <a:p>
            <a:fld id="{DFC7526D-473A-4435-958B-26B301BA7BAB}"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309301603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28" indent="-171428">
              <a:buFont typeface="Arial" panose="020B0604020202020204" pitchFamily="34" charset="0"/>
              <a:buChar char="•"/>
            </a:pPr>
            <a:r>
              <a:rPr lang="en-US" i="1" dirty="0"/>
              <a:t>Review the slide.</a:t>
            </a:r>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r>
              <a:rPr lang="en-US" i="1" baseline="0" dirty="0"/>
              <a:t>Click slide.</a:t>
            </a: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i="1" dirty="0"/>
          </a:p>
          <a:p>
            <a:pPr marL="171428" indent="-171428">
              <a:buFont typeface="Arial" panose="020B0604020202020204" pitchFamily="34" charset="0"/>
              <a:buChar char="•"/>
            </a:pPr>
            <a:endParaRPr lang="en-US" dirty="0"/>
          </a:p>
          <a:p>
            <a:pPr marL="171428" indent="-171428">
              <a:buFont typeface="Arial" panose="020B0604020202020204" pitchFamily="34" charset="0"/>
              <a:buChar char="•"/>
            </a:pPr>
            <a:endParaRPr lang="en-US" baseline="0" dirty="0"/>
          </a:p>
          <a:p>
            <a:pPr marL="171428" indent="-171428">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3959EA59-0DEE-4D2F-9C38-9C933B61A71A}" type="slidenum">
              <a:rPr lang="en-US" smtClean="0"/>
              <a:t>97</a:t>
            </a:fld>
            <a:endParaRPr lang="en-US"/>
          </a:p>
        </p:txBody>
      </p:sp>
      <p:sp>
        <p:nvSpPr>
          <p:cNvPr id="5" name="Date Placeholder 4"/>
          <p:cNvSpPr>
            <a:spLocks noGrp="1"/>
          </p:cNvSpPr>
          <p:nvPr>
            <p:ph type="dt" idx="11"/>
          </p:nvPr>
        </p:nvSpPr>
        <p:spPr/>
        <p:txBody>
          <a:bodyPr/>
          <a:lstStyle/>
          <a:p>
            <a:fld id="{B1C7F88E-A46E-48EC-B0EF-216EE2344597}"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310637804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Review the slide.</a:t>
            </a:r>
          </a:p>
          <a:p>
            <a:endParaRPr lang="en-US" dirty="0"/>
          </a:p>
          <a:p>
            <a:pPr marL="171450" indent="-171450">
              <a:buFont typeface="Arial" panose="020B0604020202020204" pitchFamily="34" charset="0"/>
              <a:buChar char="•"/>
            </a:pPr>
            <a:r>
              <a:rPr lang="en-US" dirty="0"/>
              <a:t>Photos: May and June 2011 photos</a:t>
            </a:r>
            <a:r>
              <a:rPr lang="en-US" baseline="0" dirty="0"/>
              <a:t> of an attorney’s “fish camp.”  Coahoma County, MS.</a:t>
            </a:r>
          </a:p>
          <a:p>
            <a:endParaRPr lang="en-US" baseline="0" dirty="0"/>
          </a:p>
          <a:p>
            <a:pPr marL="171450" indent="-171450">
              <a:buFont typeface="Arial" panose="020B0604020202020204" pitchFamily="34" charset="0"/>
              <a:buChar char="•"/>
            </a:pPr>
            <a:r>
              <a:rPr lang="en-US" i="1" baseline="0" dirty="0"/>
              <a:t>Click slide</a:t>
            </a:r>
            <a:endParaRPr lang="en-US" dirty="0"/>
          </a:p>
        </p:txBody>
      </p:sp>
      <p:sp>
        <p:nvSpPr>
          <p:cNvPr id="4" name="Slide Number Placeholder 3"/>
          <p:cNvSpPr>
            <a:spLocks noGrp="1"/>
          </p:cNvSpPr>
          <p:nvPr>
            <p:ph type="sldNum" sz="quarter" idx="10"/>
          </p:nvPr>
        </p:nvSpPr>
        <p:spPr/>
        <p:txBody>
          <a:bodyPr/>
          <a:lstStyle/>
          <a:p>
            <a:fld id="{4AF89A19-DBEA-45F4-94A6-CF3335863C60}" type="slidenum">
              <a:rPr lang="en-US" smtClean="0"/>
              <a:pPr/>
              <a:t>98</a:t>
            </a:fld>
            <a:endParaRPr lang="en-US"/>
          </a:p>
        </p:txBody>
      </p:sp>
      <p:sp>
        <p:nvSpPr>
          <p:cNvPr id="5" name="Date Placeholder 4"/>
          <p:cNvSpPr>
            <a:spLocks noGrp="1"/>
          </p:cNvSpPr>
          <p:nvPr>
            <p:ph type="dt" idx="11"/>
          </p:nvPr>
        </p:nvSpPr>
        <p:spPr/>
        <p:txBody>
          <a:bodyPr/>
          <a:lstStyle/>
          <a:p>
            <a:fld id="{797CFD02-E374-40C3-9545-E937C4F9BCD8}"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130425046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040" indent="-176040">
              <a:buFont typeface="Arial" pitchFamily="34" charset="0"/>
              <a:buChar char="•"/>
            </a:pPr>
            <a:r>
              <a:rPr lang="en-US" i="1" dirty="0"/>
              <a:t>Review</a:t>
            </a:r>
            <a:r>
              <a:rPr lang="en-US" i="1" baseline="0" dirty="0"/>
              <a:t> any items or questions that were raised to ensure that there is no confusion or mystery to what you have covered.</a:t>
            </a:r>
          </a:p>
          <a:p>
            <a:pPr marL="176040" indent="-176040">
              <a:buFont typeface="Arial" pitchFamily="34" charset="0"/>
              <a:buChar char="•"/>
            </a:pPr>
            <a:endParaRPr lang="en-US" i="1" baseline="0" dirty="0"/>
          </a:p>
          <a:p>
            <a:pPr marL="176040" indent="-176040">
              <a:buFont typeface="Arial" pitchFamily="34" charset="0"/>
              <a:buChar char="•"/>
            </a:pPr>
            <a:r>
              <a:rPr lang="en-US" i="0" baseline="0" dirty="0"/>
              <a:t>CAP-SSSE funding may be available to address gaps in promoting service (regions, states, etc.).</a:t>
            </a:r>
          </a:p>
          <a:p>
            <a:pPr marL="176040" indent="-176040">
              <a:buFont typeface="Arial" pitchFamily="34" charset="0"/>
              <a:buChar char="•"/>
            </a:pPr>
            <a:endParaRPr lang="en-US" i="1" baseline="0" dirty="0"/>
          </a:p>
          <a:p>
            <a:pPr marL="176040" indent="-176040">
              <a:buFont typeface="Arial" pitchFamily="34" charset="0"/>
              <a:buChar char="•"/>
            </a:pPr>
            <a:endParaRPr lang="en-US" i="1" baseline="0" dirty="0"/>
          </a:p>
          <a:p>
            <a:pPr marL="176040" indent="-176040">
              <a:buFont typeface="Arial" pitchFamily="34" charset="0"/>
              <a:buChar char="•"/>
            </a:pPr>
            <a:endParaRPr lang="en-US" i="1" baseline="0" dirty="0"/>
          </a:p>
        </p:txBody>
      </p:sp>
      <p:sp>
        <p:nvSpPr>
          <p:cNvPr id="4" name="Slide Number Placeholder 3"/>
          <p:cNvSpPr>
            <a:spLocks noGrp="1"/>
          </p:cNvSpPr>
          <p:nvPr>
            <p:ph type="sldNum" sz="quarter" idx="10"/>
          </p:nvPr>
        </p:nvSpPr>
        <p:spPr/>
        <p:txBody>
          <a:bodyPr/>
          <a:lstStyle/>
          <a:p>
            <a:fld id="{DB6FC41E-C7B1-4942-A6F8-366B0333BB5C}" type="slidenum">
              <a:rPr lang="en-US" smtClean="0"/>
              <a:t>99</a:t>
            </a:fld>
            <a:endParaRPr lang="en-US" dirty="0"/>
          </a:p>
        </p:txBody>
      </p:sp>
      <p:sp>
        <p:nvSpPr>
          <p:cNvPr id="5" name="Date Placeholder 4"/>
          <p:cNvSpPr>
            <a:spLocks noGrp="1"/>
          </p:cNvSpPr>
          <p:nvPr>
            <p:ph type="dt" idx="11"/>
          </p:nvPr>
        </p:nvSpPr>
        <p:spPr/>
        <p:txBody>
          <a:bodyPr/>
          <a:lstStyle/>
          <a:p>
            <a:fld id="{5A91D427-4EAD-4A8B-8970-F84829F65D3C}" type="datetime1">
              <a:rPr lang="en-US" smtClean="0"/>
              <a:t>5/18/2018</a:t>
            </a:fld>
            <a:endParaRPr lang="en-US" dirty="0"/>
          </a:p>
        </p:txBody>
      </p:sp>
      <p:sp>
        <p:nvSpPr>
          <p:cNvPr id="6" name="Header Placeholder 5"/>
          <p:cNvSpPr>
            <a:spLocks noGrp="1"/>
          </p:cNvSpPr>
          <p:nvPr>
            <p:ph type="hdr" sz="quarter" idx="12"/>
          </p:nvPr>
        </p:nvSpPr>
        <p:spPr/>
        <p:txBody>
          <a:bodyPr/>
          <a:lstStyle/>
          <a:p>
            <a:r>
              <a:rPr lang="en-US"/>
              <a:t>2016 ASFPM Conference, Grand Rapids, MI</a:t>
            </a:r>
            <a:endParaRPr lang="en-US" dirty="0"/>
          </a:p>
        </p:txBody>
      </p:sp>
    </p:spTree>
    <p:extLst>
      <p:ext uri="{BB962C8B-B14F-4D97-AF65-F5344CB8AC3E}">
        <p14:creationId xmlns:p14="http://schemas.microsoft.com/office/powerpoint/2010/main" val="10798875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3092" name="Group 20"/>
          <p:cNvGrpSpPr>
            <a:grpSpLocks/>
          </p:cNvGrpSpPr>
          <p:nvPr/>
        </p:nvGrpSpPr>
        <p:grpSpPr bwMode="auto">
          <a:xfrm>
            <a:off x="-4763" y="0"/>
            <a:ext cx="9148763" cy="6856413"/>
            <a:chOff x="-3" y="0"/>
            <a:chExt cx="5763" cy="4319"/>
          </a:xfrm>
        </p:grpSpPr>
        <p:sp>
          <p:nvSpPr>
            <p:cNvPr id="3093" name="AutoShape 21"/>
            <p:cNvSpPr>
              <a:spLocks noChangeArrowheads="1"/>
            </p:cNvSpPr>
            <p:nvPr userDrawn="1"/>
          </p:nvSpPr>
          <p:spPr bwMode="gray">
            <a:xfrm>
              <a:off x="24" y="24"/>
              <a:ext cx="5712" cy="4272"/>
            </a:xfrm>
            <a:prstGeom prst="roundRect">
              <a:avLst>
                <a:gd name="adj" fmla="val 6227"/>
              </a:avLst>
            </a:prstGeom>
            <a:noFill/>
            <a:ln w="76200">
              <a:solidFill>
                <a:schemeClr val="bg1"/>
              </a:solidFill>
              <a:round/>
              <a:headEnd/>
              <a:tailEnd/>
            </a:ln>
            <a:effectLst/>
          </p:spPr>
          <p:txBody>
            <a:bodyPr wrap="none" anchor="ctr"/>
            <a:lstStyle/>
            <a:p>
              <a:endParaRPr lang="en-US" dirty="0"/>
            </a:p>
          </p:txBody>
        </p:sp>
        <p:sp>
          <p:nvSpPr>
            <p:cNvPr id="3094" name="Freeform 22"/>
            <p:cNvSpPr>
              <a:spLocks/>
            </p:cNvSpPr>
            <p:nvPr userDrawn="1"/>
          </p:nvSpPr>
          <p:spPr bwMode="gray">
            <a:xfrm>
              <a:off x="0" y="0"/>
              <a:ext cx="288" cy="288"/>
            </a:xfrm>
            <a:custGeom>
              <a:avLst/>
              <a:gdLst/>
              <a:ahLst/>
              <a:cxnLst>
                <a:cxn ang="0">
                  <a:pos x="0" y="48"/>
                </a:cxn>
                <a:cxn ang="0">
                  <a:pos x="0" y="384"/>
                </a:cxn>
                <a:cxn ang="0">
                  <a:pos x="96" y="192"/>
                </a:cxn>
                <a:cxn ang="0">
                  <a:pos x="192" y="48"/>
                </a:cxn>
                <a:cxn ang="0">
                  <a:pos x="336" y="0"/>
                </a:cxn>
                <a:cxn ang="0">
                  <a:pos x="0" y="0"/>
                </a:cxn>
              </a:cxnLst>
              <a:rect l="0" t="0" r="r" b="b"/>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a:effectLst/>
          </p:spPr>
          <p:txBody>
            <a:bodyPr/>
            <a:lstStyle/>
            <a:p>
              <a:endParaRPr lang="en-US" dirty="0"/>
            </a:p>
          </p:txBody>
        </p:sp>
        <p:sp>
          <p:nvSpPr>
            <p:cNvPr id="3095" name="Freeform 23"/>
            <p:cNvSpPr>
              <a:spLocks/>
            </p:cNvSpPr>
            <p:nvPr userDrawn="1"/>
          </p:nvSpPr>
          <p:spPr bwMode="gray">
            <a:xfrm rot="-5408600">
              <a:off x="-50" y="4030"/>
              <a:ext cx="336" cy="242"/>
            </a:xfrm>
            <a:custGeom>
              <a:avLst/>
              <a:gdLst/>
              <a:ahLst/>
              <a:cxnLst>
                <a:cxn ang="0">
                  <a:pos x="0" y="48"/>
                </a:cxn>
                <a:cxn ang="0">
                  <a:pos x="0" y="384"/>
                </a:cxn>
                <a:cxn ang="0">
                  <a:pos x="96" y="192"/>
                </a:cxn>
                <a:cxn ang="0">
                  <a:pos x="192" y="48"/>
                </a:cxn>
                <a:cxn ang="0">
                  <a:pos x="336" y="0"/>
                </a:cxn>
                <a:cxn ang="0">
                  <a:pos x="0" y="0"/>
                </a:cxn>
              </a:cxnLst>
              <a:rect l="0" t="0" r="r" b="b"/>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a:effectLst/>
          </p:spPr>
          <p:txBody>
            <a:bodyPr/>
            <a:lstStyle/>
            <a:p>
              <a:endParaRPr lang="en-US" dirty="0"/>
            </a:p>
          </p:txBody>
        </p:sp>
        <p:sp>
          <p:nvSpPr>
            <p:cNvPr id="3096" name="Freeform 24"/>
            <p:cNvSpPr>
              <a:spLocks/>
            </p:cNvSpPr>
            <p:nvPr userDrawn="1"/>
          </p:nvSpPr>
          <p:spPr bwMode="gray">
            <a:xfrm rot="10769190">
              <a:off x="5519" y="4031"/>
              <a:ext cx="232" cy="287"/>
            </a:xfrm>
            <a:custGeom>
              <a:avLst/>
              <a:gdLst/>
              <a:ahLst/>
              <a:cxnLst>
                <a:cxn ang="0">
                  <a:pos x="0" y="48"/>
                </a:cxn>
                <a:cxn ang="0">
                  <a:pos x="0" y="384"/>
                </a:cxn>
                <a:cxn ang="0">
                  <a:pos x="96" y="192"/>
                </a:cxn>
                <a:cxn ang="0">
                  <a:pos x="192" y="48"/>
                </a:cxn>
                <a:cxn ang="0">
                  <a:pos x="336" y="0"/>
                </a:cxn>
                <a:cxn ang="0">
                  <a:pos x="0" y="0"/>
                </a:cxn>
              </a:cxnLst>
              <a:rect l="0" t="0" r="r" b="b"/>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a:effectLst/>
          </p:spPr>
          <p:txBody>
            <a:bodyPr/>
            <a:lstStyle/>
            <a:p>
              <a:endParaRPr lang="en-US" dirty="0"/>
            </a:p>
          </p:txBody>
        </p:sp>
        <p:sp>
          <p:nvSpPr>
            <p:cNvPr id="3097" name="Freeform 25"/>
            <p:cNvSpPr>
              <a:spLocks/>
            </p:cNvSpPr>
            <p:nvPr userDrawn="1"/>
          </p:nvSpPr>
          <p:spPr bwMode="gray">
            <a:xfrm rot="5400000">
              <a:off x="5472" y="0"/>
              <a:ext cx="288" cy="288"/>
            </a:xfrm>
            <a:custGeom>
              <a:avLst/>
              <a:gdLst/>
              <a:ahLst/>
              <a:cxnLst>
                <a:cxn ang="0">
                  <a:pos x="0" y="48"/>
                </a:cxn>
                <a:cxn ang="0">
                  <a:pos x="0" y="384"/>
                </a:cxn>
                <a:cxn ang="0">
                  <a:pos x="96" y="192"/>
                </a:cxn>
                <a:cxn ang="0">
                  <a:pos x="192" y="48"/>
                </a:cxn>
                <a:cxn ang="0">
                  <a:pos x="336" y="0"/>
                </a:cxn>
                <a:cxn ang="0">
                  <a:pos x="0" y="0"/>
                </a:cxn>
              </a:cxnLst>
              <a:rect l="0" t="0" r="r" b="b"/>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a:effectLst/>
          </p:spPr>
          <p:txBody>
            <a:bodyPr/>
            <a:lstStyle/>
            <a:p>
              <a:endParaRPr lang="en-US" dirty="0"/>
            </a:p>
          </p:txBody>
        </p:sp>
      </p:grpSp>
      <p:sp>
        <p:nvSpPr>
          <p:cNvPr id="3074" name="Rectangle 2"/>
          <p:cNvSpPr>
            <a:spLocks noGrp="1" noChangeArrowheads="1"/>
          </p:cNvSpPr>
          <p:nvPr>
            <p:ph type="ctrTitle"/>
          </p:nvPr>
        </p:nvSpPr>
        <p:spPr bwMode="ltGray">
          <a:xfrm>
            <a:off x="609600" y="2590800"/>
            <a:ext cx="7772400" cy="1066800"/>
          </a:xfrm>
        </p:spPr>
        <p:txBody>
          <a:bodyPr/>
          <a:lstStyle>
            <a:lvl1pPr algn="ctr">
              <a:defRPr sz="4400">
                <a:solidFill>
                  <a:schemeClr val="tx1">
                    <a:lumMod val="75000"/>
                  </a:schemeClr>
                </a:solidFill>
              </a:defRPr>
            </a:lvl1pPr>
          </a:lstStyle>
          <a:p>
            <a:r>
              <a:rPr lang="en-US"/>
              <a:t>Click to edit Master title style</a:t>
            </a:r>
            <a:endParaRPr lang="en-US" dirty="0"/>
          </a:p>
        </p:txBody>
      </p:sp>
      <p:sp>
        <p:nvSpPr>
          <p:cNvPr id="3075" name="Rectangle 3"/>
          <p:cNvSpPr>
            <a:spLocks noGrp="1" noChangeArrowheads="1"/>
          </p:cNvSpPr>
          <p:nvPr>
            <p:ph type="subTitle" idx="1"/>
          </p:nvPr>
        </p:nvSpPr>
        <p:spPr>
          <a:xfrm>
            <a:off x="2057400" y="4191000"/>
            <a:ext cx="6400800" cy="533400"/>
          </a:xfrm>
        </p:spPr>
        <p:txBody>
          <a:bodyPr/>
          <a:lstStyle>
            <a:lvl1pPr marL="0" indent="0" algn="r">
              <a:buFontTx/>
              <a:buNone/>
              <a:defRPr sz="2800">
                <a:solidFill>
                  <a:schemeClr val="tx2"/>
                </a:solidFill>
              </a:defRPr>
            </a:lvl1pPr>
          </a:lstStyle>
          <a:p>
            <a:r>
              <a:rPr lang="en-US"/>
              <a:t>Click to edit Master subtitle style</a:t>
            </a:r>
            <a:endParaRPr lang="en-US" dirty="0"/>
          </a:p>
        </p:txBody>
      </p:sp>
      <p:sp>
        <p:nvSpPr>
          <p:cNvPr id="3076" name="Rectangle 4"/>
          <p:cNvSpPr>
            <a:spLocks noGrp="1" noChangeArrowheads="1"/>
          </p:cNvSpPr>
          <p:nvPr>
            <p:ph type="dt" sz="half" idx="2"/>
          </p:nvPr>
        </p:nvSpPr>
        <p:spPr>
          <a:xfrm>
            <a:off x="457200" y="6245225"/>
            <a:ext cx="2133600" cy="476250"/>
          </a:xfrm>
        </p:spPr>
        <p:txBody>
          <a:bodyPr/>
          <a:lstStyle>
            <a:lvl1pPr>
              <a:defRPr/>
            </a:lvl1pPr>
          </a:lstStyle>
          <a:p>
            <a:fld id="{D01FFBE7-0B24-417A-B0DC-ABC791D03357}" type="datetime1">
              <a:rPr lang="en-US" smtClean="0"/>
              <a:t>5/18/2018</a:t>
            </a:fld>
            <a:endParaRPr lang="en-US" dirty="0"/>
          </a:p>
        </p:txBody>
      </p:sp>
      <p:sp>
        <p:nvSpPr>
          <p:cNvPr id="3077" name="Rectangle 5"/>
          <p:cNvSpPr>
            <a:spLocks noGrp="1" noChangeArrowheads="1"/>
          </p:cNvSpPr>
          <p:nvPr>
            <p:ph type="ftr" sz="quarter" idx="3"/>
          </p:nvPr>
        </p:nvSpPr>
        <p:spPr>
          <a:xfrm>
            <a:off x="3124200" y="6245225"/>
            <a:ext cx="2895600" cy="476250"/>
          </a:xfrm>
        </p:spPr>
        <p:txBody>
          <a:bodyPr/>
          <a:lstStyle>
            <a:lvl1pPr>
              <a:defRPr/>
            </a:lvl1pPr>
          </a:lstStyle>
          <a:p>
            <a:endParaRPr lang="en-US" dirty="0"/>
          </a:p>
        </p:txBody>
      </p:sp>
      <p:sp>
        <p:nvSpPr>
          <p:cNvPr id="3078" name="Rectangle 6"/>
          <p:cNvSpPr>
            <a:spLocks noGrp="1" noChangeArrowheads="1"/>
          </p:cNvSpPr>
          <p:nvPr>
            <p:ph type="sldNum" sz="quarter" idx="4"/>
          </p:nvPr>
        </p:nvSpPr>
        <p:spPr>
          <a:xfrm>
            <a:off x="6553200" y="6245225"/>
            <a:ext cx="2133600" cy="476250"/>
          </a:xfrm>
        </p:spPr>
        <p:txBody>
          <a:bodyPr/>
          <a:lstStyle>
            <a:lvl1pPr>
              <a:defRPr/>
            </a:lvl1pPr>
          </a:lstStyle>
          <a:p>
            <a:fld id="{92701AAA-C610-44FA-AAF6-900CDDFFB84A}"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173B5796-42BA-4099-A35E-3D0E8BC88146}" type="datetime1">
              <a:rPr lang="en-US" smtClean="0"/>
              <a:t>5/18/2018</a:t>
            </a:fld>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92701AAA-C610-44FA-AAF6-900CDDFFB84A}"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61229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61229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BC4135FC-B7AC-449E-B55C-4BE2F853A4E8}" type="datetime1">
              <a:rPr lang="en-US" smtClean="0"/>
              <a:t>5/18/2018</a:t>
            </a:fld>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92701AAA-C610-44FA-AAF6-900CDDFFB84A}"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676400" y="274638"/>
            <a:ext cx="6629400" cy="868362"/>
          </a:xfrm>
        </p:spPr>
        <p:txBody>
          <a:bodyPr/>
          <a:lstStyle/>
          <a:p>
            <a:r>
              <a:rPr lang="en-US"/>
              <a:t>Click to edit Master title style</a:t>
            </a:r>
          </a:p>
        </p:txBody>
      </p:sp>
      <p:sp>
        <p:nvSpPr>
          <p:cNvPr id="3" name="Table Placeholder 2"/>
          <p:cNvSpPr>
            <a:spLocks noGrp="1"/>
          </p:cNvSpPr>
          <p:nvPr>
            <p:ph type="tbl" idx="1"/>
          </p:nvPr>
        </p:nvSpPr>
        <p:spPr>
          <a:xfrm>
            <a:off x="457200" y="1447800"/>
            <a:ext cx="8229600" cy="4949825"/>
          </a:xfrm>
        </p:spPr>
        <p:txBody>
          <a:bodyPr/>
          <a:lstStyle/>
          <a:p>
            <a:r>
              <a:rPr lang="en-US" dirty="0"/>
              <a:t>Click icon to add table</a:t>
            </a:r>
          </a:p>
        </p:txBody>
      </p:sp>
      <p:sp>
        <p:nvSpPr>
          <p:cNvPr id="4" name="Date Placeholder 3"/>
          <p:cNvSpPr>
            <a:spLocks noGrp="1"/>
          </p:cNvSpPr>
          <p:nvPr>
            <p:ph type="dt" sz="half" idx="10"/>
          </p:nvPr>
        </p:nvSpPr>
        <p:spPr>
          <a:xfrm>
            <a:off x="457200" y="6477000"/>
            <a:ext cx="2133600" cy="244475"/>
          </a:xfrm>
        </p:spPr>
        <p:txBody>
          <a:bodyPr/>
          <a:lstStyle>
            <a:lvl1pPr>
              <a:defRPr/>
            </a:lvl1pPr>
          </a:lstStyle>
          <a:p>
            <a:fld id="{92CE6896-E8B8-4107-8B87-10CAF91E639F}" type="datetime1">
              <a:rPr lang="en-US" smtClean="0"/>
              <a:t>5/18/2018</a:t>
            </a:fld>
            <a:endParaRPr lang="en-US" dirty="0"/>
          </a:p>
        </p:txBody>
      </p:sp>
      <p:sp>
        <p:nvSpPr>
          <p:cNvPr id="5" name="Footer Placeholder 4"/>
          <p:cNvSpPr>
            <a:spLocks noGrp="1"/>
          </p:cNvSpPr>
          <p:nvPr>
            <p:ph type="ftr" sz="quarter" idx="11"/>
          </p:nvPr>
        </p:nvSpPr>
        <p:spPr>
          <a:xfrm>
            <a:off x="3124200" y="6477000"/>
            <a:ext cx="2895600" cy="244475"/>
          </a:xfrm>
        </p:spPr>
        <p:txBody>
          <a:bodyPr/>
          <a:lstStyle>
            <a:lvl1pPr>
              <a:defRPr/>
            </a:lvl1pPr>
          </a:lstStyle>
          <a:p>
            <a:endParaRPr lang="en-US" dirty="0"/>
          </a:p>
        </p:txBody>
      </p:sp>
      <p:sp>
        <p:nvSpPr>
          <p:cNvPr id="6" name="Slide Number Placeholder 5"/>
          <p:cNvSpPr>
            <a:spLocks noGrp="1"/>
          </p:cNvSpPr>
          <p:nvPr>
            <p:ph type="sldNum" sz="quarter" idx="12"/>
          </p:nvPr>
        </p:nvSpPr>
        <p:spPr>
          <a:xfrm>
            <a:off x="6553200" y="6477000"/>
            <a:ext cx="2133600" cy="244475"/>
          </a:xfrm>
        </p:spPr>
        <p:txBody>
          <a:bodyPr/>
          <a:lstStyle>
            <a:lvl1pPr>
              <a:defRPr/>
            </a:lvl1pPr>
          </a:lstStyle>
          <a:p>
            <a:fld id="{92701AAA-C610-44FA-AAF6-900CDDFFB84A}" type="slidenum">
              <a:rPr lang="en-US" smtClean="0"/>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7C6419A4-BCC4-482A-87C9-CD2E39DB51D8}" type="datetime1">
              <a:rPr lang="en-US" smtClean="0">
                <a:solidFill>
                  <a:srgbClr val="000000"/>
                </a:solidFill>
              </a:rPr>
              <a:t>5/18/2018</a:t>
            </a:fld>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39126BC-661E-4263-A414-C3B602CE53D6}" type="slidenum">
              <a:rPr lang="en-US">
                <a:solidFill>
                  <a:srgbClr val="000000"/>
                </a:solidFill>
              </a:rPr>
              <a:pPr>
                <a:defRPr/>
              </a:pPr>
              <a:t>‹#›</a:t>
            </a:fld>
            <a:endParaRPr lang="en-US" dirty="0">
              <a:solidFill>
                <a:srgbClr val="000000"/>
              </a:solidFill>
            </a:endParaRPr>
          </a:p>
        </p:txBody>
      </p:sp>
    </p:spTree>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DB3E786B-C5A8-4655-95E4-FC965AE052CE}" type="datetime1">
              <a:rPr lang="en-US" smtClean="0">
                <a:solidFill>
                  <a:srgbClr val="000000"/>
                </a:solidFill>
              </a:rPr>
              <a:t>5/18/2018</a:t>
            </a:fld>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FE73561-9979-4CE7-9C21-759083068EE5}" type="slidenum">
              <a:rPr lang="en-US">
                <a:solidFill>
                  <a:srgbClr val="000000"/>
                </a:solidFill>
              </a:rPr>
              <a:pPr>
                <a:defRPr/>
              </a:pPr>
              <a:t>‹#›</a:t>
            </a:fld>
            <a:endParaRPr lang="en-US" dirty="0">
              <a:solidFill>
                <a:srgbClr val="000000"/>
              </a:solidFill>
            </a:endParaRPr>
          </a:p>
        </p:txBody>
      </p:sp>
    </p:spTree>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FAA07FFF-F397-4DEB-ABA6-AB8761F0CABA}" type="datetime1">
              <a:rPr lang="en-US" smtClean="0">
                <a:solidFill>
                  <a:srgbClr val="000000"/>
                </a:solidFill>
              </a:rPr>
              <a:t>5/18/2018</a:t>
            </a:fld>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6ED10D-CFAD-4690-8DB1-CB8C9289C937}" type="slidenum">
              <a:rPr lang="en-US">
                <a:solidFill>
                  <a:srgbClr val="000000"/>
                </a:solidFill>
              </a:rPr>
              <a:pPr>
                <a:defRPr/>
              </a:pPr>
              <a:t>‹#›</a:t>
            </a:fld>
            <a:endParaRPr lang="en-US" dirty="0">
              <a:solidFill>
                <a:srgbClr val="000000"/>
              </a:solidFill>
            </a:endParaRPr>
          </a:p>
        </p:txBody>
      </p:sp>
    </p:spTree>
  </p:cSld>
  <p:clrMapOvr>
    <a:masterClrMapping/>
  </p:clrMapOvr>
  <p:transition>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D8B83EEC-1A5F-4318-B4D0-D28850899ABD}" type="datetime1">
              <a:rPr lang="en-US" smtClean="0">
                <a:solidFill>
                  <a:srgbClr val="000000"/>
                </a:solidFill>
              </a:rPr>
              <a:t>5/18/2018</a:t>
            </a:fld>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1E2B8D5-3069-453F-A5DB-8D7A26874B75}" type="slidenum">
              <a:rPr lang="en-US">
                <a:solidFill>
                  <a:srgbClr val="000000"/>
                </a:solidFill>
              </a:rPr>
              <a:pPr>
                <a:defRPr/>
              </a:pPr>
              <a:t>‹#›</a:t>
            </a:fld>
            <a:endParaRPr lang="en-US" dirty="0">
              <a:solidFill>
                <a:srgbClr val="000000"/>
              </a:solidFill>
            </a:endParaRPr>
          </a:p>
        </p:txBody>
      </p:sp>
    </p:spTree>
  </p:cSld>
  <p:clrMapOvr>
    <a:masterClrMapping/>
  </p:clrMapOvr>
  <p:transition>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C50A399A-BD29-4408-8A67-088C9A8296D9}" type="datetime1">
              <a:rPr lang="en-US" smtClean="0">
                <a:solidFill>
                  <a:srgbClr val="000000"/>
                </a:solidFill>
              </a:rPr>
              <a:t>5/18/2018</a:t>
            </a:fld>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34D6603-2911-48C4-AABD-38CADB0604CC}" type="slidenum">
              <a:rPr lang="en-US">
                <a:solidFill>
                  <a:srgbClr val="000000"/>
                </a:solidFill>
              </a:rPr>
              <a:pPr>
                <a:defRPr/>
              </a:pPr>
              <a:t>‹#›</a:t>
            </a:fld>
            <a:endParaRPr lang="en-US" dirty="0">
              <a:solidFill>
                <a:srgbClr val="000000"/>
              </a:solidFill>
            </a:endParaRPr>
          </a:p>
        </p:txBody>
      </p:sp>
    </p:spTree>
  </p:cSld>
  <p:clrMapOvr>
    <a:masterClrMapping/>
  </p:clrMapOvr>
  <p:transition>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0FEC4BDE-2335-4F2F-95B4-EA7EE18B225C}" type="datetime1">
              <a:rPr lang="en-US" smtClean="0">
                <a:solidFill>
                  <a:srgbClr val="000000"/>
                </a:solidFill>
              </a:rPr>
              <a:t>5/18/2018</a:t>
            </a:fld>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2230B79-E0A8-432D-9701-F1777AE29C4D}" type="slidenum">
              <a:rPr lang="en-US">
                <a:solidFill>
                  <a:srgbClr val="000000"/>
                </a:solidFill>
              </a:rPr>
              <a:pPr>
                <a:defRPr/>
              </a:pPr>
              <a:t>‹#›</a:t>
            </a:fld>
            <a:endParaRPr lang="en-US" dirty="0">
              <a:solidFill>
                <a:srgbClr val="000000"/>
              </a:solidFill>
            </a:endParaRPr>
          </a:p>
        </p:txBody>
      </p:sp>
    </p:spTree>
  </p:cSld>
  <p:clrMapOvr>
    <a:masterClrMapping/>
  </p:clrMapOvr>
  <p:transition>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AB1772AC-DFFE-4B97-A1C3-C02058C9E978}" type="datetime1">
              <a:rPr lang="en-US" smtClean="0">
                <a:solidFill>
                  <a:srgbClr val="000000"/>
                </a:solidFill>
              </a:rPr>
              <a:t>5/18/2018</a:t>
            </a:fld>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C6D9346-C092-44C9-A4DC-3A2F816F2CA6}" type="slidenum">
              <a:rPr lang="en-US">
                <a:solidFill>
                  <a:srgbClr val="000000"/>
                </a:solidFill>
              </a:rPr>
              <a:pPr>
                <a:defRPr/>
              </a:pPr>
              <a:t>‹#›</a:t>
            </a:fld>
            <a:endParaRPr lang="en-US" dirty="0">
              <a:solidFill>
                <a:srgbClr val="000000"/>
              </a:solidFill>
            </a:endParaRPr>
          </a:p>
        </p:txBody>
      </p:sp>
    </p:spTree>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a:solidFill>
                  <a:schemeClr val="tx1">
                    <a:lumMod val="75000"/>
                  </a:schemeClr>
                </a:solidFill>
              </a:defRPr>
            </a:lvl1pPr>
            <a:lvl2pPr>
              <a:defRPr>
                <a:solidFill>
                  <a:schemeClr val="tx1">
                    <a:lumMod val="75000"/>
                  </a:schemeClr>
                </a:solidFill>
              </a:defRPr>
            </a:lvl2pPr>
            <a:lvl3pPr>
              <a:defRPr>
                <a:solidFill>
                  <a:schemeClr val="tx1">
                    <a:lumMod val="75000"/>
                  </a:schemeClr>
                </a:solidFill>
              </a:defRPr>
            </a:lvl3pPr>
            <a:lvl4pPr>
              <a:defRPr>
                <a:solidFill>
                  <a:schemeClr val="tx1">
                    <a:lumMod val="75000"/>
                  </a:schemeClr>
                </a:solidFill>
              </a:defRPr>
            </a:lvl4pPr>
            <a:lvl5pP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4E180A00-DE5B-458C-AE7D-6F10350E44D2}" type="datetime1">
              <a:rPr lang="en-US" smtClean="0"/>
              <a:t>5/18/2018</a:t>
            </a:fld>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92701AAA-C610-44FA-AAF6-900CDDFFB84A}" type="slidenum">
              <a:rPr lang="en-US" smtClean="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7A580D0A-B5EC-4737-936F-F11CF3BFAB63}" type="datetime1">
              <a:rPr lang="en-US" smtClean="0">
                <a:solidFill>
                  <a:srgbClr val="000000"/>
                </a:solidFill>
              </a:rPr>
              <a:t>5/18/2018</a:t>
            </a:fld>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96D3BBD-4217-40C0-8156-661FF5D3E9CA}" type="slidenum">
              <a:rPr lang="en-US">
                <a:solidFill>
                  <a:srgbClr val="000000"/>
                </a:solidFill>
              </a:rPr>
              <a:pPr>
                <a:defRPr/>
              </a:pPr>
              <a:t>‹#›</a:t>
            </a:fld>
            <a:endParaRPr lang="en-US" dirty="0">
              <a:solidFill>
                <a:srgbClr val="000000"/>
              </a:solidFill>
            </a:endParaRPr>
          </a:p>
        </p:txBody>
      </p:sp>
    </p:spTree>
  </p:cSld>
  <p:clrMapOvr>
    <a:masterClrMapping/>
  </p:clrMapOvr>
  <p:transition>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7747710D-1425-4B0E-80C2-12055443FF8A}" type="datetime1">
              <a:rPr lang="en-US" smtClean="0">
                <a:solidFill>
                  <a:srgbClr val="000000"/>
                </a:solidFill>
              </a:rPr>
              <a:t>5/18/2018</a:t>
            </a:fld>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CBCAF0E-DAB6-4A77-90AE-70AF2F15FC4D}" type="slidenum">
              <a:rPr lang="en-US">
                <a:solidFill>
                  <a:srgbClr val="000000"/>
                </a:solidFill>
              </a:rPr>
              <a:pPr>
                <a:defRPr/>
              </a:pPr>
              <a:t>‹#›</a:t>
            </a:fld>
            <a:endParaRPr lang="en-US" dirty="0">
              <a:solidFill>
                <a:srgbClr val="000000"/>
              </a:solidFill>
            </a:endParaRPr>
          </a:p>
        </p:txBody>
      </p:sp>
    </p:spTree>
  </p:cSld>
  <p:clrMapOvr>
    <a:masterClrMapping/>
  </p:clrMapOvr>
  <p:transition>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F5CDE8E1-F7D5-4C79-AF5C-E8E85C481A53}" type="datetime1">
              <a:rPr lang="en-US" smtClean="0">
                <a:solidFill>
                  <a:srgbClr val="000000"/>
                </a:solidFill>
              </a:rPr>
              <a:t>5/18/2018</a:t>
            </a:fld>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C85A5D3-59FB-4291-87F2-67AB6CCED700}" type="slidenum">
              <a:rPr lang="en-US">
                <a:solidFill>
                  <a:srgbClr val="000000"/>
                </a:solidFill>
              </a:rPr>
              <a:pPr>
                <a:defRPr/>
              </a:pPr>
              <a:t>‹#›</a:t>
            </a:fld>
            <a:endParaRPr lang="en-US" dirty="0">
              <a:solidFill>
                <a:srgbClr val="000000"/>
              </a:solidFill>
            </a:endParaRPr>
          </a:p>
        </p:txBody>
      </p:sp>
    </p:spTree>
  </p:cSld>
  <p:clrMapOvr>
    <a:masterClrMapping/>
  </p:clrMapOvr>
  <p:transition>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790121CF-2BE4-493B-8BE8-F78575B2D715}" type="datetime1">
              <a:rPr lang="en-US" smtClean="0">
                <a:solidFill>
                  <a:srgbClr val="000000"/>
                </a:solidFill>
              </a:rPr>
              <a:t>5/18/2018</a:t>
            </a:fld>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968AB6C-962E-49B1-9C78-FB80741157B6}" type="slidenum">
              <a:rPr lang="en-US">
                <a:solidFill>
                  <a:srgbClr val="000000"/>
                </a:solidFill>
              </a:rPr>
              <a:pPr>
                <a:defRPr/>
              </a:pPr>
              <a:t>‹#›</a:t>
            </a:fld>
            <a:endParaRPr lang="en-US" dirty="0">
              <a:solidFill>
                <a:srgbClr val="000000"/>
              </a:solidFill>
            </a:endParaRPr>
          </a:p>
        </p:txBody>
      </p:sp>
    </p:spTree>
  </p:cSld>
  <p:clrMapOvr>
    <a:masterClrMapping/>
  </p:clrMapOvr>
  <p:transition>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CD8BE1B5-9983-40C0-82CD-D5795D25FA67}" type="datetime1">
              <a:rPr lang="en-US" smtClean="0">
                <a:solidFill>
                  <a:srgbClr val="000000"/>
                </a:solidFill>
              </a:rPr>
              <a:t>5/18/2018</a:t>
            </a:fld>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45C19A-138A-4E96-9F40-1259C1DB0286}" type="slidenum">
              <a:rPr lang="en-US">
                <a:solidFill>
                  <a:srgbClr val="000000"/>
                </a:solidFill>
              </a:rPr>
              <a:pPr>
                <a:defRPr/>
              </a:pPr>
              <a:t>‹#›</a:t>
            </a:fld>
            <a:endParaRPr lang="en-US" dirty="0">
              <a:solidFill>
                <a:srgbClr val="000000"/>
              </a:solidFill>
            </a:endParaRPr>
          </a:p>
        </p:txBody>
      </p:sp>
    </p:spTree>
  </p:cSld>
  <p:clrMapOvr>
    <a:masterClrMapping/>
  </p:clrMapOvr>
  <p:transition>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SmartArt Placeholder 2"/>
          <p:cNvSpPr>
            <a:spLocks noGrp="1"/>
          </p:cNvSpPr>
          <p:nvPr>
            <p:ph type="dgm" idx="1"/>
          </p:nvPr>
        </p:nvSpPr>
        <p:spPr>
          <a:xfrm>
            <a:off x="457200" y="1600200"/>
            <a:ext cx="8229600" cy="4525963"/>
          </a:xfrm>
        </p:spPr>
        <p:txBody>
          <a:bodyPr/>
          <a:lstStyle/>
          <a:p>
            <a:pPr lvl="0"/>
            <a:r>
              <a:rPr lang="en-US" noProof="0" dirty="0"/>
              <a:t>Click icon to add SmartArt graphic</a:t>
            </a:r>
          </a:p>
        </p:txBody>
      </p:sp>
      <p:sp>
        <p:nvSpPr>
          <p:cNvPr id="4" name="Rectangle 4"/>
          <p:cNvSpPr>
            <a:spLocks noGrp="1" noChangeArrowheads="1"/>
          </p:cNvSpPr>
          <p:nvPr>
            <p:ph type="dt" sz="half" idx="10"/>
          </p:nvPr>
        </p:nvSpPr>
        <p:spPr>
          <a:ln/>
        </p:spPr>
        <p:txBody>
          <a:bodyPr/>
          <a:lstStyle>
            <a:lvl1pPr>
              <a:defRPr/>
            </a:lvl1pPr>
          </a:lstStyle>
          <a:p>
            <a:pPr>
              <a:defRPr/>
            </a:pPr>
            <a:fld id="{2EE95BE7-61FF-4317-9A79-D8F1986BFE09}" type="datetime1">
              <a:rPr lang="en-US" smtClean="0">
                <a:solidFill>
                  <a:srgbClr val="000000"/>
                </a:solidFill>
              </a:rPr>
              <a:t>5/18/2018</a:t>
            </a:fld>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0C18EBD-7DEF-4FBC-A644-5B1C355AB66C}" type="slidenum">
              <a:rPr lang="en-US">
                <a:solidFill>
                  <a:srgbClr val="000000"/>
                </a:solidFill>
              </a:rPr>
              <a:pPr>
                <a:defRPr/>
              </a:pPr>
              <a:t>‹#›</a:t>
            </a:fld>
            <a:endParaRPr lang="en-US" dirty="0">
              <a:solidFill>
                <a:srgbClr val="000000"/>
              </a:solidFill>
            </a:endParaRPr>
          </a:p>
        </p:txBody>
      </p:sp>
    </p:spTree>
  </p:cSld>
  <p:clrMapOvr>
    <a:masterClrMapping/>
  </p:clrMapOvr>
  <p:transition>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8229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3938588"/>
            <a:ext cx="8229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5AF81E02-0799-41F0-B817-1BBAFA377BBB}" type="datetime1">
              <a:rPr lang="en-US" smtClean="0">
                <a:solidFill>
                  <a:srgbClr val="000000"/>
                </a:solidFill>
              </a:rPr>
              <a:t>5/18/2018</a:t>
            </a:fld>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5A9B894-B261-4EA2-9461-B56A7ED9BE51}" type="slidenum">
              <a:rPr lang="en-US">
                <a:solidFill>
                  <a:srgbClr val="000000"/>
                </a:solidFill>
              </a:rPr>
              <a:pPr>
                <a:defRPr/>
              </a:pPr>
              <a:t>‹#›</a:t>
            </a:fld>
            <a:endParaRPr lang="en-US" dirty="0">
              <a:solidFill>
                <a:srgbClr val="000000"/>
              </a:solidFill>
            </a:endParaRPr>
          </a:p>
        </p:txBody>
      </p:sp>
    </p:spTree>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174486AF-8149-4709-8096-2C564CAAF933}" type="datetime1">
              <a:rPr lang="en-US" smtClean="0"/>
              <a:t>5/18/2018</a:t>
            </a:fld>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92701AAA-C610-44FA-AAF6-900CDDFFB84A}" type="slidenum">
              <a:rPr lang="en-US" smtClean="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447800"/>
            <a:ext cx="4038600" cy="49498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47800"/>
            <a:ext cx="4038600" cy="49498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4AAB3647-5512-4EC4-887D-680FFFFC21B1}" type="datetime1">
              <a:rPr lang="en-US" smtClean="0"/>
              <a:t>5/18/2018</a:t>
            </a:fld>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92701AAA-C610-44FA-AAF6-900CDDFFB84A}"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85F9C1F1-9970-4B4B-B54F-BE7E9410BF4C}" type="datetime1">
              <a:rPr lang="en-US" smtClean="0"/>
              <a:t>5/18/2018</a:t>
            </a:fld>
            <a:endParaRPr lang="en-US" dirty="0"/>
          </a:p>
        </p:txBody>
      </p:sp>
      <p:sp>
        <p:nvSpPr>
          <p:cNvPr id="8" name="Footer Placeholder 7"/>
          <p:cNvSpPr>
            <a:spLocks noGrp="1"/>
          </p:cNvSpPr>
          <p:nvPr>
            <p:ph type="ftr" sz="quarter" idx="11"/>
          </p:nvPr>
        </p:nvSpPr>
        <p:spPr/>
        <p:txBody>
          <a:bodyPr/>
          <a:lstStyle>
            <a:lvl1pPr>
              <a:defRPr/>
            </a:lvl1pPr>
          </a:lstStyle>
          <a:p>
            <a:endParaRPr lang="en-US" dirty="0"/>
          </a:p>
        </p:txBody>
      </p:sp>
      <p:sp>
        <p:nvSpPr>
          <p:cNvPr id="9" name="Slide Number Placeholder 8"/>
          <p:cNvSpPr>
            <a:spLocks noGrp="1"/>
          </p:cNvSpPr>
          <p:nvPr>
            <p:ph type="sldNum" sz="quarter" idx="12"/>
          </p:nvPr>
        </p:nvSpPr>
        <p:spPr/>
        <p:txBody>
          <a:bodyPr/>
          <a:lstStyle>
            <a:lvl1pPr>
              <a:defRPr/>
            </a:lvl1pPr>
          </a:lstStyle>
          <a:p>
            <a:fld id="{92701AAA-C610-44FA-AAF6-900CDDFFB84A}"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7C12D383-9031-4A4E-8601-35A5FB17949D}" type="datetime1">
              <a:rPr lang="en-US" smtClean="0"/>
              <a:t>5/18/2018</a:t>
            </a:fld>
            <a:endParaRPr lang="en-US" dirty="0"/>
          </a:p>
        </p:txBody>
      </p:sp>
      <p:sp>
        <p:nvSpPr>
          <p:cNvPr id="4" name="Footer Placeholder 3"/>
          <p:cNvSpPr>
            <a:spLocks noGrp="1"/>
          </p:cNvSpPr>
          <p:nvPr>
            <p:ph type="ftr" sz="quarter" idx="11"/>
          </p:nvPr>
        </p:nvSpPr>
        <p:spPr/>
        <p:txBody>
          <a:bodyPr/>
          <a:lstStyle>
            <a:lvl1pPr>
              <a:defRPr/>
            </a:lvl1pPr>
          </a:lstStyle>
          <a:p>
            <a:endParaRPr lang="en-US" dirty="0"/>
          </a:p>
        </p:txBody>
      </p:sp>
      <p:sp>
        <p:nvSpPr>
          <p:cNvPr id="5" name="Slide Number Placeholder 4"/>
          <p:cNvSpPr>
            <a:spLocks noGrp="1"/>
          </p:cNvSpPr>
          <p:nvPr>
            <p:ph type="sldNum" sz="quarter" idx="12"/>
          </p:nvPr>
        </p:nvSpPr>
        <p:spPr/>
        <p:txBody>
          <a:bodyPr/>
          <a:lstStyle>
            <a:lvl1pPr>
              <a:defRPr/>
            </a:lvl1pPr>
          </a:lstStyle>
          <a:p>
            <a:fld id="{92701AAA-C610-44FA-AAF6-900CDDFFB84A}"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76B9C3C7-4B1B-4ADC-81D4-085A9CE6DEE8}" type="datetime1">
              <a:rPr lang="en-US" smtClean="0"/>
              <a:t>5/18/2018</a:t>
            </a:fld>
            <a:endParaRPr lang="en-US" dirty="0"/>
          </a:p>
        </p:txBody>
      </p:sp>
      <p:sp>
        <p:nvSpPr>
          <p:cNvPr id="3" name="Footer Placeholder 2"/>
          <p:cNvSpPr>
            <a:spLocks noGrp="1"/>
          </p:cNvSpPr>
          <p:nvPr>
            <p:ph type="ftr" sz="quarter" idx="11"/>
          </p:nvPr>
        </p:nvSpPr>
        <p:spPr/>
        <p:txBody>
          <a:bodyPr/>
          <a:lstStyle>
            <a:lvl1pPr>
              <a:defRPr/>
            </a:lvl1pPr>
          </a:lstStyle>
          <a:p>
            <a:endParaRPr lang="en-US" dirty="0"/>
          </a:p>
        </p:txBody>
      </p:sp>
      <p:sp>
        <p:nvSpPr>
          <p:cNvPr id="4" name="Slide Number Placeholder 3"/>
          <p:cNvSpPr>
            <a:spLocks noGrp="1"/>
          </p:cNvSpPr>
          <p:nvPr>
            <p:ph type="sldNum" sz="quarter" idx="12"/>
          </p:nvPr>
        </p:nvSpPr>
        <p:spPr/>
        <p:txBody>
          <a:bodyPr/>
          <a:lstStyle>
            <a:lvl1pPr>
              <a:defRPr/>
            </a:lvl1pPr>
          </a:lstStyle>
          <a:p>
            <a:fld id="{92701AAA-C610-44FA-AAF6-900CDDFFB84A}"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004668E9-DD3C-4085-AA3C-CE9D81F0C3C7}" type="datetime1">
              <a:rPr lang="en-US" smtClean="0"/>
              <a:t>5/18/2018</a:t>
            </a:fld>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92701AAA-C610-44FA-AAF6-900CDDFFB84A}"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2C1EAD7B-5F87-4E23-9822-D6855BB0129B}" type="datetime1">
              <a:rPr lang="en-US" smtClean="0"/>
              <a:t>5/18/2018</a:t>
            </a:fld>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92701AAA-C610-44FA-AAF6-900CDDFFB84A}"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image" Target="../media/image2.jpe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1"/>
            </a:gs>
            <a:gs pos="100000">
              <a:schemeClr val="bg1">
                <a:gamma/>
                <a:tint val="39216"/>
                <a:invGamma/>
              </a:schemeClr>
            </a:gs>
          </a:gsLst>
          <a:lin ang="5400000" scaled="1"/>
        </a:gradFill>
        <a:effectLst/>
      </p:bgPr>
    </p:bg>
    <p:spTree>
      <p:nvGrpSpPr>
        <p:cNvPr id="1" name=""/>
        <p:cNvGrpSpPr/>
        <p:nvPr/>
      </p:nvGrpSpPr>
      <p:grpSpPr>
        <a:xfrm>
          <a:off x="0" y="0"/>
          <a:ext cx="0" cy="0"/>
          <a:chOff x="0" y="0"/>
          <a:chExt cx="0" cy="0"/>
        </a:xfrm>
      </p:grpSpPr>
      <p:grpSp>
        <p:nvGrpSpPr>
          <p:cNvPr id="1035" name="Group 11"/>
          <p:cNvGrpSpPr>
            <a:grpSpLocks/>
          </p:cNvGrpSpPr>
          <p:nvPr/>
        </p:nvGrpSpPr>
        <p:grpSpPr bwMode="auto">
          <a:xfrm>
            <a:off x="0" y="285750"/>
            <a:ext cx="9156700" cy="911225"/>
            <a:chOff x="-1" y="196"/>
            <a:chExt cx="5768" cy="635"/>
          </a:xfrm>
        </p:grpSpPr>
        <p:sp>
          <p:nvSpPr>
            <p:cNvPr id="1036" name="Rectangle 12"/>
            <p:cNvSpPr>
              <a:spLocks noChangeArrowheads="1"/>
            </p:cNvSpPr>
            <p:nvPr userDrawn="1"/>
          </p:nvSpPr>
          <p:spPr bwMode="gray">
            <a:xfrm>
              <a:off x="1" y="196"/>
              <a:ext cx="5766" cy="635"/>
            </a:xfrm>
            <a:prstGeom prst="rect">
              <a:avLst/>
            </a:prstGeom>
            <a:gradFill rotWithShape="1">
              <a:gsLst>
                <a:gs pos="0">
                  <a:schemeClr val="accent1"/>
                </a:gs>
                <a:gs pos="100000">
                  <a:schemeClr val="tx1"/>
                </a:gs>
              </a:gsLst>
              <a:lin ang="0" scaled="1"/>
            </a:gradFill>
            <a:ln w="9525">
              <a:noFill/>
              <a:miter lim="800000"/>
              <a:headEnd/>
              <a:tailEnd/>
            </a:ln>
            <a:effectLst/>
          </p:spPr>
          <p:txBody>
            <a:bodyPr wrap="none" anchor="ctr"/>
            <a:lstStyle/>
            <a:p>
              <a:endParaRPr lang="en-US" dirty="0"/>
            </a:p>
          </p:txBody>
        </p:sp>
        <p:sp>
          <p:nvSpPr>
            <p:cNvPr id="1037" name="Freeform 13"/>
            <p:cNvSpPr>
              <a:spLocks/>
            </p:cNvSpPr>
            <p:nvPr userDrawn="1"/>
          </p:nvSpPr>
          <p:spPr bwMode="gray">
            <a:xfrm flipH="1" flipV="1">
              <a:off x="2265" y="196"/>
              <a:ext cx="3497" cy="226"/>
            </a:xfrm>
            <a:custGeom>
              <a:avLst/>
              <a:gdLst/>
              <a:ahLst/>
              <a:cxnLst>
                <a:cxn ang="0">
                  <a:pos x="45" y="590"/>
                </a:cxn>
                <a:cxn ang="0">
                  <a:pos x="1497" y="590"/>
                </a:cxn>
                <a:cxn ang="0">
                  <a:pos x="0" y="0"/>
                </a:cxn>
                <a:cxn ang="0">
                  <a:pos x="0" y="590"/>
                </a:cxn>
              </a:cxnLst>
              <a:rect l="0" t="0" r="r" b="b"/>
              <a:pathLst>
                <a:path w="1497" h="590">
                  <a:moveTo>
                    <a:pt x="45" y="590"/>
                  </a:moveTo>
                  <a:lnTo>
                    <a:pt x="1497" y="590"/>
                  </a:lnTo>
                  <a:lnTo>
                    <a:pt x="0" y="0"/>
                  </a:lnTo>
                  <a:lnTo>
                    <a:pt x="0" y="590"/>
                  </a:lnTo>
                </a:path>
              </a:pathLst>
            </a:custGeom>
            <a:gradFill rotWithShape="1">
              <a:gsLst>
                <a:gs pos="0">
                  <a:schemeClr val="tx1"/>
                </a:gs>
                <a:gs pos="100000">
                  <a:schemeClr val="tx1">
                    <a:gamma/>
                    <a:shade val="46275"/>
                    <a:invGamma/>
                  </a:schemeClr>
                </a:gs>
              </a:gsLst>
              <a:lin ang="18900000" scaled="1"/>
            </a:gradFill>
            <a:ln w="9525">
              <a:noFill/>
              <a:round/>
              <a:headEnd/>
              <a:tailEnd/>
            </a:ln>
            <a:effectLst/>
          </p:spPr>
          <p:txBody>
            <a:bodyPr/>
            <a:lstStyle/>
            <a:p>
              <a:endParaRPr lang="en-US" dirty="0"/>
            </a:p>
          </p:txBody>
        </p:sp>
        <p:sp>
          <p:nvSpPr>
            <p:cNvPr id="1038" name="Freeform 14"/>
            <p:cNvSpPr>
              <a:spLocks/>
            </p:cNvSpPr>
            <p:nvPr userDrawn="1"/>
          </p:nvSpPr>
          <p:spPr bwMode="gray">
            <a:xfrm>
              <a:off x="-1" y="513"/>
              <a:ext cx="3702" cy="311"/>
            </a:xfrm>
            <a:custGeom>
              <a:avLst/>
              <a:gdLst/>
              <a:ahLst/>
              <a:cxnLst>
                <a:cxn ang="0">
                  <a:pos x="45" y="590"/>
                </a:cxn>
                <a:cxn ang="0">
                  <a:pos x="1497" y="590"/>
                </a:cxn>
                <a:cxn ang="0">
                  <a:pos x="0" y="0"/>
                </a:cxn>
                <a:cxn ang="0">
                  <a:pos x="0" y="590"/>
                </a:cxn>
              </a:cxnLst>
              <a:rect l="0" t="0" r="r" b="b"/>
              <a:pathLst>
                <a:path w="1497" h="590">
                  <a:moveTo>
                    <a:pt x="45" y="590"/>
                  </a:moveTo>
                  <a:lnTo>
                    <a:pt x="1497" y="590"/>
                  </a:lnTo>
                  <a:lnTo>
                    <a:pt x="0" y="0"/>
                  </a:lnTo>
                  <a:lnTo>
                    <a:pt x="0" y="590"/>
                  </a:lnTo>
                </a:path>
              </a:pathLst>
            </a:custGeom>
            <a:gradFill rotWithShape="1">
              <a:gsLst>
                <a:gs pos="0">
                  <a:schemeClr val="accent1"/>
                </a:gs>
                <a:gs pos="100000">
                  <a:schemeClr val="accent1">
                    <a:gamma/>
                    <a:shade val="46275"/>
                    <a:invGamma/>
                  </a:schemeClr>
                </a:gs>
              </a:gsLst>
              <a:lin ang="18900000" scaled="1"/>
            </a:gradFill>
            <a:ln w="9525">
              <a:noFill/>
              <a:round/>
              <a:headEnd/>
              <a:tailEnd/>
            </a:ln>
            <a:effectLst/>
          </p:spPr>
          <p:txBody>
            <a:bodyPr/>
            <a:lstStyle/>
            <a:p>
              <a:endParaRPr lang="en-US" dirty="0"/>
            </a:p>
          </p:txBody>
        </p:sp>
      </p:grpSp>
      <p:sp>
        <p:nvSpPr>
          <p:cNvPr id="1039" name="Rectangle 15"/>
          <p:cNvSpPr>
            <a:spLocks noChangeArrowheads="1"/>
          </p:cNvSpPr>
          <p:nvPr/>
        </p:nvSpPr>
        <p:spPr bwMode="gray">
          <a:xfrm>
            <a:off x="1588" y="0"/>
            <a:ext cx="9144000" cy="241300"/>
          </a:xfrm>
          <a:prstGeom prst="rect">
            <a:avLst/>
          </a:prstGeom>
          <a:gradFill rotWithShape="0">
            <a:gsLst>
              <a:gs pos="0">
                <a:schemeClr val="tx1"/>
              </a:gs>
              <a:gs pos="100000">
                <a:schemeClr val="tx1">
                  <a:gamma/>
                  <a:shade val="46275"/>
                  <a:invGamma/>
                </a:schemeClr>
              </a:gs>
            </a:gsLst>
            <a:lin ang="0" scaled="1"/>
          </a:gradFill>
          <a:ln w="9525">
            <a:noFill/>
            <a:miter lim="800000"/>
            <a:headEnd/>
            <a:tailEnd/>
          </a:ln>
          <a:effectLst/>
        </p:spPr>
        <p:txBody>
          <a:bodyPr wrap="none" anchor="ctr"/>
          <a:lstStyle/>
          <a:p>
            <a:endParaRPr lang="en-US" dirty="0"/>
          </a:p>
        </p:txBody>
      </p:sp>
      <p:sp>
        <p:nvSpPr>
          <p:cNvPr id="1040" name="Rectangle 16"/>
          <p:cNvSpPr>
            <a:spLocks noChangeArrowheads="1"/>
          </p:cNvSpPr>
          <p:nvPr/>
        </p:nvSpPr>
        <p:spPr bwMode="gray">
          <a:xfrm>
            <a:off x="12700" y="1235075"/>
            <a:ext cx="9132888" cy="158750"/>
          </a:xfrm>
          <a:prstGeom prst="rect">
            <a:avLst/>
          </a:prstGeom>
          <a:gradFill rotWithShape="0">
            <a:gsLst>
              <a:gs pos="0">
                <a:schemeClr val="bg2"/>
              </a:gs>
              <a:gs pos="100000">
                <a:schemeClr val="bg2">
                  <a:gamma/>
                  <a:tint val="0"/>
                  <a:invGamma/>
                </a:schemeClr>
              </a:gs>
            </a:gsLst>
            <a:lin ang="5400000" scaled="1"/>
          </a:gradFill>
          <a:ln w="9525">
            <a:noFill/>
            <a:miter lim="800000"/>
            <a:headEnd/>
            <a:tailEnd/>
          </a:ln>
          <a:effectLst/>
        </p:spPr>
        <p:txBody>
          <a:bodyPr wrap="none" anchor="ctr"/>
          <a:lstStyle/>
          <a:p>
            <a:endParaRPr lang="en-US" dirty="0"/>
          </a:p>
        </p:txBody>
      </p:sp>
      <p:sp>
        <p:nvSpPr>
          <p:cNvPr id="1026" name="Rectangle 2"/>
          <p:cNvSpPr>
            <a:spLocks noGrp="1" noChangeArrowheads="1"/>
          </p:cNvSpPr>
          <p:nvPr>
            <p:ph type="title"/>
          </p:nvPr>
        </p:nvSpPr>
        <p:spPr bwMode="gray">
          <a:xfrm>
            <a:off x="1676400" y="274638"/>
            <a:ext cx="6629400" cy="8683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447800"/>
            <a:ext cx="8229600" cy="49498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477000"/>
            <a:ext cx="2133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fld id="{5F169698-5B54-4BF5-8F29-C426DED7ECE6}" type="datetime1">
              <a:rPr lang="en-US" smtClean="0"/>
              <a:t>5/18/2018</a:t>
            </a:fld>
            <a:endParaRPr lang="en-US" dirty="0"/>
          </a:p>
        </p:txBody>
      </p:sp>
      <p:sp>
        <p:nvSpPr>
          <p:cNvPr id="1029" name="Rectangle 5"/>
          <p:cNvSpPr>
            <a:spLocks noGrp="1" noChangeArrowheads="1"/>
          </p:cNvSpPr>
          <p:nvPr>
            <p:ph type="ftr" sz="quarter" idx="3"/>
          </p:nvPr>
        </p:nvSpPr>
        <p:spPr bwMode="auto">
          <a:xfrm>
            <a:off x="3124200" y="6477000"/>
            <a:ext cx="2895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dirty="0"/>
          </a:p>
        </p:txBody>
      </p:sp>
      <p:sp>
        <p:nvSpPr>
          <p:cNvPr id="1030" name="Rectangle 6"/>
          <p:cNvSpPr>
            <a:spLocks noGrp="1" noChangeArrowheads="1"/>
          </p:cNvSpPr>
          <p:nvPr>
            <p:ph type="sldNum" sz="quarter" idx="4"/>
          </p:nvPr>
        </p:nvSpPr>
        <p:spPr bwMode="auto">
          <a:xfrm>
            <a:off x="6553200" y="6477000"/>
            <a:ext cx="2133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92701AAA-C610-44FA-AAF6-900CDDFFB84A}" type="slidenum">
              <a:rPr lang="en-US" smtClean="0"/>
              <a:t>‹#›</a:t>
            </a:fld>
            <a:endParaRPr lang="en-US" dirty="0"/>
          </a:p>
        </p:txBody>
      </p:sp>
      <p:pic>
        <p:nvPicPr>
          <p:cNvPr id="14" name="Picture 13" descr="letterhead from seth.PNG"/>
          <p:cNvPicPr>
            <a:picLocks noChangeAspect="1"/>
          </p:cNvPicPr>
          <p:nvPr/>
        </p:nvPicPr>
        <p:blipFill>
          <a:blip r:embed="rId14" cstate="email">
            <a:extLst>
              <a:ext uri="{28A0092B-C50C-407E-A947-70E740481C1C}">
                <a14:useLocalDpi xmlns:a14="http://schemas.microsoft.com/office/drawing/2010/main"/>
              </a:ext>
            </a:extLst>
          </a:blip>
          <a:srcRect/>
          <a:stretch>
            <a:fillRect/>
          </a:stretch>
        </p:blipFill>
        <p:spPr bwMode="auto">
          <a:xfrm>
            <a:off x="0" y="0"/>
            <a:ext cx="1149040" cy="13716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hdr="0" ftr="0" dt="0"/>
  <p:txStyles>
    <p:titleStyle>
      <a:lvl1pPr algn="l" rtl="0" eaLnBrk="1" fontAlgn="base" hangingPunct="1">
        <a:spcBef>
          <a:spcPct val="0"/>
        </a:spcBef>
        <a:spcAft>
          <a:spcPct val="0"/>
        </a:spcAft>
        <a:defRPr sz="40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7" descr="Levee Safety ppt inside slide for Phil Rizzi"/>
          <p:cNvPicPr>
            <a:picLocks noChangeAspect="1" noChangeArrowheads="1"/>
          </p:cNvPicPr>
          <p:nvPr/>
        </p:nvPicPr>
        <p:blipFill>
          <a:blip r:embed="rId16" cstate="print"/>
          <a:srcRect/>
          <a:stretch>
            <a:fillRect/>
          </a:stretch>
        </p:blipFill>
        <p:spPr bwMode="auto">
          <a:xfrm>
            <a:off x="0" y="0"/>
            <a:ext cx="9144000" cy="6858000"/>
          </a:xfrm>
          <a:prstGeom prst="rect">
            <a:avLst/>
          </a:prstGeom>
          <a:noFill/>
          <a:ln w="9525">
            <a:noFill/>
            <a:miter lim="800000"/>
            <a:headEnd/>
            <a:tailEnd/>
          </a:ln>
        </p:spPr>
      </p:pic>
      <p:sp>
        <p:nvSpPr>
          <p:cNvPr id="1027"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24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aseline="0">
                <a:solidFill>
                  <a:schemeClr val="tx1"/>
                </a:solidFill>
                <a:latin typeface="Times New Roman" pitchFamily="18" charset="0"/>
              </a:defRPr>
            </a:lvl1pPr>
          </a:lstStyle>
          <a:p>
            <a:pPr>
              <a:defRPr/>
            </a:pPr>
            <a:fld id="{4195E9FC-AC63-437B-92B3-E20713EA5DA0}" type="datetime1">
              <a:rPr lang="en-US" smtClean="0">
                <a:solidFill>
                  <a:srgbClr val="000000"/>
                </a:solidFill>
              </a:rPr>
              <a:t>5/18/2018</a:t>
            </a:fld>
            <a:endParaRPr lang="en-US" dirty="0">
              <a:solidFill>
                <a:srgbClr val="000000"/>
              </a:solidFill>
            </a:endParaRPr>
          </a:p>
        </p:txBody>
      </p:sp>
      <p:sp>
        <p:nvSpPr>
          <p:cNvPr id="2324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aseline="0">
                <a:solidFill>
                  <a:schemeClr val="tx1"/>
                </a:solidFill>
                <a:latin typeface="Times New Roman" pitchFamily="18" charset="0"/>
              </a:defRPr>
            </a:lvl1pPr>
          </a:lstStyle>
          <a:p>
            <a:pPr>
              <a:defRPr/>
            </a:pPr>
            <a:endParaRPr lang="en-US" dirty="0">
              <a:solidFill>
                <a:srgbClr val="000000"/>
              </a:solidFill>
            </a:endParaRPr>
          </a:p>
        </p:txBody>
      </p:sp>
      <p:sp>
        <p:nvSpPr>
          <p:cNvPr id="232454" name="Rectangle 6"/>
          <p:cNvSpPr>
            <a:spLocks noGrp="1" noChangeArrowheads="1"/>
          </p:cNvSpPr>
          <p:nvPr>
            <p:ph type="sldNum" sz="quarter" idx="4"/>
          </p:nvPr>
        </p:nvSpPr>
        <p:spPr bwMode="auto">
          <a:xfrm>
            <a:off x="6705600" y="65341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aseline="0">
                <a:solidFill>
                  <a:schemeClr val="tx1"/>
                </a:solidFill>
                <a:latin typeface="Times New Roman" pitchFamily="18" charset="0"/>
              </a:defRPr>
            </a:lvl1pPr>
          </a:lstStyle>
          <a:p>
            <a:pPr>
              <a:defRPr/>
            </a:pPr>
            <a:fld id="{E8B938C1-64E2-495C-A8A3-EC08F35FA894}" type="slidenum">
              <a:rPr lang="en-US">
                <a:solidFill>
                  <a:srgbClr val="000000"/>
                </a:solidFill>
              </a:rPr>
              <a:pPr>
                <a:defRPr/>
              </a:pPr>
              <a:t>‹#›</a:t>
            </a:fld>
            <a:endParaRPr lang="en-US" dirty="0">
              <a:solidFill>
                <a:srgbClr val="000000"/>
              </a:solidFill>
            </a:endParaRPr>
          </a:p>
        </p:txBody>
      </p:sp>
    </p:spTree>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Lst>
  <p:transition>
    <p:random/>
  </p:transition>
  <p:hf hdr="0" ftr="0" dt="0"/>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00.xml"/><Relationship Id="rId1" Type="http://schemas.openxmlformats.org/officeDocument/2006/relationships/slideLayout" Target="../slideLayouts/slideLayout6.xml"/><Relationship Id="rId5" Type="http://schemas.microsoft.com/office/2007/relationships/hdphoto" Target="../media/hdphoto10.wdp"/><Relationship Id="rId4" Type="http://schemas.openxmlformats.org/officeDocument/2006/relationships/image" Target="../media/image71.png"/></Relationships>
</file>

<file path=ppt/slides/_rels/slide10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107.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12.xml"/><Relationship Id="rId1" Type="http://schemas.openxmlformats.org/officeDocument/2006/relationships/slideLayout" Target="../slideLayouts/slideLayout7.xml"/><Relationship Id="rId4" Type="http://schemas.microsoft.com/office/2007/relationships/hdphoto" Target="../media/hdphoto11.wdp"/></Relationships>
</file>

<file path=ppt/slides/_rels/slide11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13.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notesSlide" Target="../notesSlides/notesSlide115.xml"/><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image" Target="../media/image76.jpeg"/><Relationship Id="rId7" Type="http://schemas.microsoft.com/office/2007/relationships/hdphoto" Target="../media/hdphoto13.wdp"/><Relationship Id="rId2" Type="http://schemas.openxmlformats.org/officeDocument/2006/relationships/notesSlide" Target="../notesSlides/notesSlide117.xml"/><Relationship Id="rId1" Type="http://schemas.openxmlformats.org/officeDocument/2006/relationships/slideLayout" Target="../slideLayouts/slideLayout1.xml"/><Relationship Id="rId6" Type="http://schemas.openxmlformats.org/officeDocument/2006/relationships/image" Target="../media/image78.png"/><Relationship Id="rId5" Type="http://schemas.microsoft.com/office/2007/relationships/hdphoto" Target="../media/hdphoto12.wdp"/><Relationship Id="rId4" Type="http://schemas.openxmlformats.org/officeDocument/2006/relationships/image" Target="../media/image77.png"/></Relationships>
</file>

<file path=ppt/slides/_rels/slide11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18.xml"/><Relationship Id="rId1" Type="http://schemas.openxmlformats.org/officeDocument/2006/relationships/slideLayout" Target="../slideLayouts/slideLayout6.xml"/><Relationship Id="rId4" Type="http://schemas.openxmlformats.org/officeDocument/2006/relationships/image" Target="../media/image81.jpeg"/></Relationships>
</file>

<file path=ppt/slides/_rels/slide11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1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120.xml"/><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21.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22.xml"/><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23.xml"/><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24.xml"/><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25.xml"/><Relationship Id="rId1" Type="http://schemas.openxmlformats.org/officeDocument/2006/relationships/slideLayout" Target="../slideLayouts/slideLayout7.xml"/><Relationship Id="rId5" Type="http://schemas.openxmlformats.org/officeDocument/2006/relationships/image" Target="../media/image90.jpeg"/><Relationship Id="rId4" Type="http://schemas.openxmlformats.org/officeDocument/2006/relationships/image" Target="../media/image89.jpeg"/></Relationships>
</file>

<file path=ppt/slides/_rels/slide12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26.xml"/><Relationship Id="rId1" Type="http://schemas.openxmlformats.org/officeDocument/2006/relationships/slideLayout" Target="../slideLayouts/slideLayout7.xml"/><Relationship Id="rId5" Type="http://schemas.openxmlformats.org/officeDocument/2006/relationships/image" Target="../media/image93.jpeg"/><Relationship Id="rId4" Type="http://schemas.openxmlformats.org/officeDocument/2006/relationships/image" Target="../media/image92.jpeg"/></Relationships>
</file>

<file path=ppt/slides/_rels/slide127.xml.rels><?xml version="1.0" encoding="UTF-8" standalone="yes"?>
<Relationships xmlns="http://schemas.openxmlformats.org/package/2006/relationships"><Relationship Id="rId3" Type="http://schemas.openxmlformats.org/officeDocument/2006/relationships/image" Target="../media/image94.gif"/><Relationship Id="rId2" Type="http://schemas.openxmlformats.org/officeDocument/2006/relationships/notesSlide" Target="../notesSlides/notesSlide127.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notesSlide" Target="../notesSlides/notesSlide128.xml"/><Relationship Id="rId1" Type="http://schemas.openxmlformats.org/officeDocument/2006/relationships/slideLayout" Target="../slideLayouts/slideLayout7.xml"/><Relationship Id="rId4" Type="http://schemas.openxmlformats.org/officeDocument/2006/relationships/image" Target="../media/image96.emf"/></Relationships>
</file>

<file path=ppt/slides/_rels/slide129.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notesSlide" Target="../notesSlides/notesSlide129.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30.xml"/><Relationship Id="rId1" Type="http://schemas.openxmlformats.org/officeDocument/2006/relationships/slideLayout" Target="../slideLayouts/slideLayout6.xml"/><Relationship Id="rId4" Type="http://schemas.openxmlformats.org/officeDocument/2006/relationships/image" Target="../media/image98.png"/></Relationships>
</file>

<file path=ppt/slides/_rels/slide13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42.xml"/><Relationship Id="rId1" Type="http://schemas.openxmlformats.org/officeDocument/2006/relationships/slideLayout" Target="../slideLayouts/slideLayout2.xml"/><Relationship Id="rId4" Type="http://schemas.openxmlformats.org/officeDocument/2006/relationships/image" Target="../media/image105.jpeg"/></Relationships>
</file>

<file path=ppt/slides/_rels/slide143.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44.xml"/><Relationship Id="rId1" Type="http://schemas.openxmlformats.org/officeDocument/2006/relationships/slideLayout" Target="../slideLayouts/slideLayout6.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56.xml"/><Relationship Id="rId1" Type="http://schemas.openxmlformats.org/officeDocument/2006/relationships/slideLayout" Target="../slideLayouts/slideLayout2.xml"/><Relationship Id="rId6" Type="http://schemas.openxmlformats.org/officeDocument/2006/relationships/image" Target="../media/image111.jpeg"/><Relationship Id="rId5" Type="http://schemas.openxmlformats.org/officeDocument/2006/relationships/image" Target="../media/image110.jpeg"/><Relationship Id="rId4" Type="http://schemas.openxmlformats.org/officeDocument/2006/relationships/image" Target="../media/image109.jpeg"/></Relationships>
</file>

<file path=ppt/slides/_rels/slide157.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57.xml"/><Relationship Id="rId1" Type="http://schemas.openxmlformats.org/officeDocument/2006/relationships/slideLayout" Target="../slideLayouts/slideLayout2.xml"/><Relationship Id="rId6" Type="http://schemas.openxmlformats.org/officeDocument/2006/relationships/image" Target="../media/image115.jpeg"/><Relationship Id="rId5" Type="http://schemas.openxmlformats.org/officeDocument/2006/relationships/image" Target="../media/image114.jpeg"/><Relationship Id="rId4" Type="http://schemas.openxmlformats.org/officeDocument/2006/relationships/image" Target="../media/image113.jpeg"/></Relationships>
</file>

<file path=ppt/slides/_rels/slide158.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58.xml"/><Relationship Id="rId1" Type="http://schemas.openxmlformats.org/officeDocument/2006/relationships/slideLayout" Target="../slideLayouts/slideLayout2.xml"/><Relationship Id="rId4" Type="http://schemas.openxmlformats.org/officeDocument/2006/relationships/image" Target="../media/image117.jpeg"/></Relationships>
</file>

<file path=ppt/slides/_rels/slide159.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59.xml"/><Relationship Id="rId1" Type="http://schemas.openxmlformats.org/officeDocument/2006/relationships/slideLayout" Target="../slideLayouts/slideLayout2.xml"/><Relationship Id="rId6" Type="http://schemas.openxmlformats.org/officeDocument/2006/relationships/image" Target="../media/image121.jpeg"/><Relationship Id="rId5" Type="http://schemas.openxmlformats.org/officeDocument/2006/relationships/image" Target="../media/image120.jpeg"/><Relationship Id="rId4" Type="http://schemas.openxmlformats.org/officeDocument/2006/relationships/image" Target="../media/image119.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61.xml"/><Relationship Id="rId1" Type="http://schemas.openxmlformats.org/officeDocument/2006/relationships/slideLayout" Target="../slideLayouts/slideLayout2.xml"/><Relationship Id="rId4" Type="http://schemas.microsoft.com/office/2007/relationships/hdphoto" Target="../media/hdphoto14.wdp"/></Relationships>
</file>

<file path=ppt/slides/_rels/slide16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file:///C:\Users\Al%20Goodman\Documents\My%20Documents\AWG%20Consulting%20LLC\ASFPM\ASFPM%20Mentoring\ASFPM%20Mentoring%20Program\ASFPM%20SFPM%201%20on%201\Module%2011\Media\ICC.avi" TargetMode="External"/><Relationship Id="rId1" Type="http://schemas.microsoft.com/office/2007/relationships/media" Target="file:///C:\Users\Al%20Goodman\Documents\My%20Documents\AWG%20Consulting%20LLC\ASFPM\ASFPM%20Mentoring\ASFPM%20Mentoring%20Program\ASFPM%20SFPM%201%20on%201\Module%2011\Media\ICC.avi" TargetMode="External"/><Relationship Id="rId5" Type="http://schemas.openxmlformats.org/officeDocument/2006/relationships/image" Target="../media/image123.png"/><Relationship Id="rId4" Type="http://schemas.openxmlformats.org/officeDocument/2006/relationships/notesSlide" Target="../notesSlides/notesSlide162.xml"/></Relationships>
</file>

<file path=ppt/slides/_rels/slide163.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63.xml"/><Relationship Id="rId1" Type="http://schemas.openxmlformats.org/officeDocument/2006/relationships/slideLayout" Target="../slideLayouts/slideLayout7.xml"/><Relationship Id="rId4" Type="http://schemas.openxmlformats.org/officeDocument/2006/relationships/image" Target="../media/image125.jpeg"/></Relationships>
</file>

<file path=ppt/slides/_rels/slide164.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notesSlide" Target="../notesSlides/notesSlide164.xml"/><Relationship Id="rId1" Type="http://schemas.openxmlformats.org/officeDocument/2006/relationships/slideLayout" Target="../slideLayouts/slideLayout6.xml"/></Relationships>
</file>

<file path=ppt/slides/_rels/slide16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65.xml"/><Relationship Id="rId1" Type="http://schemas.openxmlformats.org/officeDocument/2006/relationships/slideLayout" Target="../slideLayouts/slideLayout6.xml"/><Relationship Id="rId5" Type="http://schemas.openxmlformats.org/officeDocument/2006/relationships/image" Target="../media/image127.gif"/><Relationship Id="rId4" Type="http://schemas.microsoft.com/office/2007/relationships/hdphoto" Target="../media/hdphoto15.wdp"/></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3" Type="http://schemas.openxmlformats.org/officeDocument/2006/relationships/image" Target="../media/image128.emf"/><Relationship Id="rId2" Type="http://schemas.openxmlformats.org/officeDocument/2006/relationships/notesSlide" Target="../notesSlides/notesSlide168.xml"/><Relationship Id="rId1" Type="http://schemas.openxmlformats.org/officeDocument/2006/relationships/slideLayout" Target="../slideLayouts/slideLayout7.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s>
</file>

<file path=ppt/slides/_rels/slide169.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69.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70.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70.xml"/><Relationship Id="rId1" Type="http://schemas.openxmlformats.org/officeDocument/2006/relationships/slideLayout" Target="../slideLayouts/slideLayout6.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6.xml"/></Relationships>
</file>

<file path=ppt/slides/_rels/slide172.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72.xml"/><Relationship Id="rId1" Type="http://schemas.openxmlformats.org/officeDocument/2006/relationships/slideLayout" Target="../slideLayouts/slideLayout6.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6.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6.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6.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6.xml"/></Relationships>
</file>

<file path=ppt/slides/_rels/slide177.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77.xml"/><Relationship Id="rId1" Type="http://schemas.openxmlformats.org/officeDocument/2006/relationships/slideLayout" Target="../slideLayouts/slideLayout6.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79.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80.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80.xml"/><Relationship Id="rId1" Type="http://schemas.openxmlformats.org/officeDocument/2006/relationships/slideLayout" Target="../slideLayouts/slideLayout7.xml"/><Relationship Id="rId4" Type="http://schemas.openxmlformats.org/officeDocument/2006/relationships/image" Target="../media/image138.jpeg"/></Relationships>
</file>

<file path=ppt/slides/_rels/slide181.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notesSlide" Target="../notesSlides/notesSlide181.xml"/><Relationship Id="rId1" Type="http://schemas.openxmlformats.org/officeDocument/2006/relationships/slideLayout" Target="../slideLayouts/slideLayout6.xml"/></Relationships>
</file>

<file path=ppt/slides/_rels/slide182.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82.xml"/><Relationship Id="rId1" Type="http://schemas.openxmlformats.org/officeDocument/2006/relationships/slideLayout" Target="../slideLayouts/slideLayout6.xml"/><Relationship Id="rId6" Type="http://schemas.openxmlformats.org/officeDocument/2006/relationships/image" Target="../media/image141.jpeg"/><Relationship Id="rId5" Type="http://schemas.openxmlformats.org/officeDocument/2006/relationships/image" Target="../media/image140.jpeg"/><Relationship Id="rId4" Type="http://schemas.microsoft.com/office/2007/relationships/hdphoto" Target="../media/hdphoto16.wdp"/></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83.xml"/><Relationship Id="rId1" Type="http://schemas.openxmlformats.org/officeDocument/2006/relationships/slideLayout" Target="../slideLayouts/slideLayout6.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84.xml"/><Relationship Id="rId1" Type="http://schemas.openxmlformats.org/officeDocument/2006/relationships/slideLayout" Target="../slideLayouts/slideLayout6.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85.xml"/><Relationship Id="rId1" Type="http://schemas.openxmlformats.org/officeDocument/2006/relationships/slideLayout" Target="../slideLayouts/slideLayout6.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86.xml"/><Relationship Id="rId1" Type="http://schemas.openxmlformats.org/officeDocument/2006/relationships/slideLayout" Target="../slideLayouts/slideLayout6.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87.xml"/><Relationship Id="rId1" Type="http://schemas.openxmlformats.org/officeDocument/2006/relationships/slideLayout" Target="../slideLayouts/slideLayout6.xml"/></Relationships>
</file>

<file path=ppt/slides/_rels/slide188.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88.xml"/><Relationship Id="rId1" Type="http://schemas.openxmlformats.org/officeDocument/2006/relationships/slideLayout" Target="../slideLayouts/slideLayout7.xml"/><Relationship Id="rId4" Type="http://schemas.microsoft.com/office/2007/relationships/hdphoto" Target="../media/hdphoto17.wdp"/></Relationships>
</file>

<file path=ppt/slides/_rels/slide189.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89.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90.xml"/><Relationship Id="rId1" Type="http://schemas.openxmlformats.org/officeDocument/2006/relationships/slideLayout" Target="../slideLayouts/slideLayout6.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91.xml"/><Relationship Id="rId1" Type="http://schemas.openxmlformats.org/officeDocument/2006/relationships/slideLayout" Target="../slideLayouts/slideLayout6.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192.xml"/><Relationship Id="rId1" Type="http://schemas.openxmlformats.org/officeDocument/2006/relationships/slideLayout" Target="../slideLayouts/slideLayout6.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93.xml"/><Relationship Id="rId1" Type="http://schemas.openxmlformats.org/officeDocument/2006/relationships/slideLayout" Target="../slideLayouts/slideLayout6.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94.xml"/><Relationship Id="rId1" Type="http://schemas.openxmlformats.org/officeDocument/2006/relationships/slideLayout" Target="../slideLayouts/slideLayout6.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95.xml"/><Relationship Id="rId1" Type="http://schemas.openxmlformats.org/officeDocument/2006/relationships/slideLayout" Target="../slideLayouts/slideLayout6.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96.xml"/><Relationship Id="rId1" Type="http://schemas.openxmlformats.org/officeDocument/2006/relationships/slideLayout" Target="../slideLayouts/slideLayout6.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97.xml"/><Relationship Id="rId1" Type="http://schemas.openxmlformats.org/officeDocument/2006/relationships/slideLayout" Target="../slideLayouts/slideLayout6.xml"/></Relationships>
</file>

<file path=ppt/slides/_rels/slide198.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98.xml"/><Relationship Id="rId1" Type="http://schemas.openxmlformats.org/officeDocument/2006/relationships/slideLayout" Target="../slideLayouts/slideLayout6.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9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microsoft.com/office/2007/relationships/hdphoto" Target="../media/hdphoto1.wdp"/></Relationships>
</file>

<file path=ppt/slides/_rels/slide200.xml.rels><?xml version="1.0" encoding="UTF-8" standalone="yes"?>
<Relationships xmlns="http://schemas.openxmlformats.org/package/2006/relationships"><Relationship Id="rId3" Type="http://schemas.openxmlformats.org/officeDocument/2006/relationships/image" Target="../media/image145.emf"/><Relationship Id="rId2" Type="http://schemas.openxmlformats.org/officeDocument/2006/relationships/notesSlide" Target="../notesSlides/notesSlide200.xml"/><Relationship Id="rId1" Type="http://schemas.openxmlformats.org/officeDocument/2006/relationships/slideLayout" Target="../slideLayouts/slideLayout6.xml"/></Relationships>
</file>

<file path=ppt/slides/_rels/slide201.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201.xml"/><Relationship Id="rId1" Type="http://schemas.openxmlformats.org/officeDocument/2006/relationships/slideLayout" Target="../slideLayouts/slideLayout7.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202.xml"/><Relationship Id="rId1" Type="http://schemas.openxmlformats.org/officeDocument/2006/relationships/slideLayout" Target="../slideLayouts/slideLayout6.xml"/></Relationships>
</file>

<file path=ppt/slides/_rels/slide203.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203.xml"/><Relationship Id="rId1" Type="http://schemas.openxmlformats.org/officeDocument/2006/relationships/slideLayout" Target="../slideLayouts/slideLayout6.xml"/><Relationship Id="rId5" Type="http://schemas.openxmlformats.org/officeDocument/2006/relationships/image" Target="../media/image149.jpeg"/><Relationship Id="rId4" Type="http://schemas.openxmlformats.org/officeDocument/2006/relationships/image" Target="../media/image148.jpeg"/></Relationships>
</file>

<file path=ppt/slides/_rels/slide204.xml.rels><?xml version="1.0" encoding="UTF-8" standalone="yes"?>
<Relationships xmlns="http://schemas.openxmlformats.org/package/2006/relationships"><Relationship Id="rId3" Type="http://schemas.openxmlformats.org/officeDocument/2006/relationships/hyperlink" Target="https://www.fema.gov/media-library/assets/videos/76927" TargetMode="External"/><Relationship Id="rId2" Type="http://schemas.openxmlformats.org/officeDocument/2006/relationships/notesSlide" Target="../notesSlides/notesSlide204.xml"/><Relationship Id="rId1" Type="http://schemas.openxmlformats.org/officeDocument/2006/relationships/slideLayout" Target="../slideLayouts/slideLayout6.xml"/><Relationship Id="rId5" Type="http://schemas.openxmlformats.org/officeDocument/2006/relationships/image" Target="../media/image151.png"/><Relationship Id="rId4" Type="http://schemas.openxmlformats.org/officeDocument/2006/relationships/image" Target="../media/image150.png"/></Relationships>
</file>

<file path=ppt/slides/_rels/slide205.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205.xml"/><Relationship Id="rId1" Type="http://schemas.openxmlformats.org/officeDocument/2006/relationships/slideLayout" Target="../slideLayouts/slideLayout6.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206.xml"/><Relationship Id="rId1" Type="http://schemas.openxmlformats.org/officeDocument/2006/relationships/slideLayout" Target="../slideLayouts/slideLayout6.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207.xml"/><Relationship Id="rId1" Type="http://schemas.openxmlformats.org/officeDocument/2006/relationships/slideLayout" Target="../slideLayouts/slideLayout6.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208.xml"/><Relationship Id="rId1" Type="http://schemas.openxmlformats.org/officeDocument/2006/relationships/slideLayout" Target="../slideLayouts/slideLayout6.xml"/></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20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10.xml.rels><?xml version="1.0" encoding="UTF-8" standalone="yes"?>
<Relationships xmlns="http://schemas.openxmlformats.org/package/2006/relationships"><Relationship Id="rId3" Type="http://schemas.openxmlformats.org/officeDocument/2006/relationships/image" Target="../media/image153.emf"/><Relationship Id="rId2" Type="http://schemas.openxmlformats.org/officeDocument/2006/relationships/notesSlide" Target="../notesSlides/notesSlide210.xml"/><Relationship Id="rId1" Type="http://schemas.openxmlformats.org/officeDocument/2006/relationships/slideLayout" Target="../slideLayouts/slideLayout6.xml"/></Relationships>
</file>

<file path=ppt/slides/_rels/slide211.xml.rels><?xml version="1.0" encoding="UTF-8" standalone="yes"?>
<Relationships xmlns="http://schemas.openxmlformats.org/package/2006/relationships"><Relationship Id="rId3" Type="http://schemas.openxmlformats.org/officeDocument/2006/relationships/image" Target="../media/image154.emf"/><Relationship Id="rId2" Type="http://schemas.openxmlformats.org/officeDocument/2006/relationships/notesSlide" Target="../notesSlides/notesSlide211.xml"/><Relationship Id="rId1" Type="http://schemas.openxmlformats.org/officeDocument/2006/relationships/slideLayout" Target="../slideLayouts/slideLayout6.xml"/><Relationship Id="rId5" Type="http://schemas.openxmlformats.org/officeDocument/2006/relationships/image" Target="../media/image156.jpeg"/><Relationship Id="rId4" Type="http://schemas.openxmlformats.org/officeDocument/2006/relationships/image" Target="../media/image155.png"/></Relationships>
</file>

<file path=ppt/slides/_rels/slide212.xml.rels><?xml version="1.0" encoding="UTF-8" standalone="yes"?>
<Relationships xmlns="http://schemas.openxmlformats.org/package/2006/relationships"><Relationship Id="rId3" Type="http://schemas.openxmlformats.org/officeDocument/2006/relationships/image" Target="../media/image157.emf"/><Relationship Id="rId2" Type="http://schemas.openxmlformats.org/officeDocument/2006/relationships/notesSlide" Target="../notesSlides/notesSlide212.xml"/><Relationship Id="rId1" Type="http://schemas.openxmlformats.org/officeDocument/2006/relationships/slideLayout" Target="../slideLayouts/slideLayout7.xml"/><Relationship Id="rId4" Type="http://schemas.openxmlformats.org/officeDocument/2006/relationships/image" Target="../media/image158.emf"/></Relationships>
</file>

<file path=ppt/slides/_rels/slide213.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213.xml"/><Relationship Id="rId1" Type="http://schemas.openxmlformats.org/officeDocument/2006/relationships/slideLayout" Target="../slideLayouts/slideLayout6.xml"/><Relationship Id="rId4" Type="http://schemas.openxmlformats.org/officeDocument/2006/relationships/image" Target="../media/image160.png"/></Relationships>
</file>

<file path=ppt/slides/_rels/slide214.xml.rels><?xml version="1.0" encoding="UTF-8" standalone="yes"?>
<Relationships xmlns="http://schemas.openxmlformats.org/package/2006/relationships"><Relationship Id="rId3" Type="http://schemas.openxmlformats.org/officeDocument/2006/relationships/image" Target="../media/image161.emf"/><Relationship Id="rId2" Type="http://schemas.openxmlformats.org/officeDocument/2006/relationships/notesSlide" Target="../notesSlides/notesSlide214.xml"/><Relationship Id="rId1" Type="http://schemas.openxmlformats.org/officeDocument/2006/relationships/slideLayout" Target="../slideLayouts/slideLayout6.xml"/></Relationships>
</file>

<file path=ppt/slides/_rels/slide215.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215.xml"/><Relationship Id="rId1" Type="http://schemas.openxmlformats.org/officeDocument/2006/relationships/slideLayout" Target="../slideLayouts/slideLayout7.xml"/><Relationship Id="rId4" Type="http://schemas.openxmlformats.org/officeDocument/2006/relationships/image" Target="../media/image163.jpeg"/></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216.xml"/><Relationship Id="rId1" Type="http://schemas.openxmlformats.org/officeDocument/2006/relationships/slideLayout" Target="../slideLayouts/slideLayout6.xml"/></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217.xml"/><Relationship Id="rId1" Type="http://schemas.openxmlformats.org/officeDocument/2006/relationships/slideLayout" Target="../slideLayouts/slideLayout6.xml"/></Relationships>
</file>

<file path=ppt/slides/_rels/slide218.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218.xml"/><Relationship Id="rId1" Type="http://schemas.openxmlformats.org/officeDocument/2006/relationships/slideLayout" Target="../slideLayouts/slideLayout6.xml"/></Relationships>
</file>

<file path=ppt/slides/_rels/slide219.xml.rels><?xml version="1.0" encoding="UTF-8" standalone="yes"?>
<Relationships xmlns="http://schemas.openxmlformats.org/package/2006/relationships"><Relationship Id="rId2" Type="http://schemas.openxmlformats.org/officeDocument/2006/relationships/notesSlide" Target="../notesSlides/notesSlide219.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20.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220.xml"/><Relationship Id="rId1" Type="http://schemas.openxmlformats.org/officeDocument/2006/relationships/slideLayout" Target="../slideLayouts/slideLayout6.xml"/><Relationship Id="rId5" Type="http://schemas.openxmlformats.org/officeDocument/2006/relationships/image" Target="../media/image166.jpeg"/><Relationship Id="rId4" Type="http://schemas.microsoft.com/office/2007/relationships/hdphoto" Target="../media/hdphoto18.wdp"/></Relationships>
</file>

<file path=ppt/slides/_rels/slide221.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221.xml"/><Relationship Id="rId1" Type="http://schemas.openxmlformats.org/officeDocument/2006/relationships/slideLayout" Target="../slideLayouts/slideLayout6.xml"/><Relationship Id="rId6" Type="http://schemas.openxmlformats.org/officeDocument/2006/relationships/image" Target="../media/image170.png"/><Relationship Id="rId5" Type="http://schemas.openxmlformats.org/officeDocument/2006/relationships/image" Target="../media/image169.png"/><Relationship Id="rId4" Type="http://schemas.openxmlformats.org/officeDocument/2006/relationships/image" Target="../media/image168.png"/></Relationships>
</file>

<file path=ppt/slides/_rels/slide222.xml.rels><?xml version="1.0" encoding="UTF-8" standalone="yes"?>
<Relationships xmlns="http://schemas.openxmlformats.org/package/2006/relationships"><Relationship Id="rId2" Type="http://schemas.openxmlformats.org/officeDocument/2006/relationships/notesSlide" Target="../notesSlides/notesSlide222.xml"/><Relationship Id="rId1" Type="http://schemas.openxmlformats.org/officeDocument/2006/relationships/slideLayout" Target="../slideLayouts/slideLayout6.xml"/></Relationships>
</file>

<file path=ppt/slides/_rels/slide223.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223.xml"/><Relationship Id="rId1" Type="http://schemas.openxmlformats.org/officeDocument/2006/relationships/slideLayout" Target="../slideLayouts/slideLayout6.xml"/></Relationships>
</file>

<file path=ppt/slides/_rels/slide224.xml.rels><?xml version="1.0" encoding="UTF-8" standalone="yes"?>
<Relationships xmlns="http://schemas.openxmlformats.org/package/2006/relationships"><Relationship Id="rId3" Type="http://schemas.openxmlformats.org/officeDocument/2006/relationships/image" Target="../media/image172.emf"/><Relationship Id="rId2" Type="http://schemas.openxmlformats.org/officeDocument/2006/relationships/notesSlide" Target="../notesSlides/notesSlide224.xml"/><Relationship Id="rId1" Type="http://schemas.openxmlformats.org/officeDocument/2006/relationships/slideLayout" Target="../slideLayouts/slideLayout6.xml"/><Relationship Id="rId4" Type="http://schemas.openxmlformats.org/officeDocument/2006/relationships/image" Target="../media/image173.gif"/></Relationships>
</file>

<file path=ppt/slides/_rels/slide225.xml.rels><?xml version="1.0" encoding="UTF-8" standalone="yes"?>
<Relationships xmlns="http://schemas.openxmlformats.org/package/2006/relationships"><Relationship Id="rId3" Type="http://schemas.openxmlformats.org/officeDocument/2006/relationships/image" Target="../media/image174.emf"/><Relationship Id="rId2" Type="http://schemas.openxmlformats.org/officeDocument/2006/relationships/notesSlide" Target="../notesSlides/notesSlide225.xml"/><Relationship Id="rId1" Type="http://schemas.openxmlformats.org/officeDocument/2006/relationships/slideLayout" Target="../slideLayouts/slideLayout6.xml"/><Relationship Id="rId4" Type="http://schemas.openxmlformats.org/officeDocument/2006/relationships/image" Target="../media/image175.emf"/></Relationships>
</file>

<file path=ppt/slides/_rels/slide226.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226.xml"/><Relationship Id="rId1" Type="http://schemas.openxmlformats.org/officeDocument/2006/relationships/slideLayout" Target="../slideLayouts/slideLayout7.xml"/><Relationship Id="rId4" Type="http://schemas.openxmlformats.org/officeDocument/2006/relationships/image" Target="../media/image177.png"/></Relationships>
</file>

<file path=ppt/slides/_rels/slide227.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227.xml"/><Relationship Id="rId1" Type="http://schemas.openxmlformats.org/officeDocument/2006/relationships/slideLayout" Target="../slideLayouts/slideLayout6.xml"/><Relationship Id="rId4" Type="http://schemas.openxmlformats.org/officeDocument/2006/relationships/image" Target="../media/image179.jpeg"/></Relationships>
</file>

<file path=ppt/slides/_rels/slide228.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228.xml"/><Relationship Id="rId1" Type="http://schemas.openxmlformats.org/officeDocument/2006/relationships/slideLayout" Target="../slideLayouts/slideLayout7.xml"/><Relationship Id="rId4" Type="http://schemas.openxmlformats.org/officeDocument/2006/relationships/image" Target="../media/image181.png"/></Relationships>
</file>

<file path=ppt/slides/_rels/slide229.xml.rels><?xml version="1.0" encoding="UTF-8" standalone="yes"?>
<Relationships xmlns="http://schemas.openxmlformats.org/package/2006/relationships"><Relationship Id="rId8" Type="http://schemas.openxmlformats.org/officeDocument/2006/relationships/image" Target="../media/image187.png"/><Relationship Id="rId3" Type="http://schemas.openxmlformats.org/officeDocument/2006/relationships/image" Target="../media/image182.jpeg"/><Relationship Id="rId7" Type="http://schemas.openxmlformats.org/officeDocument/2006/relationships/image" Target="../media/image186.png"/><Relationship Id="rId2" Type="http://schemas.openxmlformats.org/officeDocument/2006/relationships/notesSlide" Target="../notesSlides/notesSlide229.xml"/><Relationship Id="rId1" Type="http://schemas.openxmlformats.org/officeDocument/2006/relationships/slideLayout" Target="../slideLayouts/slideLayout6.xml"/><Relationship Id="rId6" Type="http://schemas.openxmlformats.org/officeDocument/2006/relationships/image" Target="../media/image185.jpeg"/><Relationship Id="rId5" Type="http://schemas.openxmlformats.org/officeDocument/2006/relationships/image" Target="../media/image184.png"/><Relationship Id="rId4" Type="http://schemas.openxmlformats.org/officeDocument/2006/relationships/image" Target="../media/image183.jpeg"/></Relationships>
</file>

<file path=ppt/slides/_rels/slide2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11.jpeg"/><Relationship Id="rId5" Type="http://schemas.microsoft.com/office/2007/relationships/hdphoto" Target="../media/hdphoto2.wdp"/><Relationship Id="rId4" Type="http://schemas.openxmlformats.org/officeDocument/2006/relationships/image" Target="../media/image10.jpeg"/></Relationships>
</file>

<file path=ppt/slides/_rels/slide230.xml.rels><?xml version="1.0" encoding="UTF-8" standalone="yes"?>
<Relationships xmlns="http://schemas.openxmlformats.org/package/2006/relationships"><Relationship Id="rId2" Type="http://schemas.openxmlformats.org/officeDocument/2006/relationships/notesSlide" Target="../notesSlides/notesSlide230.xml"/><Relationship Id="rId1" Type="http://schemas.openxmlformats.org/officeDocument/2006/relationships/slideLayout" Target="../slideLayouts/slideLayout6.xml"/></Relationships>
</file>

<file path=ppt/slides/_rels/slide231.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231.xml"/><Relationship Id="rId1" Type="http://schemas.openxmlformats.org/officeDocument/2006/relationships/slideLayout" Target="../slideLayouts/slideLayout7.xml"/><Relationship Id="rId4" Type="http://schemas.openxmlformats.org/officeDocument/2006/relationships/image" Target="../media/image189.jpeg"/></Relationships>
</file>

<file path=ppt/slides/_rels/slide232.xml.rels><?xml version="1.0" encoding="UTF-8" standalone="yes"?>
<Relationships xmlns="http://schemas.openxmlformats.org/package/2006/relationships"><Relationship Id="rId2" Type="http://schemas.openxmlformats.org/officeDocument/2006/relationships/notesSlide" Target="../notesSlides/notesSlide232.xml"/><Relationship Id="rId1" Type="http://schemas.openxmlformats.org/officeDocument/2006/relationships/slideLayout" Target="../slideLayouts/slideLayout7.xml"/></Relationships>
</file>

<file path=ppt/slides/_rels/slide233.xml.rels><?xml version="1.0" encoding="UTF-8" standalone="yes"?>
<Relationships xmlns="http://schemas.openxmlformats.org/package/2006/relationships"><Relationship Id="rId3" Type="http://schemas.openxmlformats.org/officeDocument/2006/relationships/image" Target="../media/image190.jpeg"/><Relationship Id="rId7" Type="http://schemas.openxmlformats.org/officeDocument/2006/relationships/image" Target="../media/image192.jpeg"/><Relationship Id="rId2" Type="http://schemas.openxmlformats.org/officeDocument/2006/relationships/notesSlide" Target="../notesSlides/notesSlide233.xml"/><Relationship Id="rId1" Type="http://schemas.openxmlformats.org/officeDocument/2006/relationships/slideLayout" Target="../slideLayouts/slideLayout6.xml"/><Relationship Id="rId6" Type="http://schemas.microsoft.com/office/2007/relationships/hdphoto" Target="../media/hdphoto20.wdp"/><Relationship Id="rId5" Type="http://schemas.openxmlformats.org/officeDocument/2006/relationships/image" Target="../media/image191.jpeg"/><Relationship Id="rId4" Type="http://schemas.microsoft.com/office/2007/relationships/hdphoto" Target="../media/hdphoto19.wdp"/></Relationships>
</file>

<file path=ppt/slides/_rels/slide234.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234.xml"/><Relationship Id="rId1" Type="http://schemas.openxmlformats.org/officeDocument/2006/relationships/slideLayout" Target="../slideLayouts/slideLayout7.xml"/></Relationships>
</file>

<file path=ppt/slides/_rels/slide235.xml.rels><?xml version="1.0" encoding="UTF-8" standalone="yes"?>
<Relationships xmlns="http://schemas.openxmlformats.org/package/2006/relationships"><Relationship Id="rId2" Type="http://schemas.openxmlformats.org/officeDocument/2006/relationships/notesSlide" Target="../notesSlides/notesSlide235.xml"/><Relationship Id="rId1" Type="http://schemas.openxmlformats.org/officeDocument/2006/relationships/slideLayout" Target="../slideLayouts/slideLayout7.xml"/></Relationships>
</file>

<file path=ppt/slides/_rels/slide236.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236.xml"/><Relationship Id="rId1" Type="http://schemas.openxmlformats.org/officeDocument/2006/relationships/slideLayout" Target="../slideLayouts/slideLayout7.xml"/></Relationships>
</file>

<file path=ppt/slides/_rels/slide237.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237.xml"/><Relationship Id="rId1" Type="http://schemas.openxmlformats.org/officeDocument/2006/relationships/slideLayout" Target="../slideLayouts/slideLayout7.xml"/></Relationships>
</file>

<file path=ppt/slides/_rels/slide238.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238.xml"/><Relationship Id="rId1" Type="http://schemas.openxmlformats.org/officeDocument/2006/relationships/slideLayout" Target="../slideLayouts/slideLayout7.xml"/><Relationship Id="rId4" Type="http://schemas.openxmlformats.org/officeDocument/2006/relationships/image" Target="../media/image197.jpg"/></Relationships>
</file>

<file path=ppt/slides/_rels/slide239.xml.rels><?xml version="1.0" encoding="UTF-8" standalone="yes"?>
<Relationships xmlns="http://schemas.openxmlformats.org/package/2006/relationships"><Relationship Id="rId2" Type="http://schemas.openxmlformats.org/officeDocument/2006/relationships/notesSlide" Target="../notesSlides/notesSlide23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40.xml.rels><?xml version="1.0" encoding="UTF-8" standalone="yes"?>
<Relationships xmlns="http://schemas.openxmlformats.org/package/2006/relationships"><Relationship Id="rId2" Type="http://schemas.openxmlformats.org/officeDocument/2006/relationships/notesSlide" Target="../notesSlides/notesSlide240.xml"/><Relationship Id="rId1" Type="http://schemas.openxmlformats.org/officeDocument/2006/relationships/slideLayout" Target="../slideLayouts/slideLayout7.xml"/></Relationships>
</file>

<file path=ppt/slides/_rels/slide241.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notesSlide" Target="../notesSlides/notesSlide241.xml"/><Relationship Id="rId1" Type="http://schemas.openxmlformats.org/officeDocument/2006/relationships/slideLayout" Target="../slideLayouts/slideLayout7.xml"/></Relationships>
</file>

<file path=ppt/slides/_rels/slide242.xml.rels><?xml version="1.0" encoding="UTF-8" standalone="yes"?>
<Relationships xmlns="http://schemas.openxmlformats.org/package/2006/relationships"><Relationship Id="rId2" Type="http://schemas.openxmlformats.org/officeDocument/2006/relationships/notesSlide" Target="../notesSlides/notesSlide242.xml"/><Relationship Id="rId1" Type="http://schemas.openxmlformats.org/officeDocument/2006/relationships/slideLayout" Target="../slideLayouts/slideLayout7.xml"/></Relationships>
</file>

<file path=ppt/slides/_rels/slide243.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notesSlide" Target="../notesSlides/notesSlide243.xml"/><Relationship Id="rId1" Type="http://schemas.openxmlformats.org/officeDocument/2006/relationships/slideLayout" Target="../slideLayouts/slideLayout7.xml"/><Relationship Id="rId6" Type="http://schemas.openxmlformats.org/officeDocument/2006/relationships/image" Target="../media/image202.jpeg"/><Relationship Id="rId5" Type="http://schemas.openxmlformats.org/officeDocument/2006/relationships/image" Target="../media/image201.jpeg"/><Relationship Id="rId4" Type="http://schemas.openxmlformats.org/officeDocument/2006/relationships/image" Target="../media/image200.jpeg"/></Relationships>
</file>

<file path=ppt/slides/_rels/slide244.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notesSlide" Target="../notesSlides/notesSlide244.xml"/><Relationship Id="rId1" Type="http://schemas.openxmlformats.org/officeDocument/2006/relationships/slideLayout" Target="../slideLayouts/slideLayout7.xml"/><Relationship Id="rId5" Type="http://schemas.openxmlformats.org/officeDocument/2006/relationships/image" Target="../media/image205.jpeg"/><Relationship Id="rId4" Type="http://schemas.openxmlformats.org/officeDocument/2006/relationships/image" Target="../media/image204.jpeg"/></Relationships>
</file>

<file path=ppt/slides/_rels/slide245.xml.rels><?xml version="1.0" encoding="UTF-8" standalone="yes"?>
<Relationships xmlns="http://schemas.openxmlformats.org/package/2006/relationships"><Relationship Id="rId2" Type="http://schemas.openxmlformats.org/officeDocument/2006/relationships/notesSlide" Target="../notesSlides/notesSlide245.xml"/><Relationship Id="rId1" Type="http://schemas.openxmlformats.org/officeDocument/2006/relationships/slideLayout" Target="../slideLayouts/slideLayout7.xml"/></Relationships>
</file>

<file path=ppt/slides/_rels/slide246.xml.rels><?xml version="1.0" encoding="UTF-8" standalone="yes"?>
<Relationships xmlns="http://schemas.openxmlformats.org/package/2006/relationships"><Relationship Id="rId2" Type="http://schemas.openxmlformats.org/officeDocument/2006/relationships/notesSlide" Target="../notesSlides/notesSlide246.xml"/><Relationship Id="rId1" Type="http://schemas.openxmlformats.org/officeDocument/2006/relationships/slideLayout" Target="../slideLayouts/slideLayout7.xml"/></Relationships>
</file>

<file path=ppt/slides/_rels/slide247.xml.rels><?xml version="1.0" encoding="UTF-8" standalone="yes"?>
<Relationships xmlns="http://schemas.openxmlformats.org/package/2006/relationships"><Relationship Id="rId2" Type="http://schemas.openxmlformats.org/officeDocument/2006/relationships/notesSlide" Target="../notesSlides/notesSlide247.xml"/><Relationship Id="rId1" Type="http://schemas.openxmlformats.org/officeDocument/2006/relationships/slideLayout" Target="../slideLayouts/slideLayout7.xml"/></Relationships>
</file>

<file path=ppt/slides/_rels/slide248.xml.rels><?xml version="1.0" encoding="UTF-8" standalone="yes"?>
<Relationships xmlns="http://schemas.openxmlformats.org/package/2006/relationships"><Relationship Id="rId2" Type="http://schemas.openxmlformats.org/officeDocument/2006/relationships/notesSlide" Target="../notesSlides/notesSlide248.xml"/><Relationship Id="rId1" Type="http://schemas.openxmlformats.org/officeDocument/2006/relationships/slideLayout" Target="../slideLayouts/slideLayout7.xml"/></Relationships>
</file>

<file path=ppt/slides/_rels/slide249.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249.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50.xml.rels><?xml version="1.0" encoding="UTF-8" standalone="yes"?>
<Relationships xmlns="http://schemas.openxmlformats.org/package/2006/relationships"><Relationship Id="rId2" Type="http://schemas.openxmlformats.org/officeDocument/2006/relationships/notesSlide" Target="../notesSlides/notesSlide250.xml"/><Relationship Id="rId1" Type="http://schemas.openxmlformats.org/officeDocument/2006/relationships/slideLayout" Target="../slideLayouts/slideLayout7.xml"/></Relationships>
</file>

<file path=ppt/slides/_rels/slide251.xml.rels><?xml version="1.0" encoding="UTF-8" standalone="yes"?>
<Relationships xmlns="http://schemas.openxmlformats.org/package/2006/relationships"><Relationship Id="rId2" Type="http://schemas.openxmlformats.org/officeDocument/2006/relationships/notesSlide" Target="../notesSlides/notesSlide251.xml"/><Relationship Id="rId1" Type="http://schemas.openxmlformats.org/officeDocument/2006/relationships/slideLayout" Target="../slideLayouts/slideLayout7.xml"/></Relationships>
</file>

<file path=ppt/slides/_rels/slide252.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notesSlide" Target="../notesSlides/notesSlide252.xml"/><Relationship Id="rId1" Type="http://schemas.openxmlformats.org/officeDocument/2006/relationships/slideLayout" Target="../slideLayouts/slideLayout7.xml"/><Relationship Id="rId5" Type="http://schemas.microsoft.com/office/2007/relationships/hdphoto" Target="../media/hdphoto21.wdp"/><Relationship Id="rId4" Type="http://schemas.openxmlformats.org/officeDocument/2006/relationships/image" Target="../media/image208.png"/></Relationships>
</file>

<file path=ppt/slides/_rels/slide253.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notesSlide" Target="../notesSlides/notesSlide253.xml"/><Relationship Id="rId1" Type="http://schemas.openxmlformats.org/officeDocument/2006/relationships/slideLayout" Target="../slideLayouts/slideLayout7.xml"/><Relationship Id="rId4" Type="http://schemas.openxmlformats.org/officeDocument/2006/relationships/image" Target="../media/image210.png"/></Relationships>
</file>

<file path=ppt/slides/_rels/slide254.xml.rels><?xml version="1.0" encoding="UTF-8" standalone="yes"?>
<Relationships xmlns="http://schemas.openxmlformats.org/package/2006/relationships"><Relationship Id="rId2" Type="http://schemas.openxmlformats.org/officeDocument/2006/relationships/notesSlide" Target="../notesSlides/notesSlide254.xml"/><Relationship Id="rId1" Type="http://schemas.openxmlformats.org/officeDocument/2006/relationships/slideLayout" Target="../slideLayouts/slideLayout7.xml"/></Relationships>
</file>

<file path=ppt/slides/_rels/slide255.xml.rels><?xml version="1.0" encoding="UTF-8" standalone="yes"?>
<Relationships xmlns="http://schemas.openxmlformats.org/package/2006/relationships"><Relationship Id="rId2" Type="http://schemas.openxmlformats.org/officeDocument/2006/relationships/notesSlide" Target="../notesSlides/notesSlide255.xml"/><Relationship Id="rId1" Type="http://schemas.openxmlformats.org/officeDocument/2006/relationships/slideLayout" Target="../slideLayouts/slideLayout7.xml"/></Relationships>
</file>

<file path=ppt/slides/_rels/slide256.xml.rels><?xml version="1.0" encoding="UTF-8" standalone="yes"?>
<Relationships xmlns="http://schemas.openxmlformats.org/package/2006/relationships"><Relationship Id="rId2" Type="http://schemas.openxmlformats.org/officeDocument/2006/relationships/notesSlide" Target="../notesSlides/notesSlide256.xml"/><Relationship Id="rId1" Type="http://schemas.openxmlformats.org/officeDocument/2006/relationships/slideLayout" Target="../slideLayouts/slideLayout6.xml"/></Relationships>
</file>

<file path=ppt/slides/_rels/slide257.xml.rels><?xml version="1.0" encoding="UTF-8" standalone="yes"?>
<Relationships xmlns="http://schemas.openxmlformats.org/package/2006/relationships"><Relationship Id="rId2" Type="http://schemas.openxmlformats.org/officeDocument/2006/relationships/notesSlide" Target="../notesSlides/notesSlide257.xml"/><Relationship Id="rId1" Type="http://schemas.openxmlformats.org/officeDocument/2006/relationships/slideLayout" Target="../slideLayouts/slideLayout6.xml"/></Relationships>
</file>

<file path=ppt/slides/_rels/slide258.xml.rels><?xml version="1.0" encoding="UTF-8" standalone="yes"?>
<Relationships xmlns="http://schemas.openxmlformats.org/package/2006/relationships"><Relationship Id="rId2" Type="http://schemas.openxmlformats.org/officeDocument/2006/relationships/notesSlide" Target="../notesSlides/notesSlide258.xml"/><Relationship Id="rId1" Type="http://schemas.openxmlformats.org/officeDocument/2006/relationships/slideLayout" Target="../slideLayouts/slideLayout6.xml"/></Relationships>
</file>

<file path=ppt/slides/_rels/slide259.xml.rels><?xml version="1.0" encoding="UTF-8" standalone="yes"?>
<Relationships xmlns="http://schemas.openxmlformats.org/package/2006/relationships"><Relationship Id="rId2" Type="http://schemas.openxmlformats.org/officeDocument/2006/relationships/notesSlide" Target="../notesSlides/notesSlide259.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60.xml.rels><?xml version="1.0" encoding="UTF-8" standalone="yes"?>
<Relationships xmlns="http://schemas.openxmlformats.org/package/2006/relationships"><Relationship Id="rId2" Type="http://schemas.openxmlformats.org/officeDocument/2006/relationships/notesSlide" Target="../notesSlides/notesSlide260.xml"/><Relationship Id="rId1" Type="http://schemas.openxmlformats.org/officeDocument/2006/relationships/slideLayout" Target="../slideLayouts/slideLayout6.xml"/></Relationships>
</file>

<file path=ppt/slides/_rels/slide261.xml.rels><?xml version="1.0" encoding="UTF-8" standalone="yes"?>
<Relationships xmlns="http://schemas.openxmlformats.org/package/2006/relationships"><Relationship Id="rId2" Type="http://schemas.openxmlformats.org/officeDocument/2006/relationships/notesSlide" Target="../notesSlides/notesSlide261.xml"/><Relationship Id="rId1" Type="http://schemas.openxmlformats.org/officeDocument/2006/relationships/slideLayout" Target="../slideLayouts/slideLayout1.xml"/></Relationships>
</file>

<file path=ppt/slides/_rels/slide262.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notesSlide" Target="../notesSlides/notesSlide262.xml"/><Relationship Id="rId1" Type="http://schemas.openxmlformats.org/officeDocument/2006/relationships/slideLayout" Target="../slideLayouts/slideLayout6.xml"/></Relationships>
</file>

<file path=ppt/slides/_rels/slide263.xml.rels><?xml version="1.0" encoding="UTF-8" standalone="yes"?>
<Relationships xmlns="http://schemas.openxmlformats.org/package/2006/relationships"><Relationship Id="rId2" Type="http://schemas.openxmlformats.org/officeDocument/2006/relationships/notesSlide" Target="../notesSlides/notesSlide263.xml"/><Relationship Id="rId1" Type="http://schemas.openxmlformats.org/officeDocument/2006/relationships/slideLayout" Target="../slideLayouts/slideLayout6.xml"/></Relationships>
</file>

<file path=ppt/slides/_rels/slide264.xml.rels><?xml version="1.0" encoding="UTF-8" standalone="yes"?>
<Relationships xmlns="http://schemas.openxmlformats.org/package/2006/relationships"><Relationship Id="rId2" Type="http://schemas.openxmlformats.org/officeDocument/2006/relationships/notesSlide" Target="../notesSlides/notesSlide264.xml"/><Relationship Id="rId1" Type="http://schemas.openxmlformats.org/officeDocument/2006/relationships/slideLayout" Target="../slideLayouts/slideLayout6.xml"/></Relationships>
</file>

<file path=ppt/slides/_rels/slide265.xml.rels><?xml version="1.0" encoding="UTF-8" standalone="yes"?>
<Relationships xmlns="http://schemas.openxmlformats.org/package/2006/relationships"><Relationship Id="rId2" Type="http://schemas.openxmlformats.org/officeDocument/2006/relationships/notesSlide" Target="../notesSlides/notesSlide265.xml"/><Relationship Id="rId1" Type="http://schemas.openxmlformats.org/officeDocument/2006/relationships/slideLayout" Target="../slideLayouts/slideLayout6.xml"/></Relationships>
</file>

<file path=ppt/slides/_rels/slide266.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266.xml"/><Relationship Id="rId1" Type="http://schemas.openxmlformats.org/officeDocument/2006/relationships/slideLayout" Target="../slideLayouts/slideLayout2.xml"/><Relationship Id="rId4" Type="http://schemas.openxmlformats.org/officeDocument/2006/relationships/image" Target="../media/image212.jpeg"/></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3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20.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microsoft.com/office/2007/relationships/hdphoto" Target="../media/hdphoto3.wdp"/></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23.jpeg"/></Relationships>
</file>

<file path=ppt/slides/_rels/slide4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microsoft.com/office/2007/relationships/hdphoto" Target="../media/hdphoto4.wdp"/></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9.xml"/><Relationship Id="rId1" Type="http://schemas.openxmlformats.org/officeDocument/2006/relationships/slideLayout" Target="../slideLayouts/slideLayout1.xml"/><Relationship Id="rId4" Type="http://schemas.openxmlformats.org/officeDocument/2006/relationships/image" Target="../media/image29.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3.xml"/><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34.png"/><Relationship Id="rId4" Type="http://schemas.openxmlformats.org/officeDocument/2006/relationships/image" Target="../media/image33.jpeg"/></Relationships>
</file>

<file path=ppt/slides/_rels/slide6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64.xml"/><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png"/></Relationships>
</file>

<file path=ppt/slides/_rels/slide65.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0.jpeg"/><Relationship Id="rId2" Type="http://schemas.openxmlformats.org/officeDocument/2006/relationships/notesSlide" Target="../notesSlides/notesSlide65.xml"/><Relationship Id="rId1" Type="http://schemas.openxmlformats.org/officeDocument/2006/relationships/slideLayout" Target="../slideLayouts/slideLayout1.xml"/><Relationship Id="rId6" Type="http://schemas.microsoft.com/office/2007/relationships/hdphoto" Target="../media/hdphoto7.wdp"/><Relationship Id="rId5" Type="http://schemas.openxmlformats.org/officeDocument/2006/relationships/image" Target="../media/image39.png"/><Relationship Id="rId4" Type="http://schemas.microsoft.com/office/2007/relationships/hdphoto" Target="../media/hdphoto6.wdp"/></Relationships>
</file>

<file path=ppt/slides/_rels/slide66.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67.xml"/><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4.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7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5.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7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notesSlide" Target="../notesSlides/notesSlide83.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84.xml"/><Relationship Id="rId1" Type="http://schemas.openxmlformats.org/officeDocument/2006/relationships/slideLayout" Target="../slideLayouts/slideLayout6.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8.xml"/><Relationship Id="rId1" Type="http://schemas.openxmlformats.org/officeDocument/2006/relationships/slideLayout" Target="../slideLayouts/slideLayout1.xml"/><Relationship Id="rId5" Type="http://schemas.openxmlformats.org/officeDocument/2006/relationships/image" Target="../media/image56.jpeg"/><Relationship Id="rId4" Type="http://schemas.microsoft.com/office/2007/relationships/hdphoto" Target="../media/hdphoto8.wdp"/></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91.xml"/><Relationship Id="rId1" Type="http://schemas.openxmlformats.org/officeDocument/2006/relationships/slideLayout" Target="../slideLayouts/slideLayout1.xml"/><Relationship Id="rId4" Type="http://schemas.microsoft.com/office/2007/relationships/hdphoto" Target="../media/hdphoto9.wdp"/></Relationships>
</file>

<file path=ppt/slides/_rels/slide9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92.xml"/><Relationship Id="rId1" Type="http://schemas.openxmlformats.org/officeDocument/2006/relationships/slideLayout" Target="../slideLayouts/slideLayout1.xml"/><Relationship Id="rId4" Type="http://schemas.openxmlformats.org/officeDocument/2006/relationships/image" Target="../media/image60.jpeg"/></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96.xml"/><Relationship Id="rId1" Type="http://schemas.openxmlformats.org/officeDocument/2006/relationships/slideLayout" Target="../slideLayouts/slideLayout1.xml"/><Relationship Id="rId4" Type="http://schemas.openxmlformats.org/officeDocument/2006/relationships/image" Target="../media/image62.jpeg"/></Relationships>
</file>

<file path=ppt/slides/_rels/slide9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97.xml"/><Relationship Id="rId1" Type="http://schemas.openxmlformats.org/officeDocument/2006/relationships/slideLayout" Target="../slideLayouts/slideLayout1.xml"/><Relationship Id="rId5" Type="http://schemas.openxmlformats.org/officeDocument/2006/relationships/image" Target="../media/image65.jpeg"/><Relationship Id="rId4" Type="http://schemas.openxmlformats.org/officeDocument/2006/relationships/image" Target="../media/image64.jpeg"/></Relationships>
</file>

<file path=ppt/slides/_rels/slide9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98.xml"/><Relationship Id="rId1" Type="http://schemas.openxmlformats.org/officeDocument/2006/relationships/slideLayout" Target="../slideLayouts/slideLayout2.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99.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notesSlide" Target="../notesSlides/notesSlide9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09600" y="2133600"/>
            <a:ext cx="7772400" cy="1066800"/>
          </a:xfrm>
        </p:spPr>
        <p:txBody>
          <a:bodyPr/>
          <a:lstStyle/>
          <a:p>
            <a:r>
              <a:rPr lang="en-US" sz="4000" dirty="0">
                <a:solidFill>
                  <a:schemeClr val="tx2"/>
                </a:solidFill>
              </a:rPr>
              <a:t>State Floodplain Manager 1 on 1</a:t>
            </a:r>
          </a:p>
        </p:txBody>
      </p:sp>
      <p:sp>
        <p:nvSpPr>
          <p:cNvPr id="5" name="Subtitle 4"/>
          <p:cNvSpPr>
            <a:spLocks noGrp="1"/>
          </p:cNvSpPr>
          <p:nvPr>
            <p:ph type="subTitle" idx="1"/>
          </p:nvPr>
        </p:nvSpPr>
        <p:spPr>
          <a:xfrm>
            <a:off x="762000" y="3733800"/>
            <a:ext cx="7467600" cy="533400"/>
          </a:xfrm>
        </p:spPr>
        <p:txBody>
          <a:bodyPr/>
          <a:lstStyle/>
          <a:p>
            <a:pPr algn="ctr"/>
            <a:r>
              <a:rPr lang="en-US" dirty="0">
                <a:solidFill>
                  <a:schemeClr val="tx1"/>
                </a:solidFill>
              </a:rPr>
              <a:t>Module 11: </a:t>
            </a:r>
          </a:p>
          <a:p>
            <a:pPr algn="ctr"/>
            <a:r>
              <a:rPr lang="en-US" dirty="0">
                <a:solidFill>
                  <a:schemeClr val="tx1"/>
                </a:solidFill>
              </a:rPr>
              <a:t>State Level Disaster Response and Disaster Recovery Duties</a:t>
            </a:r>
          </a:p>
        </p:txBody>
      </p:sp>
      <p:sp>
        <p:nvSpPr>
          <p:cNvPr id="2" name="Slide Number Placeholder 1"/>
          <p:cNvSpPr>
            <a:spLocks noGrp="1"/>
          </p:cNvSpPr>
          <p:nvPr>
            <p:ph type="sldNum" sz="quarter" idx="4"/>
          </p:nvPr>
        </p:nvSpPr>
        <p:spPr/>
        <p:txBody>
          <a:bodyPr/>
          <a:lstStyle/>
          <a:p>
            <a:fld id="{92701AAA-C610-44FA-AAF6-900CDDFFB84A}" type="slidenum">
              <a:rPr lang="en-US" smtClean="0"/>
              <a:t>1</a:t>
            </a:fld>
            <a:endParaRPr lang="en-US" dirty="0"/>
          </a:p>
        </p:txBody>
      </p:sp>
      <p:pic>
        <p:nvPicPr>
          <p:cNvPr id="6" name="Picture 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2173574"/>
          </a:xfrm>
          <a:prstGeom prst="rect">
            <a:avLst/>
          </a:prstGeom>
          <a:noFill/>
          <a:ln w="9525">
            <a:noFill/>
            <a:miter lim="800000"/>
            <a:headEnd/>
            <a:tailEnd/>
          </a:ln>
          <a:effectLst/>
        </p:spPr>
      </p:pic>
    </p:spTree>
    <p:extLst>
      <p:ext uri="{BB962C8B-B14F-4D97-AF65-F5344CB8AC3E}">
        <p14:creationId xmlns:p14="http://schemas.microsoft.com/office/powerpoint/2010/main" val="32310818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10</a:t>
            </a:fld>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86000" y="1981200"/>
            <a:ext cx="4953000" cy="4031055"/>
          </a:xfrm>
          <a:prstGeom prst="rect">
            <a:avLst/>
          </a:prstGeom>
        </p:spPr>
      </p:pic>
      <p:sp>
        <p:nvSpPr>
          <p:cNvPr id="7" name="Title 1"/>
          <p:cNvSpPr txBox="1">
            <a:spLocks/>
          </p:cNvSpPr>
          <p:nvPr/>
        </p:nvSpPr>
        <p:spPr bwMode="ltGray">
          <a:xfrm>
            <a:off x="-228600" y="274638"/>
            <a:ext cx="7086600" cy="8683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1">
                    <a:lumMod val="75000"/>
                  </a:schemeClr>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a:solidFill>
                  <a:schemeClr val="bg1"/>
                </a:solidFill>
              </a:rPr>
              <a:t>Phases  </a:t>
            </a:r>
            <a:r>
              <a:rPr lang="en-US" sz="2000" kern="0" dirty="0">
                <a:solidFill>
                  <a:schemeClr val="bg1"/>
                </a:solidFill>
              </a:rPr>
              <a:t>(continued)</a:t>
            </a:r>
          </a:p>
        </p:txBody>
      </p:sp>
    </p:spTree>
    <p:extLst>
      <p:ext uri="{BB962C8B-B14F-4D97-AF65-F5344CB8AC3E}">
        <p14:creationId xmlns:p14="http://schemas.microsoft.com/office/powerpoint/2010/main" val="301885172"/>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9"/>
          <p:cNvSpPr txBox="1">
            <a:spLocks noChangeArrowheads="1"/>
          </p:cNvSpPr>
          <p:nvPr/>
        </p:nvSpPr>
        <p:spPr bwMode="auto">
          <a:xfrm>
            <a:off x="152400" y="9144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Mitigation Opportunities in a Post-Disaster Environment.</a:t>
            </a:r>
          </a:p>
          <a:p>
            <a:pPr marL="342900" marR="0" lvl="1" indent="0" algn="l" defTabSz="914400" rtl="0" eaLnBrk="0" fontAlgn="base" latinLnBrk="0" hangingPunct="0">
              <a:spcBef>
                <a:spcPct val="30000"/>
              </a:spcBef>
              <a:spcAft>
                <a:spcPct val="0"/>
              </a:spcAft>
              <a:buClr>
                <a:srgbClr val="B0B1B3"/>
              </a:buClr>
              <a:buSzTx/>
              <a:buNone/>
              <a:tabLst/>
              <a:defRPr/>
            </a:pPr>
            <a:endParaRPr lang="en-US" sz="800" b="0" kern="0" dirty="0">
              <a:solidFill>
                <a:schemeClr val="tx2"/>
              </a:solidFill>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sp>
        <p:nvSpPr>
          <p:cNvPr id="3" name="Slide Number Placeholder 2"/>
          <p:cNvSpPr>
            <a:spLocks noGrp="1"/>
          </p:cNvSpPr>
          <p:nvPr>
            <p:ph type="sldNum" sz="quarter" idx="12"/>
          </p:nvPr>
        </p:nvSpPr>
        <p:spPr/>
        <p:txBody>
          <a:bodyPr/>
          <a:lstStyle/>
          <a:p>
            <a:fld id="{92701AAA-C610-44FA-AAF6-900CDDFFB84A}" type="slidenum">
              <a:rPr lang="en-US" smtClean="0"/>
              <a:t>100</a:t>
            </a:fld>
            <a:endParaRPr lang="en-US" dirty="0"/>
          </a:p>
        </p:txBody>
      </p:sp>
      <p:sp>
        <p:nvSpPr>
          <p:cNvPr id="11" name="Title 1"/>
          <p:cNvSpPr txBox="1">
            <a:spLocks/>
          </p:cNvSpPr>
          <p:nvPr/>
        </p:nvSpPr>
        <p:spPr bwMode="ltGray">
          <a:xfrm>
            <a:off x="533400" y="304800"/>
            <a:ext cx="7315200" cy="8683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1">
                    <a:lumMod val="75000"/>
                  </a:schemeClr>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a:solidFill>
                  <a:schemeClr val="bg1"/>
                </a:solidFill>
              </a:rPr>
              <a:t>Mitigation Opportunities</a:t>
            </a:r>
          </a:p>
        </p:txBody>
      </p:sp>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62000" y="3048000"/>
            <a:ext cx="3695700" cy="1943100"/>
          </a:xfrm>
          <a:prstGeom prst="rect">
            <a:avLst/>
          </a:prstGeom>
          <a:ln>
            <a:noFill/>
          </a:ln>
          <a:effectLst>
            <a:outerShdw blurRad="292100" dist="139700" dir="2700000" algn="tl" rotWithShape="0">
              <a:srgbClr val="333333">
                <a:alpha val="65000"/>
              </a:srgbClr>
            </a:outerShdw>
          </a:effectLst>
        </p:spPr>
      </p:pic>
      <p:pic>
        <p:nvPicPr>
          <p:cNvPr id="2" name="Picture 1"/>
          <p:cNvPicPr>
            <a:picLocks noChangeAspect="1"/>
          </p:cNvPicPr>
          <p:nvPr/>
        </p:nvPicPr>
        <p:blipFill>
          <a:blip r:embed="rId4" cstate="email">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a:ext>
            </a:extLst>
          </a:blip>
          <a:stretch>
            <a:fillRect/>
          </a:stretch>
        </p:blipFill>
        <p:spPr>
          <a:xfrm>
            <a:off x="5359400" y="2914650"/>
            <a:ext cx="2946400" cy="2209800"/>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5943600" y="5181600"/>
            <a:ext cx="2133600" cy="276999"/>
          </a:xfrm>
          <a:prstGeom prst="rect">
            <a:avLst/>
          </a:prstGeom>
          <a:noFill/>
        </p:spPr>
        <p:txBody>
          <a:bodyPr wrap="square" rtlCol="0">
            <a:spAutoFit/>
          </a:bodyPr>
          <a:lstStyle/>
          <a:p>
            <a:r>
              <a:rPr lang="en-US" sz="1200" dirty="0"/>
              <a:t>Photo courtesy of  MEMA </a:t>
            </a:r>
          </a:p>
        </p:txBody>
      </p:sp>
    </p:spTree>
    <p:extLst>
      <p:ext uri="{BB962C8B-B14F-4D97-AF65-F5344CB8AC3E}">
        <p14:creationId xmlns:p14="http://schemas.microsoft.com/office/powerpoint/2010/main" val="157748931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79131" y="3879800"/>
            <a:ext cx="2743200" cy="20574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 name="Rectangle 2059"/>
          <p:cNvSpPr txBox="1">
            <a:spLocks noChangeArrowheads="1"/>
          </p:cNvSpPr>
          <p:nvPr/>
        </p:nvSpPr>
        <p:spPr bwMode="auto">
          <a:xfrm>
            <a:off x="2362200" y="4343400"/>
            <a:ext cx="76200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lvl="1" indent="0">
              <a:buNone/>
              <a:defRPr/>
            </a:pPr>
            <a:endParaRPr lang="en-US" sz="2800" b="0" kern="0" dirty="0">
              <a:solidFill>
                <a:schemeClr val="tx2"/>
              </a:solidFill>
              <a:latin typeface="Calibri" pitchFamily="34" charset="0"/>
              <a:cs typeface="Calibri" pitchFamily="34" charset="0"/>
            </a:endParaRPr>
          </a:p>
          <a:p>
            <a:pPr marL="342900" lvl="1" indent="0">
              <a:buNone/>
              <a:defRPr/>
            </a:pPr>
            <a:endParaRPr lang="en-US" sz="2800" b="0" kern="0" dirty="0">
              <a:solidFill>
                <a:schemeClr val="tx2"/>
              </a:solidFill>
              <a:latin typeface="Calibri" pitchFamily="34" charset="0"/>
              <a:cs typeface="Calibri" pitchFamily="34" charset="0"/>
            </a:endParaRPr>
          </a:p>
          <a:p>
            <a:pPr marL="1131888" lvl="2" indent="-457200">
              <a:defRPr/>
            </a:pPr>
            <a:endParaRPr lang="en-US" sz="1600" b="0" kern="0" dirty="0">
              <a:solidFill>
                <a:schemeClr val="tx2"/>
              </a:solidFill>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sp>
        <p:nvSpPr>
          <p:cNvPr id="4" name="Oval Callout 3"/>
          <p:cNvSpPr/>
          <p:nvPr/>
        </p:nvSpPr>
        <p:spPr>
          <a:xfrm>
            <a:off x="219285" y="1828800"/>
            <a:ext cx="5675086" cy="1974800"/>
          </a:xfrm>
          <a:prstGeom prst="wedgeEllipseCallout">
            <a:avLst>
              <a:gd name="adj1" fmla="val 57820"/>
              <a:gd name="adj2" fmla="val 85106"/>
            </a:avLst>
          </a:prstGeom>
          <a:solidFill>
            <a:schemeClr val="accent3">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38775" y="2297281"/>
            <a:ext cx="5436105" cy="1323439"/>
          </a:xfrm>
          <a:prstGeom prst="rect">
            <a:avLst/>
          </a:prstGeom>
          <a:noFill/>
        </p:spPr>
        <p:txBody>
          <a:bodyPr wrap="none" rtlCol="0">
            <a:spAutoFit/>
          </a:bodyPr>
          <a:lstStyle/>
          <a:p>
            <a:pPr algn="ctr"/>
            <a:r>
              <a:rPr lang="en-US" sz="2000" b="1" dirty="0"/>
              <a:t>If we do as we have always done, we will</a:t>
            </a:r>
          </a:p>
          <a:p>
            <a:pPr algn="ctr"/>
            <a:r>
              <a:rPr lang="en-US" sz="2000" b="1" dirty="0"/>
              <a:t>get what we have always had, disasters by </a:t>
            </a:r>
          </a:p>
          <a:p>
            <a:pPr algn="ctr"/>
            <a:r>
              <a:rPr lang="en-US" sz="2000" b="1" dirty="0"/>
              <a:t>design, a cycle of predictable and</a:t>
            </a:r>
          </a:p>
          <a:p>
            <a:pPr algn="ctr"/>
            <a:r>
              <a:rPr lang="en-US" sz="2000" b="1" dirty="0"/>
              <a:t>preventable losses.</a:t>
            </a:r>
          </a:p>
        </p:txBody>
      </p:sp>
      <p:sp>
        <p:nvSpPr>
          <p:cNvPr id="6"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101</a:t>
            </a:fld>
            <a:endParaRPr lang="en-US" dirty="0"/>
          </a:p>
        </p:txBody>
      </p:sp>
    </p:spTree>
    <p:extLst>
      <p:ext uri="{BB962C8B-B14F-4D97-AF65-F5344CB8AC3E}">
        <p14:creationId xmlns:p14="http://schemas.microsoft.com/office/powerpoint/2010/main" val="1402126481"/>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059"/>
          <p:cNvSpPr txBox="1">
            <a:spLocks noChangeArrowheads="1"/>
          </p:cNvSpPr>
          <p:nvPr/>
        </p:nvSpPr>
        <p:spPr bwMode="auto">
          <a:xfrm>
            <a:off x="152400" y="990600"/>
            <a:ext cx="81534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You have the responsibility to ensure that your state’s floodplains are managed and developed wisely.  After a disaster, a window of opportunity exists to recover from that event in a “smarter” way.  If the damage occurs within the SFHA, recovery must be done in accordance with local regulations.  </a:t>
            </a:r>
            <a:endParaRPr lang="en-US" sz="1400" b="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endParaRPr lang="en-US" sz="800" b="0" kern="0" dirty="0">
              <a:solidFill>
                <a:schemeClr val="tx2"/>
              </a:solidFill>
              <a:latin typeface="Calibri" pitchFamily="34" charset="0"/>
              <a:cs typeface="Calibri" pitchFamily="34" charset="0"/>
            </a:endParaRPr>
          </a:p>
          <a:p>
            <a:pPr marL="800100" lvl="1" indent="-457200">
              <a:defRPr/>
            </a:pPr>
            <a:r>
              <a:rPr lang="en-US" b="0" kern="0" dirty="0">
                <a:latin typeface="Calibri" pitchFamily="34" charset="0"/>
                <a:cs typeface="Calibri" pitchFamily="34" charset="0"/>
              </a:rPr>
              <a:t>Are you concerned with areas outside the SFHA?</a:t>
            </a:r>
          </a:p>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b="0" kern="0" dirty="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sp>
        <p:nvSpPr>
          <p:cNvPr id="2" name="Slide Number Placeholder 1"/>
          <p:cNvSpPr>
            <a:spLocks noGrp="1"/>
          </p:cNvSpPr>
          <p:nvPr>
            <p:ph type="sldNum" sz="quarter" idx="4"/>
          </p:nvPr>
        </p:nvSpPr>
        <p:spPr/>
        <p:txBody>
          <a:bodyPr/>
          <a:lstStyle/>
          <a:p>
            <a:fld id="{92701AAA-C610-44FA-AAF6-900CDDFFB84A}" type="slidenum">
              <a:rPr lang="en-US" smtClean="0"/>
              <a:t>102</a:t>
            </a:fld>
            <a:endParaRPr lang="en-US" dirty="0"/>
          </a:p>
        </p:txBody>
      </p:sp>
      <p:sp>
        <p:nvSpPr>
          <p:cNvPr id="6" name="Title 1"/>
          <p:cNvSpPr txBox="1">
            <a:spLocks/>
          </p:cNvSpPr>
          <p:nvPr/>
        </p:nvSpPr>
        <p:spPr bwMode="ltGray">
          <a:xfrm>
            <a:off x="1295400" y="304800"/>
            <a:ext cx="7315200" cy="8683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1">
                    <a:lumMod val="75000"/>
                  </a:schemeClr>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a:solidFill>
                  <a:schemeClr val="bg1"/>
                </a:solidFill>
              </a:rPr>
              <a:t>Mitigation Opportunities  </a:t>
            </a:r>
            <a:r>
              <a:rPr lang="en-US" sz="2400" kern="0" dirty="0">
                <a:solidFill>
                  <a:schemeClr val="bg1"/>
                </a:solidFill>
              </a:rPr>
              <a:t>(continued)</a:t>
            </a:r>
          </a:p>
        </p:txBody>
      </p:sp>
    </p:spTree>
    <p:extLst>
      <p:ext uri="{BB962C8B-B14F-4D97-AF65-F5344CB8AC3E}">
        <p14:creationId xmlns:p14="http://schemas.microsoft.com/office/powerpoint/2010/main" val="124521644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059"/>
          <p:cNvSpPr txBox="1">
            <a:spLocks noChangeArrowheads="1"/>
          </p:cNvSpPr>
          <p:nvPr/>
        </p:nvSpPr>
        <p:spPr bwMode="auto">
          <a:xfrm>
            <a:off x="152400" y="990600"/>
            <a:ext cx="81534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Perhaps the first mitigation opportunity you will have is to reinforce that NFIP Compliance is a mitigation strategy.   Such as: </a:t>
            </a:r>
            <a:endParaRPr lang="en-US" sz="1400" b="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endParaRPr lang="en-US" sz="800" b="0" kern="0" dirty="0">
              <a:solidFill>
                <a:schemeClr val="tx2"/>
              </a:solidFill>
              <a:latin typeface="Calibri" pitchFamily="34" charset="0"/>
              <a:cs typeface="Calibri" pitchFamily="34" charset="0"/>
            </a:endParaRPr>
          </a:p>
          <a:p>
            <a:pPr marL="800100" lvl="1" indent="-457200">
              <a:defRPr/>
            </a:pPr>
            <a:r>
              <a:rPr lang="en-US" b="0" kern="0" dirty="0">
                <a:latin typeface="Calibri" pitchFamily="34" charset="0"/>
                <a:cs typeface="Calibri" pitchFamily="34" charset="0"/>
              </a:rPr>
              <a:t>Post-disaster floodplain development permitting</a:t>
            </a:r>
          </a:p>
          <a:p>
            <a:pPr marL="800100" lvl="1" indent="-457200">
              <a:defRPr/>
            </a:pPr>
            <a:r>
              <a:rPr lang="en-US" b="0" kern="0" dirty="0">
                <a:latin typeface="Calibri" pitchFamily="34" charset="0"/>
                <a:cs typeface="Calibri" pitchFamily="34" charset="0"/>
              </a:rPr>
              <a:t>Substantial damage estimates</a:t>
            </a:r>
          </a:p>
          <a:p>
            <a:pPr marL="800100" lvl="1" indent="-457200">
              <a:defRPr/>
            </a:pPr>
            <a:r>
              <a:rPr lang="en-US" b="0" kern="0" dirty="0">
                <a:latin typeface="Calibri" pitchFamily="34" charset="0"/>
                <a:cs typeface="Calibri" pitchFamily="34" charset="0"/>
              </a:rPr>
              <a:t>Repetitive loss structure surveys</a:t>
            </a:r>
          </a:p>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b="0" kern="0" dirty="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sp>
        <p:nvSpPr>
          <p:cNvPr id="2" name="Slide Number Placeholder 1"/>
          <p:cNvSpPr>
            <a:spLocks noGrp="1"/>
          </p:cNvSpPr>
          <p:nvPr>
            <p:ph type="sldNum" sz="quarter" idx="4"/>
          </p:nvPr>
        </p:nvSpPr>
        <p:spPr/>
        <p:txBody>
          <a:bodyPr/>
          <a:lstStyle/>
          <a:p>
            <a:fld id="{92701AAA-C610-44FA-AAF6-900CDDFFB84A}" type="slidenum">
              <a:rPr lang="en-US" smtClean="0"/>
              <a:t>103</a:t>
            </a:fld>
            <a:endParaRPr lang="en-US" dirty="0"/>
          </a:p>
        </p:txBody>
      </p:sp>
      <p:sp>
        <p:nvSpPr>
          <p:cNvPr id="6" name="Title 1"/>
          <p:cNvSpPr txBox="1">
            <a:spLocks/>
          </p:cNvSpPr>
          <p:nvPr/>
        </p:nvSpPr>
        <p:spPr bwMode="ltGray">
          <a:xfrm>
            <a:off x="1295400" y="304800"/>
            <a:ext cx="7315200" cy="8683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1">
                    <a:lumMod val="75000"/>
                  </a:schemeClr>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a:solidFill>
                  <a:schemeClr val="bg1"/>
                </a:solidFill>
              </a:rPr>
              <a:t>Mitigation Opportunities  </a:t>
            </a:r>
            <a:r>
              <a:rPr lang="en-US" sz="2400" kern="0" dirty="0">
                <a:solidFill>
                  <a:schemeClr val="bg1"/>
                </a:solidFill>
              </a:rPr>
              <a:t>(continued)</a:t>
            </a:r>
          </a:p>
        </p:txBody>
      </p:sp>
    </p:spTree>
    <p:extLst>
      <p:ext uri="{BB962C8B-B14F-4D97-AF65-F5344CB8AC3E}">
        <p14:creationId xmlns:p14="http://schemas.microsoft.com/office/powerpoint/2010/main" val="398717574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059"/>
          <p:cNvSpPr txBox="1">
            <a:spLocks noChangeArrowheads="1"/>
          </p:cNvSpPr>
          <p:nvPr/>
        </p:nvSpPr>
        <p:spPr bwMode="auto">
          <a:xfrm>
            <a:off x="152400" y="9906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The post-disaster environment creates a series of difficult choices (under difficult circumstances) for mitigation staff.  Such as:</a:t>
            </a:r>
          </a:p>
          <a:p>
            <a:pPr marL="342900" marR="0" lvl="1" indent="0" algn="l" defTabSz="914400" rtl="0" eaLnBrk="0" fontAlgn="base" latinLnBrk="0" hangingPunct="0">
              <a:spcBef>
                <a:spcPct val="30000"/>
              </a:spcBef>
              <a:spcAft>
                <a:spcPct val="0"/>
              </a:spcAft>
              <a:buClr>
                <a:srgbClr val="B0B1B3"/>
              </a:buClr>
              <a:buSzTx/>
              <a:buNone/>
              <a:tabLst/>
              <a:defRPr/>
            </a:pPr>
            <a:endParaRPr lang="en-US" sz="900" b="0" kern="0" dirty="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Is it more important to rebuild quickly or stronger?</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Will the rush to rebuild lead to early decisions that might foreclose opportunities for building long-term resiliency? and</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How should you choose between competing priorities?</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endParaRPr lang="en-US" b="0" kern="0" dirty="0">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endParaRPr lang="en-US" sz="2800" b="0" kern="0" dirty="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sp>
        <p:nvSpPr>
          <p:cNvPr id="5"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104</a:t>
            </a:fld>
            <a:endParaRPr lang="en-US" dirty="0"/>
          </a:p>
        </p:txBody>
      </p:sp>
      <p:sp>
        <p:nvSpPr>
          <p:cNvPr id="7" name="Title 1"/>
          <p:cNvSpPr txBox="1">
            <a:spLocks/>
          </p:cNvSpPr>
          <p:nvPr/>
        </p:nvSpPr>
        <p:spPr bwMode="ltGray">
          <a:xfrm>
            <a:off x="1295400" y="304800"/>
            <a:ext cx="7315200" cy="8683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1">
                    <a:lumMod val="75000"/>
                  </a:schemeClr>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a:solidFill>
                  <a:schemeClr val="bg1"/>
                </a:solidFill>
              </a:rPr>
              <a:t>Mitigation Opportunities  </a:t>
            </a:r>
            <a:r>
              <a:rPr lang="en-US" sz="2400" kern="0" dirty="0">
                <a:solidFill>
                  <a:schemeClr val="bg1"/>
                </a:solidFill>
              </a:rPr>
              <a:t>(continued)</a:t>
            </a:r>
          </a:p>
        </p:txBody>
      </p:sp>
    </p:spTree>
    <p:extLst>
      <p:ext uri="{BB962C8B-B14F-4D97-AF65-F5344CB8AC3E}">
        <p14:creationId xmlns:p14="http://schemas.microsoft.com/office/powerpoint/2010/main" val="2556432816"/>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059"/>
          <p:cNvSpPr txBox="1">
            <a:spLocks noChangeArrowheads="1"/>
          </p:cNvSpPr>
          <p:nvPr/>
        </p:nvSpPr>
        <p:spPr bwMode="auto">
          <a:xfrm>
            <a:off x="152400" y="9906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What are some of the typical choices faced by residents, business owners and community leaders that must be considered?</a:t>
            </a:r>
          </a:p>
          <a:p>
            <a:pPr marL="342900" marR="0" lvl="1" indent="0" algn="l" defTabSz="914400" rtl="0" eaLnBrk="0" fontAlgn="base" latinLnBrk="0" hangingPunct="0">
              <a:spcBef>
                <a:spcPct val="30000"/>
              </a:spcBef>
              <a:spcAft>
                <a:spcPct val="0"/>
              </a:spcAft>
              <a:buClr>
                <a:srgbClr val="B0B1B3"/>
              </a:buClr>
              <a:buSzTx/>
              <a:buNone/>
              <a:tabLst/>
              <a:defRPr/>
            </a:pPr>
            <a:endParaRPr lang="en-US" sz="900" b="0" kern="0" dirty="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Put everything back exactly as it was pre-disaster;</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Reduce future vulnerabilities through mitigation, but this may add to the immediate cost of rebuilding, and;</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Rebuild in a way that enhances community amenities, efficiency and/or equity and achieves multiple community objectives.</a:t>
            </a:r>
          </a:p>
          <a:p>
            <a:pPr marL="342900" marR="0" lvl="1" indent="0" algn="l" defTabSz="914400" rtl="0" eaLnBrk="0" fontAlgn="base" latinLnBrk="0" hangingPunct="0">
              <a:spcBef>
                <a:spcPct val="30000"/>
              </a:spcBef>
              <a:spcAft>
                <a:spcPct val="0"/>
              </a:spcAft>
              <a:buClr>
                <a:srgbClr val="B0B1B3"/>
              </a:buClr>
              <a:buSzTx/>
              <a:buNone/>
              <a:tabLst/>
              <a:defRPr/>
            </a:pPr>
            <a:endParaRPr lang="en-US" sz="2800" b="0" kern="0" dirty="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sp>
        <p:nvSpPr>
          <p:cNvPr id="5"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105</a:t>
            </a:fld>
            <a:endParaRPr lang="en-US" dirty="0"/>
          </a:p>
        </p:txBody>
      </p:sp>
      <p:sp>
        <p:nvSpPr>
          <p:cNvPr id="7" name="Title 1"/>
          <p:cNvSpPr txBox="1">
            <a:spLocks/>
          </p:cNvSpPr>
          <p:nvPr/>
        </p:nvSpPr>
        <p:spPr bwMode="ltGray">
          <a:xfrm>
            <a:off x="1295400" y="304800"/>
            <a:ext cx="7315200" cy="8683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1">
                    <a:lumMod val="75000"/>
                  </a:schemeClr>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a:solidFill>
                  <a:schemeClr val="bg1"/>
                </a:solidFill>
              </a:rPr>
              <a:t>Mitigation Opportunities  </a:t>
            </a:r>
            <a:r>
              <a:rPr lang="en-US" sz="2400" kern="0" dirty="0">
                <a:solidFill>
                  <a:schemeClr val="bg1"/>
                </a:solidFill>
              </a:rPr>
              <a:t>(continued)</a:t>
            </a:r>
          </a:p>
        </p:txBody>
      </p:sp>
    </p:spTree>
    <p:extLst>
      <p:ext uri="{BB962C8B-B14F-4D97-AF65-F5344CB8AC3E}">
        <p14:creationId xmlns:p14="http://schemas.microsoft.com/office/powerpoint/2010/main" val="1736745025"/>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059"/>
          <p:cNvSpPr txBox="1">
            <a:spLocks noChangeArrowheads="1"/>
          </p:cNvSpPr>
          <p:nvPr/>
        </p:nvSpPr>
        <p:spPr bwMode="auto">
          <a:xfrm>
            <a:off x="152400" y="9906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Typical choices are also fueled by the human disaster, environmental disaster, infrastructure impacts on the communities.  Such as drinking water, sewer, electrical, fuel contaminants, etc.</a:t>
            </a:r>
          </a:p>
          <a:p>
            <a:pPr marL="342900" marR="0" lvl="1" indent="0" algn="l" defTabSz="914400" rtl="0" eaLnBrk="0" fontAlgn="base" latinLnBrk="0" hangingPunct="0">
              <a:spcBef>
                <a:spcPct val="30000"/>
              </a:spcBef>
              <a:spcAft>
                <a:spcPct val="0"/>
              </a:spcAft>
              <a:buClr>
                <a:srgbClr val="B0B1B3"/>
              </a:buClr>
              <a:buSzTx/>
              <a:buNone/>
              <a:tabLst/>
              <a:defRPr/>
            </a:pPr>
            <a:endParaRPr lang="en-US" sz="900" b="0" kern="0" dirty="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i="1" kern="0" dirty="0">
                <a:latin typeface="Calibri" pitchFamily="34" charset="0"/>
                <a:cs typeface="Calibri" pitchFamily="34" charset="0"/>
              </a:rPr>
              <a:t>“Everywhere I’ve been, people have asked me, ‘When are they going to come fix it?’ They?  There is no ‘they.’  No cavalry is coming to make the decisions.  It’s us.”</a:t>
            </a:r>
          </a:p>
          <a:p>
            <a:pPr marL="674688" lvl="2" indent="0">
              <a:spcBef>
                <a:spcPct val="30000"/>
              </a:spcBef>
              <a:buNone/>
              <a:defRPr/>
            </a:pPr>
            <a:r>
              <a:rPr lang="en-US" sz="2600" b="0" kern="0" dirty="0">
                <a:latin typeface="Calibri" pitchFamily="34" charset="0"/>
                <a:cs typeface="Calibri" pitchFamily="34" charset="0"/>
              </a:rPr>
              <a:t>- </a:t>
            </a:r>
            <a:r>
              <a:rPr lang="en-US" b="0" kern="0" dirty="0">
                <a:latin typeface="Calibri" pitchFamily="34" charset="0"/>
                <a:cs typeface="Calibri" pitchFamily="34" charset="0"/>
              </a:rPr>
              <a:t>Longmont, CO Public Works Director, 11/3/2013</a:t>
            </a: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sp>
        <p:nvSpPr>
          <p:cNvPr id="5"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106</a:t>
            </a:fld>
            <a:endParaRPr lang="en-US" dirty="0"/>
          </a:p>
        </p:txBody>
      </p:sp>
      <p:sp>
        <p:nvSpPr>
          <p:cNvPr id="7" name="Title 1"/>
          <p:cNvSpPr txBox="1">
            <a:spLocks/>
          </p:cNvSpPr>
          <p:nvPr/>
        </p:nvSpPr>
        <p:spPr bwMode="ltGray">
          <a:xfrm>
            <a:off x="1295400" y="304800"/>
            <a:ext cx="7315200" cy="8683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1">
                    <a:lumMod val="75000"/>
                  </a:schemeClr>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a:solidFill>
                  <a:schemeClr val="bg1"/>
                </a:solidFill>
              </a:rPr>
              <a:t>Mitigation Opportunities  </a:t>
            </a:r>
            <a:r>
              <a:rPr lang="en-US" sz="2400" kern="0" dirty="0">
                <a:solidFill>
                  <a:schemeClr val="bg1"/>
                </a:solidFill>
              </a:rPr>
              <a:t>(continued)</a:t>
            </a:r>
          </a:p>
        </p:txBody>
      </p:sp>
    </p:spTree>
    <p:extLst>
      <p:ext uri="{BB962C8B-B14F-4D97-AF65-F5344CB8AC3E}">
        <p14:creationId xmlns:p14="http://schemas.microsoft.com/office/powerpoint/2010/main" val="2465494230"/>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107</a:t>
            </a:fld>
            <a:endParaRPr lang="en-US" dirty="0"/>
          </a:p>
        </p:txBody>
      </p:sp>
      <p:sp>
        <p:nvSpPr>
          <p:cNvPr id="7" name="Title 1"/>
          <p:cNvSpPr txBox="1">
            <a:spLocks/>
          </p:cNvSpPr>
          <p:nvPr/>
        </p:nvSpPr>
        <p:spPr bwMode="ltGray">
          <a:xfrm>
            <a:off x="1295400" y="304800"/>
            <a:ext cx="7315200" cy="8683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1">
                    <a:lumMod val="75000"/>
                  </a:schemeClr>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a:solidFill>
                  <a:schemeClr val="bg1"/>
                </a:solidFill>
              </a:rPr>
              <a:t>Mitigation Opportunities  </a:t>
            </a:r>
            <a:r>
              <a:rPr lang="en-US" sz="2400" kern="0" dirty="0">
                <a:solidFill>
                  <a:schemeClr val="bg1"/>
                </a:solidFill>
              </a:rPr>
              <a:t>(continued)</a:t>
            </a: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2000" y="1395722"/>
            <a:ext cx="7459801" cy="523440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13475001"/>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059"/>
          <p:cNvSpPr txBox="1">
            <a:spLocks noChangeArrowheads="1"/>
          </p:cNvSpPr>
          <p:nvPr/>
        </p:nvSpPr>
        <p:spPr bwMode="auto">
          <a:xfrm>
            <a:off x="152400" y="9906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Various funding opportunities are at their greatest following a disaster (not all are from FEMA).  These funds are or can be:</a:t>
            </a:r>
          </a:p>
          <a:p>
            <a:pPr marL="342900" marR="0" lvl="1" indent="0" algn="l" defTabSz="914400" rtl="0" eaLnBrk="0" fontAlgn="base" latinLnBrk="0" hangingPunct="0">
              <a:spcBef>
                <a:spcPct val="30000"/>
              </a:spcBef>
              <a:spcAft>
                <a:spcPct val="0"/>
              </a:spcAft>
              <a:buClr>
                <a:srgbClr val="B0B1B3"/>
              </a:buClr>
              <a:buSzTx/>
              <a:buNone/>
              <a:tabLst/>
              <a:defRPr/>
            </a:pPr>
            <a:endParaRPr lang="en-US" sz="900" b="0" kern="0" dirty="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Part of the community decision-making process;</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Preventive funding to halt repetitive cycle of damage;</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Multiplier for increased community resilience; reduction of time needed for recovery, and;</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Save $4 in repair costs for every $1 spent on mitigation.</a:t>
            </a: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sp>
        <p:nvSpPr>
          <p:cNvPr id="5"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108</a:t>
            </a:fld>
            <a:endParaRPr lang="en-US" dirty="0"/>
          </a:p>
        </p:txBody>
      </p:sp>
      <p:sp>
        <p:nvSpPr>
          <p:cNvPr id="7" name="Title 1"/>
          <p:cNvSpPr txBox="1">
            <a:spLocks/>
          </p:cNvSpPr>
          <p:nvPr/>
        </p:nvSpPr>
        <p:spPr bwMode="ltGray">
          <a:xfrm>
            <a:off x="1295400" y="304800"/>
            <a:ext cx="7315200" cy="8683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1">
                    <a:lumMod val="75000"/>
                  </a:schemeClr>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a:solidFill>
                  <a:schemeClr val="bg1"/>
                </a:solidFill>
              </a:rPr>
              <a:t>Mitigation Opportunities  </a:t>
            </a:r>
            <a:r>
              <a:rPr lang="en-US" sz="2400" kern="0" dirty="0">
                <a:solidFill>
                  <a:schemeClr val="bg1"/>
                </a:solidFill>
              </a:rPr>
              <a:t>(continued)</a:t>
            </a:r>
          </a:p>
        </p:txBody>
      </p:sp>
    </p:spTree>
    <p:extLst>
      <p:ext uri="{BB962C8B-B14F-4D97-AF65-F5344CB8AC3E}">
        <p14:creationId xmlns:p14="http://schemas.microsoft.com/office/powerpoint/2010/main" val="2556813454"/>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059"/>
          <p:cNvSpPr txBox="1">
            <a:spLocks noChangeArrowheads="1"/>
          </p:cNvSpPr>
          <p:nvPr/>
        </p:nvSpPr>
        <p:spPr bwMode="auto">
          <a:xfrm>
            <a:off x="152400" y="9906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Remember the benefits of mitigation when rebuilding.  What opportunities could contribute to long-term resiliency?</a:t>
            </a:r>
          </a:p>
          <a:p>
            <a:pPr marL="342900" marR="0" lvl="1" indent="0" algn="l" defTabSz="914400" rtl="0" eaLnBrk="0" fontAlgn="base" latinLnBrk="0" hangingPunct="0">
              <a:spcBef>
                <a:spcPct val="30000"/>
              </a:spcBef>
              <a:spcAft>
                <a:spcPct val="0"/>
              </a:spcAft>
              <a:buClr>
                <a:srgbClr val="B0B1B3"/>
              </a:buClr>
              <a:buSzTx/>
              <a:buNone/>
              <a:tabLst/>
              <a:defRPr/>
            </a:pPr>
            <a:endParaRPr lang="en-US" sz="900" b="0" kern="0" dirty="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Housing;</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Critical infrastructure;</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Historic preservation;</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New technologies, and;</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New policies and procedures.</a:t>
            </a:r>
            <a:endParaRPr lang="en-US" kern="0" dirty="0">
              <a:latin typeface="Calibri" pitchFamily="34" charset="0"/>
              <a:cs typeface="Calibri" pitchFamily="34" charset="0"/>
            </a:endParaRPr>
          </a:p>
        </p:txBody>
      </p:sp>
      <p:sp>
        <p:nvSpPr>
          <p:cNvPr id="5"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109</a:t>
            </a:fld>
            <a:endParaRPr lang="en-US" dirty="0"/>
          </a:p>
        </p:txBody>
      </p:sp>
      <p:sp>
        <p:nvSpPr>
          <p:cNvPr id="7" name="Title 1"/>
          <p:cNvSpPr txBox="1">
            <a:spLocks/>
          </p:cNvSpPr>
          <p:nvPr/>
        </p:nvSpPr>
        <p:spPr bwMode="ltGray">
          <a:xfrm>
            <a:off x="1295400" y="304800"/>
            <a:ext cx="7315200" cy="8683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1">
                    <a:lumMod val="75000"/>
                  </a:schemeClr>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a:solidFill>
                  <a:schemeClr val="bg1"/>
                </a:solidFill>
              </a:rPr>
              <a:t>Mitigation Opportunities  </a:t>
            </a:r>
            <a:r>
              <a:rPr lang="en-US" sz="2400" kern="0" dirty="0">
                <a:solidFill>
                  <a:schemeClr val="bg1"/>
                </a:solidFill>
              </a:rPr>
              <a:t>(continued)</a:t>
            </a:r>
          </a:p>
        </p:txBody>
      </p:sp>
    </p:spTree>
    <p:extLst>
      <p:ext uri="{BB962C8B-B14F-4D97-AF65-F5344CB8AC3E}">
        <p14:creationId xmlns:p14="http://schemas.microsoft.com/office/powerpoint/2010/main" val="856345741"/>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059"/>
          <p:cNvSpPr txBox="1">
            <a:spLocks noChangeArrowheads="1"/>
          </p:cNvSpPr>
          <p:nvPr/>
        </p:nvSpPr>
        <p:spPr bwMode="auto">
          <a:xfrm>
            <a:off x="152400" y="914400"/>
            <a:ext cx="81534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kern="0" dirty="0">
                <a:solidFill>
                  <a:schemeClr val="tx2"/>
                </a:solidFill>
                <a:latin typeface="Calibri" pitchFamily="34" charset="0"/>
                <a:cs typeface="Calibri" pitchFamily="34" charset="0"/>
              </a:rPr>
              <a:t>Prevention</a:t>
            </a:r>
            <a:r>
              <a:rPr lang="en-US" sz="2800" b="0" kern="0" dirty="0">
                <a:solidFill>
                  <a:schemeClr val="tx2"/>
                </a:solidFill>
                <a:latin typeface="Calibri" pitchFamily="34" charset="0"/>
                <a:cs typeface="Calibri" pitchFamily="34" charset="0"/>
              </a:rPr>
              <a:t> includes actions taken to avoid an incident or to intervene to stop an incident from occurring.</a:t>
            </a:r>
          </a:p>
          <a:p>
            <a:pPr marL="342900" marR="0" lvl="1" indent="0" algn="l" defTabSz="914400" rtl="0" eaLnBrk="0" fontAlgn="base" latinLnBrk="0" hangingPunct="0">
              <a:spcBef>
                <a:spcPct val="30000"/>
              </a:spcBef>
              <a:spcAft>
                <a:spcPct val="0"/>
              </a:spcAft>
              <a:buClr>
                <a:srgbClr val="B0B1B3"/>
              </a:buClr>
              <a:buSzTx/>
              <a:buNone/>
              <a:tabLst/>
              <a:defRPr/>
            </a:pPr>
            <a:r>
              <a:rPr lang="en-US" sz="2800" kern="0" dirty="0">
                <a:solidFill>
                  <a:schemeClr val="tx2"/>
                </a:solidFill>
                <a:latin typeface="Calibri" pitchFamily="34" charset="0"/>
                <a:cs typeface="Calibri" pitchFamily="34" charset="0"/>
              </a:rPr>
              <a:t>Preparedness</a:t>
            </a:r>
            <a:r>
              <a:rPr lang="en-US" sz="2800" b="0" kern="0" dirty="0">
                <a:solidFill>
                  <a:schemeClr val="tx2"/>
                </a:solidFill>
                <a:latin typeface="Calibri" pitchFamily="34" charset="0"/>
                <a:cs typeface="Calibri" pitchFamily="34" charset="0"/>
              </a:rPr>
              <a:t> is putting in place procedures, equipment and personnel capabilities that will be needed to respond.  </a:t>
            </a:r>
            <a:endParaRPr lang="en-US" sz="2000" b="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kern="0" dirty="0">
                <a:solidFill>
                  <a:schemeClr val="accent5">
                    <a:lumMod val="50000"/>
                  </a:schemeClr>
                </a:solidFill>
                <a:latin typeface="Calibri" pitchFamily="34" charset="0"/>
                <a:cs typeface="Calibri" pitchFamily="34" charset="0"/>
              </a:rPr>
              <a:t>Response </a:t>
            </a:r>
            <a:r>
              <a:rPr lang="en-US" sz="2800" b="0" kern="0" dirty="0">
                <a:solidFill>
                  <a:schemeClr val="tx2"/>
                </a:solidFill>
                <a:latin typeface="Calibri" pitchFamily="34" charset="0"/>
                <a:cs typeface="Calibri" pitchFamily="34" charset="0"/>
              </a:rPr>
              <a:t>is the actual mobilization of people, equipment and resources to take action during an emergency. </a:t>
            </a:r>
            <a:r>
              <a:rPr lang="en-US" sz="2000" b="0" kern="0" dirty="0">
                <a:solidFill>
                  <a:schemeClr val="tx2"/>
                </a:solidFill>
                <a:latin typeface="Calibri" pitchFamily="34" charset="0"/>
                <a:cs typeface="Calibri" pitchFamily="34" charset="0"/>
              </a:rPr>
              <a:t>(more to come)</a:t>
            </a:r>
            <a:endParaRPr lang="en-US" sz="2000" b="0" kern="0" dirty="0">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endParaRPr lang="en-US" sz="2800" b="0" kern="0" dirty="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sp>
        <p:nvSpPr>
          <p:cNvPr id="5" name="Title 1"/>
          <p:cNvSpPr txBox="1">
            <a:spLocks/>
          </p:cNvSpPr>
          <p:nvPr/>
        </p:nvSpPr>
        <p:spPr bwMode="ltGray">
          <a:xfrm>
            <a:off x="-228600" y="274638"/>
            <a:ext cx="7086600" cy="8683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1">
                    <a:lumMod val="75000"/>
                  </a:schemeClr>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a:solidFill>
                  <a:schemeClr val="bg1"/>
                </a:solidFill>
              </a:rPr>
              <a:t>Phases  </a:t>
            </a:r>
            <a:r>
              <a:rPr lang="en-US" sz="2000" kern="0" dirty="0">
                <a:solidFill>
                  <a:schemeClr val="bg1"/>
                </a:solidFill>
              </a:rPr>
              <a:t>(continued)</a:t>
            </a:r>
          </a:p>
        </p:txBody>
      </p:sp>
      <p:sp>
        <p:nvSpPr>
          <p:cNvPr id="2" name="Slide Number Placeholder 1"/>
          <p:cNvSpPr>
            <a:spLocks noGrp="1"/>
          </p:cNvSpPr>
          <p:nvPr>
            <p:ph type="sldNum" sz="quarter" idx="4"/>
          </p:nvPr>
        </p:nvSpPr>
        <p:spPr/>
        <p:txBody>
          <a:bodyPr/>
          <a:lstStyle/>
          <a:p>
            <a:fld id="{92701AAA-C610-44FA-AAF6-900CDDFFB84A}" type="slidenum">
              <a:rPr lang="en-US" smtClean="0"/>
              <a:t>11</a:t>
            </a:fld>
            <a:endParaRPr lang="en-US" dirty="0"/>
          </a:p>
        </p:txBody>
      </p:sp>
    </p:spTree>
    <p:extLst>
      <p:ext uri="{BB962C8B-B14F-4D97-AF65-F5344CB8AC3E}">
        <p14:creationId xmlns:p14="http://schemas.microsoft.com/office/powerpoint/2010/main" val="100102366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059"/>
          <p:cNvSpPr txBox="1">
            <a:spLocks noChangeArrowheads="1"/>
          </p:cNvSpPr>
          <p:nvPr/>
        </p:nvSpPr>
        <p:spPr bwMode="auto">
          <a:xfrm>
            <a:off x="152400" y="9906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Opportunities and challenges you may encounter:</a:t>
            </a:r>
          </a:p>
          <a:p>
            <a:pPr marL="342900" marR="0" lvl="1" indent="0" algn="l" defTabSz="914400" rtl="0" eaLnBrk="0" fontAlgn="base" latinLnBrk="0" hangingPunct="0">
              <a:spcBef>
                <a:spcPct val="30000"/>
              </a:spcBef>
              <a:spcAft>
                <a:spcPct val="0"/>
              </a:spcAft>
              <a:buClr>
                <a:srgbClr val="B0B1B3"/>
              </a:buClr>
              <a:buSzTx/>
              <a:buNone/>
              <a:tabLst/>
              <a:defRPr/>
            </a:pPr>
            <a:endParaRPr lang="en-US" sz="900" b="0" kern="0" dirty="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Housing;</a:t>
            </a:r>
          </a:p>
          <a:p>
            <a:pPr marL="1017588" lvl="2" indent="-342900">
              <a:spcBef>
                <a:spcPct val="30000"/>
              </a:spcBef>
              <a:defRPr/>
            </a:pPr>
            <a:r>
              <a:rPr lang="en-US" b="0" kern="0" dirty="0">
                <a:latin typeface="Calibri" pitchFamily="34" charset="0"/>
                <a:cs typeface="Calibri" pitchFamily="34" charset="0"/>
              </a:rPr>
              <a:t>Rebuilding may provide opportunity to increase supply of affordable units.</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Critical infrastructure;</a:t>
            </a:r>
          </a:p>
          <a:p>
            <a:pPr marL="1017588" lvl="2" indent="-342900">
              <a:spcBef>
                <a:spcPct val="30000"/>
              </a:spcBef>
              <a:defRPr/>
            </a:pPr>
            <a:r>
              <a:rPr lang="en-US" b="0" kern="0" dirty="0">
                <a:latin typeface="Calibri" pitchFamily="34" charset="0"/>
                <a:cs typeface="Calibri" pitchFamily="34" charset="0"/>
              </a:rPr>
              <a:t>Use available funds to rebuild higher/safer standards to relocate.</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Historic preservation;</a:t>
            </a:r>
          </a:p>
          <a:p>
            <a:pPr marL="1017588" lvl="2" indent="-342900">
              <a:spcBef>
                <a:spcPct val="30000"/>
              </a:spcBef>
              <a:defRPr/>
            </a:pPr>
            <a:r>
              <a:rPr lang="en-US" b="0" kern="0" dirty="0">
                <a:latin typeface="Calibri" pitchFamily="34" charset="0"/>
                <a:cs typeface="Calibri" pitchFamily="34" charset="0"/>
              </a:rPr>
              <a:t>Rebuild to strengthen structures and preserve them.</a:t>
            </a:r>
          </a:p>
        </p:txBody>
      </p:sp>
      <p:sp>
        <p:nvSpPr>
          <p:cNvPr id="5"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110</a:t>
            </a:fld>
            <a:endParaRPr lang="en-US" dirty="0"/>
          </a:p>
        </p:txBody>
      </p:sp>
      <p:sp>
        <p:nvSpPr>
          <p:cNvPr id="7" name="Title 1"/>
          <p:cNvSpPr txBox="1">
            <a:spLocks/>
          </p:cNvSpPr>
          <p:nvPr/>
        </p:nvSpPr>
        <p:spPr bwMode="ltGray">
          <a:xfrm>
            <a:off x="1295400" y="304800"/>
            <a:ext cx="7315200" cy="8683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1">
                    <a:lumMod val="75000"/>
                  </a:schemeClr>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a:solidFill>
                  <a:schemeClr val="bg1"/>
                </a:solidFill>
              </a:rPr>
              <a:t>Mitigation Opportunities  </a:t>
            </a:r>
            <a:r>
              <a:rPr lang="en-US" sz="2400" kern="0" dirty="0">
                <a:solidFill>
                  <a:schemeClr val="bg1"/>
                </a:solidFill>
              </a:rPr>
              <a:t>(continued)</a:t>
            </a:r>
          </a:p>
        </p:txBody>
      </p:sp>
    </p:spTree>
    <p:extLst>
      <p:ext uri="{BB962C8B-B14F-4D97-AF65-F5344CB8AC3E}">
        <p14:creationId xmlns:p14="http://schemas.microsoft.com/office/powerpoint/2010/main" val="2218369168"/>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059"/>
          <p:cNvSpPr txBox="1">
            <a:spLocks noChangeArrowheads="1"/>
          </p:cNvSpPr>
          <p:nvPr/>
        </p:nvSpPr>
        <p:spPr bwMode="auto">
          <a:xfrm>
            <a:off x="152400" y="9906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Opportunities and challenges:  </a:t>
            </a:r>
            <a:r>
              <a:rPr lang="en-US" sz="2000" b="0" kern="0" dirty="0">
                <a:solidFill>
                  <a:schemeClr val="tx2"/>
                </a:solidFill>
                <a:latin typeface="Calibri" pitchFamily="34" charset="0"/>
                <a:cs typeface="Calibri" pitchFamily="34" charset="0"/>
              </a:rPr>
              <a:t>(conclusion)</a:t>
            </a:r>
          </a:p>
          <a:p>
            <a:pPr marL="342900" marR="0" lvl="1" indent="0" algn="l" defTabSz="914400" rtl="0" eaLnBrk="0" fontAlgn="base" latinLnBrk="0" hangingPunct="0">
              <a:spcBef>
                <a:spcPct val="30000"/>
              </a:spcBef>
              <a:spcAft>
                <a:spcPct val="0"/>
              </a:spcAft>
              <a:buClr>
                <a:srgbClr val="B0B1B3"/>
              </a:buClr>
              <a:buSzTx/>
              <a:buNone/>
              <a:tabLst/>
              <a:defRPr/>
            </a:pPr>
            <a:endParaRPr lang="en-US" sz="900" b="0" kern="0" dirty="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New technologies, and;</a:t>
            </a:r>
          </a:p>
          <a:p>
            <a:pPr marL="1017588" lvl="2" indent="-342900">
              <a:spcBef>
                <a:spcPct val="30000"/>
              </a:spcBef>
              <a:defRPr/>
            </a:pPr>
            <a:r>
              <a:rPr lang="en-US" b="0" kern="0" dirty="0">
                <a:latin typeface="Calibri" pitchFamily="34" charset="0"/>
                <a:cs typeface="Calibri" pitchFamily="34" charset="0"/>
              </a:rPr>
              <a:t>Opportunity to integrate energy-efficient, green building techniques as structures are rebuilt.</a:t>
            </a:r>
          </a:p>
          <a:p>
            <a:pPr marL="1017588" lvl="2" indent="-342900">
              <a:spcBef>
                <a:spcPct val="30000"/>
              </a:spcBef>
              <a:defRPr/>
            </a:pPr>
            <a:r>
              <a:rPr lang="en-US" b="0" kern="0" dirty="0">
                <a:latin typeface="Calibri" pitchFamily="34" charset="0"/>
                <a:cs typeface="Calibri" pitchFamily="34" charset="0"/>
              </a:rPr>
              <a:t>May be able to combine funds with incentive programs to achieve sustainability objectives.</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New policies and procedures.</a:t>
            </a:r>
          </a:p>
          <a:p>
            <a:pPr marL="1017588" lvl="2" indent="-342900">
              <a:spcBef>
                <a:spcPct val="30000"/>
              </a:spcBef>
              <a:defRPr/>
            </a:pPr>
            <a:r>
              <a:rPr lang="en-US" b="0" kern="0" dirty="0">
                <a:latin typeface="Calibri" pitchFamily="34" charset="0"/>
                <a:cs typeface="Calibri" pitchFamily="34" charset="0"/>
              </a:rPr>
              <a:t>Development permits, development review procedures, such as increasing reliance on GIS platforms.</a:t>
            </a:r>
          </a:p>
        </p:txBody>
      </p:sp>
      <p:sp>
        <p:nvSpPr>
          <p:cNvPr id="5"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111</a:t>
            </a:fld>
            <a:endParaRPr lang="en-US" dirty="0"/>
          </a:p>
        </p:txBody>
      </p:sp>
      <p:sp>
        <p:nvSpPr>
          <p:cNvPr id="7" name="Title 1"/>
          <p:cNvSpPr txBox="1">
            <a:spLocks/>
          </p:cNvSpPr>
          <p:nvPr/>
        </p:nvSpPr>
        <p:spPr bwMode="ltGray">
          <a:xfrm>
            <a:off x="1295400" y="304800"/>
            <a:ext cx="7315200" cy="8683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1">
                    <a:lumMod val="75000"/>
                  </a:schemeClr>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a:solidFill>
                  <a:schemeClr val="bg1"/>
                </a:solidFill>
              </a:rPr>
              <a:t>Mitigation Opportunities  </a:t>
            </a:r>
            <a:r>
              <a:rPr lang="en-US" sz="2400" kern="0" dirty="0">
                <a:solidFill>
                  <a:schemeClr val="bg1"/>
                </a:solidFill>
              </a:rPr>
              <a:t>(continued)</a:t>
            </a:r>
          </a:p>
        </p:txBody>
      </p:sp>
    </p:spTree>
    <p:extLst>
      <p:ext uri="{BB962C8B-B14F-4D97-AF65-F5344CB8AC3E}">
        <p14:creationId xmlns:p14="http://schemas.microsoft.com/office/powerpoint/2010/main" val="1157491652"/>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059"/>
          <p:cNvSpPr txBox="1">
            <a:spLocks noChangeArrowheads="1"/>
          </p:cNvSpPr>
          <p:nvPr/>
        </p:nvSpPr>
        <p:spPr bwMode="auto">
          <a:xfrm>
            <a:off x="152400" y="9906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There are many resources available to help local officials in creating more disaster resilient communities, such as:</a:t>
            </a:r>
          </a:p>
          <a:p>
            <a:pPr marL="342900" marR="0" lvl="1" indent="0" algn="l" defTabSz="914400" rtl="0" eaLnBrk="0" fontAlgn="base" latinLnBrk="0" hangingPunct="0">
              <a:spcBef>
                <a:spcPct val="30000"/>
              </a:spcBef>
              <a:spcAft>
                <a:spcPct val="0"/>
              </a:spcAft>
              <a:buClr>
                <a:srgbClr val="B0B1B3"/>
              </a:buClr>
              <a:buSzTx/>
              <a:buNone/>
              <a:tabLst/>
              <a:defRPr/>
            </a:pPr>
            <a:endParaRPr lang="en-US" sz="900" b="0" kern="0" dirty="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sz="2400" b="0" kern="0" dirty="0">
                <a:latin typeface="Calibri" pitchFamily="34" charset="0"/>
                <a:cs typeface="Calibri" pitchFamily="34" charset="0"/>
              </a:rPr>
              <a:t>State Homeland Security agency;</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sz="2400" b="0" kern="0" dirty="0">
                <a:latin typeface="Calibri" pitchFamily="34" charset="0"/>
                <a:cs typeface="Calibri" pitchFamily="34" charset="0"/>
              </a:rPr>
              <a:t>State DNR (or similar agency);</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sz="2400" b="0" kern="0" dirty="0">
                <a:latin typeface="Calibri" pitchFamily="34" charset="0"/>
                <a:cs typeface="Calibri" pitchFamily="34" charset="0"/>
              </a:rPr>
              <a:t>State sponsored design charrette;</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sz="2400" b="0" kern="0" dirty="0">
                <a:latin typeface="Calibri" pitchFamily="34" charset="0"/>
                <a:cs typeface="Calibri" pitchFamily="34" charset="0"/>
              </a:rPr>
              <a:t>HUD resiliency grants;</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sz="2400" b="0" kern="0" dirty="0">
                <a:latin typeface="Calibri" pitchFamily="34" charset="0"/>
                <a:cs typeface="Calibri" pitchFamily="34" charset="0"/>
              </a:rPr>
              <a:t>American Planning Association, and;</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sz="2400" b="0" kern="0" dirty="0">
                <a:latin typeface="Calibri" pitchFamily="34" charset="0"/>
                <a:cs typeface="Calibri" pitchFamily="34" charset="0"/>
              </a:rPr>
              <a:t>ASFPM.</a:t>
            </a:r>
          </a:p>
        </p:txBody>
      </p:sp>
      <p:sp>
        <p:nvSpPr>
          <p:cNvPr id="5"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112</a:t>
            </a:fld>
            <a:endParaRPr lang="en-US" dirty="0"/>
          </a:p>
        </p:txBody>
      </p:sp>
      <p:sp>
        <p:nvSpPr>
          <p:cNvPr id="7" name="Title 1"/>
          <p:cNvSpPr txBox="1">
            <a:spLocks/>
          </p:cNvSpPr>
          <p:nvPr/>
        </p:nvSpPr>
        <p:spPr bwMode="ltGray">
          <a:xfrm>
            <a:off x="1295400" y="304800"/>
            <a:ext cx="7315200" cy="8683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1">
                    <a:lumMod val="75000"/>
                  </a:schemeClr>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a:solidFill>
                  <a:schemeClr val="bg1"/>
                </a:solidFill>
              </a:rPr>
              <a:t>Mitigation Opportunities  </a:t>
            </a:r>
            <a:r>
              <a:rPr lang="en-US" sz="2400" kern="0" dirty="0">
                <a:solidFill>
                  <a:schemeClr val="bg1"/>
                </a:solidFill>
              </a:rPr>
              <a:t>(continued)</a:t>
            </a:r>
          </a:p>
        </p:txBody>
      </p:sp>
      <p:sp>
        <p:nvSpPr>
          <p:cNvPr id="8" name="TextBox 7"/>
          <p:cNvSpPr txBox="1"/>
          <p:nvPr/>
        </p:nvSpPr>
        <p:spPr>
          <a:xfrm>
            <a:off x="6096000" y="5334000"/>
            <a:ext cx="2133600" cy="276999"/>
          </a:xfrm>
          <a:prstGeom prst="rect">
            <a:avLst/>
          </a:prstGeom>
          <a:noFill/>
        </p:spPr>
        <p:txBody>
          <a:bodyPr wrap="square" rtlCol="0">
            <a:spAutoFit/>
          </a:bodyPr>
          <a:lstStyle/>
          <a:p>
            <a:r>
              <a:rPr lang="en-US" sz="1200" dirty="0"/>
              <a:t>Photo courtesy of  MEMA </a:t>
            </a:r>
          </a:p>
        </p:txBody>
      </p:sp>
      <p:pic>
        <p:nvPicPr>
          <p:cNvPr id="9" name="Picture 6" descr="H:\Mitigation Bureau\Hurricane Katrina -August 29,2005\Governor's Commission\100_0100.JPG"/>
          <p:cNvPicPr>
            <a:picLocks noChangeAspect="1" noChangeArrowheads="1"/>
          </p:cNvPicPr>
          <p:nvPr/>
        </p:nvPicPr>
        <p:blipFill>
          <a:blip r:embed="rId3" cstate="email">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rcRect/>
          <a:stretch>
            <a:fillRect/>
          </a:stretch>
        </p:blipFill>
        <p:spPr bwMode="auto">
          <a:xfrm>
            <a:off x="5562600" y="3113901"/>
            <a:ext cx="2895600" cy="21717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4180445"/>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059"/>
          <p:cNvSpPr txBox="1">
            <a:spLocks noChangeArrowheads="1"/>
          </p:cNvSpPr>
          <p:nvPr/>
        </p:nvSpPr>
        <p:spPr bwMode="auto">
          <a:xfrm>
            <a:off x="152400" y="9144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Worth a look…</a:t>
            </a:r>
            <a:endParaRPr lang="en-US" sz="2600" b="0" kern="0" dirty="0">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endParaRPr lang="en-US" sz="2800" b="0" kern="0" dirty="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sp>
        <p:nvSpPr>
          <p:cNvPr id="16"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113</a:t>
            </a:fld>
            <a:endParaRPr lang="en-US" dirty="0"/>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14800" y="1909307"/>
            <a:ext cx="3771900" cy="45372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itle 1"/>
          <p:cNvSpPr txBox="1">
            <a:spLocks/>
          </p:cNvSpPr>
          <p:nvPr/>
        </p:nvSpPr>
        <p:spPr bwMode="ltGray">
          <a:xfrm>
            <a:off x="1295400" y="304800"/>
            <a:ext cx="7315200" cy="8683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1">
                    <a:lumMod val="75000"/>
                  </a:schemeClr>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a:solidFill>
                  <a:schemeClr val="bg1"/>
                </a:solidFill>
              </a:rPr>
              <a:t>Mitigation Opportunities  </a:t>
            </a:r>
            <a:r>
              <a:rPr lang="en-US" sz="2400" kern="0" dirty="0">
                <a:solidFill>
                  <a:schemeClr val="bg1"/>
                </a:solidFill>
              </a:rPr>
              <a:t>(continued)</a:t>
            </a:r>
          </a:p>
        </p:txBody>
      </p:sp>
      <p:sp>
        <p:nvSpPr>
          <p:cNvPr id="7" name="TextBox 6"/>
          <p:cNvSpPr txBox="1"/>
          <p:nvPr/>
        </p:nvSpPr>
        <p:spPr>
          <a:xfrm>
            <a:off x="1295400" y="4786184"/>
            <a:ext cx="1133708" cy="369332"/>
          </a:xfrm>
          <a:prstGeom prst="rect">
            <a:avLst/>
          </a:prstGeom>
          <a:noFill/>
          <a:ln>
            <a:solidFill>
              <a:srgbClr val="FF0000"/>
            </a:solidFill>
          </a:ln>
        </p:spPr>
        <p:txBody>
          <a:bodyPr wrap="none" rtlCol="0">
            <a:spAutoFit/>
          </a:bodyPr>
          <a:lstStyle/>
          <a:p>
            <a:r>
              <a:rPr lang="en-US" dirty="0"/>
              <a:t>Job Aid 8</a:t>
            </a:r>
          </a:p>
        </p:txBody>
      </p:sp>
    </p:spTree>
    <p:extLst>
      <p:ext uri="{BB962C8B-B14F-4D97-AF65-F5344CB8AC3E}">
        <p14:creationId xmlns:p14="http://schemas.microsoft.com/office/powerpoint/2010/main" val="3006958040"/>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059"/>
          <p:cNvSpPr txBox="1">
            <a:spLocks noChangeArrowheads="1"/>
          </p:cNvSpPr>
          <p:nvPr/>
        </p:nvSpPr>
        <p:spPr bwMode="auto">
          <a:xfrm>
            <a:off x="152400" y="9144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FPM issues encountered with HMGP:</a:t>
            </a:r>
          </a:p>
          <a:p>
            <a:pPr marL="342900" marR="0" lvl="1" indent="0" algn="l" defTabSz="914400" rtl="0" eaLnBrk="0" fontAlgn="base" latinLnBrk="0" hangingPunct="0">
              <a:spcBef>
                <a:spcPct val="30000"/>
              </a:spcBef>
              <a:spcAft>
                <a:spcPct val="0"/>
              </a:spcAft>
              <a:buClr>
                <a:srgbClr val="B0B1B3"/>
              </a:buClr>
              <a:buSzTx/>
              <a:buNone/>
              <a:tabLst/>
              <a:defRPr/>
            </a:pPr>
            <a:endParaRPr lang="en-US" sz="900" b="0" kern="0" dirty="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HMGP shouldn’t be a problem.  The floodplain management requirements should be well known and understood by mitigation grant specialists.</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However, some state coordinators request a FEMA NFIP staffer to review all HMGP projects within the JFO.</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endParaRPr lang="en-US" b="0" kern="0" dirty="0">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endParaRPr lang="en-US" b="0" kern="0" dirty="0">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endParaRPr lang="en-US" sz="2600" b="0" kern="0" dirty="0">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endParaRPr lang="en-US" sz="2800" b="0" kern="0" dirty="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sp>
        <p:nvSpPr>
          <p:cNvPr id="16"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114</a:t>
            </a:fld>
            <a:endParaRPr lang="en-US" dirty="0"/>
          </a:p>
        </p:txBody>
      </p:sp>
      <p:sp>
        <p:nvSpPr>
          <p:cNvPr id="9" name="Title 1"/>
          <p:cNvSpPr txBox="1">
            <a:spLocks/>
          </p:cNvSpPr>
          <p:nvPr/>
        </p:nvSpPr>
        <p:spPr>
          <a:xfrm>
            <a:off x="1676400" y="427038"/>
            <a:ext cx="7010400" cy="868362"/>
          </a:xfrm>
          <a:prstGeom prst="rect">
            <a:avLst/>
          </a:prstGeom>
        </p:spPr>
        <p:txBody>
          <a:bodyPr/>
          <a:lstStyle>
            <a:lvl1pPr algn="l" rtl="0" eaLnBrk="1" fontAlgn="base" hangingPunct="1">
              <a:spcBef>
                <a:spcPct val="0"/>
              </a:spcBef>
              <a:spcAft>
                <a:spcPct val="0"/>
              </a:spcAft>
              <a:defRPr sz="40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a:t>Mitigation Opportunities  </a:t>
            </a:r>
            <a:r>
              <a:rPr lang="en-US" sz="2400" kern="0" dirty="0"/>
              <a:t>(conclusion)</a:t>
            </a:r>
          </a:p>
        </p:txBody>
      </p:sp>
    </p:spTree>
    <p:extLst>
      <p:ext uri="{BB962C8B-B14F-4D97-AF65-F5344CB8AC3E}">
        <p14:creationId xmlns:p14="http://schemas.microsoft.com/office/powerpoint/2010/main" val="1569317280"/>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After Action Review </a:t>
            </a:r>
          </a:p>
        </p:txBody>
      </p:sp>
      <p:sp>
        <p:nvSpPr>
          <p:cNvPr id="3" name="Slide Number Placeholder 2"/>
          <p:cNvSpPr>
            <a:spLocks noGrp="1"/>
          </p:cNvSpPr>
          <p:nvPr>
            <p:ph type="sldNum" sz="quarter" idx="12"/>
          </p:nvPr>
        </p:nvSpPr>
        <p:spPr/>
        <p:txBody>
          <a:bodyPr/>
          <a:lstStyle/>
          <a:p>
            <a:fld id="{92701AAA-C610-44FA-AAF6-900CDDFFB84A}" type="slidenum">
              <a:rPr lang="en-US" smtClean="0"/>
              <a:t>115</a:t>
            </a:fld>
            <a:endParaRPr lang="en-US" dirty="0"/>
          </a:p>
        </p:txBody>
      </p:sp>
      <p:pic>
        <p:nvPicPr>
          <p:cNvPr id="4" name="Picture 3" descr="C:\Users\AGOODMAN\AppData\Local\Microsoft\Windows\Temporary Internet Files\Content.IE5\JB63NW9C\MC900445568[1].wmf"/>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819400" y="2971800"/>
            <a:ext cx="2743200" cy="234782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txBox="1">
            <a:spLocks noChangeArrowheads="1"/>
          </p:cNvSpPr>
          <p:nvPr/>
        </p:nvSpPr>
        <p:spPr>
          <a:xfrm>
            <a:off x="-152400" y="1295400"/>
            <a:ext cx="8610600" cy="1371600"/>
          </a:xfrm>
          <a:prstGeom prst="rect">
            <a:avLst/>
          </a:prstGeom>
        </p:spPr>
        <p:txBody>
          <a:bodyPr>
            <a:noAutofit/>
          </a:bodyPr>
          <a:lstStyle/>
          <a:p>
            <a:pPr marL="342900" indent="-342900" algn="ctr" fontAlgn="auto">
              <a:lnSpc>
                <a:spcPct val="90000"/>
              </a:lnSpc>
              <a:spcBef>
                <a:spcPct val="20000"/>
              </a:spcBef>
              <a:spcAft>
                <a:spcPts val="0"/>
              </a:spcAft>
              <a:buClr>
                <a:srgbClr val="CC0000"/>
              </a:buClr>
              <a:buFont typeface="Arial" pitchFamily="34" charset="0"/>
              <a:buChar char="•"/>
              <a:defRPr/>
            </a:pPr>
            <a:endParaRPr lang="en-US" sz="2800" b="1" dirty="0">
              <a:ln>
                <a:solidFill>
                  <a:schemeClr val="bg1"/>
                </a:solidFill>
              </a:ln>
              <a:latin typeface="Calibri" pitchFamily="34" charset="0"/>
              <a:cs typeface="Tahoma" pitchFamily="34" charset="0"/>
            </a:endParaRPr>
          </a:p>
          <a:p>
            <a:pPr marL="571500" lvl="1" algn="ctr">
              <a:lnSpc>
                <a:spcPct val="90000"/>
              </a:lnSpc>
              <a:spcBef>
                <a:spcPct val="20000"/>
              </a:spcBef>
              <a:buClr>
                <a:srgbClr val="FFFFFF"/>
              </a:buClr>
              <a:buSzPct val="105000"/>
              <a:defRPr/>
            </a:pPr>
            <a:r>
              <a:rPr lang="en-US" sz="2800" b="1" dirty="0">
                <a:ln>
                  <a:solidFill>
                    <a:schemeClr val="bg1"/>
                  </a:solidFill>
                </a:ln>
                <a:solidFill>
                  <a:schemeClr val="tx2"/>
                </a:solidFill>
                <a:latin typeface="Calibri" pitchFamily="34" charset="0"/>
                <a:cs typeface="Calibri" pitchFamily="34" charset="0"/>
              </a:rPr>
              <a:t>Feel like you are missing something vital?         </a:t>
            </a:r>
            <a:endParaRPr lang="en-US" sz="2800" dirty="0">
              <a:solidFill>
                <a:schemeClr val="tx2"/>
              </a:solidFill>
              <a:latin typeface="Calibri" pitchFamily="34" charset="0"/>
              <a:cs typeface="Calibri" pitchFamily="34" charset="0"/>
            </a:endParaRPr>
          </a:p>
          <a:p>
            <a:pPr marL="1089025" lvl="3" indent="-287338" algn="ctr">
              <a:spcBef>
                <a:spcPct val="20000"/>
              </a:spcBef>
              <a:buClr>
                <a:srgbClr val="FFFFFF"/>
              </a:buClr>
              <a:buSzPct val="105000"/>
              <a:defRPr/>
            </a:pPr>
            <a:r>
              <a:rPr lang="en-US" sz="2800" dirty="0">
                <a:solidFill>
                  <a:schemeClr val="tx2"/>
                </a:solidFill>
                <a:latin typeface="Calibri" pitchFamily="34" charset="0"/>
                <a:cs typeface="Calibri" pitchFamily="34" charset="0"/>
              </a:rPr>
              <a:t>    </a:t>
            </a:r>
          </a:p>
          <a:p>
            <a:pPr marL="862012" lvl="3" algn="ctr">
              <a:lnSpc>
                <a:spcPct val="90000"/>
              </a:lnSpc>
              <a:spcBef>
                <a:spcPct val="20000"/>
              </a:spcBef>
              <a:buClr>
                <a:srgbClr val="FFFFFF"/>
              </a:buClr>
              <a:buSzPct val="105000"/>
              <a:defRPr/>
            </a:pPr>
            <a:endParaRPr lang="en-US" sz="2800" dirty="0">
              <a:latin typeface="Calibri" pitchFamily="34" charset="0"/>
              <a:cs typeface="Calibri" pitchFamily="34" charset="0"/>
            </a:endParaRPr>
          </a:p>
          <a:p>
            <a:pPr marL="1027113" lvl="3" indent="-166688" algn="ctr">
              <a:lnSpc>
                <a:spcPct val="90000"/>
              </a:lnSpc>
              <a:spcBef>
                <a:spcPct val="20000"/>
              </a:spcBef>
              <a:buClr>
                <a:srgbClr val="FFFFFF"/>
              </a:buClr>
              <a:buSzPct val="105000"/>
              <a:defRPr/>
            </a:pPr>
            <a:r>
              <a:rPr lang="en-US" sz="2800" dirty="0">
                <a:latin typeface="Calibri" pitchFamily="34" charset="0"/>
                <a:cs typeface="Calibri" pitchFamily="34" charset="0"/>
              </a:rPr>
              <a:t>   </a:t>
            </a:r>
          </a:p>
          <a:p>
            <a:pPr marL="862012" lvl="3" algn="ctr">
              <a:lnSpc>
                <a:spcPct val="90000"/>
              </a:lnSpc>
              <a:spcBef>
                <a:spcPct val="20000"/>
              </a:spcBef>
              <a:buClr>
                <a:srgbClr val="FFFFFF"/>
              </a:buClr>
              <a:buSzPct val="105000"/>
              <a:defRPr/>
            </a:pPr>
            <a:r>
              <a:rPr lang="en-US" sz="2800" dirty="0">
                <a:latin typeface="Calibri" pitchFamily="34" charset="0"/>
                <a:cs typeface="Calibri" pitchFamily="34" charset="0"/>
              </a:rPr>
              <a:t>   </a:t>
            </a:r>
          </a:p>
        </p:txBody>
      </p:sp>
    </p:spTree>
    <p:extLst>
      <p:ext uri="{BB962C8B-B14F-4D97-AF65-F5344CB8AC3E}">
        <p14:creationId xmlns:p14="http://schemas.microsoft.com/office/powerpoint/2010/main" val="380762719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059"/>
          <p:cNvSpPr txBox="1">
            <a:spLocks noChangeArrowheads="1"/>
          </p:cNvSpPr>
          <p:nvPr/>
        </p:nvSpPr>
        <p:spPr bwMode="auto">
          <a:xfrm>
            <a:off x="152400" y="990600"/>
            <a:ext cx="81534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Training staff and resources will be made available to the SPFM by FEMA.  Such as: </a:t>
            </a:r>
            <a:endParaRPr lang="en-US" sz="1400" b="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endParaRPr lang="en-US" sz="800" b="0" kern="0" dirty="0">
              <a:solidFill>
                <a:schemeClr val="tx2"/>
              </a:solidFill>
              <a:latin typeface="Calibri" pitchFamily="34" charset="0"/>
              <a:cs typeface="Calibri" pitchFamily="34" charset="0"/>
            </a:endParaRPr>
          </a:p>
          <a:p>
            <a:pPr marL="800100" lvl="1" indent="-457200">
              <a:defRPr/>
            </a:pPr>
            <a:r>
              <a:rPr lang="en-US" b="0" kern="0" dirty="0">
                <a:latin typeface="Calibri" pitchFamily="34" charset="0"/>
                <a:cs typeface="Calibri" pitchFamily="34" charset="0"/>
              </a:rPr>
              <a:t>Substantial Damage Estimator training</a:t>
            </a:r>
          </a:p>
          <a:p>
            <a:pPr marL="800100" lvl="1" indent="-457200">
              <a:defRPr/>
            </a:pPr>
            <a:r>
              <a:rPr lang="en-US" b="0" kern="0" dirty="0">
                <a:latin typeface="Calibri" pitchFamily="34" charset="0"/>
                <a:cs typeface="Calibri" pitchFamily="34" charset="0"/>
              </a:rPr>
              <a:t>Increased Cost of Compliance training</a:t>
            </a:r>
          </a:p>
          <a:p>
            <a:pPr marL="800100" lvl="1" indent="-457200">
              <a:defRPr/>
            </a:pPr>
            <a:r>
              <a:rPr lang="en-US" b="0" kern="0" dirty="0">
                <a:latin typeface="Calibri" pitchFamily="34" charset="0"/>
                <a:cs typeface="Calibri" pitchFamily="34" charset="0"/>
              </a:rPr>
              <a:t>L273: ‘Managing Floodplain Development through the NFIP’</a:t>
            </a:r>
          </a:p>
          <a:p>
            <a:pPr marL="800100" lvl="1" indent="-457200">
              <a:defRPr/>
            </a:pPr>
            <a:r>
              <a:rPr lang="en-US" b="0" kern="0" dirty="0">
                <a:latin typeface="Calibri" pitchFamily="34" charset="0"/>
                <a:cs typeface="Calibri" pitchFamily="34" charset="0"/>
              </a:rPr>
              <a:t>Community Rating System workshops</a:t>
            </a:r>
          </a:p>
          <a:p>
            <a:pPr marL="800100" lvl="1" indent="-457200">
              <a:defRPr/>
            </a:pPr>
            <a:r>
              <a:rPr lang="en-US" b="0" kern="0" dirty="0">
                <a:latin typeface="Calibri" pitchFamily="34" charset="0"/>
                <a:cs typeface="Calibri" pitchFamily="34" charset="0"/>
              </a:rPr>
              <a:t>FPM 101 workshops</a:t>
            </a:r>
          </a:p>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b="0" kern="0" dirty="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sp>
        <p:nvSpPr>
          <p:cNvPr id="2" name="Slide Number Placeholder 1"/>
          <p:cNvSpPr>
            <a:spLocks noGrp="1"/>
          </p:cNvSpPr>
          <p:nvPr>
            <p:ph type="sldNum" sz="quarter" idx="4"/>
          </p:nvPr>
        </p:nvSpPr>
        <p:spPr/>
        <p:txBody>
          <a:bodyPr/>
          <a:lstStyle/>
          <a:p>
            <a:fld id="{92701AAA-C610-44FA-AAF6-900CDDFFB84A}" type="slidenum">
              <a:rPr lang="en-US" smtClean="0"/>
              <a:t>116</a:t>
            </a:fld>
            <a:endParaRPr lang="en-US" dirty="0"/>
          </a:p>
        </p:txBody>
      </p:sp>
      <p:sp>
        <p:nvSpPr>
          <p:cNvPr id="5" name="Title 1"/>
          <p:cNvSpPr txBox="1">
            <a:spLocks/>
          </p:cNvSpPr>
          <p:nvPr/>
        </p:nvSpPr>
        <p:spPr bwMode="ltGray">
          <a:xfrm>
            <a:off x="381000" y="304800"/>
            <a:ext cx="7315200" cy="8683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1">
                    <a:lumMod val="75000"/>
                  </a:schemeClr>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a:solidFill>
                  <a:schemeClr val="bg1"/>
                </a:solidFill>
              </a:rPr>
              <a:t>Training Opportunities </a:t>
            </a:r>
            <a:endParaRPr lang="en-US" sz="2400" kern="0" dirty="0">
              <a:solidFill>
                <a:schemeClr val="bg1"/>
              </a:solidFill>
            </a:endParaRPr>
          </a:p>
        </p:txBody>
      </p:sp>
    </p:spTree>
    <p:extLst>
      <p:ext uri="{BB962C8B-B14F-4D97-AF65-F5344CB8AC3E}">
        <p14:creationId xmlns:p14="http://schemas.microsoft.com/office/powerpoint/2010/main" val="279696397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92701AAA-C610-44FA-AAF6-900CDDFFB84A}" type="slidenum">
              <a:rPr lang="en-US" smtClean="0"/>
              <a:t>117</a:t>
            </a:fld>
            <a:endParaRPr lang="en-US" dirty="0"/>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16908" y="4223611"/>
            <a:ext cx="2743200" cy="2057400"/>
          </a:xfrm>
          <a:prstGeom prst="rect">
            <a:avLst/>
          </a:prstGeom>
          <a:ln>
            <a:noFill/>
          </a:ln>
          <a:effectLst>
            <a:outerShdw blurRad="292100" dist="139700" dir="2700000" algn="tl" rotWithShape="0">
              <a:srgbClr val="333333">
                <a:alpha val="65000"/>
              </a:srgbClr>
            </a:outerShdw>
          </a:effectLst>
        </p:spPr>
      </p:pic>
      <p:sp>
        <p:nvSpPr>
          <p:cNvPr id="9" name="TextBox 8"/>
          <p:cNvSpPr txBox="1"/>
          <p:nvPr/>
        </p:nvSpPr>
        <p:spPr>
          <a:xfrm>
            <a:off x="4160108" y="6434696"/>
            <a:ext cx="2209800" cy="246221"/>
          </a:xfrm>
          <a:prstGeom prst="rect">
            <a:avLst/>
          </a:prstGeom>
          <a:noFill/>
        </p:spPr>
        <p:txBody>
          <a:bodyPr wrap="square" rtlCol="0">
            <a:spAutoFit/>
          </a:bodyPr>
          <a:lstStyle/>
          <a:p>
            <a:r>
              <a:rPr lang="en-US" sz="1000" dirty="0"/>
              <a:t>Photos courtesy of  MEMA</a:t>
            </a:r>
          </a:p>
        </p:txBody>
      </p:sp>
      <p:pic>
        <p:nvPicPr>
          <p:cNvPr id="3" name="Picture 2"/>
          <p:cNvPicPr>
            <a:picLocks noChangeAspect="1"/>
          </p:cNvPicPr>
          <p:nvPr/>
        </p:nvPicPr>
        <p:blipFill>
          <a:blip r:embed="rId4" cstate="email">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tretch>
            <a:fillRect/>
          </a:stretch>
        </p:blipFill>
        <p:spPr>
          <a:xfrm>
            <a:off x="5781932" y="1369191"/>
            <a:ext cx="2859887" cy="2144915"/>
          </a:xfrm>
          <a:prstGeom prst="rect">
            <a:avLst/>
          </a:prstGeom>
          <a:ln>
            <a:noFill/>
          </a:ln>
          <a:effectLst>
            <a:outerShdw blurRad="292100" dist="139700" dir="2700000" algn="tl" rotWithShape="0">
              <a:srgbClr val="333333">
                <a:alpha val="65000"/>
              </a:srgbClr>
            </a:outerShdw>
          </a:effectLst>
        </p:spPr>
      </p:pic>
      <p:sp>
        <p:nvSpPr>
          <p:cNvPr id="14" name="TextBox 13"/>
          <p:cNvSpPr txBox="1"/>
          <p:nvPr/>
        </p:nvSpPr>
        <p:spPr>
          <a:xfrm>
            <a:off x="6239132" y="3503766"/>
            <a:ext cx="2209800" cy="276999"/>
          </a:xfrm>
          <a:prstGeom prst="rect">
            <a:avLst/>
          </a:prstGeom>
          <a:noFill/>
        </p:spPr>
        <p:txBody>
          <a:bodyPr wrap="square" rtlCol="0">
            <a:spAutoFit/>
          </a:bodyPr>
          <a:lstStyle/>
          <a:p>
            <a:r>
              <a:rPr lang="en-US" sz="1200" dirty="0"/>
              <a:t>DFO L273 workshop, 2005</a:t>
            </a:r>
          </a:p>
        </p:txBody>
      </p:sp>
      <p:sp>
        <p:nvSpPr>
          <p:cNvPr id="15" name="TextBox 14"/>
          <p:cNvSpPr txBox="1"/>
          <p:nvPr/>
        </p:nvSpPr>
        <p:spPr>
          <a:xfrm>
            <a:off x="1945245" y="6316467"/>
            <a:ext cx="2001709" cy="276999"/>
          </a:xfrm>
          <a:prstGeom prst="rect">
            <a:avLst/>
          </a:prstGeom>
          <a:noFill/>
        </p:spPr>
        <p:txBody>
          <a:bodyPr wrap="square" rtlCol="0">
            <a:spAutoFit/>
          </a:bodyPr>
          <a:lstStyle/>
          <a:p>
            <a:r>
              <a:rPr lang="en-US" sz="1200" dirty="0"/>
              <a:t>JFO SDE training, 2011</a:t>
            </a:r>
          </a:p>
        </p:txBody>
      </p:sp>
      <p:sp>
        <p:nvSpPr>
          <p:cNvPr id="16" name="TextBox 15"/>
          <p:cNvSpPr txBox="1"/>
          <p:nvPr/>
        </p:nvSpPr>
        <p:spPr>
          <a:xfrm>
            <a:off x="5378981" y="6019800"/>
            <a:ext cx="3003019" cy="276999"/>
          </a:xfrm>
          <a:prstGeom prst="rect">
            <a:avLst/>
          </a:prstGeom>
          <a:noFill/>
        </p:spPr>
        <p:txBody>
          <a:bodyPr wrap="square" rtlCol="0">
            <a:spAutoFit/>
          </a:bodyPr>
          <a:lstStyle/>
          <a:p>
            <a:r>
              <a:rPr lang="en-US" sz="1200" dirty="0"/>
              <a:t>Field location FPM 101 workshop, 2004</a:t>
            </a:r>
          </a:p>
        </p:txBody>
      </p:sp>
      <p:pic>
        <p:nvPicPr>
          <p:cNvPr id="4" name="Picture 3"/>
          <p:cNvPicPr>
            <a:picLocks noChangeAspect="1"/>
          </p:cNvPicPr>
          <p:nvPr/>
        </p:nvPicPr>
        <p:blipFill>
          <a:blip r:embed="rId6" cstate="email">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tretch>
            <a:fillRect/>
          </a:stretch>
        </p:blipFill>
        <p:spPr>
          <a:xfrm>
            <a:off x="400256" y="1400642"/>
            <a:ext cx="3790744" cy="2527162"/>
          </a:xfrm>
          <a:prstGeom prst="rect">
            <a:avLst/>
          </a:prstGeom>
          <a:ln>
            <a:noFill/>
          </a:ln>
          <a:effectLst>
            <a:outerShdw blurRad="292100" dist="139700" dir="2700000" algn="tl" rotWithShape="0">
              <a:srgbClr val="333333">
                <a:alpha val="65000"/>
              </a:srgbClr>
            </a:outerShdw>
          </a:effectLst>
        </p:spPr>
      </p:pic>
      <p:sp>
        <p:nvSpPr>
          <p:cNvPr id="18" name="TextBox 17"/>
          <p:cNvSpPr txBox="1"/>
          <p:nvPr/>
        </p:nvSpPr>
        <p:spPr>
          <a:xfrm>
            <a:off x="609600" y="3907109"/>
            <a:ext cx="3477355" cy="276999"/>
          </a:xfrm>
          <a:prstGeom prst="rect">
            <a:avLst/>
          </a:prstGeom>
          <a:noFill/>
        </p:spPr>
        <p:txBody>
          <a:bodyPr wrap="square" rtlCol="0">
            <a:spAutoFit/>
          </a:bodyPr>
          <a:lstStyle/>
          <a:p>
            <a:pPr algn="ctr"/>
            <a:r>
              <a:rPr lang="en-US" sz="1200" dirty="0"/>
              <a:t>Field location L273 workshop, 1998</a:t>
            </a:r>
          </a:p>
        </p:txBody>
      </p:sp>
      <p:sp>
        <p:nvSpPr>
          <p:cNvPr id="7" name="Oval 6"/>
          <p:cNvSpPr/>
          <p:nvPr/>
        </p:nvSpPr>
        <p:spPr>
          <a:xfrm>
            <a:off x="2588741" y="3200400"/>
            <a:ext cx="228600" cy="6096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486400" y="3886200"/>
            <a:ext cx="2692400" cy="2019300"/>
          </a:xfrm>
          <a:prstGeom prst="rect">
            <a:avLst/>
          </a:prstGeom>
          <a:ln>
            <a:noFill/>
          </a:ln>
          <a:effectLst>
            <a:outerShdw blurRad="292100" dist="139700" dir="2700000" algn="tl" rotWithShape="0">
              <a:srgbClr val="333333">
                <a:alpha val="65000"/>
              </a:srgbClr>
            </a:outerShdw>
          </a:effectLst>
        </p:spPr>
      </p:pic>
      <p:sp>
        <p:nvSpPr>
          <p:cNvPr id="17" name="Title 1"/>
          <p:cNvSpPr txBox="1">
            <a:spLocks/>
          </p:cNvSpPr>
          <p:nvPr/>
        </p:nvSpPr>
        <p:spPr bwMode="ltGray">
          <a:xfrm>
            <a:off x="1295400" y="304800"/>
            <a:ext cx="7315200" cy="8683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1">
                    <a:lumMod val="75000"/>
                  </a:schemeClr>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a:solidFill>
                  <a:schemeClr val="bg1"/>
                </a:solidFill>
              </a:rPr>
              <a:t>Training Opportunities  </a:t>
            </a:r>
            <a:r>
              <a:rPr lang="en-US" sz="2400" kern="0" dirty="0">
                <a:solidFill>
                  <a:schemeClr val="bg1"/>
                </a:solidFill>
              </a:rPr>
              <a:t>(continued)</a:t>
            </a:r>
          </a:p>
        </p:txBody>
      </p:sp>
    </p:spTree>
    <p:extLst>
      <p:ext uri="{BB962C8B-B14F-4D97-AF65-F5344CB8AC3E}">
        <p14:creationId xmlns:p14="http://schemas.microsoft.com/office/powerpoint/2010/main" val="96320454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9"/>
          <p:cNvSpPr txBox="1">
            <a:spLocks noChangeArrowheads="1"/>
          </p:cNvSpPr>
          <p:nvPr/>
        </p:nvSpPr>
        <p:spPr bwMode="auto">
          <a:xfrm>
            <a:off x="152400" y="9144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Utilization of the FEMA Substantial Damage Estimator Program.</a:t>
            </a:r>
          </a:p>
          <a:p>
            <a:pPr marL="342900" marR="0" lvl="1" indent="0" algn="l" defTabSz="914400" rtl="0" eaLnBrk="0" fontAlgn="base" latinLnBrk="0" hangingPunct="0">
              <a:spcBef>
                <a:spcPct val="30000"/>
              </a:spcBef>
              <a:spcAft>
                <a:spcPct val="0"/>
              </a:spcAft>
              <a:buClr>
                <a:srgbClr val="B0B1B3"/>
              </a:buClr>
              <a:buSzTx/>
              <a:buNone/>
              <a:tabLst/>
              <a:defRPr/>
            </a:pPr>
            <a:endParaRPr lang="en-US" sz="800" b="0" kern="0" dirty="0">
              <a:solidFill>
                <a:schemeClr val="tx2"/>
              </a:solidFill>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sp>
        <p:nvSpPr>
          <p:cNvPr id="3" name="Slide Number Placeholder 2"/>
          <p:cNvSpPr>
            <a:spLocks noGrp="1"/>
          </p:cNvSpPr>
          <p:nvPr>
            <p:ph type="sldNum" sz="quarter" idx="12"/>
          </p:nvPr>
        </p:nvSpPr>
        <p:spPr/>
        <p:txBody>
          <a:bodyPr/>
          <a:lstStyle/>
          <a:p>
            <a:fld id="{92701AAA-C610-44FA-AAF6-900CDDFFB84A}" type="slidenum">
              <a:rPr lang="en-US" smtClean="0"/>
              <a:t>118</a:t>
            </a:fld>
            <a:endParaRPr lang="en-US" dirty="0"/>
          </a:p>
        </p:txBody>
      </p:sp>
      <p:pic>
        <p:nvPicPr>
          <p:cNvPr id="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800600" y="2514600"/>
            <a:ext cx="2863581" cy="37245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le 1"/>
          <p:cNvSpPr txBox="1">
            <a:spLocks/>
          </p:cNvSpPr>
          <p:nvPr/>
        </p:nvSpPr>
        <p:spPr bwMode="ltGray">
          <a:xfrm>
            <a:off x="1295400" y="304800"/>
            <a:ext cx="7315200" cy="8683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1">
                    <a:lumMod val="75000"/>
                  </a:schemeClr>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a:solidFill>
                  <a:schemeClr val="bg1"/>
                </a:solidFill>
              </a:rPr>
              <a:t>Training Opportunities  </a:t>
            </a:r>
            <a:r>
              <a:rPr lang="en-US" sz="2400" kern="0" dirty="0">
                <a:solidFill>
                  <a:schemeClr val="bg1"/>
                </a:solidFill>
              </a:rPr>
              <a:t>(continued)</a:t>
            </a:r>
          </a:p>
        </p:txBody>
      </p:sp>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90600" y="3505200"/>
            <a:ext cx="2578608" cy="1719072"/>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1447800" y="5392578"/>
            <a:ext cx="2209800" cy="246221"/>
          </a:xfrm>
          <a:prstGeom prst="rect">
            <a:avLst/>
          </a:prstGeom>
          <a:noFill/>
        </p:spPr>
        <p:txBody>
          <a:bodyPr wrap="square" rtlCol="0">
            <a:spAutoFit/>
          </a:bodyPr>
          <a:lstStyle/>
          <a:p>
            <a:r>
              <a:rPr lang="en-US" sz="1000" dirty="0"/>
              <a:t>Photos courtesy of FEMA</a:t>
            </a:r>
          </a:p>
        </p:txBody>
      </p:sp>
    </p:spTree>
    <p:extLst>
      <p:ext uri="{BB962C8B-B14F-4D97-AF65-F5344CB8AC3E}">
        <p14:creationId xmlns:p14="http://schemas.microsoft.com/office/powerpoint/2010/main" val="271822724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2701AAA-C610-44FA-AAF6-900CDDFFB84A}" type="slidenum">
              <a:rPr lang="en-US" smtClean="0"/>
              <a:t>119</a:t>
            </a:fld>
            <a:endParaRPr lang="en-US" dirty="0"/>
          </a:p>
        </p:txBody>
      </p:sp>
      <p:sp>
        <p:nvSpPr>
          <p:cNvPr id="8" name="Rectangle 5" descr="Cover to Answers to Questions About Substantially Damaged Buildings&#10;FEMA 213&#10;May 1991&#10;"/>
          <p:cNvSpPr txBox="1">
            <a:spLocks noChangeArrowheads="1"/>
          </p:cNvSpPr>
          <p:nvPr/>
        </p:nvSpPr>
        <p:spPr bwMode="auto">
          <a:xfrm>
            <a:off x="493712" y="2590800"/>
            <a:ext cx="4379229"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eaLnBrk="0" fontAlgn="base" hangingPunct="0">
              <a:spcBef>
                <a:spcPct val="60000"/>
              </a:spcBef>
              <a:spcAft>
                <a:spcPct val="0"/>
              </a:spcAft>
              <a:buClr>
                <a:srgbClr val="B0B1B3"/>
              </a:buClr>
              <a:buFont typeface="Wingdings" pitchFamily="2" charset="2"/>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r>
              <a:rPr lang="en-US" kern="0" dirty="0">
                <a:latin typeface="Calibri" panose="020F0502020204030204" pitchFamily="34" charset="0"/>
              </a:rPr>
              <a:t>Substantial Improvement/Substantial Damage Desk Reference</a:t>
            </a:r>
          </a:p>
          <a:p>
            <a:r>
              <a:rPr lang="en-US" kern="0" dirty="0">
                <a:latin typeface="Calibri" panose="020F0502020204030204" pitchFamily="34" charset="0"/>
              </a:rPr>
              <a:t>FEMA P-758</a:t>
            </a:r>
          </a:p>
          <a:p>
            <a:r>
              <a:rPr lang="en-US" kern="0" dirty="0">
                <a:latin typeface="Calibri" panose="020F0502020204030204" pitchFamily="34" charset="0"/>
              </a:rPr>
              <a:t>May 2010</a:t>
            </a:r>
          </a:p>
        </p:txBody>
      </p:sp>
      <p:pic>
        <p:nvPicPr>
          <p:cNvPr id="9"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872941" y="1657149"/>
            <a:ext cx="3356798" cy="43358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6" name="Title 1"/>
          <p:cNvSpPr txBox="1">
            <a:spLocks/>
          </p:cNvSpPr>
          <p:nvPr/>
        </p:nvSpPr>
        <p:spPr bwMode="ltGray">
          <a:xfrm>
            <a:off x="1295400" y="304800"/>
            <a:ext cx="7315200" cy="8683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1">
                    <a:lumMod val="75000"/>
                  </a:schemeClr>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a:solidFill>
                  <a:schemeClr val="bg1"/>
                </a:solidFill>
              </a:rPr>
              <a:t>Training Opportunities  </a:t>
            </a:r>
            <a:r>
              <a:rPr lang="en-US" sz="2400" kern="0" dirty="0">
                <a:solidFill>
                  <a:schemeClr val="bg1"/>
                </a:solidFill>
              </a:rPr>
              <a:t>(continued)</a:t>
            </a:r>
          </a:p>
        </p:txBody>
      </p:sp>
      <p:sp>
        <p:nvSpPr>
          <p:cNvPr id="7" name="TextBox 6"/>
          <p:cNvSpPr txBox="1"/>
          <p:nvPr/>
        </p:nvSpPr>
        <p:spPr>
          <a:xfrm>
            <a:off x="838200" y="1607047"/>
            <a:ext cx="1133708" cy="369332"/>
          </a:xfrm>
          <a:prstGeom prst="rect">
            <a:avLst/>
          </a:prstGeom>
          <a:noFill/>
          <a:ln>
            <a:solidFill>
              <a:srgbClr val="FF0000"/>
            </a:solidFill>
          </a:ln>
        </p:spPr>
        <p:txBody>
          <a:bodyPr wrap="none" rtlCol="0">
            <a:spAutoFit/>
          </a:bodyPr>
          <a:lstStyle/>
          <a:p>
            <a:r>
              <a:rPr lang="en-US" dirty="0"/>
              <a:t>Job Aid 9</a:t>
            </a:r>
          </a:p>
        </p:txBody>
      </p:sp>
    </p:spTree>
    <p:extLst>
      <p:ext uri="{BB962C8B-B14F-4D97-AF65-F5344CB8AC3E}">
        <p14:creationId xmlns:p14="http://schemas.microsoft.com/office/powerpoint/2010/main" val="29871176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059"/>
          <p:cNvSpPr txBox="1">
            <a:spLocks noChangeArrowheads="1"/>
          </p:cNvSpPr>
          <p:nvPr/>
        </p:nvSpPr>
        <p:spPr bwMode="auto">
          <a:xfrm>
            <a:off x="152400" y="914400"/>
            <a:ext cx="81534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kern="0" dirty="0">
                <a:latin typeface="Calibri" pitchFamily="34" charset="0"/>
                <a:cs typeface="Calibri" pitchFamily="34" charset="0"/>
              </a:rPr>
              <a:t>Response</a:t>
            </a:r>
            <a:r>
              <a:rPr lang="en-US" sz="2800" b="0" kern="0" dirty="0">
                <a:solidFill>
                  <a:schemeClr val="tx2"/>
                </a:solidFill>
                <a:latin typeface="Calibri" pitchFamily="34" charset="0"/>
                <a:cs typeface="Calibri" pitchFamily="34" charset="0"/>
              </a:rPr>
              <a:t> is the actual mobilization of people, equipment and resources to take action during an emergency.  </a:t>
            </a:r>
            <a:r>
              <a:rPr lang="en-US" sz="1200" b="0" kern="0" dirty="0">
                <a:solidFill>
                  <a:schemeClr val="tx2"/>
                </a:solidFill>
                <a:latin typeface="Calibri" pitchFamily="34" charset="0"/>
                <a:cs typeface="Calibri" pitchFamily="34" charset="0"/>
              </a:rPr>
              <a:t>(conclusion)</a:t>
            </a:r>
          </a:p>
          <a:p>
            <a:pPr marL="342900" marR="0" lvl="1" indent="0" algn="l" defTabSz="914400" rtl="0" eaLnBrk="0" fontAlgn="base" latinLnBrk="0" hangingPunct="0">
              <a:spcBef>
                <a:spcPct val="30000"/>
              </a:spcBef>
              <a:spcAft>
                <a:spcPct val="0"/>
              </a:spcAft>
              <a:buClr>
                <a:srgbClr val="B0B1B3"/>
              </a:buClr>
              <a:buSzTx/>
              <a:buNone/>
              <a:tabLst/>
              <a:defRPr/>
            </a:pPr>
            <a:r>
              <a:rPr lang="en-US" b="0" kern="0" dirty="0">
                <a:latin typeface="Calibri" pitchFamily="34" charset="0"/>
                <a:cs typeface="Calibri" pitchFamily="34" charset="0"/>
              </a:rPr>
              <a:t>Immediate and ongoing activities, tasks, programs and systems to manage the effects of an incident that threatens life, property, operations or the environment.  Divided into sub-standards, such as incident management, operational procedures and emergency operation center.</a:t>
            </a:r>
          </a:p>
          <a:p>
            <a:pPr marL="342900" marR="0" lvl="1" indent="0" algn="l" defTabSz="914400" rtl="0" eaLnBrk="0" fontAlgn="base" latinLnBrk="0" hangingPunct="0">
              <a:spcBef>
                <a:spcPct val="30000"/>
              </a:spcBef>
              <a:spcAft>
                <a:spcPct val="0"/>
              </a:spcAft>
              <a:buClr>
                <a:srgbClr val="B0B1B3"/>
              </a:buClr>
              <a:buSzTx/>
              <a:buNone/>
              <a:tabLst/>
              <a:defRPr/>
            </a:pPr>
            <a:endParaRPr lang="en-US" sz="2800" b="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endParaRPr lang="en-US" b="0" kern="0" dirty="0">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endParaRPr lang="en-US" sz="2800" b="0" kern="0" dirty="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sp>
        <p:nvSpPr>
          <p:cNvPr id="5" name="Title 1"/>
          <p:cNvSpPr txBox="1">
            <a:spLocks/>
          </p:cNvSpPr>
          <p:nvPr/>
        </p:nvSpPr>
        <p:spPr>
          <a:xfrm>
            <a:off x="914400" y="304800"/>
            <a:ext cx="5128149" cy="8683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a:solidFill>
                  <a:schemeClr val="bg1"/>
                </a:solidFill>
              </a:rPr>
              <a:t>Phases  </a:t>
            </a:r>
            <a:r>
              <a:rPr lang="en-US" sz="2400" dirty="0">
                <a:solidFill>
                  <a:schemeClr val="bg1"/>
                </a:solidFill>
              </a:rPr>
              <a:t>(continued)</a:t>
            </a:r>
          </a:p>
        </p:txBody>
      </p:sp>
      <p:sp>
        <p:nvSpPr>
          <p:cNvPr id="2" name="Slide Number Placeholder 1"/>
          <p:cNvSpPr>
            <a:spLocks noGrp="1"/>
          </p:cNvSpPr>
          <p:nvPr>
            <p:ph type="sldNum" sz="quarter" idx="4"/>
          </p:nvPr>
        </p:nvSpPr>
        <p:spPr/>
        <p:txBody>
          <a:bodyPr/>
          <a:lstStyle/>
          <a:p>
            <a:fld id="{92701AAA-C610-44FA-AAF6-900CDDFFB84A}" type="slidenum">
              <a:rPr lang="en-US" smtClean="0"/>
              <a:t>12</a:t>
            </a:fld>
            <a:endParaRPr lang="en-US" dirty="0"/>
          </a:p>
        </p:txBody>
      </p:sp>
    </p:spTree>
    <p:extLst>
      <p:ext uri="{BB962C8B-B14F-4D97-AF65-F5344CB8AC3E}">
        <p14:creationId xmlns:p14="http://schemas.microsoft.com/office/powerpoint/2010/main" val="64296803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92701AAA-C610-44FA-AAF6-900CDDFFB84A}" type="slidenum">
              <a:rPr lang="en-US" smtClean="0"/>
              <a:t>120</a:t>
            </a:fld>
            <a:endParaRPr lang="en-US" dirty="0"/>
          </a:p>
        </p:txBody>
      </p:sp>
      <p:pic>
        <p:nvPicPr>
          <p:cNvPr id="9" name="Picture 8" descr="Couple_in_a_Movie_Theater_100127-135647-440009.jpg"/>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2743200" y="2209800"/>
            <a:ext cx="3429000" cy="2720340"/>
          </a:xfrm>
          <a:prstGeom prst="rect">
            <a:avLst/>
          </a:prstGeom>
        </p:spPr>
      </p:pic>
      <p:sp>
        <p:nvSpPr>
          <p:cNvPr id="13" name="Text Box 6"/>
          <p:cNvSpPr txBox="1">
            <a:spLocks noChangeArrowheads="1"/>
          </p:cNvSpPr>
          <p:nvPr/>
        </p:nvSpPr>
        <p:spPr bwMode="auto">
          <a:xfrm>
            <a:off x="3300837" y="5334000"/>
            <a:ext cx="217719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a:r>
              <a:rPr lang="en-US" altLang="en-US" sz="1200" dirty="0"/>
              <a:t>Optional SDE Training Video</a:t>
            </a:r>
          </a:p>
          <a:p>
            <a:pPr algn="ctr"/>
            <a:r>
              <a:rPr lang="en-US" altLang="en-US" sz="1200" dirty="0"/>
              <a:t>Time Length 32:04</a:t>
            </a:r>
          </a:p>
        </p:txBody>
      </p:sp>
      <p:sp>
        <p:nvSpPr>
          <p:cNvPr id="6" name="Title 1"/>
          <p:cNvSpPr txBox="1">
            <a:spLocks/>
          </p:cNvSpPr>
          <p:nvPr/>
        </p:nvSpPr>
        <p:spPr bwMode="ltGray">
          <a:xfrm>
            <a:off x="1295400" y="304800"/>
            <a:ext cx="7315200" cy="8683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1">
                    <a:lumMod val="75000"/>
                  </a:schemeClr>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a:solidFill>
                  <a:schemeClr val="bg1"/>
                </a:solidFill>
              </a:rPr>
              <a:t>Training Opportunities  </a:t>
            </a:r>
            <a:r>
              <a:rPr lang="en-US" sz="2400" kern="0" dirty="0">
                <a:solidFill>
                  <a:schemeClr val="bg1"/>
                </a:solidFill>
              </a:rPr>
              <a:t>(continued)</a:t>
            </a:r>
          </a:p>
        </p:txBody>
      </p:sp>
    </p:spTree>
    <p:extLst>
      <p:ext uri="{BB962C8B-B14F-4D97-AF65-F5344CB8AC3E}">
        <p14:creationId xmlns:p14="http://schemas.microsoft.com/office/powerpoint/2010/main" val="124830146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2701AAA-C610-44FA-AAF6-900CDDFFB84A}" type="slidenum">
              <a:rPr lang="en-US" smtClean="0"/>
              <a:t>121</a:t>
            </a:fld>
            <a:endParaRPr lang="en-US" dirty="0"/>
          </a:p>
        </p:txBody>
      </p:sp>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295400" y="1371600"/>
            <a:ext cx="6533745" cy="4953001"/>
          </a:xfrm>
          <a:prstGeom prst="rect">
            <a:avLst/>
          </a:prstGeom>
          <a:ln>
            <a:noFill/>
          </a:ln>
          <a:effectLst>
            <a:outerShdw blurRad="292100" dist="139700" dir="2700000" algn="tl" rotWithShape="0">
              <a:srgbClr val="333333">
                <a:alpha val="65000"/>
              </a:srgbClr>
            </a:outerShdw>
          </a:effectLst>
        </p:spPr>
      </p:pic>
      <p:sp>
        <p:nvSpPr>
          <p:cNvPr id="5" name="Title 1"/>
          <p:cNvSpPr txBox="1">
            <a:spLocks/>
          </p:cNvSpPr>
          <p:nvPr/>
        </p:nvSpPr>
        <p:spPr bwMode="ltGray">
          <a:xfrm>
            <a:off x="1295400" y="304800"/>
            <a:ext cx="7315200" cy="8683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1">
                    <a:lumMod val="75000"/>
                  </a:schemeClr>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a:solidFill>
                  <a:schemeClr val="bg1"/>
                </a:solidFill>
              </a:rPr>
              <a:t>Training Opportunities  </a:t>
            </a:r>
            <a:r>
              <a:rPr lang="en-US" sz="2400" kern="0" dirty="0">
                <a:solidFill>
                  <a:schemeClr val="bg1"/>
                </a:solidFill>
              </a:rPr>
              <a:t>(continued)</a:t>
            </a:r>
          </a:p>
        </p:txBody>
      </p:sp>
    </p:spTree>
    <p:extLst>
      <p:ext uri="{BB962C8B-B14F-4D97-AF65-F5344CB8AC3E}">
        <p14:creationId xmlns:p14="http://schemas.microsoft.com/office/powerpoint/2010/main" val="267647027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059"/>
          <p:cNvSpPr txBox="1">
            <a:spLocks noChangeArrowheads="1"/>
          </p:cNvSpPr>
          <p:nvPr/>
        </p:nvSpPr>
        <p:spPr bwMode="auto">
          <a:xfrm>
            <a:off x="152400" y="990600"/>
            <a:ext cx="81534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Understanding Substantial Damage, please recall:  </a:t>
            </a:r>
            <a:endParaRPr lang="en-US" sz="1400" b="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endParaRPr lang="en-US" sz="800" b="0" kern="0" dirty="0">
              <a:solidFill>
                <a:schemeClr val="tx2"/>
              </a:solidFill>
              <a:latin typeface="Calibri" pitchFamily="34" charset="0"/>
              <a:cs typeface="Calibri" pitchFamily="34" charset="0"/>
            </a:endParaRPr>
          </a:p>
          <a:p>
            <a:pPr marL="800100" lvl="1" indent="-457200">
              <a:defRPr/>
            </a:pPr>
            <a:r>
              <a:rPr lang="en-US" b="0" kern="0" dirty="0">
                <a:solidFill>
                  <a:schemeClr val="tx2"/>
                </a:solidFill>
                <a:latin typeface="Calibri" pitchFamily="34" charset="0"/>
                <a:cs typeface="Calibri" pitchFamily="34" charset="0"/>
              </a:rPr>
              <a:t>The 50% Rule:  </a:t>
            </a:r>
            <a:r>
              <a:rPr lang="en-US" b="0" kern="0" dirty="0">
                <a:latin typeface="Calibri" pitchFamily="34" charset="0"/>
                <a:cs typeface="Calibri" pitchFamily="34" charset="0"/>
              </a:rPr>
              <a:t>If damages from any source (i.e. flood, fire, tornado, alien attack, etc.) exceed 50%, the structure must be brought into compliance with local floodplain regulations.</a:t>
            </a:r>
          </a:p>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b="0" kern="0" dirty="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sp>
        <p:nvSpPr>
          <p:cNvPr id="2" name="Slide Number Placeholder 1"/>
          <p:cNvSpPr>
            <a:spLocks noGrp="1"/>
          </p:cNvSpPr>
          <p:nvPr>
            <p:ph type="sldNum" sz="quarter" idx="4"/>
          </p:nvPr>
        </p:nvSpPr>
        <p:spPr/>
        <p:txBody>
          <a:bodyPr/>
          <a:lstStyle/>
          <a:p>
            <a:fld id="{92701AAA-C610-44FA-AAF6-900CDDFFB84A}" type="slidenum">
              <a:rPr lang="en-US" smtClean="0"/>
              <a:t>122</a:t>
            </a:fld>
            <a:endParaRPr lang="en-US" dirty="0"/>
          </a:p>
        </p:txBody>
      </p:sp>
      <p:pic>
        <p:nvPicPr>
          <p:cNvPr id="3" name="Picture 2"/>
          <p:cNvPicPr>
            <a:picLocks noChangeAspect="1"/>
          </p:cNvPicPr>
          <p:nvPr/>
        </p:nvPicPr>
        <p:blipFill>
          <a:blip r:embed="rId3"/>
          <a:stretch>
            <a:fillRect/>
          </a:stretch>
        </p:blipFill>
        <p:spPr>
          <a:xfrm>
            <a:off x="2619375" y="4267200"/>
            <a:ext cx="3857625" cy="2124075"/>
          </a:xfrm>
          <a:prstGeom prst="rect">
            <a:avLst/>
          </a:prstGeom>
        </p:spPr>
      </p:pic>
      <p:sp>
        <p:nvSpPr>
          <p:cNvPr id="6" name="Title 1"/>
          <p:cNvSpPr txBox="1">
            <a:spLocks/>
          </p:cNvSpPr>
          <p:nvPr/>
        </p:nvSpPr>
        <p:spPr bwMode="ltGray">
          <a:xfrm>
            <a:off x="1295400" y="304800"/>
            <a:ext cx="7315200" cy="8683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1">
                    <a:lumMod val="75000"/>
                  </a:schemeClr>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a:solidFill>
                  <a:schemeClr val="bg1"/>
                </a:solidFill>
              </a:rPr>
              <a:t>Training Opportunities  </a:t>
            </a:r>
            <a:r>
              <a:rPr lang="en-US" sz="2400" kern="0" dirty="0">
                <a:solidFill>
                  <a:schemeClr val="bg1"/>
                </a:solidFill>
              </a:rPr>
              <a:t>(continued)</a:t>
            </a:r>
          </a:p>
        </p:txBody>
      </p:sp>
    </p:spTree>
    <p:extLst>
      <p:ext uri="{BB962C8B-B14F-4D97-AF65-F5344CB8AC3E}">
        <p14:creationId xmlns:p14="http://schemas.microsoft.com/office/powerpoint/2010/main" val="264741841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059"/>
          <p:cNvSpPr txBox="1">
            <a:spLocks noChangeArrowheads="1"/>
          </p:cNvSpPr>
          <p:nvPr/>
        </p:nvSpPr>
        <p:spPr bwMode="auto">
          <a:xfrm>
            <a:off x="152400" y="990600"/>
            <a:ext cx="81534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Understanding Substantial Damage, please recall:  </a:t>
            </a:r>
            <a:endParaRPr lang="en-US" sz="1400" b="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endParaRPr lang="en-US" sz="800" b="0" kern="0" dirty="0">
              <a:solidFill>
                <a:schemeClr val="tx2"/>
              </a:solidFill>
              <a:latin typeface="Calibri" pitchFamily="34" charset="0"/>
              <a:cs typeface="Calibri" pitchFamily="34" charset="0"/>
            </a:endParaRPr>
          </a:p>
          <a:p>
            <a:pPr marL="800100" lvl="1" indent="-457200">
              <a:defRPr/>
            </a:pPr>
            <a:r>
              <a:rPr lang="en-US" b="0" kern="0" dirty="0">
                <a:solidFill>
                  <a:schemeClr val="tx2"/>
                </a:solidFill>
                <a:latin typeface="Calibri" pitchFamily="34" charset="0"/>
                <a:cs typeface="Calibri" pitchFamily="34" charset="0"/>
              </a:rPr>
              <a:t>Cumulative Damage:  </a:t>
            </a:r>
            <a:r>
              <a:rPr lang="en-US" b="0" kern="0" dirty="0">
                <a:latin typeface="Calibri" pitchFamily="34" charset="0"/>
                <a:cs typeface="Calibri" pitchFamily="34" charset="0"/>
              </a:rPr>
              <a:t>If the ordinance contains the language.</a:t>
            </a:r>
            <a:r>
              <a:rPr lang="en-US" b="0" kern="0" dirty="0">
                <a:solidFill>
                  <a:schemeClr val="tx2"/>
                </a:solidFill>
                <a:latin typeface="Calibri" pitchFamily="34" charset="0"/>
                <a:cs typeface="Calibri" pitchFamily="34" charset="0"/>
              </a:rPr>
              <a:t>  </a:t>
            </a:r>
            <a:endParaRPr lang="en-US" b="0" kern="0" dirty="0">
              <a:latin typeface="Calibri" pitchFamily="34" charset="0"/>
              <a:cs typeface="Calibri" pitchFamily="34" charset="0"/>
            </a:endParaRPr>
          </a:p>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b="0" kern="0" dirty="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sp>
        <p:nvSpPr>
          <p:cNvPr id="2" name="Slide Number Placeholder 1"/>
          <p:cNvSpPr>
            <a:spLocks noGrp="1"/>
          </p:cNvSpPr>
          <p:nvPr>
            <p:ph type="sldNum" sz="quarter" idx="4"/>
          </p:nvPr>
        </p:nvSpPr>
        <p:spPr/>
        <p:txBody>
          <a:bodyPr/>
          <a:lstStyle/>
          <a:p>
            <a:fld id="{92701AAA-C610-44FA-AAF6-900CDDFFB84A}" type="slidenum">
              <a:rPr lang="en-US" smtClean="0"/>
              <a:t>123</a:t>
            </a:fld>
            <a:endParaRPr lang="en-US" dirty="0"/>
          </a:p>
        </p:txBody>
      </p:sp>
      <p:pic>
        <p:nvPicPr>
          <p:cNvPr id="4" name="Picture 3"/>
          <p:cNvPicPr>
            <a:picLocks noChangeAspect="1"/>
          </p:cNvPicPr>
          <p:nvPr/>
        </p:nvPicPr>
        <p:blipFill>
          <a:blip r:embed="rId3"/>
          <a:stretch>
            <a:fillRect/>
          </a:stretch>
        </p:blipFill>
        <p:spPr>
          <a:xfrm>
            <a:off x="1752600" y="3570287"/>
            <a:ext cx="5632469" cy="2297113"/>
          </a:xfrm>
          <a:prstGeom prst="rect">
            <a:avLst/>
          </a:prstGeom>
        </p:spPr>
      </p:pic>
      <p:sp>
        <p:nvSpPr>
          <p:cNvPr id="6" name="Title 1"/>
          <p:cNvSpPr txBox="1">
            <a:spLocks/>
          </p:cNvSpPr>
          <p:nvPr/>
        </p:nvSpPr>
        <p:spPr bwMode="ltGray">
          <a:xfrm>
            <a:off x="1295400" y="304800"/>
            <a:ext cx="7315200" cy="8683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1">
                    <a:lumMod val="75000"/>
                  </a:schemeClr>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a:solidFill>
                  <a:schemeClr val="bg1"/>
                </a:solidFill>
              </a:rPr>
              <a:t>Training Opportunities  </a:t>
            </a:r>
            <a:r>
              <a:rPr lang="en-US" sz="2400" kern="0" dirty="0">
                <a:solidFill>
                  <a:schemeClr val="bg1"/>
                </a:solidFill>
              </a:rPr>
              <a:t>(continued)</a:t>
            </a:r>
          </a:p>
        </p:txBody>
      </p:sp>
    </p:spTree>
    <p:extLst>
      <p:ext uri="{BB962C8B-B14F-4D97-AF65-F5344CB8AC3E}">
        <p14:creationId xmlns:p14="http://schemas.microsoft.com/office/powerpoint/2010/main" val="373876504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059"/>
          <p:cNvSpPr txBox="1">
            <a:spLocks noChangeArrowheads="1"/>
          </p:cNvSpPr>
          <p:nvPr/>
        </p:nvSpPr>
        <p:spPr bwMode="auto">
          <a:xfrm>
            <a:off x="152400" y="990600"/>
            <a:ext cx="81534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Examples of large scale SDE efforts:  </a:t>
            </a:r>
            <a:endParaRPr lang="en-US" sz="1400" b="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endParaRPr lang="en-US" sz="800" b="0" kern="0" dirty="0">
              <a:solidFill>
                <a:schemeClr val="tx2"/>
              </a:solidFill>
              <a:latin typeface="Calibri" pitchFamily="34" charset="0"/>
              <a:cs typeface="Calibri" pitchFamily="34" charset="0"/>
            </a:endParaRPr>
          </a:p>
          <a:p>
            <a:pPr marL="800100" lvl="1" indent="-457200">
              <a:defRPr/>
            </a:pPr>
            <a:r>
              <a:rPr lang="en-US" b="0" kern="0" dirty="0">
                <a:latin typeface="Calibri" pitchFamily="34" charset="0"/>
                <a:cs typeface="Calibri" pitchFamily="34" charset="0"/>
              </a:rPr>
              <a:t>Mississippi in 2005 </a:t>
            </a:r>
            <a:r>
              <a:rPr lang="en-US" b="0" kern="0" dirty="0">
                <a:solidFill>
                  <a:schemeClr val="tx2"/>
                </a:solidFill>
                <a:latin typeface="Calibri" pitchFamily="34" charset="0"/>
                <a:cs typeface="Calibri" pitchFamily="34" charset="0"/>
              </a:rPr>
              <a:t>  </a:t>
            </a:r>
            <a:endParaRPr lang="en-US" b="0" kern="0" dirty="0">
              <a:latin typeface="Calibri" pitchFamily="34" charset="0"/>
              <a:cs typeface="Calibri" pitchFamily="34" charset="0"/>
            </a:endParaRPr>
          </a:p>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b="0" kern="0" dirty="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sp>
        <p:nvSpPr>
          <p:cNvPr id="2" name="Slide Number Placeholder 1"/>
          <p:cNvSpPr>
            <a:spLocks noGrp="1"/>
          </p:cNvSpPr>
          <p:nvPr>
            <p:ph type="sldNum" sz="quarter" idx="4"/>
          </p:nvPr>
        </p:nvSpPr>
        <p:spPr/>
        <p:txBody>
          <a:bodyPr/>
          <a:lstStyle/>
          <a:p>
            <a:fld id="{92701AAA-C610-44FA-AAF6-900CDDFFB84A}" type="slidenum">
              <a:rPr lang="en-US" smtClean="0"/>
              <a:t>124</a:t>
            </a:fld>
            <a:endParaRPr lang="en-US"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47800" y="3210718"/>
            <a:ext cx="5943600" cy="27955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8" name="Title 1"/>
          <p:cNvSpPr txBox="1">
            <a:spLocks/>
          </p:cNvSpPr>
          <p:nvPr/>
        </p:nvSpPr>
        <p:spPr bwMode="ltGray">
          <a:xfrm>
            <a:off x="1295400" y="304800"/>
            <a:ext cx="7315200" cy="8683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1">
                    <a:lumMod val="75000"/>
                  </a:schemeClr>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a:solidFill>
                  <a:schemeClr val="bg1"/>
                </a:solidFill>
              </a:rPr>
              <a:t>Training Opportunities  </a:t>
            </a:r>
            <a:r>
              <a:rPr lang="en-US" sz="2400" kern="0" dirty="0">
                <a:solidFill>
                  <a:schemeClr val="bg1"/>
                </a:solidFill>
              </a:rPr>
              <a:t>(continued)</a:t>
            </a:r>
          </a:p>
        </p:txBody>
      </p:sp>
    </p:spTree>
    <p:extLst>
      <p:ext uri="{BB962C8B-B14F-4D97-AF65-F5344CB8AC3E}">
        <p14:creationId xmlns:p14="http://schemas.microsoft.com/office/powerpoint/2010/main" val="353792003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r>
              <a:rPr lang="en-US" altLang="en-US" sz="1100">
                <a:solidFill>
                  <a:srgbClr val="FFFFFF"/>
                </a:solidFill>
              </a:rPr>
              <a:t>7.</a:t>
            </a:r>
            <a:fld id="{6EDC1F5D-7750-4DC6-9874-D34457D0E9B0}" type="slidenum">
              <a:rPr lang="en-US" altLang="en-US" sz="1100" smtClean="0">
                <a:solidFill>
                  <a:srgbClr val="FFFFFF"/>
                </a:solidFill>
              </a:rPr>
              <a:pPr/>
              <a:t>125</a:t>
            </a:fld>
            <a:endParaRPr lang="en-US" altLang="en-US" sz="1100">
              <a:solidFill>
                <a:srgbClr val="FFFFFF"/>
              </a:solidFill>
            </a:endParaRPr>
          </a:p>
        </p:txBody>
      </p:sp>
      <p:grpSp>
        <p:nvGrpSpPr>
          <p:cNvPr id="49158" name="Group 5"/>
          <p:cNvGrpSpPr>
            <a:grpSpLocks/>
          </p:cNvGrpSpPr>
          <p:nvPr/>
        </p:nvGrpSpPr>
        <p:grpSpPr bwMode="auto">
          <a:xfrm>
            <a:off x="2076450" y="2578100"/>
            <a:ext cx="4991100" cy="1676400"/>
            <a:chOff x="0" y="0"/>
            <a:chExt cx="3144" cy="1056"/>
          </a:xfrm>
        </p:grpSpPr>
        <p:sp>
          <p:nvSpPr>
            <p:cNvPr id="49160" name="Rectangle 6"/>
            <p:cNvSpPr>
              <a:spLocks noChangeArrowheads="1"/>
            </p:cNvSpPr>
            <p:nvPr/>
          </p:nvSpPr>
          <p:spPr bwMode="auto">
            <a:xfrm>
              <a:off x="0" y="0"/>
              <a:ext cx="3144"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endParaRPr lang="en-US" altLang="en-US"/>
            </a:p>
          </p:txBody>
        </p:sp>
        <p:sp>
          <p:nvSpPr>
            <p:cNvPr id="49161" name="Rectangle 7"/>
            <p:cNvSpPr>
              <a:spLocks noChangeArrowheads="1"/>
            </p:cNvSpPr>
            <p:nvPr/>
          </p:nvSpPr>
          <p:spPr bwMode="auto">
            <a:xfrm>
              <a:off x="0" y="0"/>
              <a:ext cx="3144"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fontAlgn="t"/>
              <a:r>
                <a:rPr lang="en-US" altLang="en-US" sz="800">
                  <a:latin typeface="Tahoma" pitchFamily="34" charset="0"/>
                  <a:cs typeface="Tahoma" pitchFamily="34" charset="0"/>
                </a:rPr>
                <a:t>  </a:t>
              </a:r>
              <a:r>
                <a:rPr lang="en-US" altLang="en-US" sz="10400">
                  <a:latin typeface="Tahoma" pitchFamily="34" charset="0"/>
                  <a:cs typeface="Tahoma" pitchFamily="34" charset="0"/>
                </a:rPr>
                <a:t> </a:t>
              </a:r>
              <a:r>
                <a:rPr lang="en-US" altLang="en-US" sz="800">
                  <a:latin typeface="Tahoma" pitchFamily="34" charset="0"/>
                  <a:cs typeface="Tahoma" pitchFamily="34" charset="0"/>
                </a:rPr>
                <a:t>                                                                            </a:t>
              </a:r>
            </a:p>
          </p:txBody>
        </p:sp>
      </p:gr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83575" y="1518695"/>
            <a:ext cx="3773347" cy="28300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71199" y="2839495"/>
            <a:ext cx="3183530" cy="23876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61904" y="3747303"/>
            <a:ext cx="2430684" cy="18230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Rectangle 4"/>
          <p:cNvSpPr>
            <a:spLocks noChangeArrowheads="1"/>
          </p:cNvSpPr>
          <p:nvPr/>
        </p:nvSpPr>
        <p:spPr bwMode="auto">
          <a:xfrm>
            <a:off x="-1" y="4986751"/>
            <a:ext cx="6134583" cy="1109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a:lnSpc>
                <a:spcPct val="90000"/>
              </a:lnSpc>
              <a:spcBef>
                <a:spcPct val="20000"/>
              </a:spcBef>
              <a:buClr>
                <a:srgbClr val="CC0000"/>
              </a:buClr>
            </a:pPr>
            <a:endParaRPr lang="en-US" altLang="en-US" sz="2000" b="1" dirty="0">
              <a:latin typeface="Tahoma" pitchFamily="34" charset="0"/>
            </a:endParaRPr>
          </a:p>
          <a:p>
            <a:pPr lvl="1">
              <a:lnSpc>
                <a:spcPct val="90000"/>
              </a:lnSpc>
              <a:spcBef>
                <a:spcPct val="20000"/>
              </a:spcBef>
              <a:buClr>
                <a:srgbClr val="FFFFFF"/>
              </a:buClr>
              <a:buSzPct val="105000"/>
              <a:buFont typeface="Webdings" pitchFamily="18" charset="2"/>
              <a:buChar char="Ü"/>
            </a:pPr>
            <a:r>
              <a:rPr lang="en-US" altLang="en-US" sz="2000" dirty="0">
                <a:latin typeface="Tahoma" pitchFamily="34" charset="0"/>
              </a:rPr>
              <a:t>     June to August 2011</a:t>
            </a:r>
          </a:p>
          <a:p>
            <a:pPr marL="457200" lvl="1" indent="0">
              <a:lnSpc>
                <a:spcPct val="90000"/>
              </a:lnSpc>
              <a:spcBef>
                <a:spcPct val="20000"/>
              </a:spcBef>
              <a:buClr>
                <a:srgbClr val="FFFFFF"/>
              </a:buClr>
              <a:buSzPct val="105000"/>
            </a:pPr>
            <a:r>
              <a:rPr lang="en-US" altLang="en-US" sz="2000" dirty="0">
                <a:latin typeface="Tahoma" pitchFamily="34" charset="0"/>
              </a:rPr>
              <a:t>        12 counties: 2,490 structures</a:t>
            </a:r>
          </a:p>
          <a:p>
            <a:pPr marL="457200" lvl="1" indent="0">
              <a:lnSpc>
                <a:spcPct val="90000"/>
              </a:lnSpc>
              <a:spcBef>
                <a:spcPct val="20000"/>
              </a:spcBef>
              <a:buClr>
                <a:srgbClr val="FFFFFF"/>
              </a:buClr>
              <a:buSzPct val="105000"/>
            </a:pPr>
            <a:r>
              <a:rPr lang="en-US" altLang="en-US" sz="2000" dirty="0">
                <a:latin typeface="Tahoma" pitchFamily="34" charset="0"/>
              </a:rPr>
              <a:t>        304 miles along the river, as the crow flies</a:t>
            </a:r>
          </a:p>
        </p:txBody>
      </p:sp>
      <p:sp>
        <p:nvSpPr>
          <p:cNvPr id="12" name="TextBox 11"/>
          <p:cNvSpPr txBox="1"/>
          <p:nvPr/>
        </p:nvSpPr>
        <p:spPr>
          <a:xfrm>
            <a:off x="6834281" y="5873412"/>
            <a:ext cx="1285929" cy="461665"/>
          </a:xfrm>
          <a:prstGeom prst="rect">
            <a:avLst/>
          </a:prstGeom>
          <a:noFill/>
        </p:spPr>
        <p:txBody>
          <a:bodyPr wrap="none" rtlCol="0">
            <a:spAutoFit/>
          </a:bodyPr>
          <a:lstStyle/>
          <a:p>
            <a:r>
              <a:rPr lang="en-US" sz="1200" dirty="0"/>
              <a:t>Photos courtesy</a:t>
            </a:r>
          </a:p>
          <a:p>
            <a:pPr algn="ctr"/>
            <a:r>
              <a:rPr lang="en-US" sz="1200" dirty="0"/>
              <a:t> of  MEMA</a:t>
            </a:r>
          </a:p>
        </p:txBody>
      </p:sp>
      <p:sp>
        <p:nvSpPr>
          <p:cNvPr id="14" name="Title 1"/>
          <p:cNvSpPr txBox="1">
            <a:spLocks/>
          </p:cNvSpPr>
          <p:nvPr/>
        </p:nvSpPr>
        <p:spPr bwMode="ltGray">
          <a:xfrm>
            <a:off x="1295400" y="304800"/>
            <a:ext cx="7315200" cy="8683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1">
                    <a:lumMod val="75000"/>
                  </a:schemeClr>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a:solidFill>
                  <a:schemeClr val="bg1"/>
                </a:solidFill>
              </a:rPr>
              <a:t>Training Opportunities  </a:t>
            </a:r>
            <a:r>
              <a:rPr lang="en-US" sz="2400" kern="0" dirty="0">
                <a:solidFill>
                  <a:schemeClr val="bg1"/>
                </a:solidFill>
              </a:rPr>
              <a:t>(continued)</a:t>
            </a:r>
          </a:p>
        </p:txBody>
      </p:sp>
      <p:sp>
        <p:nvSpPr>
          <p:cNvPr id="15" name="Rectangle 2059"/>
          <p:cNvSpPr txBox="1">
            <a:spLocks noChangeArrowheads="1"/>
          </p:cNvSpPr>
          <p:nvPr/>
        </p:nvSpPr>
        <p:spPr bwMode="auto">
          <a:xfrm>
            <a:off x="76200" y="762000"/>
            <a:ext cx="81534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Examples:  </a:t>
            </a:r>
            <a:r>
              <a:rPr lang="en-US" sz="1400" b="0" kern="0" dirty="0">
                <a:solidFill>
                  <a:schemeClr val="tx2"/>
                </a:solidFill>
                <a:latin typeface="Calibri" pitchFamily="34" charset="0"/>
                <a:cs typeface="Calibri" pitchFamily="34" charset="0"/>
              </a:rPr>
              <a:t>(conclusion)  </a:t>
            </a:r>
          </a:p>
          <a:p>
            <a:pPr marL="342900" marR="0" lvl="1" indent="0" algn="l" defTabSz="914400" rtl="0" eaLnBrk="0" fontAlgn="base" latinLnBrk="0" hangingPunct="0">
              <a:spcBef>
                <a:spcPct val="30000"/>
              </a:spcBef>
              <a:spcAft>
                <a:spcPct val="0"/>
              </a:spcAft>
              <a:buClr>
                <a:srgbClr val="B0B1B3"/>
              </a:buClr>
              <a:buSzTx/>
              <a:buNone/>
              <a:tabLst/>
              <a:defRPr/>
            </a:pPr>
            <a:endParaRPr lang="en-US" sz="800" b="0" kern="0" dirty="0">
              <a:solidFill>
                <a:schemeClr val="tx2"/>
              </a:solidFill>
              <a:latin typeface="Calibri" pitchFamily="34" charset="0"/>
              <a:cs typeface="Calibri" pitchFamily="34" charset="0"/>
            </a:endParaRPr>
          </a:p>
          <a:p>
            <a:pPr marL="800100" lvl="1" indent="-457200">
              <a:defRPr/>
            </a:pPr>
            <a:r>
              <a:rPr lang="en-US" b="0" kern="0" dirty="0">
                <a:latin typeface="Calibri" pitchFamily="34" charset="0"/>
                <a:cs typeface="Calibri" pitchFamily="34" charset="0"/>
              </a:rPr>
              <a:t>Mississippi in 2011 </a:t>
            </a:r>
            <a:r>
              <a:rPr lang="en-US" b="0" kern="0" dirty="0">
                <a:solidFill>
                  <a:schemeClr val="tx2"/>
                </a:solidFill>
                <a:latin typeface="Calibri" pitchFamily="34" charset="0"/>
                <a:cs typeface="Calibri" pitchFamily="34" charset="0"/>
              </a:rPr>
              <a:t>  </a:t>
            </a:r>
            <a:endParaRPr lang="en-US" b="0" kern="0" dirty="0">
              <a:latin typeface="Calibri" pitchFamily="34" charset="0"/>
              <a:cs typeface="Calibri" pitchFamily="34" charset="0"/>
            </a:endParaRPr>
          </a:p>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b="0" kern="0" dirty="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sp>
        <p:nvSpPr>
          <p:cNvPr id="13" name="Slide Number Placeholder 1"/>
          <p:cNvSpPr>
            <a:spLocks noGrp="1"/>
          </p:cNvSpPr>
          <p:nvPr>
            <p:ph type="sldNum" sz="quarter" idx="4294967295"/>
          </p:nvPr>
        </p:nvSpPr>
        <p:spPr>
          <a:xfrm>
            <a:off x="8172450" y="6245225"/>
            <a:ext cx="514350" cy="476250"/>
          </a:xfrm>
          <a:prstGeom prst="rect">
            <a:avLst/>
          </a:prstGeom>
        </p:spPr>
        <p:txBody>
          <a:bodyPr/>
          <a:lstStyle/>
          <a:p>
            <a:fld id="{92701AAA-C610-44FA-AAF6-900CDDFFB84A}" type="slidenum">
              <a:rPr lang="en-US" sz="1400" smtClean="0"/>
              <a:t>125</a:t>
            </a:fld>
            <a:endParaRPr lang="en-US" sz="1400" dirty="0"/>
          </a:p>
        </p:txBody>
      </p:sp>
    </p:spTree>
    <p:extLst>
      <p:ext uri="{BB962C8B-B14F-4D97-AF65-F5344CB8AC3E}">
        <p14:creationId xmlns:p14="http://schemas.microsoft.com/office/powerpoint/2010/main" val="323102954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r>
              <a:rPr lang="en-US" altLang="en-US" sz="1100">
                <a:solidFill>
                  <a:srgbClr val="FFFFFF"/>
                </a:solidFill>
              </a:rPr>
              <a:t>7.</a:t>
            </a:r>
            <a:fld id="{6EDC1F5D-7750-4DC6-9874-D34457D0E9B0}" type="slidenum">
              <a:rPr lang="en-US" altLang="en-US" sz="1100" smtClean="0">
                <a:solidFill>
                  <a:srgbClr val="FFFFFF"/>
                </a:solidFill>
              </a:rPr>
              <a:pPr/>
              <a:t>126</a:t>
            </a:fld>
            <a:endParaRPr lang="en-US" altLang="en-US" sz="1100">
              <a:solidFill>
                <a:srgbClr val="FFFFFF"/>
              </a:solidFill>
            </a:endParaRPr>
          </a:p>
        </p:txBody>
      </p:sp>
      <p:grpSp>
        <p:nvGrpSpPr>
          <p:cNvPr id="49158" name="Group 5"/>
          <p:cNvGrpSpPr>
            <a:grpSpLocks/>
          </p:cNvGrpSpPr>
          <p:nvPr/>
        </p:nvGrpSpPr>
        <p:grpSpPr bwMode="auto">
          <a:xfrm>
            <a:off x="2076450" y="2578100"/>
            <a:ext cx="4991100" cy="1676400"/>
            <a:chOff x="0" y="0"/>
            <a:chExt cx="3144" cy="1056"/>
          </a:xfrm>
        </p:grpSpPr>
        <p:sp>
          <p:nvSpPr>
            <p:cNvPr id="49160" name="Rectangle 6"/>
            <p:cNvSpPr>
              <a:spLocks noChangeArrowheads="1"/>
            </p:cNvSpPr>
            <p:nvPr/>
          </p:nvSpPr>
          <p:spPr bwMode="auto">
            <a:xfrm>
              <a:off x="0" y="0"/>
              <a:ext cx="3144"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endParaRPr lang="en-US" altLang="en-US"/>
            </a:p>
          </p:txBody>
        </p:sp>
        <p:sp>
          <p:nvSpPr>
            <p:cNvPr id="49161" name="Rectangle 7"/>
            <p:cNvSpPr>
              <a:spLocks noChangeArrowheads="1"/>
            </p:cNvSpPr>
            <p:nvPr/>
          </p:nvSpPr>
          <p:spPr bwMode="auto">
            <a:xfrm>
              <a:off x="0" y="0"/>
              <a:ext cx="3144"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fontAlgn="t"/>
              <a:r>
                <a:rPr lang="en-US" altLang="en-US" sz="800">
                  <a:latin typeface="Tahoma" pitchFamily="34" charset="0"/>
                  <a:cs typeface="Tahoma" pitchFamily="34" charset="0"/>
                </a:rPr>
                <a:t>  </a:t>
              </a:r>
              <a:r>
                <a:rPr lang="en-US" altLang="en-US" sz="10400">
                  <a:latin typeface="Tahoma" pitchFamily="34" charset="0"/>
                  <a:cs typeface="Tahoma" pitchFamily="34" charset="0"/>
                </a:rPr>
                <a:t> </a:t>
              </a:r>
              <a:r>
                <a:rPr lang="en-US" altLang="en-US" sz="800">
                  <a:latin typeface="Tahoma" pitchFamily="34" charset="0"/>
                  <a:cs typeface="Tahoma" pitchFamily="34" charset="0"/>
                </a:rPr>
                <a:t>                                                                            </a:t>
              </a:r>
            </a:p>
          </p:txBody>
        </p:sp>
      </p:gr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8313" y="1943100"/>
            <a:ext cx="3657599" cy="27431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93651" y="1249362"/>
            <a:ext cx="2573899" cy="19304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798451" y="3365499"/>
            <a:ext cx="3200400" cy="24003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p:cNvSpPr txBox="1"/>
          <p:nvPr/>
        </p:nvSpPr>
        <p:spPr>
          <a:xfrm>
            <a:off x="1228671" y="5321300"/>
            <a:ext cx="2886129" cy="276999"/>
          </a:xfrm>
          <a:prstGeom prst="rect">
            <a:avLst/>
          </a:prstGeom>
          <a:noFill/>
        </p:spPr>
        <p:txBody>
          <a:bodyPr wrap="square" rtlCol="0">
            <a:spAutoFit/>
          </a:bodyPr>
          <a:lstStyle/>
          <a:p>
            <a:r>
              <a:rPr lang="en-US" sz="1200" dirty="0"/>
              <a:t>Photos courtesy  of  MEMA</a:t>
            </a:r>
          </a:p>
        </p:txBody>
      </p:sp>
      <p:sp>
        <p:nvSpPr>
          <p:cNvPr id="13" name="Title 1"/>
          <p:cNvSpPr txBox="1">
            <a:spLocks/>
          </p:cNvSpPr>
          <p:nvPr/>
        </p:nvSpPr>
        <p:spPr bwMode="ltGray">
          <a:xfrm>
            <a:off x="1295400" y="304800"/>
            <a:ext cx="7315200" cy="8683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1">
                    <a:lumMod val="75000"/>
                  </a:schemeClr>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a:solidFill>
                  <a:schemeClr val="bg1"/>
                </a:solidFill>
              </a:rPr>
              <a:t>Training Opportunities  </a:t>
            </a:r>
            <a:r>
              <a:rPr lang="en-US" sz="2400" kern="0" dirty="0">
                <a:solidFill>
                  <a:schemeClr val="bg1"/>
                </a:solidFill>
              </a:rPr>
              <a:t>(continued)</a:t>
            </a:r>
          </a:p>
        </p:txBody>
      </p:sp>
      <p:sp>
        <p:nvSpPr>
          <p:cNvPr id="12" name="Slide Number Placeholder 1"/>
          <p:cNvSpPr>
            <a:spLocks noGrp="1"/>
          </p:cNvSpPr>
          <p:nvPr>
            <p:ph type="sldNum" sz="quarter" idx="4294967295"/>
          </p:nvPr>
        </p:nvSpPr>
        <p:spPr>
          <a:xfrm>
            <a:off x="8248650" y="6245225"/>
            <a:ext cx="514350" cy="476250"/>
          </a:xfrm>
          <a:prstGeom prst="rect">
            <a:avLst/>
          </a:prstGeom>
        </p:spPr>
        <p:txBody>
          <a:bodyPr/>
          <a:lstStyle/>
          <a:p>
            <a:fld id="{92701AAA-C610-44FA-AAF6-900CDDFFB84A}" type="slidenum">
              <a:rPr lang="en-US" sz="1400" smtClean="0"/>
              <a:t>126</a:t>
            </a:fld>
            <a:endParaRPr lang="en-US" sz="1400" dirty="0"/>
          </a:p>
        </p:txBody>
      </p:sp>
    </p:spTree>
    <p:extLst>
      <p:ext uri="{BB962C8B-B14F-4D97-AF65-F5344CB8AC3E}">
        <p14:creationId xmlns:p14="http://schemas.microsoft.com/office/powerpoint/2010/main" val="103088624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2701AAA-C610-44FA-AAF6-900CDDFFB84A}" type="slidenum">
              <a:rPr lang="en-US" smtClean="0"/>
              <a:t>127</a:t>
            </a:fld>
            <a:endParaRPr lang="en-US" dirty="0"/>
          </a:p>
        </p:txBody>
      </p:sp>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t="18333" r="63333" b="6806"/>
          <a:stretch/>
        </p:blipFill>
        <p:spPr>
          <a:xfrm>
            <a:off x="487680" y="1600199"/>
            <a:ext cx="7894320" cy="48352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itle 1"/>
          <p:cNvSpPr txBox="1">
            <a:spLocks/>
          </p:cNvSpPr>
          <p:nvPr/>
        </p:nvSpPr>
        <p:spPr bwMode="ltGray">
          <a:xfrm>
            <a:off x="1295400" y="304800"/>
            <a:ext cx="7315200" cy="8683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1">
                    <a:lumMod val="75000"/>
                  </a:schemeClr>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a:solidFill>
                  <a:schemeClr val="bg1"/>
                </a:solidFill>
              </a:rPr>
              <a:t>Training Opportunities  </a:t>
            </a:r>
            <a:r>
              <a:rPr lang="en-US" sz="2400" kern="0" dirty="0">
                <a:solidFill>
                  <a:schemeClr val="bg1"/>
                </a:solidFill>
              </a:rPr>
              <a:t>(continued)</a:t>
            </a:r>
          </a:p>
        </p:txBody>
      </p:sp>
    </p:spTree>
    <p:extLst>
      <p:ext uri="{BB962C8B-B14F-4D97-AF65-F5344CB8AC3E}">
        <p14:creationId xmlns:p14="http://schemas.microsoft.com/office/powerpoint/2010/main" val="11103582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r>
              <a:rPr lang="en-US" altLang="en-US" sz="1100">
                <a:solidFill>
                  <a:srgbClr val="FFFFFF"/>
                </a:solidFill>
              </a:rPr>
              <a:t>7.</a:t>
            </a:r>
            <a:fld id="{6EDC1F5D-7750-4DC6-9874-D34457D0E9B0}" type="slidenum">
              <a:rPr lang="en-US" altLang="en-US" sz="1100" smtClean="0">
                <a:solidFill>
                  <a:srgbClr val="FFFFFF"/>
                </a:solidFill>
              </a:rPr>
              <a:pPr/>
              <a:t>128</a:t>
            </a:fld>
            <a:endParaRPr lang="en-US" altLang="en-US" sz="1100">
              <a:solidFill>
                <a:srgbClr val="FFFFFF"/>
              </a:solidFill>
            </a:endParaRPr>
          </a:p>
        </p:txBody>
      </p:sp>
      <p:grpSp>
        <p:nvGrpSpPr>
          <p:cNvPr id="49158" name="Group 5"/>
          <p:cNvGrpSpPr>
            <a:grpSpLocks/>
          </p:cNvGrpSpPr>
          <p:nvPr/>
        </p:nvGrpSpPr>
        <p:grpSpPr bwMode="auto">
          <a:xfrm>
            <a:off x="2076450" y="2578100"/>
            <a:ext cx="4991100" cy="1676400"/>
            <a:chOff x="0" y="0"/>
            <a:chExt cx="3144" cy="1056"/>
          </a:xfrm>
        </p:grpSpPr>
        <p:sp>
          <p:nvSpPr>
            <p:cNvPr id="49160" name="Rectangle 6"/>
            <p:cNvSpPr>
              <a:spLocks noChangeArrowheads="1"/>
            </p:cNvSpPr>
            <p:nvPr/>
          </p:nvSpPr>
          <p:spPr bwMode="auto">
            <a:xfrm>
              <a:off x="0" y="0"/>
              <a:ext cx="3144"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endParaRPr lang="en-US" altLang="en-US"/>
            </a:p>
          </p:txBody>
        </p:sp>
        <p:sp>
          <p:nvSpPr>
            <p:cNvPr id="49161" name="Rectangle 7"/>
            <p:cNvSpPr>
              <a:spLocks noChangeArrowheads="1"/>
            </p:cNvSpPr>
            <p:nvPr/>
          </p:nvSpPr>
          <p:spPr bwMode="auto">
            <a:xfrm>
              <a:off x="0" y="0"/>
              <a:ext cx="3144"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fontAlgn="t"/>
              <a:r>
                <a:rPr lang="en-US" altLang="en-US" sz="800" dirty="0">
                  <a:latin typeface="Tahoma" pitchFamily="34" charset="0"/>
                  <a:cs typeface="Tahoma" pitchFamily="34" charset="0"/>
                </a:rPr>
                <a:t>  </a:t>
              </a:r>
              <a:r>
                <a:rPr lang="en-US" altLang="en-US" sz="10400" dirty="0">
                  <a:latin typeface="Tahoma" pitchFamily="34" charset="0"/>
                  <a:cs typeface="Tahoma" pitchFamily="34" charset="0"/>
                </a:rPr>
                <a:t> </a:t>
              </a:r>
              <a:r>
                <a:rPr lang="en-US" altLang="en-US" sz="800" dirty="0">
                  <a:latin typeface="Tahoma" pitchFamily="34" charset="0"/>
                  <a:cs typeface="Tahoma" pitchFamily="34" charset="0"/>
                </a:rPr>
                <a:t>                                                                            </a:t>
              </a:r>
            </a:p>
          </p:txBody>
        </p:sp>
      </p:gr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8600" y="1293286"/>
            <a:ext cx="4242188" cy="5428189"/>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48200" y="1268746"/>
            <a:ext cx="4270680" cy="5477267"/>
          </a:xfrm>
          <a:prstGeom prst="rect">
            <a:avLst/>
          </a:prstGeom>
        </p:spPr>
      </p:pic>
      <p:sp>
        <p:nvSpPr>
          <p:cNvPr id="12" name="Title 1"/>
          <p:cNvSpPr txBox="1">
            <a:spLocks/>
          </p:cNvSpPr>
          <p:nvPr/>
        </p:nvSpPr>
        <p:spPr bwMode="ltGray">
          <a:xfrm>
            <a:off x="1295400" y="304800"/>
            <a:ext cx="7315200" cy="8683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1">
                    <a:lumMod val="75000"/>
                  </a:schemeClr>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a:solidFill>
                  <a:schemeClr val="bg1"/>
                </a:solidFill>
              </a:rPr>
              <a:t>Training Opportunities  </a:t>
            </a:r>
            <a:r>
              <a:rPr lang="en-US" sz="2400" kern="0" dirty="0">
                <a:solidFill>
                  <a:schemeClr val="bg1"/>
                </a:solidFill>
              </a:rPr>
              <a:t>(conclusion)</a:t>
            </a:r>
          </a:p>
        </p:txBody>
      </p:sp>
    </p:spTree>
    <p:extLst>
      <p:ext uri="{BB962C8B-B14F-4D97-AF65-F5344CB8AC3E}">
        <p14:creationId xmlns:p14="http://schemas.microsoft.com/office/powerpoint/2010/main" val="270539343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After Action Review </a:t>
            </a:r>
          </a:p>
        </p:txBody>
      </p:sp>
      <p:sp>
        <p:nvSpPr>
          <p:cNvPr id="3" name="Slide Number Placeholder 2"/>
          <p:cNvSpPr>
            <a:spLocks noGrp="1"/>
          </p:cNvSpPr>
          <p:nvPr>
            <p:ph type="sldNum" sz="quarter" idx="12"/>
          </p:nvPr>
        </p:nvSpPr>
        <p:spPr/>
        <p:txBody>
          <a:bodyPr/>
          <a:lstStyle/>
          <a:p>
            <a:fld id="{92701AAA-C610-44FA-AAF6-900CDDFFB84A}" type="slidenum">
              <a:rPr lang="en-US" smtClean="0"/>
              <a:t>129</a:t>
            </a:fld>
            <a:endParaRPr lang="en-US" dirty="0"/>
          </a:p>
        </p:txBody>
      </p:sp>
      <p:pic>
        <p:nvPicPr>
          <p:cNvPr id="4" name="Picture 3" descr="C:\Users\AGOODMAN\AppData\Local\Microsoft\Windows\Temporary Internet Files\Content.IE5\JB63NW9C\MC900445568[1].wmf"/>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819400" y="2971800"/>
            <a:ext cx="2743200" cy="234782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txBox="1">
            <a:spLocks noChangeArrowheads="1"/>
          </p:cNvSpPr>
          <p:nvPr/>
        </p:nvSpPr>
        <p:spPr>
          <a:xfrm>
            <a:off x="-152400" y="1295400"/>
            <a:ext cx="8610600" cy="1371600"/>
          </a:xfrm>
          <a:prstGeom prst="rect">
            <a:avLst/>
          </a:prstGeom>
        </p:spPr>
        <p:txBody>
          <a:bodyPr>
            <a:noAutofit/>
          </a:bodyPr>
          <a:lstStyle/>
          <a:p>
            <a:pPr marL="342900" indent="-342900" algn="ctr" fontAlgn="auto">
              <a:lnSpc>
                <a:spcPct val="90000"/>
              </a:lnSpc>
              <a:spcBef>
                <a:spcPct val="20000"/>
              </a:spcBef>
              <a:spcAft>
                <a:spcPts val="0"/>
              </a:spcAft>
              <a:buClr>
                <a:srgbClr val="CC0000"/>
              </a:buClr>
              <a:buFont typeface="Arial" pitchFamily="34" charset="0"/>
              <a:buChar char="•"/>
              <a:defRPr/>
            </a:pPr>
            <a:endParaRPr lang="en-US" sz="2800" b="1" dirty="0">
              <a:ln>
                <a:solidFill>
                  <a:schemeClr val="bg1"/>
                </a:solidFill>
              </a:ln>
              <a:latin typeface="Calibri" pitchFamily="34" charset="0"/>
              <a:cs typeface="Tahoma" pitchFamily="34" charset="0"/>
            </a:endParaRPr>
          </a:p>
          <a:p>
            <a:pPr marL="571500" lvl="1" algn="ctr">
              <a:lnSpc>
                <a:spcPct val="90000"/>
              </a:lnSpc>
              <a:spcBef>
                <a:spcPct val="20000"/>
              </a:spcBef>
              <a:buClr>
                <a:srgbClr val="FFFFFF"/>
              </a:buClr>
              <a:buSzPct val="105000"/>
              <a:defRPr/>
            </a:pPr>
            <a:r>
              <a:rPr lang="en-US" sz="2800" b="1" dirty="0">
                <a:ln>
                  <a:solidFill>
                    <a:schemeClr val="bg1"/>
                  </a:solidFill>
                </a:ln>
                <a:solidFill>
                  <a:schemeClr val="tx2"/>
                </a:solidFill>
                <a:latin typeface="Calibri" pitchFamily="34" charset="0"/>
                <a:cs typeface="Calibri" pitchFamily="34" charset="0"/>
              </a:rPr>
              <a:t>Feel like you are missing something vital?         </a:t>
            </a:r>
            <a:endParaRPr lang="en-US" sz="2800" dirty="0">
              <a:solidFill>
                <a:schemeClr val="tx2"/>
              </a:solidFill>
              <a:latin typeface="Calibri" pitchFamily="34" charset="0"/>
              <a:cs typeface="Calibri" pitchFamily="34" charset="0"/>
            </a:endParaRPr>
          </a:p>
          <a:p>
            <a:pPr marL="1089025" lvl="3" indent="-287338" algn="ctr">
              <a:spcBef>
                <a:spcPct val="20000"/>
              </a:spcBef>
              <a:buClr>
                <a:srgbClr val="FFFFFF"/>
              </a:buClr>
              <a:buSzPct val="105000"/>
              <a:defRPr/>
            </a:pPr>
            <a:r>
              <a:rPr lang="en-US" sz="2800" dirty="0">
                <a:solidFill>
                  <a:schemeClr val="tx2"/>
                </a:solidFill>
                <a:latin typeface="Calibri" pitchFamily="34" charset="0"/>
                <a:cs typeface="Calibri" pitchFamily="34" charset="0"/>
              </a:rPr>
              <a:t>    </a:t>
            </a:r>
          </a:p>
          <a:p>
            <a:pPr marL="862012" lvl="3" algn="ctr">
              <a:lnSpc>
                <a:spcPct val="90000"/>
              </a:lnSpc>
              <a:spcBef>
                <a:spcPct val="20000"/>
              </a:spcBef>
              <a:buClr>
                <a:srgbClr val="FFFFFF"/>
              </a:buClr>
              <a:buSzPct val="105000"/>
              <a:defRPr/>
            </a:pPr>
            <a:endParaRPr lang="en-US" sz="2800" dirty="0">
              <a:latin typeface="Calibri" pitchFamily="34" charset="0"/>
              <a:cs typeface="Calibri" pitchFamily="34" charset="0"/>
            </a:endParaRPr>
          </a:p>
          <a:p>
            <a:pPr marL="1027113" lvl="3" indent="-166688" algn="ctr">
              <a:lnSpc>
                <a:spcPct val="90000"/>
              </a:lnSpc>
              <a:spcBef>
                <a:spcPct val="20000"/>
              </a:spcBef>
              <a:buClr>
                <a:srgbClr val="FFFFFF"/>
              </a:buClr>
              <a:buSzPct val="105000"/>
              <a:defRPr/>
            </a:pPr>
            <a:r>
              <a:rPr lang="en-US" sz="2800" dirty="0">
                <a:latin typeface="Calibri" pitchFamily="34" charset="0"/>
                <a:cs typeface="Calibri" pitchFamily="34" charset="0"/>
              </a:rPr>
              <a:t>   </a:t>
            </a:r>
          </a:p>
          <a:p>
            <a:pPr marL="862012" lvl="3" algn="ctr">
              <a:lnSpc>
                <a:spcPct val="90000"/>
              </a:lnSpc>
              <a:spcBef>
                <a:spcPct val="20000"/>
              </a:spcBef>
              <a:buClr>
                <a:srgbClr val="FFFFFF"/>
              </a:buClr>
              <a:buSzPct val="105000"/>
              <a:defRPr/>
            </a:pPr>
            <a:r>
              <a:rPr lang="en-US" sz="2800" dirty="0">
                <a:latin typeface="Calibri" pitchFamily="34" charset="0"/>
                <a:cs typeface="Calibri" pitchFamily="34" charset="0"/>
              </a:rPr>
              <a:t>   </a:t>
            </a:r>
          </a:p>
        </p:txBody>
      </p:sp>
    </p:spTree>
    <p:extLst>
      <p:ext uri="{BB962C8B-B14F-4D97-AF65-F5344CB8AC3E}">
        <p14:creationId xmlns:p14="http://schemas.microsoft.com/office/powerpoint/2010/main" val="33184496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059"/>
          <p:cNvSpPr txBox="1">
            <a:spLocks noChangeArrowheads="1"/>
          </p:cNvSpPr>
          <p:nvPr/>
        </p:nvSpPr>
        <p:spPr bwMode="auto">
          <a:xfrm>
            <a:off x="152400" y="914400"/>
            <a:ext cx="81534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kern="0" dirty="0">
                <a:solidFill>
                  <a:schemeClr val="tx2"/>
                </a:solidFill>
                <a:latin typeface="Calibri" pitchFamily="34" charset="0"/>
                <a:cs typeface="Calibri" pitchFamily="34" charset="0"/>
              </a:rPr>
              <a:t>Response:</a:t>
            </a:r>
            <a:r>
              <a:rPr lang="en-US" sz="2800" b="0" kern="0" dirty="0">
                <a:solidFill>
                  <a:schemeClr val="tx2"/>
                </a:solidFill>
                <a:latin typeface="Calibri" pitchFamily="34" charset="0"/>
                <a:cs typeface="Calibri" pitchFamily="34" charset="0"/>
              </a:rPr>
              <a:t>  </a:t>
            </a:r>
            <a:r>
              <a:rPr lang="en-US" sz="1200" b="0" kern="0" dirty="0">
                <a:solidFill>
                  <a:schemeClr val="tx2"/>
                </a:solidFill>
                <a:latin typeface="Calibri" pitchFamily="34" charset="0"/>
                <a:cs typeface="Calibri" pitchFamily="34" charset="0"/>
              </a:rPr>
              <a:t>(conclusion)</a:t>
            </a:r>
          </a:p>
          <a:p>
            <a:pPr marL="342900" marR="0" lvl="1" indent="0" algn="l" defTabSz="914400" rtl="0" eaLnBrk="0" fontAlgn="base" latinLnBrk="0" hangingPunct="0">
              <a:spcBef>
                <a:spcPct val="30000"/>
              </a:spcBef>
              <a:spcAft>
                <a:spcPct val="0"/>
              </a:spcAft>
              <a:buClr>
                <a:srgbClr val="B0B1B3"/>
              </a:buClr>
              <a:buSzTx/>
              <a:buNone/>
              <a:tabLst/>
              <a:defRPr/>
            </a:pPr>
            <a:r>
              <a:rPr lang="en-US" b="0" kern="0" dirty="0">
                <a:latin typeface="Calibri" pitchFamily="34" charset="0"/>
                <a:cs typeface="Calibri" pitchFamily="34" charset="0"/>
              </a:rPr>
              <a:t>The response phase for emergency managers is health and safety focused.  They are the first responders and SFPMs are in the follow-up wave.</a:t>
            </a:r>
          </a:p>
          <a:p>
            <a:pPr marL="342900" marR="0" lvl="1" indent="0" algn="l" defTabSz="914400" rtl="0" eaLnBrk="0" fontAlgn="base" latinLnBrk="0" hangingPunct="0">
              <a:spcBef>
                <a:spcPct val="30000"/>
              </a:spcBef>
              <a:spcAft>
                <a:spcPct val="0"/>
              </a:spcAft>
              <a:buClr>
                <a:srgbClr val="B0B1B3"/>
              </a:buClr>
              <a:buSzTx/>
              <a:buNone/>
              <a:tabLst/>
              <a:defRPr/>
            </a:pPr>
            <a:endParaRPr lang="en-US" b="0" kern="0" dirty="0">
              <a:latin typeface="Calibri" pitchFamily="34" charset="0"/>
              <a:cs typeface="Calibri" pitchFamily="34" charset="0"/>
            </a:endParaRPr>
          </a:p>
          <a:p>
            <a:pPr marL="342900" marR="0" lvl="1" indent="0" algn="ctr" defTabSz="914400" rtl="0" eaLnBrk="0" fontAlgn="base" latinLnBrk="0" hangingPunct="0">
              <a:spcBef>
                <a:spcPct val="30000"/>
              </a:spcBef>
              <a:spcAft>
                <a:spcPct val="0"/>
              </a:spcAft>
              <a:buClr>
                <a:srgbClr val="B0B1B3"/>
              </a:buClr>
              <a:buSzTx/>
              <a:buNone/>
              <a:tabLst/>
              <a:defRPr/>
            </a:pPr>
            <a:r>
              <a:rPr lang="en-US" b="0" i="1" kern="0" dirty="0">
                <a:latin typeface="Calibri" pitchFamily="34" charset="0"/>
                <a:cs typeface="Calibri" pitchFamily="34" charset="0"/>
              </a:rPr>
              <a:t>The majority of SFPMs aren’t involved in this phase.  Why and how should you be involved in the response phase of an incident?  Discuss…</a:t>
            </a:r>
          </a:p>
          <a:p>
            <a:pPr marL="342900" marR="0" lvl="1" indent="0" algn="l" defTabSz="914400" rtl="0" eaLnBrk="0" fontAlgn="base" latinLnBrk="0" hangingPunct="0">
              <a:spcBef>
                <a:spcPct val="30000"/>
              </a:spcBef>
              <a:spcAft>
                <a:spcPct val="0"/>
              </a:spcAft>
              <a:buClr>
                <a:srgbClr val="B0B1B3"/>
              </a:buClr>
              <a:buSzTx/>
              <a:buNone/>
              <a:tabLst/>
              <a:defRPr/>
            </a:pPr>
            <a:endParaRPr lang="en-US" sz="2800" b="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endParaRPr lang="en-US" b="0" kern="0" dirty="0">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endParaRPr lang="en-US" sz="2800" b="0" kern="0" dirty="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sp>
        <p:nvSpPr>
          <p:cNvPr id="5" name="Title 1"/>
          <p:cNvSpPr txBox="1">
            <a:spLocks/>
          </p:cNvSpPr>
          <p:nvPr/>
        </p:nvSpPr>
        <p:spPr>
          <a:xfrm>
            <a:off x="914400" y="304800"/>
            <a:ext cx="5128149" cy="8683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a:solidFill>
                  <a:schemeClr val="bg1"/>
                </a:solidFill>
              </a:rPr>
              <a:t>Phases  </a:t>
            </a:r>
            <a:r>
              <a:rPr lang="en-US" sz="2400" dirty="0">
                <a:solidFill>
                  <a:schemeClr val="bg1"/>
                </a:solidFill>
              </a:rPr>
              <a:t>(continued)</a:t>
            </a:r>
          </a:p>
        </p:txBody>
      </p:sp>
      <p:sp>
        <p:nvSpPr>
          <p:cNvPr id="2" name="Slide Number Placeholder 1"/>
          <p:cNvSpPr>
            <a:spLocks noGrp="1"/>
          </p:cNvSpPr>
          <p:nvPr>
            <p:ph type="sldNum" sz="quarter" idx="4"/>
          </p:nvPr>
        </p:nvSpPr>
        <p:spPr/>
        <p:txBody>
          <a:bodyPr/>
          <a:lstStyle/>
          <a:p>
            <a:fld id="{92701AAA-C610-44FA-AAF6-900CDDFFB84A}" type="slidenum">
              <a:rPr lang="en-US" smtClean="0"/>
              <a:t>13</a:t>
            </a:fld>
            <a:endParaRPr lang="en-US" dirty="0"/>
          </a:p>
        </p:txBody>
      </p:sp>
    </p:spTree>
    <p:extLst>
      <p:ext uri="{BB962C8B-B14F-4D97-AF65-F5344CB8AC3E}">
        <p14:creationId xmlns:p14="http://schemas.microsoft.com/office/powerpoint/2010/main" val="160564074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9"/>
          <p:cNvSpPr txBox="1">
            <a:spLocks noChangeArrowheads="1"/>
          </p:cNvSpPr>
          <p:nvPr/>
        </p:nvSpPr>
        <p:spPr bwMode="auto">
          <a:xfrm>
            <a:off x="152400" y="914400"/>
            <a:ext cx="81534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a:solidFill>
                  <a:schemeClr val="tx2"/>
                </a:solidFill>
                <a:latin typeface="Calibri" pitchFamily="34" charset="0"/>
                <a:cs typeface="Calibri" pitchFamily="34" charset="0"/>
              </a:rPr>
              <a:t>Increased Cost of Compliance: How is it Used After a Disaster?</a:t>
            </a:r>
          </a:p>
          <a:p>
            <a:pPr marL="342900" marR="0" lvl="1" indent="0" algn="l" defTabSz="914400" rtl="0" eaLnBrk="0" fontAlgn="base" latinLnBrk="0" hangingPunct="0">
              <a:spcBef>
                <a:spcPct val="30000"/>
              </a:spcBef>
              <a:spcAft>
                <a:spcPct val="0"/>
              </a:spcAft>
              <a:buClr>
                <a:srgbClr val="B0B1B3"/>
              </a:buClr>
              <a:buSzTx/>
              <a:buNone/>
              <a:tabLst/>
              <a:defRPr/>
            </a:pPr>
            <a:endParaRPr lang="en-US" sz="800" b="0" kern="0">
              <a:solidFill>
                <a:schemeClr val="tx2"/>
              </a:solidFill>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sp>
        <p:nvSpPr>
          <p:cNvPr id="3" name="Slide Number Placeholder 2"/>
          <p:cNvSpPr>
            <a:spLocks noGrp="1"/>
          </p:cNvSpPr>
          <p:nvPr>
            <p:ph type="sldNum" sz="quarter" idx="12"/>
          </p:nvPr>
        </p:nvSpPr>
        <p:spPr/>
        <p:txBody>
          <a:bodyPr/>
          <a:lstStyle/>
          <a:p>
            <a:fld id="{92701AAA-C610-44FA-AAF6-900CDDFFB84A}" type="slidenum">
              <a:rPr lang="en-US" smtClean="0"/>
              <a:t>130</a:t>
            </a:fld>
            <a:endParaRPr lang="en-US" dirty="0"/>
          </a:p>
        </p:txBody>
      </p:sp>
      <p:sp>
        <p:nvSpPr>
          <p:cNvPr id="11" name="Title 1"/>
          <p:cNvSpPr txBox="1">
            <a:spLocks/>
          </p:cNvSpPr>
          <p:nvPr/>
        </p:nvSpPr>
        <p:spPr bwMode="ltGray">
          <a:xfrm>
            <a:off x="1447800" y="304800"/>
            <a:ext cx="6477000" cy="8683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1">
                    <a:lumMod val="75000"/>
                  </a:schemeClr>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a:solidFill>
                  <a:schemeClr val="bg1"/>
                </a:solidFill>
              </a:rPr>
              <a:t>Increased Cost of Compliance</a:t>
            </a:r>
          </a:p>
        </p:txBody>
      </p:sp>
      <p:pic>
        <p:nvPicPr>
          <p:cNvPr id="2" name="Picture 1" descr="Teste Intermédio de Filosofia – Esclarecimento de dúvidas |"/>
          <p:cNvPicPr>
            <a:picLocks noChangeAspect="1"/>
          </p:cNvPicPr>
          <p:nvPr/>
        </p:nvPicPr>
        <p:blipFill>
          <a:blip r:embed="rId3"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417320" y="3276600"/>
            <a:ext cx="1718843" cy="2225040"/>
          </a:xfrm>
          <a:prstGeom prst="rect">
            <a:avLst/>
          </a:prstGeom>
        </p:spPr>
      </p:pic>
      <p:sp>
        <p:nvSpPr>
          <p:cNvPr id="7" name="TextBox 6"/>
          <p:cNvSpPr txBox="1"/>
          <p:nvPr/>
        </p:nvSpPr>
        <p:spPr>
          <a:xfrm>
            <a:off x="533400" y="6105609"/>
            <a:ext cx="1261949" cy="369332"/>
          </a:xfrm>
          <a:prstGeom prst="rect">
            <a:avLst/>
          </a:prstGeom>
          <a:noFill/>
          <a:ln>
            <a:solidFill>
              <a:srgbClr val="FF0000"/>
            </a:solidFill>
          </a:ln>
        </p:spPr>
        <p:txBody>
          <a:bodyPr wrap="none" rtlCol="0">
            <a:spAutoFit/>
          </a:bodyPr>
          <a:lstStyle/>
          <a:p>
            <a:r>
              <a:rPr lang="en-US" dirty="0"/>
              <a:t>Job Aid 10</a:t>
            </a:r>
          </a:p>
        </p:txBody>
      </p:sp>
      <p:pic>
        <p:nvPicPr>
          <p:cNvPr id="6" name="Picture 5"/>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686300" y="2537822"/>
            <a:ext cx="2749924" cy="35543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26378876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ltGray">
          <a:xfrm>
            <a:off x="-152400" y="304800"/>
            <a:ext cx="6477000" cy="8683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1">
                    <a:lumMod val="75000"/>
                  </a:schemeClr>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a:solidFill>
                  <a:schemeClr val="bg1"/>
                </a:solidFill>
              </a:rPr>
              <a:t>ICC  </a:t>
            </a:r>
            <a:r>
              <a:rPr lang="en-US" sz="2400" kern="0" dirty="0">
                <a:solidFill>
                  <a:schemeClr val="bg1"/>
                </a:solidFill>
              </a:rPr>
              <a:t>(continued)</a:t>
            </a:r>
          </a:p>
        </p:txBody>
      </p:sp>
      <p:sp>
        <p:nvSpPr>
          <p:cNvPr id="7" name="Rectangle 2059"/>
          <p:cNvSpPr txBox="1">
            <a:spLocks noChangeArrowheads="1"/>
          </p:cNvSpPr>
          <p:nvPr/>
        </p:nvSpPr>
        <p:spPr bwMode="auto">
          <a:xfrm>
            <a:off x="152400" y="9144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State Floodplain Manager’s Role in ICC:</a:t>
            </a:r>
            <a:endParaRPr lang="en-US" sz="2000" b="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endParaRPr lang="en-US" sz="1600" b="0" kern="0" dirty="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There is a unique role that the SFPM plays in the ICC process.  Ensuring that the communities are:</a:t>
            </a:r>
          </a:p>
          <a:p>
            <a:pPr marL="1017588" lvl="2" indent="-342900">
              <a:spcBef>
                <a:spcPct val="30000"/>
              </a:spcBef>
              <a:defRPr/>
            </a:pPr>
            <a:r>
              <a:rPr lang="en-US" b="0" kern="0" dirty="0">
                <a:latin typeface="Calibri" pitchFamily="34" charset="0"/>
                <a:cs typeface="Calibri" pitchFamily="34" charset="0"/>
              </a:rPr>
              <a:t>Ready to issue permits</a:t>
            </a:r>
          </a:p>
          <a:p>
            <a:pPr marL="1017588" lvl="2" indent="-342900">
              <a:spcBef>
                <a:spcPct val="30000"/>
              </a:spcBef>
              <a:defRPr/>
            </a:pPr>
            <a:r>
              <a:rPr lang="en-US" b="0" kern="0" dirty="0">
                <a:latin typeface="Calibri" pitchFamily="34" charset="0"/>
                <a:cs typeface="Calibri" pitchFamily="34" charset="0"/>
              </a:rPr>
              <a:t>Make substantial damage declaration</a:t>
            </a:r>
          </a:p>
          <a:p>
            <a:pPr marL="1017588" lvl="2" indent="-342900">
              <a:spcBef>
                <a:spcPct val="30000"/>
              </a:spcBef>
              <a:defRPr/>
            </a:pPr>
            <a:r>
              <a:rPr lang="en-US" b="0" kern="0" dirty="0">
                <a:latin typeface="Calibri" pitchFamily="34" charset="0"/>
                <a:cs typeface="Calibri" pitchFamily="34" charset="0"/>
              </a:rPr>
              <a:t>Make repetitive loss declaration</a:t>
            </a:r>
          </a:p>
          <a:p>
            <a:pPr marL="1017588" lvl="2" indent="-342900">
              <a:spcBef>
                <a:spcPct val="30000"/>
              </a:spcBef>
              <a:defRPr/>
            </a:pPr>
            <a:r>
              <a:rPr lang="en-US" b="0" kern="0" dirty="0">
                <a:latin typeface="Calibri" pitchFamily="34" charset="0"/>
                <a:cs typeface="Calibri" pitchFamily="34" charset="0"/>
              </a:rPr>
              <a:t>Are ready to support the ICC process</a:t>
            </a:r>
          </a:p>
          <a:p>
            <a:pPr marL="685800" lvl="1" indent="-342900">
              <a:defRPr/>
            </a:pPr>
            <a:r>
              <a:rPr lang="en-US" b="0" kern="0" dirty="0">
                <a:latin typeface="Calibri" pitchFamily="34" charset="0"/>
                <a:cs typeface="Calibri" pitchFamily="34" charset="0"/>
              </a:rPr>
              <a:t>And…</a:t>
            </a:r>
          </a:p>
        </p:txBody>
      </p:sp>
      <p:pic>
        <p:nvPicPr>
          <p:cNvPr id="2" name="Picture 1" descr="Monk stick figure by WRPIgeek on DeviantArt"/>
          <p:cNvPicPr>
            <a:picLocks noChangeAspect="1"/>
          </p:cNvPicPr>
          <p:nvPr/>
        </p:nvPicPr>
        <p:blipFill>
          <a:blip r:embed="rId3"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6324600" y="3651072"/>
            <a:ext cx="1971629" cy="2299056"/>
          </a:xfrm>
          <a:prstGeom prst="rect">
            <a:avLst/>
          </a:prstGeom>
        </p:spPr>
      </p:pic>
      <p:sp>
        <p:nvSpPr>
          <p:cNvPr id="3" name="Slide Number Placeholder 2"/>
          <p:cNvSpPr>
            <a:spLocks noGrp="1"/>
          </p:cNvSpPr>
          <p:nvPr>
            <p:ph type="sldNum" sz="quarter" idx="12"/>
          </p:nvPr>
        </p:nvSpPr>
        <p:spPr/>
        <p:txBody>
          <a:bodyPr/>
          <a:lstStyle/>
          <a:p>
            <a:fld id="{92701AAA-C610-44FA-AAF6-900CDDFFB84A}" type="slidenum">
              <a:rPr lang="en-US" smtClean="0"/>
              <a:t>131</a:t>
            </a:fld>
            <a:endParaRPr lang="en-US" dirty="0"/>
          </a:p>
        </p:txBody>
      </p:sp>
    </p:spTree>
    <p:extLst>
      <p:ext uri="{BB962C8B-B14F-4D97-AF65-F5344CB8AC3E}">
        <p14:creationId xmlns:p14="http://schemas.microsoft.com/office/powerpoint/2010/main" val="371897660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ltGray">
          <a:xfrm>
            <a:off x="-152400" y="304800"/>
            <a:ext cx="6477000" cy="8683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1">
                    <a:lumMod val="75000"/>
                  </a:schemeClr>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a:solidFill>
                  <a:schemeClr val="bg1"/>
                </a:solidFill>
              </a:rPr>
              <a:t>ICC  </a:t>
            </a:r>
            <a:r>
              <a:rPr lang="en-US" sz="2400" kern="0" dirty="0">
                <a:solidFill>
                  <a:schemeClr val="bg1"/>
                </a:solidFill>
              </a:rPr>
              <a:t>(continued)</a:t>
            </a:r>
          </a:p>
        </p:txBody>
      </p:sp>
      <p:sp>
        <p:nvSpPr>
          <p:cNvPr id="7" name="Rectangle 2059"/>
          <p:cNvSpPr txBox="1">
            <a:spLocks noChangeArrowheads="1"/>
          </p:cNvSpPr>
          <p:nvPr/>
        </p:nvSpPr>
        <p:spPr bwMode="auto">
          <a:xfrm>
            <a:off x="152400" y="9144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State Floodplain Manager’s Role in ICC:  </a:t>
            </a:r>
            <a:r>
              <a:rPr lang="en-US" sz="2000" b="0" kern="0" dirty="0">
                <a:solidFill>
                  <a:schemeClr val="tx2"/>
                </a:solidFill>
                <a:latin typeface="Calibri" pitchFamily="34" charset="0"/>
                <a:cs typeface="Calibri" pitchFamily="34" charset="0"/>
              </a:rPr>
              <a:t>(conclusion)</a:t>
            </a:r>
          </a:p>
          <a:p>
            <a:pPr marL="342900" marR="0" lvl="1" indent="0" algn="l" defTabSz="914400" rtl="0" eaLnBrk="0" fontAlgn="base" latinLnBrk="0" hangingPunct="0">
              <a:spcBef>
                <a:spcPct val="30000"/>
              </a:spcBef>
              <a:spcAft>
                <a:spcPct val="0"/>
              </a:spcAft>
              <a:buClr>
                <a:srgbClr val="B0B1B3"/>
              </a:buClr>
              <a:buSzTx/>
              <a:buNone/>
              <a:tabLst/>
              <a:defRPr/>
            </a:pPr>
            <a:endParaRPr lang="en-US" sz="1600" b="0" kern="0" dirty="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Provide information to the communities that ICC isn’t just another program that insurance adjusters handle independently of the community.  Reinforce that the ICC triggers are:</a:t>
            </a:r>
          </a:p>
          <a:p>
            <a:pPr marL="1017588" lvl="2" indent="-342900">
              <a:spcBef>
                <a:spcPct val="30000"/>
              </a:spcBef>
              <a:defRPr/>
            </a:pPr>
            <a:r>
              <a:rPr lang="en-US" b="0" kern="0" dirty="0">
                <a:latin typeface="Calibri" pitchFamily="34" charset="0"/>
                <a:cs typeface="Calibri" pitchFamily="34" charset="0"/>
              </a:rPr>
              <a:t>Insured building</a:t>
            </a:r>
          </a:p>
          <a:p>
            <a:pPr marL="1017588" lvl="2" indent="-342900">
              <a:spcBef>
                <a:spcPct val="30000"/>
              </a:spcBef>
              <a:defRPr/>
            </a:pPr>
            <a:r>
              <a:rPr lang="en-US" b="0" kern="0" dirty="0">
                <a:latin typeface="Calibri" pitchFamily="34" charset="0"/>
                <a:cs typeface="Calibri" pitchFamily="34" charset="0"/>
              </a:rPr>
              <a:t>Damaged by flood</a:t>
            </a:r>
          </a:p>
          <a:p>
            <a:pPr marL="1017588" lvl="2" indent="-342900">
              <a:spcBef>
                <a:spcPct val="30000"/>
              </a:spcBef>
              <a:defRPr/>
            </a:pPr>
            <a:r>
              <a:rPr lang="en-US" b="0" kern="0" dirty="0">
                <a:latin typeface="Calibri" pitchFamily="34" charset="0"/>
                <a:cs typeface="Calibri" pitchFamily="34" charset="0"/>
              </a:rPr>
              <a:t>Declared substantially damaged or a repetitive loss</a:t>
            </a:r>
          </a:p>
          <a:p>
            <a:pPr marL="1017588" lvl="2" indent="-342900">
              <a:spcBef>
                <a:spcPct val="30000"/>
              </a:spcBef>
              <a:defRPr/>
            </a:pPr>
            <a:r>
              <a:rPr lang="en-US" b="0" kern="0" dirty="0">
                <a:latin typeface="Calibri" pitchFamily="34" charset="0"/>
                <a:cs typeface="Calibri" pitchFamily="34" charset="0"/>
              </a:rPr>
              <a:t>Building owner willing to take a mitigation action (2004)</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endParaRPr lang="en-US" b="0" kern="0" dirty="0">
              <a:latin typeface="Calibri" pitchFamily="34" charset="0"/>
              <a:cs typeface="Calibri" pitchFamily="34" charset="0"/>
            </a:endParaRPr>
          </a:p>
        </p:txBody>
      </p:sp>
      <p:sp>
        <p:nvSpPr>
          <p:cNvPr id="2" name="Slide Number Placeholder 1"/>
          <p:cNvSpPr>
            <a:spLocks noGrp="1"/>
          </p:cNvSpPr>
          <p:nvPr>
            <p:ph type="sldNum" sz="quarter" idx="12"/>
          </p:nvPr>
        </p:nvSpPr>
        <p:spPr/>
        <p:txBody>
          <a:bodyPr/>
          <a:lstStyle/>
          <a:p>
            <a:fld id="{92701AAA-C610-44FA-AAF6-900CDDFFB84A}" type="slidenum">
              <a:rPr lang="en-US" smtClean="0"/>
              <a:t>132</a:t>
            </a:fld>
            <a:endParaRPr lang="en-US" dirty="0"/>
          </a:p>
        </p:txBody>
      </p:sp>
    </p:spTree>
    <p:extLst>
      <p:ext uri="{BB962C8B-B14F-4D97-AF65-F5344CB8AC3E}">
        <p14:creationId xmlns:p14="http://schemas.microsoft.com/office/powerpoint/2010/main" val="219986977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9" name="Picture 5" descr="C:\Users\AGOODMAN\AppData\Local\Microsoft\Windows\Temporary Internet Files\Content.IE5\0YQRF2OA\BoyShrugging-Hi[1].jpg"/>
          <p:cNvPicPr>
            <a:picLocks noChangeAspect="1" noChangeArrowheads="1"/>
          </p:cNvPicPr>
          <p:nvPr/>
        </p:nvPicPr>
        <p:blipFill rotWithShape="1">
          <a:blip r:embed="rId3"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bwMode="auto">
          <a:xfrm>
            <a:off x="2819400" y="3124200"/>
            <a:ext cx="3284567" cy="272241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bwMode="ltGray">
          <a:xfrm>
            <a:off x="-152400" y="304800"/>
            <a:ext cx="6477000" cy="8683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1">
                    <a:lumMod val="75000"/>
                  </a:schemeClr>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a:solidFill>
                  <a:schemeClr val="bg1"/>
                </a:solidFill>
              </a:rPr>
              <a:t>ICC  </a:t>
            </a:r>
            <a:r>
              <a:rPr lang="en-US" sz="2400" kern="0" dirty="0">
                <a:solidFill>
                  <a:schemeClr val="bg1"/>
                </a:solidFill>
              </a:rPr>
              <a:t>(continued)</a:t>
            </a:r>
          </a:p>
        </p:txBody>
      </p:sp>
      <p:sp>
        <p:nvSpPr>
          <p:cNvPr id="6" name="Rectangle 2059"/>
          <p:cNvSpPr txBox="1">
            <a:spLocks noChangeArrowheads="1"/>
          </p:cNvSpPr>
          <p:nvPr/>
        </p:nvSpPr>
        <p:spPr bwMode="auto">
          <a:xfrm>
            <a:off x="152400" y="931718"/>
            <a:ext cx="81534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Prior to the advent of ICC in 1994, the local building official / code enforcement officer had what role in facilitating payment of a flood insurance claim?</a:t>
            </a:r>
          </a:p>
          <a:p>
            <a:pPr marL="342900" marR="0" lvl="1" indent="0" algn="l" defTabSz="914400" rtl="0" eaLnBrk="0" fontAlgn="base" latinLnBrk="0" hangingPunct="0">
              <a:spcBef>
                <a:spcPct val="30000"/>
              </a:spcBef>
              <a:spcAft>
                <a:spcPct val="0"/>
              </a:spcAft>
              <a:buClr>
                <a:srgbClr val="B0B1B3"/>
              </a:buClr>
              <a:buSzTx/>
              <a:buNone/>
              <a:tabLst/>
              <a:defRPr/>
            </a:pPr>
            <a:endParaRPr lang="en-US" sz="800" b="0" kern="0" dirty="0">
              <a:solidFill>
                <a:schemeClr val="tx2"/>
              </a:solidFill>
              <a:latin typeface="Calibri" pitchFamily="34" charset="0"/>
              <a:cs typeface="Calibri" pitchFamily="34" charset="0"/>
            </a:endParaRPr>
          </a:p>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b="0" kern="0" dirty="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sp>
        <p:nvSpPr>
          <p:cNvPr id="2" name="Slide Number Placeholder 1"/>
          <p:cNvSpPr>
            <a:spLocks noGrp="1"/>
          </p:cNvSpPr>
          <p:nvPr>
            <p:ph type="sldNum" sz="quarter" idx="12"/>
          </p:nvPr>
        </p:nvSpPr>
        <p:spPr/>
        <p:txBody>
          <a:bodyPr/>
          <a:lstStyle/>
          <a:p>
            <a:fld id="{92701AAA-C610-44FA-AAF6-900CDDFFB84A}" type="slidenum">
              <a:rPr lang="en-US" smtClean="0"/>
              <a:t>133</a:t>
            </a:fld>
            <a:endParaRPr lang="en-US" dirty="0"/>
          </a:p>
        </p:txBody>
      </p:sp>
    </p:spTree>
    <p:extLst>
      <p:ext uri="{BB962C8B-B14F-4D97-AF65-F5344CB8AC3E}">
        <p14:creationId xmlns:p14="http://schemas.microsoft.com/office/powerpoint/2010/main" val="91780834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ltGray">
          <a:xfrm>
            <a:off x="-152400" y="304800"/>
            <a:ext cx="6477000" cy="8683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1">
                    <a:lumMod val="75000"/>
                  </a:schemeClr>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a:solidFill>
                  <a:schemeClr val="bg1"/>
                </a:solidFill>
              </a:rPr>
              <a:t>ICC  </a:t>
            </a:r>
            <a:r>
              <a:rPr lang="en-US" sz="2400" kern="0" dirty="0">
                <a:solidFill>
                  <a:schemeClr val="bg1"/>
                </a:solidFill>
              </a:rPr>
              <a:t>(continued)</a:t>
            </a:r>
          </a:p>
        </p:txBody>
      </p:sp>
      <p:sp>
        <p:nvSpPr>
          <p:cNvPr id="7" name="Rectangle 2059"/>
          <p:cNvSpPr txBox="1">
            <a:spLocks noChangeArrowheads="1"/>
          </p:cNvSpPr>
          <p:nvPr/>
        </p:nvSpPr>
        <p:spPr bwMode="auto">
          <a:xfrm>
            <a:off x="152400" y="9144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ICC, what is it?</a:t>
            </a:r>
            <a:endParaRPr lang="en-US" sz="2000" b="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endParaRPr lang="en-US" sz="1600" b="0" kern="0" dirty="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It is an endorsement of the flood insurance policy that provides a claim payment directly to the property owner for the costs to comply with state or community floodplain management laws or ordinance after a direct physical loss caused by flood.</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It is part of the standard flood insurance policy, it is not a grant.</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Provides up to $30K to assist with code compliance.</a:t>
            </a:r>
          </a:p>
        </p:txBody>
      </p:sp>
      <p:sp>
        <p:nvSpPr>
          <p:cNvPr id="2" name="Slide Number Placeholder 1"/>
          <p:cNvSpPr>
            <a:spLocks noGrp="1"/>
          </p:cNvSpPr>
          <p:nvPr>
            <p:ph type="sldNum" sz="quarter" idx="12"/>
          </p:nvPr>
        </p:nvSpPr>
        <p:spPr/>
        <p:txBody>
          <a:bodyPr/>
          <a:lstStyle/>
          <a:p>
            <a:fld id="{92701AAA-C610-44FA-AAF6-900CDDFFB84A}" type="slidenum">
              <a:rPr lang="en-US" smtClean="0"/>
              <a:t>134</a:t>
            </a:fld>
            <a:endParaRPr lang="en-US" dirty="0"/>
          </a:p>
        </p:txBody>
      </p:sp>
    </p:spTree>
    <p:extLst>
      <p:ext uri="{BB962C8B-B14F-4D97-AF65-F5344CB8AC3E}">
        <p14:creationId xmlns:p14="http://schemas.microsoft.com/office/powerpoint/2010/main" val="196546809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ltGray">
          <a:xfrm>
            <a:off x="-152400" y="304800"/>
            <a:ext cx="6477000" cy="8683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1">
                    <a:lumMod val="75000"/>
                  </a:schemeClr>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a:solidFill>
                  <a:schemeClr val="bg1"/>
                </a:solidFill>
              </a:rPr>
              <a:t>ICC  </a:t>
            </a:r>
            <a:r>
              <a:rPr lang="en-US" sz="2400" kern="0" dirty="0">
                <a:solidFill>
                  <a:schemeClr val="bg1"/>
                </a:solidFill>
              </a:rPr>
              <a:t>(continued)</a:t>
            </a:r>
          </a:p>
        </p:txBody>
      </p:sp>
      <p:sp>
        <p:nvSpPr>
          <p:cNvPr id="7" name="Rectangle 2059"/>
          <p:cNvSpPr txBox="1">
            <a:spLocks noChangeArrowheads="1"/>
          </p:cNvSpPr>
          <p:nvPr/>
        </p:nvSpPr>
        <p:spPr bwMode="auto">
          <a:xfrm>
            <a:off x="152400" y="9144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ICC, what is it?  </a:t>
            </a:r>
            <a:r>
              <a:rPr lang="en-US" sz="2000" b="0" kern="0" dirty="0">
                <a:solidFill>
                  <a:schemeClr val="tx2"/>
                </a:solidFill>
                <a:latin typeface="Calibri" pitchFamily="34" charset="0"/>
                <a:cs typeface="Calibri" pitchFamily="34" charset="0"/>
              </a:rPr>
              <a:t>(continued)</a:t>
            </a:r>
          </a:p>
          <a:p>
            <a:pPr marL="342900" marR="0" lvl="1" indent="0" algn="l" defTabSz="914400" rtl="0" eaLnBrk="0" fontAlgn="base" latinLnBrk="0" hangingPunct="0">
              <a:spcBef>
                <a:spcPct val="30000"/>
              </a:spcBef>
              <a:spcAft>
                <a:spcPct val="0"/>
              </a:spcAft>
              <a:buClr>
                <a:srgbClr val="B0B1B3"/>
              </a:buClr>
              <a:buSzTx/>
              <a:buNone/>
              <a:tabLst/>
              <a:defRPr/>
            </a:pPr>
            <a:endParaRPr lang="en-US" sz="1600" b="0" kern="0" dirty="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ICC coverage is an automatic endorsement; however, not everyone can use it.  Why not?</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All buildings in Regular Phase communities are eligible, except:</a:t>
            </a:r>
          </a:p>
          <a:p>
            <a:pPr marL="1017588" lvl="2" indent="-342900">
              <a:spcBef>
                <a:spcPct val="30000"/>
              </a:spcBef>
              <a:defRPr/>
            </a:pPr>
            <a:r>
              <a:rPr lang="en-US" b="0" kern="0" dirty="0">
                <a:latin typeface="Calibri" pitchFamily="34" charset="0"/>
                <a:cs typeface="Calibri" pitchFamily="34" charset="0"/>
              </a:rPr>
              <a:t>Buildings insured under Group Flood Insurance Policy</a:t>
            </a:r>
          </a:p>
          <a:p>
            <a:pPr marL="1017588" lvl="2" indent="-342900">
              <a:spcBef>
                <a:spcPct val="30000"/>
              </a:spcBef>
              <a:defRPr/>
            </a:pPr>
            <a:r>
              <a:rPr lang="en-US" b="0" kern="0" dirty="0">
                <a:latin typeface="Calibri" pitchFamily="34" charset="0"/>
                <a:cs typeface="Calibri" pitchFamily="34" charset="0"/>
              </a:rPr>
              <a:t>Units insured under a condo unit owner policy</a:t>
            </a:r>
          </a:p>
          <a:p>
            <a:pPr marL="692150" lvl="2" indent="-346075">
              <a:spcBef>
                <a:spcPct val="30000"/>
              </a:spcBef>
              <a:defRPr/>
            </a:pPr>
            <a:r>
              <a:rPr lang="en-US" sz="2600" b="0" kern="0" dirty="0">
                <a:latin typeface="Calibri" pitchFamily="34" charset="0"/>
                <a:cs typeface="Calibri" pitchFamily="34" charset="0"/>
              </a:rPr>
              <a:t>Buildings in Emergency Phase are not eligible.</a:t>
            </a:r>
          </a:p>
          <a:p>
            <a:pPr marL="1017588" lvl="2" indent="-342900">
              <a:spcBef>
                <a:spcPct val="30000"/>
              </a:spcBef>
              <a:defRPr/>
            </a:pPr>
            <a:endParaRPr lang="en-US" b="0" kern="0" dirty="0">
              <a:latin typeface="Calibri" pitchFamily="34" charset="0"/>
              <a:cs typeface="Calibri" pitchFamily="34" charset="0"/>
            </a:endParaRPr>
          </a:p>
        </p:txBody>
      </p:sp>
      <p:sp>
        <p:nvSpPr>
          <p:cNvPr id="2" name="Slide Number Placeholder 1"/>
          <p:cNvSpPr>
            <a:spLocks noGrp="1"/>
          </p:cNvSpPr>
          <p:nvPr>
            <p:ph type="sldNum" sz="quarter" idx="12"/>
          </p:nvPr>
        </p:nvSpPr>
        <p:spPr/>
        <p:txBody>
          <a:bodyPr/>
          <a:lstStyle/>
          <a:p>
            <a:fld id="{92701AAA-C610-44FA-AAF6-900CDDFFB84A}" type="slidenum">
              <a:rPr lang="en-US" smtClean="0"/>
              <a:t>135</a:t>
            </a:fld>
            <a:endParaRPr lang="en-US" dirty="0"/>
          </a:p>
        </p:txBody>
      </p:sp>
    </p:spTree>
    <p:extLst>
      <p:ext uri="{BB962C8B-B14F-4D97-AF65-F5344CB8AC3E}">
        <p14:creationId xmlns:p14="http://schemas.microsoft.com/office/powerpoint/2010/main" val="283089788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ltGray">
          <a:xfrm>
            <a:off x="-152400" y="304800"/>
            <a:ext cx="6477000" cy="8683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1">
                    <a:lumMod val="75000"/>
                  </a:schemeClr>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a:solidFill>
                  <a:schemeClr val="bg1"/>
                </a:solidFill>
              </a:rPr>
              <a:t>ICC  </a:t>
            </a:r>
            <a:r>
              <a:rPr lang="en-US" sz="2400" kern="0" dirty="0">
                <a:solidFill>
                  <a:schemeClr val="bg1"/>
                </a:solidFill>
              </a:rPr>
              <a:t>(continued)</a:t>
            </a:r>
          </a:p>
        </p:txBody>
      </p:sp>
      <p:sp>
        <p:nvSpPr>
          <p:cNvPr id="7" name="Rectangle 2059"/>
          <p:cNvSpPr txBox="1">
            <a:spLocks noChangeArrowheads="1"/>
          </p:cNvSpPr>
          <p:nvPr/>
        </p:nvSpPr>
        <p:spPr bwMode="auto">
          <a:xfrm>
            <a:off x="152400" y="9144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ICC, what is it?  </a:t>
            </a:r>
            <a:r>
              <a:rPr lang="en-US" sz="2000" b="0" kern="0" dirty="0">
                <a:solidFill>
                  <a:schemeClr val="tx2"/>
                </a:solidFill>
                <a:latin typeface="Calibri" pitchFamily="34" charset="0"/>
                <a:cs typeface="Calibri" pitchFamily="34" charset="0"/>
              </a:rPr>
              <a:t>(conclusion)</a:t>
            </a:r>
          </a:p>
          <a:p>
            <a:pPr marL="342900" marR="0" lvl="1" indent="0" algn="l" defTabSz="914400" rtl="0" eaLnBrk="0" fontAlgn="base" latinLnBrk="0" hangingPunct="0">
              <a:spcBef>
                <a:spcPct val="30000"/>
              </a:spcBef>
              <a:spcAft>
                <a:spcPct val="0"/>
              </a:spcAft>
              <a:buClr>
                <a:srgbClr val="B0B1B3"/>
              </a:buClr>
              <a:buSzTx/>
              <a:buNone/>
              <a:tabLst/>
              <a:defRPr/>
            </a:pPr>
            <a:endParaRPr lang="en-US" sz="1600" b="0" kern="0" dirty="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Maximum ICC coverage:</a:t>
            </a:r>
          </a:p>
          <a:p>
            <a:pPr marL="1017588" lvl="2" indent="-342900">
              <a:spcBef>
                <a:spcPct val="30000"/>
              </a:spcBef>
              <a:defRPr/>
            </a:pPr>
            <a:r>
              <a:rPr lang="en-US" b="0" kern="0" dirty="0">
                <a:latin typeface="Calibri" pitchFamily="34" charset="0"/>
                <a:cs typeface="Calibri" pitchFamily="34" charset="0"/>
              </a:rPr>
              <a:t>$30,000.00</a:t>
            </a:r>
          </a:p>
          <a:p>
            <a:pPr marL="1017588" lvl="2" indent="-342900">
              <a:spcBef>
                <a:spcPct val="30000"/>
              </a:spcBef>
              <a:defRPr/>
            </a:pPr>
            <a:r>
              <a:rPr lang="en-US" b="0" kern="0" dirty="0">
                <a:latin typeface="Calibri" pitchFamily="34" charset="0"/>
                <a:cs typeface="Calibri" pitchFamily="34" charset="0"/>
              </a:rPr>
              <a:t>No separate deductible</a:t>
            </a:r>
          </a:p>
          <a:p>
            <a:pPr marL="692150" lvl="2" indent="-346075">
              <a:spcBef>
                <a:spcPct val="30000"/>
              </a:spcBef>
              <a:defRPr/>
            </a:pPr>
            <a:r>
              <a:rPr lang="en-US" sz="2600" b="0" kern="0" dirty="0">
                <a:latin typeface="Calibri" pitchFamily="34" charset="0"/>
                <a:cs typeface="Calibri" pitchFamily="34" charset="0"/>
              </a:rPr>
              <a:t>Maximum amount collectible for both ICC claim and direct loss payment for claim of flood:</a:t>
            </a:r>
          </a:p>
          <a:p>
            <a:pPr marL="1038225" lvl="3" indent="-346075">
              <a:defRPr/>
            </a:pPr>
            <a:r>
              <a:rPr lang="en-US" sz="2400" b="0" kern="0" dirty="0">
                <a:latin typeface="Calibri" pitchFamily="34" charset="0"/>
                <a:cs typeface="Calibri" pitchFamily="34" charset="0"/>
              </a:rPr>
              <a:t>$250,000.00 - single family</a:t>
            </a:r>
          </a:p>
          <a:p>
            <a:pPr marL="1038225" lvl="3" indent="-346075">
              <a:defRPr/>
            </a:pPr>
            <a:r>
              <a:rPr lang="en-US" sz="2400" b="0" kern="0" dirty="0">
                <a:latin typeface="Calibri" pitchFamily="34" charset="0"/>
                <a:cs typeface="Calibri" pitchFamily="34" charset="0"/>
              </a:rPr>
              <a:t>$500,000.00 – nonresidential</a:t>
            </a:r>
          </a:p>
          <a:p>
            <a:pPr marL="1038225" lvl="3" indent="-346075">
              <a:defRPr/>
            </a:pPr>
            <a:r>
              <a:rPr lang="en-US" sz="2400" b="0" kern="0" dirty="0">
                <a:latin typeface="Calibri" pitchFamily="34" charset="0"/>
                <a:cs typeface="Calibri" pitchFamily="34" charset="0"/>
              </a:rPr>
              <a:t>$250,000.00 – residential condo x number of units</a:t>
            </a:r>
          </a:p>
          <a:p>
            <a:pPr marL="1017588" lvl="2" indent="-342900">
              <a:spcBef>
                <a:spcPct val="30000"/>
              </a:spcBef>
              <a:defRPr/>
            </a:pPr>
            <a:endParaRPr lang="en-US" b="0" kern="0" dirty="0">
              <a:latin typeface="Calibri" pitchFamily="34" charset="0"/>
              <a:cs typeface="Calibri" pitchFamily="34" charset="0"/>
            </a:endParaRPr>
          </a:p>
        </p:txBody>
      </p:sp>
      <p:sp>
        <p:nvSpPr>
          <p:cNvPr id="2" name="Slide Number Placeholder 1"/>
          <p:cNvSpPr>
            <a:spLocks noGrp="1"/>
          </p:cNvSpPr>
          <p:nvPr>
            <p:ph type="sldNum" sz="quarter" idx="12"/>
          </p:nvPr>
        </p:nvSpPr>
        <p:spPr/>
        <p:txBody>
          <a:bodyPr/>
          <a:lstStyle/>
          <a:p>
            <a:fld id="{92701AAA-C610-44FA-AAF6-900CDDFFB84A}" type="slidenum">
              <a:rPr lang="en-US" smtClean="0"/>
              <a:t>136</a:t>
            </a:fld>
            <a:endParaRPr lang="en-US" dirty="0"/>
          </a:p>
        </p:txBody>
      </p:sp>
    </p:spTree>
    <p:extLst>
      <p:ext uri="{BB962C8B-B14F-4D97-AF65-F5344CB8AC3E}">
        <p14:creationId xmlns:p14="http://schemas.microsoft.com/office/powerpoint/2010/main" val="404003695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ltGray">
          <a:xfrm>
            <a:off x="-152400" y="304800"/>
            <a:ext cx="6477000" cy="8683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1">
                    <a:lumMod val="75000"/>
                  </a:schemeClr>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a:solidFill>
                  <a:schemeClr val="bg1"/>
                </a:solidFill>
              </a:rPr>
              <a:t>ICC  </a:t>
            </a:r>
            <a:r>
              <a:rPr lang="en-US" sz="2400" kern="0" dirty="0">
                <a:solidFill>
                  <a:schemeClr val="bg1"/>
                </a:solidFill>
              </a:rPr>
              <a:t>(continued)</a:t>
            </a:r>
          </a:p>
        </p:txBody>
      </p:sp>
      <p:sp>
        <p:nvSpPr>
          <p:cNvPr id="7" name="Rectangle 2059"/>
          <p:cNvSpPr txBox="1">
            <a:spLocks noChangeArrowheads="1"/>
          </p:cNvSpPr>
          <p:nvPr/>
        </p:nvSpPr>
        <p:spPr bwMode="auto">
          <a:xfrm>
            <a:off x="152400" y="9144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ICC, what is key?</a:t>
            </a:r>
            <a:endParaRPr lang="en-US" sz="2000" b="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endParaRPr lang="en-US" sz="1600" b="0" kern="0" dirty="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The key point is for the use of ICC, is that the locally designated official has to make the declaration of substantial damage or a repetitively damaged structure, if the local regulations support that.  Also, check the building code for substantial damage definition, for consistency.</a:t>
            </a:r>
          </a:p>
        </p:txBody>
      </p:sp>
      <p:sp>
        <p:nvSpPr>
          <p:cNvPr id="2" name="Slide Number Placeholder 1"/>
          <p:cNvSpPr>
            <a:spLocks noGrp="1"/>
          </p:cNvSpPr>
          <p:nvPr>
            <p:ph type="sldNum" sz="quarter" idx="12"/>
          </p:nvPr>
        </p:nvSpPr>
        <p:spPr/>
        <p:txBody>
          <a:bodyPr/>
          <a:lstStyle/>
          <a:p>
            <a:fld id="{92701AAA-C610-44FA-AAF6-900CDDFFB84A}" type="slidenum">
              <a:rPr lang="en-US" smtClean="0"/>
              <a:t>137</a:t>
            </a:fld>
            <a:endParaRPr lang="en-US" dirty="0"/>
          </a:p>
        </p:txBody>
      </p:sp>
      <p:pic>
        <p:nvPicPr>
          <p:cNvPr id="3" name="Picture 2" descr="Atleta urbano – mesmo sem querer | Legal"/>
          <p:cNvPicPr>
            <a:picLocks noChangeAspect="1"/>
          </p:cNvPicPr>
          <p:nvPr/>
        </p:nvPicPr>
        <p:blipFill>
          <a:blip r:embed="rId3"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892958" y="4648200"/>
            <a:ext cx="1625283" cy="1625283"/>
          </a:xfrm>
          <a:prstGeom prst="rect">
            <a:avLst/>
          </a:prstGeom>
        </p:spPr>
      </p:pic>
    </p:spTree>
    <p:extLst>
      <p:ext uri="{BB962C8B-B14F-4D97-AF65-F5344CB8AC3E}">
        <p14:creationId xmlns:p14="http://schemas.microsoft.com/office/powerpoint/2010/main" val="135234048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ltGray">
          <a:xfrm>
            <a:off x="-152400" y="304800"/>
            <a:ext cx="6477000" cy="8683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1">
                    <a:lumMod val="75000"/>
                  </a:schemeClr>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a:solidFill>
                  <a:schemeClr val="bg1"/>
                </a:solidFill>
              </a:rPr>
              <a:t>ICC  </a:t>
            </a:r>
            <a:r>
              <a:rPr lang="en-US" sz="2400" kern="0" dirty="0">
                <a:solidFill>
                  <a:schemeClr val="bg1"/>
                </a:solidFill>
              </a:rPr>
              <a:t>(continued)</a:t>
            </a:r>
          </a:p>
        </p:txBody>
      </p:sp>
      <p:sp>
        <p:nvSpPr>
          <p:cNvPr id="7" name="Rectangle 2059"/>
          <p:cNvSpPr txBox="1">
            <a:spLocks noChangeArrowheads="1"/>
          </p:cNvSpPr>
          <p:nvPr/>
        </p:nvSpPr>
        <p:spPr bwMode="auto">
          <a:xfrm>
            <a:off x="152400" y="9144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Local Floodplain Manager’s Role in ICC:</a:t>
            </a:r>
            <a:endParaRPr lang="en-US" sz="2000" b="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endParaRPr lang="en-US" sz="1600" b="0" kern="0" dirty="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Enforce the repetitive loss provision in the flood damage prevention ordinance, if repetitive loss occurs;</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Make substantial damage and repetitive loss determinations;</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Provide mitigation options to policyholders; help package ICC benefits with other funding sources, and;</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Issue Certificate of Completion/Occupancy.</a:t>
            </a:r>
          </a:p>
        </p:txBody>
      </p:sp>
      <p:sp>
        <p:nvSpPr>
          <p:cNvPr id="52228" name="TextBox 6"/>
          <p:cNvSpPr txBox="1">
            <a:spLocks noChangeArrowheads="1"/>
          </p:cNvSpPr>
          <p:nvPr/>
        </p:nvSpPr>
        <p:spPr bwMode="auto">
          <a:xfrm>
            <a:off x="838200" y="5791200"/>
            <a:ext cx="7391400" cy="369332"/>
          </a:xfrm>
          <a:prstGeom prst="rect">
            <a:avLst/>
          </a:prstGeom>
          <a:solidFill>
            <a:schemeClr val="tx1">
              <a:lumMod val="40000"/>
              <a:lumOff val="60000"/>
            </a:schemeClr>
          </a:solidFill>
          <a:ln w="9525">
            <a:solidFill>
              <a:srgbClr val="000000"/>
            </a:solidFill>
            <a:miter lim="800000"/>
            <a:headEnd/>
            <a:tailEnd/>
          </a:ln>
        </p:spPr>
        <p:txBody>
          <a:bodyPr wrap="square">
            <a:spAutoFit/>
          </a:bodyPr>
          <a:lstStyle>
            <a:lvl1pPr>
              <a:spcBef>
                <a:spcPct val="60000"/>
              </a:spcBef>
              <a:buClr>
                <a:srgbClr val="B0B1B3"/>
              </a:buClr>
              <a:buFont typeface="Wingdings" panose="05000000000000000000" pitchFamily="2" charset="2"/>
              <a:buChar char="•"/>
              <a:defRPr sz="2600" b="1">
                <a:solidFill>
                  <a:schemeClr val="tx1"/>
                </a:solidFill>
                <a:latin typeface="Arial" panose="020B0604020202020204" pitchFamily="34" charset="0"/>
              </a:defRPr>
            </a:lvl1pPr>
            <a:lvl2pPr marL="346075" indent="-344488">
              <a:spcBef>
                <a:spcPct val="30000"/>
              </a:spcBef>
              <a:buClr>
                <a:srgbClr val="B0B1B3"/>
              </a:buClr>
              <a:buFont typeface="Wingdings" panose="05000000000000000000" pitchFamily="2" charset="2"/>
              <a:buChar char="§"/>
              <a:defRPr sz="2600" b="1">
                <a:solidFill>
                  <a:schemeClr val="tx1"/>
                </a:solidFill>
                <a:latin typeface="Arial" panose="020B0604020202020204" pitchFamily="34" charset="0"/>
              </a:defRPr>
            </a:lvl2pPr>
            <a:lvl3pPr marL="677863" indent="-330200">
              <a:spcBef>
                <a:spcPct val="15000"/>
              </a:spcBef>
              <a:buClr>
                <a:srgbClr val="B0B1B3"/>
              </a:buClr>
              <a:buFont typeface="Wingdings" panose="05000000000000000000" pitchFamily="2" charset="2"/>
              <a:buChar char="§"/>
              <a:defRPr sz="2400" b="1">
                <a:solidFill>
                  <a:schemeClr val="tx1"/>
                </a:solidFill>
                <a:latin typeface="Arial" panose="020B0604020202020204" pitchFamily="34" charset="0"/>
              </a:defRPr>
            </a:lvl3pPr>
            <a:lvl4pPr marL="1023938" indent="-344488">
              <a:spcBef>
                <a:spcPct val="30000"/>
              </a:spcBef>
              <a:buClr>
                <a:srgbClr val="B0B1B3"/>
              </a:buClr>
              <a:buFont typeface="Wingdings" panose="05000000000000000000" pitchFamily="2" charset="2"/>
              <a:buChar char="§"/>
              <a:defRPr sz="2200" b="1">
                <a:solidFill>
                  <a:schemeClr val="tx1"/>
                </a:solidFill>
                <a:latin typeface="Arial" panose="020B0604020202020204" pitchFamily="34" charset="0"/>
              </a:defRPr>
            </a:lvl4pPr>
            <a:lvl5pPr marL="1371600" indent="-331788">
              <a:spcBef>
                <a:spcPct val="30000"/>
              </a:spcBef>
              <a:buClr>
                <a:srgbClr val="B0B1B3"/>
              </a:buClr>
              <a:buFont typeface="Wingdings" panose="05000000000000000000" pitchFamily="2" charset="2"/>
              <a:buChar char="§"/>
              <a:defRPr sz="2200" b="1">
                <a:solidFill>
                  <a:schemeClr val="tx1"/>
                </a:solidFill>
                <a:latin typeface="Arial" panose="020B0604020202020204" pitchFamily="34" charset="0"/>
              </a:defRPr>
            </a:lvl5pPr>
            <a:lvl6pPr marL="1828800" indent="-331788" eaLnBrk="0" fontAlgn="base" hangingPunct="0">
              <a:spcBef>
                <a:spcPct val="30000"/>
              </a:spcBef>
              <a:spcAft>
                <a:spcPct val="0"/>
              </a:spcAft>
              <a:buClr>
                <a:srgbClr val="B0B1B3"/>
              </a:buClr>
              <a:buFont typeface="Wingdings" panose="05000000000000000000" pitchFamily="2" charset="2"/>
              <a:buChar char="§"/>
              <a:defRPr sz="2200" b="1">
                <a:solidFill>
                  <a:schemeClr val="tx1"/>
                </a:solidFill>
                <a:latin typeface="Arial" panose="020B0604020202020204" pitchFamily="34" charset="0"/>
              </a:defRPr>
            </a:lvl6pPr>
            <a:lvl7pPr marL="2286000" indent="-331788" eaLnBrk="0" fontAlgn="base" hangingPunct="0">
              <a:spcBef>
                <a:spcPct val="30000"/>
              </a:spcBef>
              <a:spcAft>
                <a:spcPct val="0"/>
              </a:spcAft>
              <a:buClr>
                <a:srgbClr val="B0B1B3"/>
              </a:buClr>
              <a:buFont typeface="Wingdings" panose="05000000000000000000" pitchFamily="2" charset="2"/>
              <a:buChar char="§"/>
              <a:defRPr sz="2200" b="1">
                <a:solidFill>
                  <a:schemeClr val="tx1"/>
                </a:solidFill>
                <a:latin typeface="Arial" panose="020B0604020202020204" pitchFamily="34" charset="0"/>
              </a:defRPr>
            </a:lvl7pPr>
            <a:lvl8pPr marL="2743200" indent="-331788" eaLnBrk="0" fontAlgn="base" hangingPunct="0">
              <a:spcBef>
                <a:spcPct val="30000"/>
              </a:spcBef>
              <a:spcAft>
                <a:spcPct val="0"/>
              </a:spcAft>
              <a:buClr>
                <a:srgbClr val="B0B1B3"/>
              </a:buClr>
              <a:buFont typeface="Wingdings" panose="05000000000000000000" pitchFamily="2" charset="2"/>
              <a:buChar char="§"/>
              <a:defRPr sz="2200" b="1">
                <a:solidFill>
                  <a:schemeClr val="tx1"/>
                </a:solidFill>
                <a:latin typeface="Arial" panose="020B0604020202020204" pitchFamily="34" charset="0"/>
              </a:defRPr>
            </a:lvl8pPr>
            <a:lvl9pPr marL="3200400" indent="-331788" eaLnBrk="0" fontAlgn="base" hangingPunct="0">
              <a:spcBef>
                <a:spcPct val="30000"/>
              </a:spcBef>
              <a:spcAft>
                <a:spcPct val="0"/>
              </a:spcAft>
              <a:buClr>
                <a:srgbClr val="B0B1B3"/>
              </a:buClr>
              <a:buFont typeface="Wingdings" panose="05000000000000000000" pitchFamily="2" charset="2"/>
              <a:buChar char="§"/>
              <a:defRPr sz="2200" b="1">
                <a:solidFill>
                  <a:schemeClr val="tx1"/>
                </a:solidFill>
                <a:latin typeface="Arial" panose="020B0604020202020204" pitchFamily="34" charset="0"/>
              </a:defRPr>
            </a:lvl9pPr>
          </a:lstStyle>
          <a:p>
            <a:pPr>
              <a:spcBef>
                <a:spcPct val="0"/>
              </a:spcBef>
              <a:buClrTx/>
              <a:buFontTx/>
              <a:buNone/>
            </a:pPr>
            <a:r>
              <a:rPr lang="en-US" altLang="en-US" sz="1800" b="0" dirty="0">
                <a:solidFill>
                  <a:srgbClr val="000000"/>
                </a:solidFill>
              </a:rPr>
              <a:t>  ICC can be used as a non-Federal match to HMGP and FMA grants.</a:t>
            </a:r>
          </a:p>
        </p:txBody>
      </p:sp>
      <p:sp>
        <p:nvSpPr>
          <p:cNvPr id="2" name="Slide Number Placeholder 1"/>
          <p:cNvSpPr>
            <a:spLocks noGrp="1"/>
          </p:cNvSpPr>
          <p:nvPr>
            <p:ph type="sldNum" sz="quarter" idx="12"/>
          </p:nvPr>
        </p:nvSpPr>
        <p:spPr/>
        <p:txBody>
          <a:bodyPr/>
          <a:lstStyle/>
          <a:p>
            <a:fld id="{92701AAA-C610-44FA-AAF6-900CDDFFB84A}" type="slidenum">
              <a:rPr lang="en-US" smtClean="0"/>
              <a:t>138</a:t>
            </a:fld>
            <a:endParaRPr lang="en-US" dirty="0"/>
          </a:p>
        </p:txBody>
      </p:sp>
    </p:spTree>
    <p:extLst>
      <p:ext uri="{BB962C8B-B14F-4D97-AF65-F5344CB8AC3E}">
        <p14:creationId xmlns:p14="http://schemas.microsoft.com/office/powerpoint/2010/main" val="3479458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2228"/>
                                        </p:tgtEl>
                                        <p:attrNameLst>
                                          <p:attrName>style.visibility</p:attrName>
                                        </p:attrNameLst>
                                      </p:cBhvr>
                                      <p:to>
                                        <p:strVal val="visible"/>
                                      </p:to>
                                    </p:set>
                                    <p:anim calcmode="lin" valueType="num">
                                      <p:cBhvr>
                                        <p:cTn id="7" dur="1000" fill="hold"/>
                                        <p:tgtEl>
                                          <p:spTgt spid="52228"/>
                                        </p:tgtEl>
                                        <p:attrNameLst>
                                          <p:attrName>ppt_w</p:attrName>
                                        </p:attrNameLst>
                                      </p:cBhvr>
                                      <p:tavLst>
                                        <p:tav tm="0">
                                          <p:val>
                                            <p:fltVal val="0"/>
                                          </p:val>
                                        </p:tav>
                                        <p:tav tm="100000">
                                          <p:val>
                                            <p:strVal val="#ppt_w"/>
                                          </p:val>
                                        </p:tav>
                                      </p:tavLst>
                                    </p:anim>
                                    <p:anim calcmode="lin" valueType="num">
                                      <p:cBhvr>
                                        <p:cTn id="8" dur="1000" fill="hold"/>
                                        <p:tgtEl>
                                          <p:spTgt spid="52228"/>
                                        </p:tgtEl>
                                        <p:attrNameLst>
                                          <p:attrName>ppt_h</p:attrName>
                                        </p:attrNameLst>
                                      </p:cBhvr>
                                      <p:tavLst>
                                        <p:tav tm="0">
                                          <p:val>
                                            <p:fltVal val="0"/>
                                          </p:val>
                                        </p:tav>
                                        <p:tav tm="100000">
                                          <p:val>
                                            <p:strVal val="#ppt_h"/>
                                          </p:val>
                                        </p:tav>
                                      </p:tavLst>
                                    </p:anim>
                                    <p:anim calcmode="lin" valueType="num">
                                      <p:cBhvr>
                                        <p:cTn id="9" dur="1000" fill="hold"/>
                                        <p:tgtEl>
                                          <p:spTgt spid="52228"/>
                                        </p:tgtEl>
                                        <p:attrNameLst>
                                          <p:attrName>style.rotation</p:attrName>
                                        </p:attrNameLst>
                                      </p:cBhvr>
                                      <p:tavLst>
                                        <p:tav tm="0">
                                          <p:val>
                                            <p:fltVal val="90"/>
                                          </p:val>
                                        </p:tav>
                                        <p:tav tm="100000">
                                          <p:val>
                                            <p:fltVal val="0"/>
                                          </p:val>
                                        </p:tav>
                                      </p:tavLst>
                                    </p:anim>
                                    <p:animEffect transition="in" filter="fade">
                                      <p:cBhvr>
                                        <p:cTn id="10" dur="1000"/>
                                        <p:tgtEl>
                                          <p:spTgt spid="522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8"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ltGray">
          <a:xfrm>
            <a:off x="-152400" y="304800"/>
            <a:ext cx="6477000" cy="8683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1">
                    <a:lumMod val="75000"/>
                  </a:schemeClr>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a:solidFill>
                  <a:schemeClr val="bg1"/>
                </a:solidFill>
              </a:rPr>
              <a:t>ICC  </a:t>
            </a:r>
            <a:r>
              <a:rPr lang="en-US" sz="2400" kern="0" dirty="0">
                <a:solidFill>
                  <a:schemeClr val="bg1"/>
                </a:solidFill>
              </a:rPr>
              <a:t>(continued)</a:t>
            </a:r>
          </a:p>
        </p:txBody>
      </p:sp>
      <p:sp>
        <p:nvSpPr>
          <p:cNvPr id="6" name="Rectangle 2059"/>
          <p:cNvSpPr txBox="1">
            <a:spLocks noChangeArrowheads="1"/>
          </p:cNvSpPr>
          <p:nvPr/>
        </p:nvSpPr>
        <p:spPr bwMode="auto">
          <a:xfrm>
            <a:off x="152400" y="9144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If the community declares a building substantially damaged or a repetitive loss due to flooding:</a:t>
            </a:r>
          </a:p>
          <a:p>
            <a:pPr marL="342900" marR="0" lvl="1" indent="0" algn="l" defTabSz="914400" rtl="0" eaLnBrk="0" fontAlgn="base" latinLnBrk="0" hangingPunct="0">
              <a:spcBef>
                <a:spcPct val="30000"/>
              </a:spcBef>
              <a:spcAft>
                <a:spcPct val="0"/>
              </a:spcAft>
              <a:buClr>
                <a:srgbClr val="B0B1B3"/>
              </a:buClr>
              <a:buSzTx/>
              <a:buNone/>
              <a:tabLst/>
              <a:defRPr/>
            </a:pPr>
            <a:endParaRPr lang="en-US" sz="1600" b="0" kern="0" dirty="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An owner with an ICC policy can file an insurance claim.</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The ICC benefit pays the cost to bring the building into compliance with State and/or local FPM laws or ordinances.</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ICC coverage provides payment up to $30K for mitigation measures (there is a major caveat).</a:t>
            </a:r>
          </a:p>
        </p:txBody>
      </p:sp>
      <p:sp>
        <p:nvSpPr>
          <p:cNvPr id="2" name="Slide Number Placeholder 1"/>
          <p:cNvSpPr>
            <a:spLocks noGrp="1"/>
          </p:cNvSpPr>
          <p:nvPr>
            <p:ph type="sldNum" sz="quarter" idx="12"/>
          </p:nvPr>
        </p:nvSpPr>
        <p:spPr/>
        <p:txBody>
          <a:bodyPr/>
          <a:lstStyle/>
          <a:p>
            <a:fld id="{92701AAA-C610-44FA-AAF6-900CDDFFB84A}" type="slidenum">
              <a:rPr lang="en-US" smtClean="0"/>
              <a:t>139</a:t>
            </a:fld>
            <a:endParaRPr lang="en-US" dirty="0"/>
          </a:p>
        </p:txBody>
      </p:sp>
    </p:spTree>
    <p:extLst>
      <p:ext uri="{BB962C8B-B14F-4D97-AF65-F5344CB8AC3E}">
        <p14:creationId xmlns:p14="http://schemas.microsoft.com/office/powerpoint/2010/main" val="36784168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914400" y="304800"/>
            <a:ext cx="5128149" cy="8683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a:solidFill>
                  <a:schemeClr val="bg1"/>
                </a:solidFill>
              </a:rPr>
              <a:t>Phases  </a:t>
            </a:r>
            <a:r>
              <a:rPr lang="en-US" sz="2400" dirty="0">
                <a:solidFill>
                  <a:schemeClr val="bg1"/>
                </a:solidFill>
              </a:rPr>
              <a:t>(continued)</a:t>
            </a:r>
          </a:p>
        </p:txBody>
      </p:sp>
      <p:sp>
        <p:nvSpPr>
          <p:cNvPr id="7" name="Rectangle 2059"/>
          <p:cNvSpPr txBox="1">
            <a:spLocks noChangeArrowheads="1"/>
          </p:cNvSpPr>
          <p:nvPr/>
        </p:nvSpPr>
        <p:spPr bwMode="auto">
          <a:xfrm>
            <a:off x="152400" y="914400"/>
            <a:ext cx="81534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lvl="1" indent="0">
              <a:buNone/>
              <a:defRPr/>
            </a:pPr>
            <a:r>
              <a:rPr lang="en-US" sz="2800" kern="0" dirty="0">
                <a:solidFill>
                  <a:schemeClr val="accent5">
                    <a:lumMod val="50000"/>
                  </a:schemeClr>
                </a:solidFill>
                <a:latin typeface="Calibri" pitchFamily="34" charset="0"/>
                <a:cs typeface="Calibri" pitchFamily="34" charset="0"/>
              </a:rPr>
              <a:t>Recovery</a:t>
            </a:r>
            <a:r>
              <a:rPr lang="en-US" sz="2800" kern="0" dirty="0">
                <a:solidFill>
                  <a:schemeClr val="tx2"/>
                </a:solidFill>
                <a:latin typeface="Calibri" pitchFamily="34" charset="0"/>
                <a:cs typeface="Calibri" pitchFamily="34" charset="0"/>
              </a:rPr>
              <a:t> </a:t>
            </a:r>
            <a:r>
              <a:rPr lang="en-US" sz="2800" b="0" kern="0" dirty="0">
                <a:solidFill>
                  <a:schemeClr val="tx2"/>
                </a:solidFill>
                <a:latin typeface="Calibri" pitchFamily="34" charset="0"/>
                <a:cs typeface="Calibri" pitchFamily="34" charset="0"/>
              </a:rPr>
              <a:t>includes planning for any actions taken following termination of the emergency phase and signals the return to facility/emergency operations center to normal operations. </a:t>
            </a:r>
            <a:r>
              <a:rPr lang="en-US" sz="2000" b="0" kern="0" dirty="0">
                <a:solidFill>
                  <a:schemeClr val="tx2"/>
                </a:solidFill>
                <a:latin typeface="Calibri" pitchFamily="34" charset="0"/>
                <a:cs typeface="Calibri" pitchFamily="34" charset="0"/>
              </a:rPr>
              <a:t>(more to come)</a:t>
            </a:r>
            <a:endParaRPr lang="en-US" sz="2000" b="0" kern="0" dirty="0">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kern="0" dirty="0">
                <a:solidFill>
                  <a:schemeClr val="tx2"/>
                </a:solidFill>
                <a:latin typeface="Calibri" pitchFamily="34" charset="0"/>
                <a:cs typeface="Calibri" pitchFamily="34" charset="0"/>
              </a:rPr>
              <a:t>Mitigation</a:t>
            </a:r>
            <a:r>
              <a:rPr lang="en-US" sz="2800" b="0" kern="0" dirty="0">
                <a:solidFill>
                  <a:schemeClr val="tx2"/>
                </a:solidFill>
                <a:latin typeface="Calibri" pitchFamily="34" charset="0"/>
                <a:cs typeface="Calibri" pitchFamily="34" charset="0"/>
              </a:rPr>
              <a:t> includes activities designed to reduce or eliminate risks to persons or property or to lessen the actual or potential effects or consequences of an incident.  Mitigation measures may be implemented prior to, during or after an incident.</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endParaRPr lang="en-US" sz="2800" b="0" kern="0" dirty="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sp>
        <p:nvSpPr>
          <p:cNvPr id="2" name="Slide Number Placeholder 1"/>
          <p:cNvSpPr>
            <a:spLocks noGrp="1"/>
          </p:cNvSpPr>
          <p:nvPr>
            <p:ph type="sldNum" sz="quarter" idx="4"/>
          </p:nvPr>
        </p:nvSpPr>
        <p:spPr/>
        <p:txBody>
          <a:bodyPr/>
          <a:lstStyle/>
          <a:p>
            <a:fld id="{92701AAA-C610-44FA-AAF6-900CDDFFB84A}" type="slidenum">
              <a:rPr lang="en-US" smtClean="0"/>
              <a:t>14</a:t>
            </a:fld>
            <a:endParaRPr lang="en-US" dirty="0"/>
          </a:p>
        </p:txBody>
      </p:sp>
    </p:spTree>
    <p:extLst>
      <p:ext uri="{BB962C8B-B14F-4D97-AF65-F5344CB8AC3E}">
        <p14:creationId xmlns:p14="http://schemas.microsoft.com/office/powerpoint/2010/main" val="901293782"/>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ltGray">
          <a:xfrm>
            <a:off x="-152400" y="304800"/>
            <a:ext cx="6477000" cy="8683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1">
                    <a:lumMod val="75000"/>
                  </a:schemeClr>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a:solidFill>
                  <a:schemeClr val="bg1"/>
                </a:solidFill>
              </a:rPr>
              <a:t>ICC  </a:t>
            </a:r>
            <a:r>
              <a:rPr lang="en-US" sz="2400" kern="0" dirty="0">
                <a:solidFill>
                  <a:schemeClr val="bg1"/>
                </a:solidFill>
              </a:rPr>
              <a:t>(continued)</a:t>
            </a:r>
          </a:p>
        </p:txBody>
      </p:sp>
      <p:sp>
        <p:nvSpPr>
          <p:cNvPr id="6" name="Rectangle 2059"/>
          <p:cNvSpPr txBox="1">
            <a:spLocks noChangeArrowheads="1"/>
          </p:cNvSpPr>
          <p:nvPr/>
        </p:nvSpPr>
        <p:spPr bwMode="auto">
          <a:xfrm>
            <a:off x="152400" y="9144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(An example from a local FPM.)  What if the adjuster says:</a:t>
            </a:r>
          </a:p>
          <a:p>
            <a:pPr marL="342900" marR="0" lvl="1" indent="0" algn="l" defTabSz="914400" rtl="0" eaLnBrk="0" fontAlgn="base" latinLnBrk="0" hangingPunct="0">
              <a:spcBef>
                <a:spcPct val="30000"/>
              </a:spcBef>
              <a:spcAft>
                <a:spcPct val="0"/>
              </a:spcAft>
              <a:buClr>
                <a:srgbClr val="B0B1B3"/>
              </a:buClr>
              <a:buSzTx/>
              <a:buNone/>
              <a:tabLst/>
              <a:defRPr/>
            </a:pPr>
            <a:endParaRPr lang="en-US" sz="1600" b="0" kern="0" dirty="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I don’t think there is that much damage, when you deduct the cost of elevation, it is back under 50%, you the local official don’t have the authority to require this structure to be elevated and the replacement cost of this structure is much higher.</a:t>
            </a:r>
          </a:p>
        </p:txBody>
      </p:sp>
      <p:sp>
        <p:nvSpPr>
          <p:cNvPr id="2" name="Slide Number Placeholder 1"/>
          <p:cNvSpPr>
            <a:spLocks noGrp="1"/>
          </p:cNvSpPr>
          <p:nvPr>
            <p:ph type="sldNum" sz="quarter" idx="12"/>
          </p:nvPr>
        </p:nvSpPr>
        <p:spPr/>
        <p:txBody>
          <a:bodyPr/>
          <a:lstStyle/>
          <a:p>
            <a:fld id="{92701AAA-C610-44FA-AAF6-900CDDFFB84A}" type="slidenum">
              <a:rPr lang="en-US" smtClean="0"/>
              <a:t>140</a:t>
            </a:fld>
            <a:endParaRPr lang="en-US" dirty="0"/>
          </a:p>
        </p:txBody>
      </p:sp>
      <p:pic>
        <p:nvPicPr>
          <p:cNvPr id="3" name="Picture 2" descr="Log in | Sign Up Upload Clipart"/>
          <p:cNvPicPr>
            <a:picLocks noChangeAspect="1"/>
          </p:cNvPicPr>
          <p:nvPr/>
        </p:nvPicPr>
        <p:blipFill>
          <a:blip r:embed="rId3"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6172201" y="4735727"/>
            <a:ext cx="1600200" cy="1729946"/>
          </a:xfrm>
          <a:prstGeom prst="rect">
            <a:avLst/>
          </a:prstGeom>
        </p:spPr>
      </p:pic>
    </p:spTree>
    <p:extLst>
      <p:ext uri="{BB962C8B-B14F-4D97-AF65-F5344CB8AC3E}">
        <p14:creationId xmlns:p14="http://schemas.microsoft.com/office/powerpoint/2010/main" val="380317203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ltGray">
          <a:xfrm>
            <a:off x="-152400" y="304800"/>
            <a:ext cx="6477000" cy="8683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1">
                    <a:lumMod val="75000"/>
                  </a:schemeClr>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a:solidFill>
                  <a:schemeClr val="bg1"/>
                </a:solidFill>
              </a:rPr>
              <a:t>ICC  </a:t>
            </a:r>
            <a:r>
              <a:rPr lang="en-US" sz="2400" kern="0" dirty="0">
                <a:solidFill>
                  <a:schemeClr val="bg1"/>
                </a:solidFill>
              </a:rPr>
              <a:t>(continued)</a:t>
            </a:r>
          </a:p>
        </p:txBody>
      </p:sp>
      <p:sp>
        <p:nvSpPr>
          <p:cNvPr id="6" name="Rectangle 2059"/>
          <p:cNvSpPr txBox="1">
            <a:spLocks noChangeArrowheads="1"/>
          </p:cNvSpPr>
          <p:nvPr/>
        </p:nvSpPr>
        <p:spPr bwMode="auto">
          <a:xfrm>
            <a:off x="152400" y="9144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What the adjuster was really saying:</a:t>
            </a:r>
          </a:p>
          <a:p>
            <a:pPr marL="342900" marR="0" lvl="1" indent="0" algn="l" defTabSz="914400" rtl="0" eaLnBrk="0" fontAlgn="base" latinLnBrk="0" hangingPunct="0">
              <a:spcBef>
                <a:spcPct val="30000"/>
              </a:spcBef>
              <a:spcAft>
                <a:spcPct val="0"/>
              </a:spcAft>
              <a:buClr>
                <a:srgbClr val="B0B1B3"/>
              </a:buClr>
              <a:buSzTx/>
              <a:buNone/>
              <a:tabLst/>
              <a:defRPr/>
            </a:pPr>
            <a:endParaRPr lang="en-US" sz="1600" b="0" kern="0" dirty="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I have never taken the time to read the NFIP Insurance Manual, the ICC Guidebook or your local ordinance so I don’t have the foggiest idea that you, the local official, have total authority determining substantial damage and I apologize for my ignorance and I hope you will not embarrass me in front of my other insurance adjuster pals.</a:t>
            </a:r>
          </a:p>
        </p:txBody>
      </p:sp>
      <p:sp>
        <p:nvSpPr>
          <p:cNvPr id="2" name="Slide Number Placeholder 1"/>
          <p:cNvSpPr>
            <a:spLocks noGrp="1"/>
          </p:cNvSpPr>
          <p:nvPr>
            <p:ph type="sldNum" sz="quarter" idx="12"/>
          </p:nvPr>
        </p:nvSpPr>
        <p:spPr/>
        <p:txBody>
          <a:bodyPr/>
          <a:lstStyle/>
          <a:p>
            <a:fld id="{92701AAA-C610-44FA-AAF6-900CDDFFB84A}" type="slidenum">
              <a:rPr lang="en-US" smtClean="0"/>
              <a:t>141</a:t>
            </a:fld>
            <a:endParaRPr lang="en-US" dirty="0"/>
          </a:p>
        </p:txBody>
      </p:sp>
      <p:pic>
        <p:nvPicPr>
          <p:cNvPr id="3" name="Picture 2" descr="Can you help me, please?: 2º BACH."/>
          <p:cNvPicPr>
            <a:picLocks noChangeAspect="1"/>
          </p:cNvPicPr>
          <p:nvPr/>
        </p:nvPicPr>
        <p:blipFill>
          <a:blip r:embed="rId3"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5410200" y="5113329"/>
            <a:ext cx="1878624" cy="1363671"/>
          </a:xfrm>
          <a:prstGeom prst="rect">
            <a:avLst/>
          </a:prstGeom>
        </p:spPr>
      </p:pic>
    </p:spTree>
    <p:extLst>
      <p:ext uri="{BB962C8B-B14F-4D97-AF65-F5344CB8AC3E}">
        <p14:creationId xmlns:p14="http://schemas.microsoft.com/office/powerpoint/2010/main" val="130479188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MVC-001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a:xfrm>
            <a:off x="5008562" y="4252913"/>
            <a:ext cx="3297238" cy="2147887"/>
          </a:xfrm>
          <a:prstGeom prst="rect">
            <a:avLst/>
          </a:prstGeom>
          <a:ln>
            <a:noFill/>
          </a:ln>
          <a:effectLst>
            <a:outerShdw blurRad="292100" dist="139700" dir="2700000" algn="tl" rotWithShape="0">
              <a:srgbClr val="333333">
                <a:alpha val="65000"/>
              </a:srgbClr>
            </a:outerShdw>
          </a:effectLst>
        </p:spPr>
      </p:pic>
      <p:pic>
        <p:nvPicPr>
          <p:cNvPr id="8" name="Picture 10" descr="C:\Documents and Settings\agoodman\My Documents\Disasters\FEMA 1436\Retrofit Worskhop\Retro Workshop15.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989137" y="5014752"/>
            <a:ext cx="2193925" cy="1462248"/>
          </a:xfrm>
          <a:prstGeom prst="rect">
            <a:avLst/>
          </a:prstGeom>
          <a:ln>
            <a:noFill/>
          </a:ln>
          <a:effectLst>
            <a:outerShdw blurRad="292100" dist="139700" dir="2700000" algn="tl" rotWithShape="0">
              <a:srgbClr val="333333">
                <a:alpha val="65000"/>
              </a:srgbClr>
            </a:outerShdw>
          </a:effectLst>
        </p:spPr>
      </p:pic>
      <p:sp>
        <p:nvSpPr>
          <p:cNvPr id="7" name="Title 1"/>
          <p:cNvSpPr txBox="1">
            <a:spLocks/>
          </p:cNvSpPr>
          <p:nvPr/>
        </p:nvSpPr>
        <p:spPr bwMode="ltGray">
          <a:xfrm>
            <a:off x="-152400" y="304800"/>
            <a:ext cx="6477000" cy="8683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1">
                    <a:lumMod val="75000"/>
                  </a:schemeClr>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a:solidFill>
                  <a:schemeClr val="bg1"/>
                </a:solidFill>
              </a:rPr>
              <a:t>ICC  </a:t>
            </a:r>
            <a:r>
              <a:rPr lang="en-US" sz="2400" kern="0" dirty="0">
                <a:solidFill>
                  <a:schemeClr val="bg1"/>
                </a:solidFill>
              </a:rPr>
              <a:t>(continued)</a:t>
            </a:r>
          </a:p>
        </p:txBody>
      </p:sp>
      <p:sp>
        <p:nvSpPr>
          <p:cNvPr id="9" name="Rectangle 2059"/>
          <p:cNvSpPr txBox="1">
            <a:spLocks noChangeArrowheads="1"/>
          </p:cNvSpPr>
          <p:nvPr/>
        </p:nvSpPr>
        <p:spPr bwMode="auto">
          <a:xfrm>
            <a:off x="152400" y="9144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ICC Mitigation Solutions, known as </a:t>
            </a:r>
            <a:r>
              <a:rPr lang="en-US" sz="2800" kern="0" dirty="0">
                <a:solidFill>
                  <a:schemeClr val="tx2"/>
                </a:solidFill>
                <a:latin typeface="Calibri" pitchFamily="34" charset="0"/>
                <a:cs typeface="Calibri" pitchFamily="34" charset="0"/>
              </a:rPr>
              <a:t>FRED</a:t>
            </a:r>
            <a:r>
              <a:rPr lang="en-US" sz="2800" b="0" kern="0" dirty="0">
                <a:solidFill>
                  <a:schemeClr val="tx2"/>
                </a:solidFill>
                <a:latin typeface="Calibri" pitchFamily="34" charset="0"/>
                <a:cs typeface="Calibri" pitchFamily="34" charset="0"/>
              </a:rPr>
              <a:t>:</a:t>
            </a:r>
            <a:endParaRPr lang="en-US" sz="2000" b="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endParaRPr lang="en-US" sz="1600" b="0" kern="0" dirty="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Floodproofing (nonresidential properties only);</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Relocating to a new site, outside of the SFHA;</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Elevating above the flood level in the community, and;</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Demolishing the building.</a:t>
            </a:r>
          </a:p>
        </p:txBody>
      </p:sp>
      <p:sp>
        <p:nvSpPr>
          <p:cNvPr id="2" name="Slide Number Placeholder 1"/>
          <p:cNvSpPr>
            <a:spLocks noGrp="1"/>
          </p:cNvSpPr>
          <p:nvPr>
            <p:ph type="sldNum" sz="quarter" idx="12"/>
          </p:nvPr>
        </p:nvSpPr>
        <p:spPr/>
        <p:txBody>
          <a:bodyPr/>
          <a:lstStyle/>
          <a:p>
            <a:fld id="{92701AAA-C610-44FA-AAF6-900CDDFFB84A}" type="slidenum">
              <a:rPr lang="en-US" smtClean="0"/>
              <a:t>142</a:t>
            </a:fld>
            <a:endParaRPr lang="en-US" dirty="0"/>
          </a:p>
        </p:txBody>
      </p:sp>
      <p:sp>
        <p:nvSpPr>
          <p:cNvPr id="10" name="TextBox 9"/>
          <p:cNvSpPr txBox="1"/>
          <p:nvPr/>
        </p:nvSpPr>
        <p:spPr>
          <a:xfrm>
            <a:off x="390471" y="5558135"/>
            <a:ext cx="1285929" cy="461665"/>
          </a:xfrm>
          <a:prstGeom prst="rect">
            <a:avLst/>
          </a:prstGeom>
          <a:noFill/>
        </p:spPr>
        <p:txBody>
          <a:bodyPr wrap="none" rtlCol="0">
            <a:spAutoFit/>
          </a:bodyPr>
          <a:lstStyle/>
          <a:p>
            <a:r>
              <a:rPr lang="en-US" sz="1200" dirty="0"/>
              <a:t>Photos courtesy</a:t>
            </a:r>
          </a:p>
          <a:p>
            <a:pPr algn="ctr"/>
            <a:r>
              <a:rPr lang="en-US" sz="1200" dirty="0"/>
              <a:t> of  MEMA</a:t>
            </a:r>
          </a:p>
        </p:txBody>
      </p:sp>
    </p:spTree>
    <p:extLst>
      <p:ext uri="{BB962C8B-B14F-4D97-AF65-F5344CB8AC3E}">
        <p14:creationId xmlns:p14="http://schemas.microsoft.com/office/powerpoint/2010/main" val="101310090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57200" y="1603095"/>
            <a:ext cx="8229600" cy="4639235"/>
          </a:xfrm>
        </p:spPr>
      </p:pic>
      <p:sp>
        <p:nvSpPr>
          <p:cNvPr id="4" name="Slide Number Placeholder 3"/>
          <p:cNvSpPr>
            <a:spLocks noGrp="1"/>
          </p:cNvSpPr>
          <p:nvPr>
            <p:ph type="sldNum" sz="quarter" idx="12"/>
          </p:nvPr>
        </p:nvSpPr>
        <p:spPr/>
        <p:txBody>
          <a:bodyPr/>
          <a:lstStyle/>
          <a:p>
            <a:fld id="{92701AAA-C610-44FA-AAF6-900CDDFFB84A}" type="slidenum">
              <a:rPr lang="en-US" smtClean="0"/>
              <a:t>143</a:t>
            </a:fld>
            <a:endParaRPr lang="en-US" dirty="0"/>
          </a:p>
        </p:txBody>
      </p:sp>
      <p:sp>
        <p:nvSpPr>
          <p:cNvPr id="6" name="Title 1"/>
          <p:cNvSpPr txBox="1">
            <a:spLocks/>
          </p:cNvSpPr>
          <p:nvPr/>
        </p:nvSpPr>
        <p:spPr bwMode="ltGray">
          <a:xfrm>
            <a:off x="-152400" y="304800"/>
            <a:ext cx="6477000" cy="8683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1">
                    <a:lumMod val="75000"/>
                  </a:schemeClr>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a:solidFill>
                  <a:schemeClr val="bg1"/>
                </a:solidFill>
              </a:rPr>
              <a:t>ICC  </a:t>
            </a:r>
            <a:r>
              <a:rPr lang="en-US" sz="2400" kern="0" dirty="0">
                <a:solidFill>
                  <a:schemeClr val="bg1"/>
                </a:solidFill>
              </a:rPr>
              <a:t>(continued)</a:t>
            </a:r>
          </a:p>
        </p:txBody>
      </p:sp>
      <p:sp>
        <p:nvSpPr>
          <p:cNvPr id="7" name="TextBox 6"/>
          <p:cNvSpPr txBox="1"/>
          <p:nvPr/>
        </p:nvSpPr>
        <p:spPr>
          <a:xfrm>
            <a:off x="3590871" y="6352401"/>
            <a:ext cx="3495729" cy="276999"/>
          </a:xfrm>
          <a:prstGeom prst="rect">
            <a:avLst/>
          </a:prstGeom>
          <a:noFill/>
        </p:spPr>
        <p:txBody>
          <a:bodyPr wrap="square" rtlCol="0">
            <a:spAutoFit/>
          </a:bodyPr>
          <a:lstStyle/>
          <a:p>
            <a:r>
              <a:rPr lang="en-US" sz="1200" dirty="0"/>
              <a:t>Photo courtesy of MEMA</a:t>
            </a:r>
          </a:p>
        </p:txBody>
      </p:sp>
    </p:spTree>
    <p:extLst>
      <p:ext uri="{BB962C8B-B14F-4D97-AF65-F5344CB8AC3E}">
        <p14:creationId xmlns:p14="http://schemas.microsoft.com/office/powerpoint/2010/main" val="75580717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2701AAA-C610-44FA-AAF6-900CDDFFB84A}" type="slidenum">
              <a:rPr lang="en-US" smtClean="0"/>
              <a:t>144</a:t>
            </a:fld>
            <a:endParaRPr lang="en-US" dirty="0"/>
          </a:p>
        </p:txBody>
      </p:sp>
      <p:sp>
        <p:nvSpPr>
          <p:cNvPr id="11" name="Title 1"/>
          <p:cNvSpPr txBox="1">
            <a:spLocks/>
          </p:cNvSpPr>
          <p:nvPr/>
        </p:nvSpPr>
        <p:spPr bwMode="ltGray">
          <a:xfrm>
            <a:off x="-152400" y="304800"/>
            <a:ext cx="6477000" cy="8683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1">
                    <a:lumMod val="75000"/>
                  </a:schemeClr>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a:solidFill>
                  <a:schemeClr val="bg1"/>
                </a:solidFill>
              </a:rPr>
              <a:t>ICC  </a:t>
            </a:r>
            <a:r>
              <a:rPr lang="en-US" sz="2400" kern="0" dirty="0">
                <a:solidFill>
                  <a:schemeClr val="bg1"/>
                </a:solidFill>
              </a:rPr>
              <a:t>(continued)</a:t>
            </a:r>
          </a:p>
        </p:txBody>
      </p:sp>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38200" y="1584960"/>
            <a:ext cx="2786743" cy="4876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ectangle 2059"/>
          <p:cNvSpPr txBox="1">
            <a:spLocks noChangeArrowheads="1"/>
          </p:cNvSpPr>
          <p:nvPr/>
        </p:nvSpPr>
        <p:spPr bwMode="auto">
          <a:xfrm>
            <a:off x="3624943" y="1173162"/>
            <a:ext cx="39624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3600" b="0" kern="0" dirty="0">
                <a:solidFill>
                  <a:schemeClr val="tx2"/>
                </a:solidFill>
                <a:latin typeface="Calibri" pitchFamily="34" charset="0"/>
                <a:cs typeface="Calibri" pitchFamily="34" charset="0"/>
              </a:rPr>
              <a:t>Butler Co., KS</a:t>
            </a:r>
          </a:p>
          <a:p>
            <a:pPr marL="342900" marR="0" lvl="1" indent="0" algn="l" defTabSz="914400" rtl="0" eaLnBrk="0" fontAlgn="base" latinLnBrk="0" hangingPunct="0">
              <a:spcBef>
                <a:spcPct val="30000"/>
              </a:spcBef>
              <a:spcAft>
                <a:spcPct val="0"/>
              </a:spcAft>
              <a:buClr>
                <a:srgbClr val="B0B1B3"/>
              </a:buClr>
              <a:buSzTx/>
              <a:buNone/>
              <a:tabLst/>
              <a:defRPr/>
            </a:pPr>
            <a:r>
              <a:rPr lang="en-US" b="0" kern="0" dirty="0">
                <a:latin typeface="Calibri" pitchFamily="34" charset="0"/>
                <a:cs typeface="Calibri" pitchFamily="34" charset="0"/>
              </a:rPr>
              <a:t>More than 50% damaged.  The right hand side garage was removed.  Elevated eight feet.  ICC paid the full $30K allocated and the homeowner paid the balance.</a:t>
            </a:r>
          </a:p>
        </p:txBody>
      </p:sp>
      <p:sp>
        <p:nvSpPr>
          <p:cNvPr id="7" name="TextBox 6"/>
          <p:cNvSpPr txBox="1"/>
          <p:nvPr/>
        </p:nvSpPr>
        <p:spPr>
          <a:xfrm>
            <a:off x="3886199" y="6047601"/>
            <a:ext cx="3701143" cy="276999"/>
          </a:xfrm>
          <a:prstGeom prst="rect">
            <a:avLst/>
          </a:prstGeom>
          <a:noFill/>
        </p:spPr>
        <p:txBody>
          <a:bodyPr wrap="square" rtlCol="0">
            <a:spAutoFit/>
          </a:bodyPr>
          <a:lstStyle/>
          <a:p>
            <a:r>
              <a:rPr lang="en-US" sz="1200" dirty="0"/>
              <a:t>Photos courtesy of  KS </a:t>
            </a:r>
            <a:r>
              <a:rPr lang="en-US" sz="1200" dirty="0" err="1"/>
              <a:t>Dept</a:t>
            </a:r>
            <a:r>
              <a:rPr lang="en-US" sz="1200" dirty="0"/>
              <a:t> of Agriculture</a:t>
            </a:r>
          </a:p>
        </p:txBody>
      </p:sp>
    </p:spTree>
    <p:extLst>
      <p:ext uri="{BB962C8B-B14F-4D97-AF65-F5344CB8AC3E}">
        <p14:creationId xmlns:p14="http://schemas.microsoft.com/office/powerpoint/2010/main" val="231448755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ltGray">
          <a:xfrm>
            <a:off x="-152400" y="304800"/>
            <a:ext cx="6477000" cy="8683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1">
                    <a:lumMod val="75000"/>
                  </a:schemeClr>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a:solidFill>
                  <a:schemeClr val="bg1"/>
                </a:solidFill>
              </a:rPr>
              <a:t>ICC  </a:t>
            </a:r>
            <a:r>
              <a:rPr lang="en-US" sz="2400" kern="0" dirty="0">
                <a:solidFill>
                  <a:schemeClr val="bg1"/>
                </a:solidFill>
              </a:rPr>
              <a:t>(continued)</a:t>
            </a:r>
          </a:p>
        </p:txBody>
      </p:sp>
      <p:sp>
        <p:nvSpPr>
          <p:cNvPr id="6" name="Rectangle 2059"/>
          <p:cNvSpPr txBox="1">
            <a:spLocks noChangeArrowheads="1"/>
          </p:cNvSpPr>
          <p:nvPr/>
        </p:nvSpPr>
        <p:spPr bwMode="auto">
          <a:xfrm>
            <a:off x="152400" y="9144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Repetitive Loss vs. Substantial Damage.</a:t>
            </a:r>
          </a:p>
          <a:p>
            <a:pPr marL="342900" marR="0" lvl="1" indent="0" algn="l" defTabSz="914400" rtl="0" eaLnBrk="0" fontAlgn="base" latinLnBrk="0" hangingPunct="0">
              <a:spcBef>
                <a:spcPct val="30000"/>
              </a:spcBef>
              <a:spcAft>
                <a:spcPct val="0"/>
              </a:spcAft>
              <a:buClr>
                <a:srgbClr val="B0B1B3"/>
              </a:buClr>
              <a:buSzTx/>
              <a:buNone/>
              <a:tabLst/>
              <a:defRPr/>
            </a:pPr>
            <a:endParaRPr lang="en-US" sz="1600" b="0" kern="0" dirty="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An ICC repetitive loss structure, per community determination:</a:t>
            </a:r>
          </a:p>
          <a:p>
            <a:pPr marL="1017588" lvl="2" indent="-342900">
              <a:spcBef>
                <a:spcPct val="30000"/>
              </a:spcBef>
              <a:defRPr/>
            </a:pPr>
            <a:r>
              <a:rPr lang="en-US" b="0" kern="0" dirty="0">
                <a:latin typeface="Calibri" pitchFamily="34" charset="0"/>
                <a:cs typeface="Calibri" pitchFamily="34" charset="0"/>
              </a:rPr>
              <a:t>Was flood damaged twice within ten years.</a:t>
            </a:r>
          </a:p>
          <a:p>
            <a:pPr marL="1017588" lvl="2" indent="-342900">
              <a:spcBef>
                <a:spcPct val="30000"/>
              </a:spcBef>
              <a:defRPr/>
            </a:pPr>
            <a:r>
              <a:rPr lang="en-US" b="0" kern="0" dirty="0">
                <a:latin typeface="Calibri" pitchFamily="34" charset="0"/>
                <a:cs typeface="Calibri" pitchFamily="34" charset="0"/>
              </a:rPr>
              <a:t>Had a repair cost that equaled/exceeded 25% of market value each time.</a:t>
            </a:r>
          </a:p>
        </p:txBody>
      </p:sp>
      <p:sp>
        <p:nvSpPr>
          <p:cNvPr id="2" name="Slide Number Placeholder 1"/>
          <p:cNvSpPr>
            <a:spLocks noGrp="1"/>
          </p:cNvSpPr>
          <p:nvPr>
            <p:ph type="sldNum" sz="quarter" idx="12"/>
          </p:nvPr>
        </p:nvSpPr>
        <p:spPr/>
        <p:txBody>
          <a:bodyPr/>
          <a:lstStyle/>
          <a:p>
            <a:fld id="{92701AAA-C610-44FA-AAF6-900CDDFFB84A}" type="slidenum">
              <a:rPr lang="en-US" smtClean="0"/>
              <a:t>145</a:t>
            </a:fld>
            <a:endParaRPr lang="en-US" dirty="0"/>
          </a:p>
        </p:txBody>
      </p:sp>
    </p:spTree>
    <p:extLst>
      <p:ext uri="{BB962C8B-B14F-4D97-AF65-F5344CB8AC3E}">
        <p14:creationId xmlns:p14="http://schemas.microsoft.com/office/powerpoint/2010/main" val="360170333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ltGray">
          <a:xfrm>
            <a:off x="-152400" y="304800"/>
            <a:ext cx="6477000" cy="8683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1">
                    <a:lumMod val="75000"/>
                  </a:schemeClr>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a:solidFill>
                  <a:schemeClr val="bg1"/>
                </a:solidFill>
              </a:rPr>
              <a:t>ICC  </a:t>
            </a:r>
            <a:r>
              <a:rPr lang="en-US" sz="2400" kern="0" dirty="0">
                <a:solidFill>
                  <a:schemeClr val="bg1"/>
                </a:solidFill>
              </a:rPr>
              <a:t>(continued)</a:t>
            </a:r>
          </a:p>
        </p:txBody>
      </p:sp>
      <p:sp>
        <p:nvSpPr>
          <p:cNvPr id="6" name="Rectangle 2059"/>
          <p:cNvSpPr txBox="1">
            <a:spLocks noChangeArrowheads="1"/>
          </p:cNvSpPr>
          <p:nvPr/>
        </p:nvSpPr>
        <p:spPr bwMode="auto">
          <a:xfrm>
            <a:off x="152400" y="9144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Repetitive Loss vs. Substantial Damage. </a:t>
            </a:r>
            <a:r>
              <a:rPr lang="en-US" sz="2000" b="0" kern="0" dirty="0">
                <a:solidFill>
                  <a:schemeClr val="tx2"/>
                </a:solidFill>
                <a:latin typeface="Calibri" pitchFamily="34" charset="0"/>
                <a:cs typeface="Calibri" pitchFamily="34" charset="0"/>
              </a:rPr>
              <a:t>(conclusion)</a:t>
            </a:r>
          </a:p>
          <a:p>
            <a:pPr marL="342900" marR="0" lvl="1" indent="0" algn="l" defTabSz="914400" rtl="0" eaLnBrk="0" fontAlgn="base" latinLnBrk="0" hangingPunct="0">
              <a:spcBef>
                <a:spcPct val="30000"/>
              </a:spcBef>
              <a:spcAft>
                <a:spcPct val="0"/>
              </a:spcAft>
              <a:buClr>
                <a:srgbClr val="B0B1B3"/>
              </a:buClr>
              <a:buSzTx/>
              <a:buNone/>
              <a:tabLst/>
              <a:defRPr/>
            </a:pPr>
            <a:endParaRPr lang="en-US" sz="1600" b="0" kern="0" dirty="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An ICC structure substantially damaged by flood:</a:t>
            </a:r>
          </a:p>
          <a:p>
            <a:pPr marL="1017588" lvl="2" indent="-342900">
              <a:spcBef>
                <a:spcPct val="30000"/>
              </a:spcBef>
              <a:defRPr/>
            </a:pPr>
            <a:r>
              <a:rPr lang="en-US" b="0" kern="0" dirty="0">
                <a:latin typeface="Calibri" pitchFamily="34" charset="0"/>
                <a:cs typeface="Calibri" pitchFamily="34" charset="0"/>
              </a:rPr>
              <a:t>Was flood damaged by a single event.</a:t>
            </a:r>
          </a:p>
          <a:p>
            <a:pPr marL="1017588" lvl="2" indent="-342900">
              <a:spcBef>
                <a:spcPct val="30000"/>
              </a:spcBef>
              <a:defRPr/>
            </a:pPr>
            <a:r>
              <a:rPr lang="en-US" b="0" kern="0" dirty="0">
                <a:latin typeface="Calibri" pitchFamily="34" charset="0"/>
                <a:cs typeface="Calibri" pitchFamily="34" charset="0"/>
              </a:rPr>
              <a:t>Will cost 50% or more of the pre-flood market value to restore to pre-damage condition.</a:t>
            </a:r>
          </a:p>
        </p:txBody>
      </p:sp>
      <p:sp>
        <p:nvSpPr>
          <p:cNvPr id="2" name="Slide Number Placeholder 1"/>
          <p:cNvSpPr>
            <a:spLocks noGrp="1"/>
          </p:cNvSpPr>
          <p:nvPr>
            <p:ph type="sldNum" sz="quarter" idx="12"/>
          </p:nvPr>
        </p:nvSpPr>
        <p:spPr/>
        <p:txBody>
          <a:bodyPr/>
          <a:lstStyle/>
          <a:p>
            <a:fld id="{92701AAA-C610-44FA-AAF6-900CDDFFB84A}" type="slidenum">
              <a:rPr lang="en-US" smtClean="0"/>
              <a:t>146</a:t>
            </a:fld>
            <a:endParaRPr lang="en-US" dirty="0"/>
          </a:p>
        </p:txBody>
      </p:sp>
    </p:spTree>
    <p:extLst>
      <p:ext uri="{BB962C8B-B14F-4D97-AF65-F5344CB8AC3E}">
        <p14:creationId xmlns:p14="http://schemas.microsoft.com/office/powerpoint/2010/main" val="86256162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ltGray">
          <a:xfrm>
            <a:off x="-152400" y="304800"/>
            <a:ext cx="6477000" cy="8683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1">
                    <a:lumMod val="75000"/>
                  </a:schemeClr>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a:solidFill>
                  <a:schemeClr val="bg1"/>
                </a:solidFill>
              </a:rPr>
              <a:t>ICC  </a:t>
            </a:r>
            <a:r>
              <a:rPr lang="en-US" sz="2400" kern="0" dirty="0">
                <a:solidFill>
                  <a:schemeClr val="bg1"/>
                </a:solidFill>
              </a:rPr>
              <a:t>(continued)</a:t>
            </a:r>
          </a:p>
        </p:txBody>
      </p:sp>
      <p:sp>
        <p:nvSpPr>
          <p:cNvPr id="6" name="Rectangle 2059"/>
          <p:cNvSpPr txBox="1">
            <a:spLocks noChangeArrowheads="1"/>
          </p:cNvSpPr>
          <p:nvPr/>
        </p:nvSpPr>
        <p:spPr bwMode="auto">
          <a:xfrm>
            <a:off x="152400" y="9144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Eligibility for ICC Coverage:</a:t>
            </a:r>
            <a:endParaRPr lang="en-US" sz="2000" b="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endParaRPr lang="en-US" sz="1600" b="0" kern="0" dirty="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Eligible: Buildings in the SFHA in Regular Program communities.</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Not eligible:</a:t>
            </a:r>
          </a:p>
          <a:p>
            <a:pPr marL="1017588" lvl="2" indent="-342900">
              <a:spcBef>
                <a:spcPct val="30000"/>
              </a:spcBef>
              <a:defRPr/>
            </a:pPr>
            <a:r>
              <a:rPr lang="en-US" b="0" kern="0" dirty="0">
                <a:latin typeface="Calibri" pitchFamily="34" charset="0"/>
                <a:cs typeface="Calibri" pitchFamily="34" charset="0"/>
              </a:rPr>
              <a:t>Buildings insured under Group Flood Insurance Policy.</a:t>
            </a:r>
          </a:p>
          <a:p>
            <a:pPr marL="1017588" lvl="2" indent="-342900">
              <a:spcBef>
                <a:spcPct val="30000"/>
              </a:spcBef>
              <a:defRPr/>
            </a:pPr>
            <a:r>
              <a:rPr lang="en-US" b="0" kern="0" dirty="0">
                <a:latin typeface="Calibri" pitchFamily="34" charset="0"/>
                <a:cs typeface="Calibri" pitchFamily="34" charset="0"/>
              </a:rPr>
              <a:t>Units insured under a condo unit owner policy.</a:t>
            </a:r>
          </a:p>
          <a:p>
            <a:pPr marL="1017588" lvl="2" indent="-342900">
              <a:spcBef>
                <a:spcPct val="30000"/>
              </a:spcBef>
              <a:defRPr/>
            </a:pPr>
            <a:r>
              <a:rPr lang="en-US" b="0" kern="0" dirty="0">
                <a:latin typeface="Calibri" pitchFamily="34" charset="0"/>
                <a:cs typeface="Calibri" pitchFamily="34" charset="0"/>
              </a:rPr>
              <a:t>Buildings in Emergency Program communities.</a:t>
            </a:r>
          </a:p>
        </p:txBody>
      </p:sp>
      <p:sp>
        <p:nvSpPr>
          <p:cNvPr id="2" name="Slide Number Placeholder 1"/>
          <p:cNvSpPr>
            <a:spLocks noGrp="1"/>
          </p:cNvSpPr>
          <p:nvPr>
            <p:ph type="sldNum" sz="quarter" idx="12"/>
          </p:nvPr>
        </p:nvSpPr>
        <p:spPr/>
        <p:txBody>
          <a:bodyPr/>
          <a:lstStyle/>
          <a:p>
            <a:fld id="{92701AAA-C610-44FA-AAF6-900CDDFFB84A}" type="slidenum">
              <a:rPr lang="en-US" smtClean="0"/>
              <a:t>147</a:t>
            </a:fld>
            <a:endParaRPr lang="en-US" dirty="0"/>
          </a:p>
        </p:txBody>
      </p:sp>
    </p:spTree>
    <p:extLst>
      <p:ext uri="{BB962C8B-B14F-4D97-AF65-F5344CB8AC3E}">
        <p14:creationId xmlns:p14="http://schemas.microsoft.com/office/powerpoint/2010/main" val="297936102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ltGray">
          <a:xfrm>
            <a:off x="-152400" y="304800"/>
            <a:ext cx="6477000" cy="8683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1">
                    <a:lumMod val="75000"/>
                  </a:schemeClr>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a:solidFill>
                  <a:schemeClr val="bg1"/>
                </a:solidFill>
              </a:rPr>
              <a:t>ICC  </a:t>
            </a:r>
            <a:r>
              <a:rPr lang="en-US" sz="2400" kern="0" dirty="0">
                <a:solidFill>
                  <a:schemeClr val="bg1"/>
                </a:solidFill>
              </a:rPr>
              <a:t>(continued)</a:t>
            </a:r>
          </a:p>
        </p:txBody>
      </p:sp>
      <p:sp>
        <p:nvSpPr>
          <p:cNvPr id="7" name="Rectangle 2059"/>
          <p:cNvSpPr txBox="1">
            <a:spLocks noChangeArrowheads="1"/>
          </p:cNvSpPr>
          <p:nvPr/>
        </p:nvSpPr>
        <p:spPr bwMode="auto">
          <a:xfrm>
            <a:off x="152400" y="9144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Eligibility for ICC Repetitive Loss Payment:</a:t>
            </a:r>
            <a:endParaRPr lang="en-US" sz="2000" b="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endParaRPr lang="en-US" sz="1600" b="0" kern="0" dirty="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To receive payment:</a:t>
            </a:r>
          </a:p>
          <a:p>
            <a:pPr marL="1017588" lvl="2" indent="-342900">
              <a:spcBef>
                <a:spcPct val="30000"/>
              </a:spcBef>
              <a:defRPr/>
            </a:pPr>
            <a:r>
              <a:rPr lang="en-US" b="0" kern="0" dirty="0">
                <a:latin typeface="Calibri" pitchFamily="34" charset="0"/>
                <a:cs typeface="Calibri" pitchFamily="34" charset="0"/>
              </a:rPr>
              <a:t>Community adopted / enforces a repetitive loss provision, or</a:t>
            </a:r>
          </a:p>
          <a:p>
            <a:pPr marL="1017588" lvl="2" indent="-342900">
              <a:spcBef>
                <a:spcPct val="30000"/>
              </a:spcBef>
              <a:defRPr/>
            </a:pPr>
            <a:r>
              <a:rPr lang="en-US" b="0" kern="0" dirty="0">
                <a:latin typeface="Calibri" pitchFamily="34" charset="0"/>
                <a:cs typeface="Calibri" pitchFamily="34" charset="0"/>
              </a:rPr>
              <a:t>Building has a history of NFIP claim payments that satisfy the NFIRA of 1994 definition of “repetitive loss structure.”</a:t>
            </a:r>
          </a:p>
        </p:txBody>
      </p:sp>
      <p:sp>
        <p:nvSpPr>
          <p:cNvPr id="2" name="Slide Number Placeholder 1"/>
          <p:cNvSpPr>
            <a:spLocks noGrp="1"/>
          </p:cNvSpPr>
          <p:nvPr>
            <p:ph type="sldNum" sz="quarter" idx="12"/>
          </p:nvPr>
        </p:nvSpPr>
        <p:spPr/>
        <p:txBody>
          <a:bodyPr/>
          <a:lstStyle/>
          <a:p>
            <a:fld id="{92701AAA-C610-44FA-AAF6-900CDDFFB84A}" type="slidenum">
              <a:rPr lang="en-US" smtClean="0"/>
              <a:t>148</a:t>
            </a:fld>
            <a:endParaRPr lang="en-US" dirty="0"/>
          </a:p>
        </p:txBody>
      </p:sp>
    </p:spTree>
    <p:extLst>
      <p:ext uri="{BB962C8B-B14F-4D97-AF65-F5344CB8AC3E}">
        <p14:creationId xmlns:p14="http://schemas.microsoft.com/office/powerpoint/2010/main" val="4020770921"/>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ltGray">
          <a:xfrm>
            <a:off x="-152400" y="304800"/>
            <a:ext cx="6477000" cy="8683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1">
                    <a:lumMod val="75000"/>
                  </a:schemeClr>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a:solidFill>
                  <a:schemeClr val="bg1"/>
                </a:solidFill>
              </a:rPr>
              <a:t>ICC  </a:t>
            </a:r>
            <a:r>
              <a:rPr lang="en-US" sz="2400" kern="0" dirty="0">
                <a:solidFill>
                  <a:schemeClr val="bg1"/>
                </a:solidFill>
              </a:rPr>
              <a:t>(continued)</a:t>
            </a:r>
          </a:p>
        </p:txBody>
      </p:sp>
      <p:sp>
        <p:nvSpPr>
          <p:cNvPr id="7" name="Rectangle 2059"/>
          <p:cNvSpPr txBox="1">
            <a:spLocks noChangeArrowheads="1"/>
          </p:cNvSpPr>
          <p:nvPr/>
        </p:nvSpPr>
        <p:spPr bwMode="auto">
          <a:xfrm>
            <a:off x="152400" y="9144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How is ICC implemented on properties in A zones?</a:t>
            </a:r>
            <a:endParaRPr lang="en-US" sz="2000" b="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endParaRPr lang="en-US" sz="1600" b="0" kern="0" dirty="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Under the minimum NFIP regulations, States and communities must require the elevation or Floodproofing (non-residential only) of buildings in an A zone to the BFE where elevation data from a Federal, State or other sources is obtained, reviewed and reasonably utilized.</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After this data is obtained, the community adopts the determined BFE.  Information is entered on the EC.</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ICC will not pay for the cost to develop the BFE.</a:t>
            </a:r>
          </a:p>
        </p:txBody>
      </p:sp>
      <p:sp>
        <p:nvSpPr>
          <p:cNvPr id="2" name="Slide Number Placeholder 1"/>
          <p:cNvSpPr>
            <a:spLocks noGrp="1"/>
          </p:cNvSpPr>
          <p:nvPr>
            <p:ph type="sldNum" sz="quarter" idx="12"/>
          </p:nvPr>
        </p:nvSpPr>
        <p:spPr/>
        <p:txBody>
          <a:bodyPr/>
          <a:lstStyle/>
          <a:p>
            <a:fld id="{92701AAA-C610-44FA-AAF6-900CDDFFB84A}" type="slidenum">
              <a:rPr lang="en-US" smtClean="0"/>
              <a:t>149</a:t>
            </a:fld>
            <a:endParaRPr lang="en-US" dirty="0"/>
          </a:p>
        </p:txBody>
      </p:sp>
    </p:spTree>
    <p:extLst>
      <p:ext uri="{BB962C8B-B14F-4D97-AF65-F5344CB8AC3E}">
        <p14:creationId xmlns:p14="http://schemas.microsoft.com/office/powerpoint/2010/main" val="20140509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059"/>
          <p:cNvSpPr txBox="1">
            <a:spLocks noChangeArrowheads="1"/>
          </p:cNvSpPr>
          <p:nvPr/>
        </p:nvSpPr>
        <p:spPr bwMode="auto">
          <a:xfrm>
            <a:off x="152400" y="914400"/>
            <a:ext cx="81534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lvl="1" indent="0">
              <a:buNone/>
              <a:defRPr/>
            </a:pPr>
            <a:r>
              <a:rPr lang="en-US" sz="2800" kern="0" dirty="0">
                <a:solidFill>
                  <a:schemeClr val="accent5">
                    <a:lumMod val="50000"/>
                  </a:schemeClr>
                </a:solidFill>
                <a:latin typeface="Calibri" pitchFamily="34" charset="0"/>
                <a:cs typeface="Calibri" pitchFamily="34" charset="0"/>
              </a:rPr>
              <a:t>Recovery</a:t>
            </a:r>
            <a:r>
              <a:rPr lang="en-US" sz="2800" kern="0" dirty="0">
                <a:solidFill>
                  <a:schemeClr val="tx2"/>
                </a:solidFill>
                <a:latin typeface="Calibri" pitchFamily="34" charset="0"/>
                <a:cs typeface="Calibri" pitchFamily="34" charset="0"/>
              </a:rPr>
              <a:t> </a:t>
            </a:r>
            <a:r>
              <a:rPr lang="en-US" sz="2800" b="0" kern="0" dirty="0">
                <a:solidFill>
                  <a:schemeClr val="tx2"/>
                </a:solidFill>
                <a:latin typeface="Calibri" pitchFamily="34" charset="0"/>
                <a:cs typeface="Calibri" pitchFamily="34" charset="0"/>
              </a:rPr>
              <a:t>includes planning for any actions taken following termination of the emergency phase and signals the return to facility/emergency operations center to normal operations.  </a:t>
            </a:r>
            <a:r>
              <a:rPr lang="en-US" sz="1200" b="0" kern="0" dirty="0">
                <a:solidFill>
                  <a:schemeClr val="tx2"/>
                </a:solidFill>
                <a:latin typeface="Calibri" pitchFamily="34" charset="0"/>
                <a:cs typeface="Calibri" pitchFamily="34" charset="0"/>
              </a:rPr>
              <a:t>(continued)</a:t>
            </a:r>
          </a:p>
          <a:p>
            <a:pPr marL="342900" marR="0" lvl="1" indent="0" algn="l" defTabSz="914400" rtl="0" eaLnBrk="0" fontAlgn="base" latinLnBrk="0" hangingPunct="0">
              <a:spcBef>
                <a:spcPct val="30000"/>
              </a:spcBef>
              <a:spcAft>
                <a:spcPct val="0"/>
              </a:spcAft>
              <a:buClr>
                <a:srgbClr val="B0B1B3"/>
              </a:buClr>
              <a:buSzTx/>
              <a:buNone/>
              <a:tabLst/>
              <a:defRPr/>
            </a:pPr>
            <a:r>
              <a:rPr lang="en-US" b="0" kern="0" dirty="0">
                <a:latin typeface="Calibri" pitchFamily="34" charset="0"/>
                <a:cs typeface="Calibri" pitchFamily="34" charset="0"/>
              </a:rPr>
              <a:t>Complexity of issues, with multiple stakeholders, distinctions between short -and long-term recovery and conceptual models of community recovery .  Unlike response where all efforts have a singular focus, recovery has complex issues and decisions that must be made by both individuals and communities.</a:t>
            </a:r>
          </a:p>
          <a:p>
            <a:pPr marL="342900" marR="0" lvl="1" indent="0" algn="l" defTabSz="914400" rtl="0" eaLnBrk="0" fontAlgn="base" latinLnBrk="0" hangingPunct="0">
              <a:spcBef>
                <a:spcPct val="30000"/>
              </a:spcBef>
              <a:spcAft>
                <a:spcPct val="0"/>
              </a:spcAft>
              <a:buClr>
                <a:srgbClr val="B0B1B3"/>
              </a:buClr>
              <a:buSzTx/>
              <a:buNone/>
              <a:tabLst/>
              <a:defRPr/>
            </a:pPr>
            <a:endParaRPr lang="en-US" sz="2800" b="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endParaRPr lang="en-US" b="0" kern="0" dirty="0">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endParaRPr lang="en-US" sz="2800" b="0" kern="0" dirty="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sp>
        <p:nvSpPr>
          <p:cNvPr id="5" name="Title 1"/>
          <p:cNvSpPr txBox="1">
            <a:spLocks/>
          </p:cNvSpPr>
          <p:nvPr/>
        </p:nvSpPr>
        <p:spPr>
          <a:xfrm>
            <a:off x="914400" y="304800"/>
            <a:ext cx="5128149" cy="8683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a:solidFill>
                  <a:schemeClr val="bg1"/>
                </a:solidFill>
              </a:rPr>
              <a:t>Phases  </a:t>
            </a:r>
            <a:r>
              <a:rPr lang="en-US" sz="2400" dirty="0">
                <a:solidFill>
                  <a:schemeClr val="bg1"/>
                </a:solidFill>
              </a:rPr>
              <a:t>(continued)</a:t>
            </a:r>
          </a:p>
        </p:txBody>
      </p:sp>
      <p:sp>
        <p:nvSpPr>
          <p:cNvPr id="2" name="Slide Number Placeholder 1"/>
          <p:cNvSpPr>
            <a:spLocks noGrp="1"/>
          </p:cNvSpPr>
          <p:nvPr>
            <p:ph type="sldNum" sz="quarter" idx="4"/>
          </p:nvPr>
        </p:nvSpPr>
        <p:spPr/>
        <p:txBody>
          <a:bodyPr/>
          <a:lstStyle/>
          <a:p>
            <a:fld id="{92701AAA-C610-44FA-AAF6-900CDDFFB84A}" type="slidenum">
              <a:rPr lang="en-US" smtClean="0"/>
              <a:t>15</a:t>
            </a:fld>
            <a:endParaRPr lang="en-US" dirty="0"/>
          </a:p>
        </p:txBody>
      </p:sp>
    </p:spTree>
    <p:extLst>
      <p:ext uri="{BB962C8B-B14F-4D97-AF65-F5344CB8AC3E}">
        <p14:creationId xmlns:p14="http://schemas.microsoft.com/office/powerpoint/2010/main" val="350163236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ltGray">
          <a:xfrm>
            <a:off x="-152400" y="304800"/>
            <a:ext cx="6477000" cy="8683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1">
                    <a:lumMod val="75000"/>
                  </a:schemeClr>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a:solidFill>
                  <a:schemeClr val="bg1"/>
                </a:solidFill>
              </a:rPr>
              <a:t>ICC  </a:t>
            </a:r>
            <a:r>
              <a:rPr lang="en-US" sz="2400" kern="0" dirty="0">
                <a:solidFill>
                  <a:schemeClr val="bg1"/>
                </a:solidFill>
              </a:rPr>
              <a:t>(continued)</a:t>
            </a:r>
          </a:p>
        </p:txBody>
      </p:sp>
      <p:sp>
        <p:nvSpPr>
          <p:cNvPr id="7" name="Rectangle 2059"/>
          <p:cNvSpPr txBox="1">
            <a:spLocks noChangeArrowheads="1"/>
          </p:cNvSpPr>
          <p:nvPr/>
        </p:nvSpPr>
        <p:spPr bwMode="auto">
          <a:xfrm>
            <a:off x="152400" y="9144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How does the process work?</a:t>
            </a:r>
            <a:endParaRPr lang="en-US" sz="2000" b="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endParaRPr lang="en-US" sz="800" b="0" kern="0" dirty="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Policyholder: </a:t>
            </a:r>
          </a:p>
          <a:p>
            <a:pPr marL="1017588" lvl="2" indent="-342900">
              <a:spcBef>
                <a:spcPct val="30000"/>
              </a:spcBef>
              <a:defRPr/>
            </a:pPr>
            <a:r>
              <a:rPr lang="en-US" b="0" kern="0" dirty="0">
                <a:latin typeface="Calibri" pitchFamily="34" charset="0"/>
                <a:cs typeface="Calibri" pitchFamily="34" charset="0"/>
              </a:rPr>
              <a:t>Reports flood loss to insurer</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Adjuster / Claims Representative:</a:t>
            </a:r>
          </a:p>
          <a:p>
            <a:pPr marL="1017588" lvl="2" indent="-342900">
              <a:spcBef>
                <a:spcPct val="30000"/>
              </a:spcBef>
              <a:defRPr/>
            </a:pPr>
            <a:r>
              <a:rPr lang="en-US" b="0" kern="0" dirty="0">
                <a:latin typeface="Calibri" pitchFamily="34" charset="0"/>
                <a:cs typeface="Calibri" pitchFamily="34" charset="0"/>
              </a:rPr>
              <a:t>Estimates flood damage and tells policyholder that claim may be eligible for ICC benefits</a:t>
            </a:r>
          </a:p>
          <a:p>
            <a:pPr marL="685800" lvl="1" indent="-342900">
              <a:defRPr/>
            </a:pPr>
            <a:r>
              <a:rPr lang="en-US" b="0" kern="0" dirty="0">
                <a:latin typeface="Calibri" pitchFamily="34" charset="0"/>
                <a:cs typeface="Calibri" pitchFamily="34" charset="0"/>
              </a:rPr>
              <a:t>Building Department / Floodplain Administrator</a:t>
            </a:r>
          </a:p>
          <a:p>
            <a:pPr marL="1017588" lvl="2" indent="-342900">
              <a:spcBef>
                <a:spcPct val="30000"/>
              </a:spcBef>
              <a:defRPr/>
            </a:pPr>
            <a:r>
              <a:rPr lang="en-US" b="0" kern="0" dirty="0">
                <a:latin typeface="Calibri" pitchFamily="34" charset="0"/>
                <a:cs typeface="Calibri" pitchFamily="34" charset="0"/>
              </a:rPr>
              <a:t>Determines if the building is substantially damaged or is a repetitive loss.  Provide written determination to policyholder.</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endParaRPr lang="en-US" b="0" kern="0" dirty="0">
              <a:latin typeface="Calibri" pitchFamily="34" charset="0"/>
              <a:cs typeface="Calibri" pitchFamily="34" charset="0"/>
            </a:endParaRPr>
          </a:p>
        </p:txBody>
      </p:sp>
      <p:sp>
        <p:nvSpPr>
          <p:cNvPr id="2" name="Slide Number Placeholder 1"/>
          <p:cNvSpPr>
            <a:spLocks noGrp="1"/>
          </p:cNvSpPr>
          <p:nvPr>
            <p:ph type="sldNum" sz="quarter" idx="12"/>
          </p:nvPr>
        </p:nvSpPr>
        <p:spPr/>
        <p:txBody>
          <a:bodyPr/>
          <a:lstStyle/>
          <a:p>
            <a:fld id="{92701AAA-C610-44FA-AAF6-900CDDFFB84A}" type="slidenum">
              <a:rPr lang="en-US" smtClean="0"/>
              <a:t>150</a:t>
            </a:fld>
            <a:endParaRPr lang="en-US" dirty="0"/>
          </a:p>
        </p:txBody>
      </p:sp>
    </p:spTree>
    <p:extLst>
      <p:ext uri="{BB962C8B-B14F-4D97-AF65-F5344CB8AC3E}">
        <p14:creationId xmlns:p14="http://schemas.microsoft.com/office/powerpoint/2010/main" val="472264152"/>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ltGray">
          <a:xfrm>
            <a:off x="-152400" y="304800"/>
            <a:ext cx="6477000" cy="8683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1">
                    <a:lumMod val="75000"/>
                  </a:schemeClr>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a:solidFill>
                  <a:schemeClr val="bg1"/>
                </a:solidFill>
              </a:rPr>
              <a:t>ICC  </a:t>
            </a:r>
            <a:r>
              <a:rPr lang="en-US" sz="2400" kern="0" dirty="0">
                <a:solidFill>
                  <a:schemeClr val="bg1"/>
                </a:solidFill>
              </a:rPr>
              <a:t>(continued)</a:t>
            </a:r>
          </a:p>
        </p:txBody>
      </p:sp>
      <p:sp>
        <p:nvSpPr>
          <p:cNvPr id="7" name="Rectangle 2059"/>
          <p:cNvSpPr txBox="1">
            <a:spLocks noChangeArrowheads="1"/>
          </p:cNvSpPr>
          <p:nvPr/>
        </p:nvSpPr>
        <p:spPr bwMode="auto">
          <a:xfrm>
            <a:off x="152400" y="9144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How does the process work?  </a:t>
            </a:r>
            <a:r>
              <a:rPr lang="en-US" sz="2000" b="0" kern="0" dirty="0">
                <a:solidFill>
                  <a:schemeClr val="tx2"/>
                </a:solidFill>
                <a:latin typeface="Calibri" pitchFamily="34" charset="0"/>
                <a:cs typeface="Calibri" pitchFamily="34" charset="0"/>
              </a:rPr>
              <a:t>(continued)</a:t>
            </a:r>
          </a:p>
          <a:p>
            <a:pPr marL="342900" marR="0" lvl="1" indent="0" algn="l" defTabSz="914400" rtl="0" eaLnBrk="0" fontAlgn="base" latinLnBrk="0" hangingPunct="0">
              <a:spcBef>
                <a:spcPct val="30000"/>
              </a:spcBef>
              <a:spcAft>
                <a:spcPct val="0"/>
              </a:spcAft>
              <a:buClr>
                <a:srgbClr val="B0B1B3"/>
              </a:buClr>
              <a:buSzTx/>
              <a:buNone/>
              <a:tabLst/>
              <a:defRPr/>
            </a:pPr>
            <a:endParaRPr lang="en-US" sz="800" b="0" kern="0" dirty="0">
              <a:solidFill>
                <a:schemeClr val="tx2"/>
              </a:solidFill>
              <a:latin typeface="Calibri" pitchFamily="34" charset="0"/>
              <a:cs typeface="Calibri" pitchFamily="34" charset="0"/>
            </a:endParaRPr>
          </a:p>
          <a:p>
            <a:pPr marL="685800" lvl="2" indent="-288925">
              <a:spcBef>
                <a:spcPct val="30000"/>
              </a:spcBef>
              <a:defRPr/>
            </a:pPr>
            <a:r>
              <a:rPr lang="en-US" sz="2600" b="0" kern="0" dirty="0">
                <a:latin typeface="Calibri" pitchFamily="34" charset="0"/>
                <a:cs typeface="Calibri" pitchFamily="34" charset="0"/>
              </a:rPr>
              <a:t>Building Department / Floodplain Administrator</a:t>
            </a:r>
          </a:p>
          <a:p>
            <a:pPr marL="1017588" lvl="2" indent="-342900">
              <a:spcBef>
                <a:spcPct val="30000"/>
              </a:spcBef>
              <a:defRPr/>
            </a:pPr>
            <a:r>
              <a:rPr lang="en-US" b="0" kern="0" dirty="0">
                <a:latin typeface="Calibri" pitchFamily="34" charset="0"/>
                <a:cs typeface="Calibri" pitchFamily="34" charset="0"/>
              </a:rPr>
              <a:t>Discusses mitigation options that will comply with ordinance.  Issue any necessary building permits for agreed upon mitigation measures.</a:t>
            </a:r>
          </a:p>
          <a:p>
            <a:pPr marL="685800" lvl="1" indent="-342900">
              <a:defRPr/>
            </a:pPr>
            <a:r>
              <a:rPr lang="en-US" b="0" kern="0" dirty="0">
                <a:latin typeface="Calibri" pitchFamily="34" charset="0"/>
                <a:cs typeface="Calibri" pitchFamily="34" charset="0"/>
              </a:rPr>
              <a:t>Policyholder</a:t>
            </a:r>
          </a:p>
          <a:p>
            <a:pPr marL="1017588" lvl="2" indent="-342900">
              <a:spcBef>
                <a:spcPct val="30000"/>
              </a:spcBef>
              <a:defRPr/>
            </a:pPr>
            <a:r>
              <a:rPr lang="en-US" b="0" kern="0" dirty="0">
                <a:latin typeface="Calibri" pitchFamily="34" charset="0"/>
                <a:cs typeface="Calibri" pitchFamily="34" charset="0"/>
              </a:rPr>
              <a:t>Provides the local official’s written determination of substantial damage or repetitive loss to the adjuster.</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endParaRPr lang="en-US" b="0" kern="0" dirty="0">
              <a:latin typeface="Calibri" pitchFamily="34" charset="0"/>
              <a:cs typeface="Calibri" pitchFamily="34" charset="0"/>
            </a:endParaRPr>
          </a:p>
        </p:txBody>
      </p:sp>
      <p:sp>
        <p:nvSpPr>
          <p:cNvPr id="2" name="Slide Number Placeholder 1"/>
          <p:cNvSpPr>
            <a:spLocks noGrp="1"/>
          </p:cNvSpPr>
          <p:nvPr>
            <p:ph type="sldNum" sz="quarter" idx="12"/>
          </p:nvPr>
        </p:nvSpPr>
        <p:spPr/>
        <p:txBody>
          <a:bodyPr/>
          <a:lstStyle/>
          <a:p>
            <a:fld id="{92701AAA-C610-44FA-AAF6-900CDDFFB84A}" type="slidenum">
              <a:rPr lang="en-US" smtClean="0"/>
              <a:t>151</a:t>
            </a:fld>
            <a:endParaRPr lang="en-US" dirty="0"/>
          </a:p>
        </p:txBody>
      </p:sp>
    </p:spTree>
    <p:extLst>
      <p:ext uri="{BB962C8B-B14F-4D97-AF65-F5344CB8AC3E}">
        <p14:creationId xmlns:p14="http://schemas.microsoft.com/office/powerpoint/2010/main" val="420800356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ltGray">
          <a:xfrm>
            <a:off x="-152400" y="304800"/>
            <a:ext cx="6477000" cy="8683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1">
                    <a:lumMod val="75000"/>
                  </a:schemeClr>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a:solidFill>
                  <a:schemeClr val="bg1"/>
                </a:solidFill>
              </a:rPr>
              <a:t>ICC  </a:t>
            </a:r>
            <a:r>
              <a:rPr lang="en-US" sz="2400" kern="0" dirty="0">
                <a:solidFill>
                  <a:schemeClr val="bg1"/>
                </a:solidFill>
              </a:rPr>
              <a:t>(continued)</a:t>
            </a:r>
          </a:p>
        </p:txBody>
      </p:sp>
      <p:sp>
        <p:nvSpPr>
          <p:cNvPr id="7" name="Rectangle 2059"/>
          <p:cNvSpPr txBox="1">
            <a:spLocks noChangeArrowheads="1"/>
          </p:cNvSpPr>
          <p:nvPr/>
        </p:nvSpPr>
        <p:spPr bwMode="auto">
          <a:xfrm>
            <a:off x="152400" y="9144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How does the process work?  </a:t>
            </a:r>
            <a:r>
              <a:rPr lang="en-US" sz="2000" b="0" kern="0" dirty="0">
                <a:solidFill>
                  <a:schemeClr val="tx2"/>
                </a:solidFill>
                <a:latin typeface="Calibri" pitchFamily="34" charset="0"/>
                <a:cs typeface="Calibri" pitchFamily="34" charset="0"/>
              </a:rPr>
              <a:t>(continued)</a:t>
            </a:r>
          </a:p>
          <a:p>
            <a:pPr marL="342900" marR="0" lvl="1" indent="0" algn="l" defTabSz="914400" rtl="0" eaLnBrk="0" fontAlgn="base" latinLnBrk="0" hangingPunct="0">
              <a:spcBef>
                <a:spcPct val="30000"/>
              </a:spcBef>
              <a:spcAft>
                <a:spcPct val="0"/>
              </a:spcAft>
              <a:buClr>
                <a:srgbClr val="B0B1B3"/>
              </a:buClr>
              <a:buSzTx/>
              <a:buNone/>
              <a:tabLst/>
              <a:defRPr/>
            </a:pPr>
            <a:endParaRPr lang="en-US" sz="800" b="0" kern="0" dirty="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Adjuster / Claims Representative</a:t>
            </a:r>
          </a:p>
          <a:p>
            <a:pPr marL="1017588" lvl="2" indent="-342900">
              <a:spcBef>
                <a:spcPct val="30000"/>
              </a:spcBef>
              <a:defRPr/>
            </a:pPr>
            <a:r>
              <a:rPr lang="en-US" b="0" kern="0" dirty="0">
                <a:latin typeface="Calibri" pitchFamily="34" charset="0"/>
                <a:cs typeface="Calibri" pitchFamily="34" charset="0"/>
              </a:rPr>
              <a:t>Sets up an ICC claims file</a:t>
            </a:r>
          </a:p>
          <a:p>
            <a:pPr marL="1017588" lvl="2" indent="-342900">
              <a:spcBef>
                <a:spcPct val="30000"/>
              </a:spcBef>
              <a:defRPr/>
            </a:pPr>
            <a:r>
              <a:rPr lang="en-US" b="0" kern="0" dirty="0">
                <a:latin typeface="Calibri" pitchFamily="34" charset="0"/>
                <a:cs typeface="Calibri" pitchFamily="34" charset="0"/>
              </a:rPr>
              <a:t>Obtains damage and market value information on structure.  For a repetitive loss structure, obtain previous claim information</a:t>
            </a:r>
          </a:p>
          <a:p>
            <a:pPr marL="1017588" lvl="2" indent="-342900">
              <a:spcBef>
                <a:spcPct val="30000"/>
              </a:spcBef>
              <a:defRPr/>
            </a:pPr>
            <a:r>
              <a:rPr lang="en-US" b="0" kern="0" dirty="0">
                <a:latin typeface="Calibri" pitchFamily="34" charset="0"/>
                <a:cs typeface="Calibri" pitchFamily="34" charset="0"/>
              </a:rPr>
              <a:t>Verifies that flood related damages for the current building claim supports community information</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endParaRPr lang="en-US" b="0" kern="0" dirty="0">
              <a:latin typeface="Calibri" pitchFamily="34" charset="0"/>
              <a:cs typeface="Calibri" pitchFamily="34" charset="0"/>
            </a:endParaRPr>
          </a:p>
          <a:p>
            <a:pPr marL="674688" lvl="2" indent="0">
              <a:spcBef>
                <a:spcPct val="30000"/>
              </a:spcBef>
              <a:buNone/>
              <a:defRPr/>
            </a:pPr>
            <a:endParaRPr lang="en-US" b="0" kern="0" dirty="0">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endParaRPr lang="en-US" b="0" kern="0" dirty="0">
              <a:latin typeface="Calibri" pitchFamily="34" charset="0"/>
              <a:cs typeface="Calibri" pitchFamily="34" charset="0"/>
            </a:endParaRPr>
          </a:p>
        </p:txBody>
      </p:sp>
      <p:sp>
        <p:nvSpPr>
          <p:cNvPr id="2" name="Slide Number Placeholder 1"/>
          <p:cNvSpPr>
            <a:spLocks noGrp="1"/>
          </p:cNvSpPr>
          <p:nvPr>
            <p:ph type="sldNum" sz="quarter" idx="12"/>
          </p:nvPr>
        </p:nvSpPr>
        <p:spPr/>
        <p:txBody>
          <a:bodyPr/>
          <a:lstStyle/>
          <a:p>
            <a:fld id="{92701AAA-C610-44FA-AAF6-900CDDFFB84A}" type="slidenum">
              <a:rPr lang="en-US" smtClean="0"/>
              <a:t>152</a:t>
            </a:fld>
            <a:endParaRPr lang="en-US" dirty="0"/>
          </a:p>
        </p:txBody>
      </p:sp>
    </p:spTree>
    <p:extLst>
      <p:ext uri="{BB962C8B-B14F-4D97-AF65-F5344CB8AC3E}">
        <p14:creationId xmlns:p14="http://schemas.microsoft.com/office/powerpoint/2010/main" val="2354038747"/>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ltGray">
          <a:xfrm>
            <a:off x="-152400" y="304800"/>
            <a:ext cx="6477000" cy="8683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1">
                    <a:lumMod val="75000"/>
                  </a:schemeClr>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a:solidFill>
                  <a:schemeClr val="bg1"/>
                </a:solidFill>
              </a:rPr>
              <a:t>ICC  </a:t>
            </a:r>
            <a:r>
              <a:rPr lang="en-US" sz="2400" kern="0" dirty="0">
                <a:solidFill>
                  <a:schemeClr val="bg1"/>
                </a:solidFill>
              </a:rPr>
              <a:t>(continued)</a:t>
            </a:r>
          </a:p>
        </p:txBody>
      </p:sp>
      <p:sp>
        <p:nvSpPr>
          <p:cNvPr id="7" name="Rectangle 2059"/>
          <p:cNvSpPr txBox="1">
            <a:spLocks noChangeArrowheads="1"/>
          </p:cNvSpPr>
          <p:nvPr/>
        </p:nvSpPr>
        <p:spPr bwMode="auto">
          <a:xfrm>
            <a:off x="152400" y="9144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How does the process work?  </a:t>
            </a:r>
            <a:r>
              <a:rPr lang="en-US" sz="2000" b="0" kern="0" dirty="0">
                <a:solidFill>
                  <a:schemeClr val="tx2"/>
                </a:solidFill>
                <a:latin typeface="Calibri" pitchFamily="34" charset="0"/>
                <a:cs typeface="Calibri" pitchFamily="34" charset="0"/>
              </a:rPr>
              <a:t>(continued)</a:t>
            </a:r>
          </a:p>
          <a:p>
            <a:pPr marL="342900" marR="0" lvl="1" indent="0" algn="l" defTabSz="914400" rtl="0" eaLnBrk="0" fontAlgn="base" latinLnBrk="0" hangingPunct="0">
              <a:spcBef>
                <a:spcPct val="30000"/>
              </a:spcBef>
              <a:spcAft>
                <a:spcPct val="0"/>
              </a:spcAft>
              <a:buClr>
                <a:srgbClr val="B0B1B3"/>
              </a:buClr>
              <a:buSzTx/>
              <a:buNone/>
              <a:tabLst/>
              <a:defRPr/>
            </a:pPr>
            <a:endParaRPr lang="en-US" sz="800" b="0" kern="0" dirty="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Policyholder</a:t>
            </a:r>
          </a:p>
          <a:p>
            <a:pPr marL="1017588" lvl="2" indent="-342900">
              <a:spcBef>
                <a:spcPct val="30000"/>
              </a:spcBef>
              <a:defRPr/>
            </a:pPr>
            <a:r>
              <a:rPr lang="en-US" b="0" kern="0" dirty="0">
                <a:latin typeface="Calibri" pitchFamily="34" charset="0"/>
                <a:cs typeface="Calibri" pitchFamily="34" charset="0"/>
              </a:rPr>
              <a:t>Obtains a signed contract that details costs to perform the mitigation activity and gives it to the adjuster/claims representative</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Adjuster / Claims Representative</a:t>
            </a:r>
          </a:p>
          <a:p>
            <a:pPr marL="1017588" lvl="2" indent="-342900">
              <a:spcBef>
                <a:spcPct val="30000"/>
              </a:spcBef>
              <a:defRPr/>
            </a:pPr>
            <a:r>
              <a:rPr lang="en-US" b="0" kern="0" dirty="0">
                <a:latin typeface="Calibri" pitchFamily="34" charset="0"/>
                <a:cs typeface="Calibri" pitchFamily="34" charset="0"/>
              </a:rPr>
              <a:t>Provides Proof of Loss form to the policyholder</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endParaRPr lang="en-US" b="0" kern="0" dirty="0">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endParaRPr lang="en-US" b="0" kern="0" dirty="0">
              <a:latin typeface="Calibri" pitchFamily="34" charset="0"/>
              <a:cs typeface="Calibri" pitchFamily="34" charset="0"/>
            </a:endParaRPr>
          </a:p>
          <a:p>
            <a:pPr marL="674688" lvl="2" indent="0">
              <a:spcBef>
                <a:spcPct val="30000"/>
              </a:spcBef>
              <a:buNone/>
              <a:defRPr/>
            </a:pPr>
            <a:endParaRPr lang="en-US" b="0" kern="0" dirty="0">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endParaRPr lang="en-US" b="0" kern="0" dirty="0">
              <a:latin typeface="Calibri" pitchFamily="34" charset="0"/>
              <a:cs typeface="Calibri" pitchFamily="34" charset="0"/>
            </a:endParaRPr>
          </a:p>
        </p:txBody>
      </p:sp>
      <p:sp>
        <p:nvSpPr>
          <p:cNvPr id="2" name="Slide Number Placeholder 1"/>
          <p:cNvSpPr>
            <a:spLocks noGrp="1"/>
          </p:cNvSpPr>
          <p:nvPr>
            <p:ph type="sldNum" sz="quarter" idx="12"/>
          </p:nvPr>
        </p:nvSpPr>
        <p:spPr/>
        <p:txBody>
          <a:bodyPr/>
          <a:lstStyle/>
          <a:p>
            <a:fld id="{92701AAA-C610-44FA-AAF6-900CDDFFB84A}" type="slidenum">
              <a:rPr lang="en-US" smtClean="0"/>
              <a:t>153</a:t>
            </a:fld>
            <a:endParaRPr lang="en-US" dirty="0"/>
          </a:p>
        </p:txBody>
      </p:sp>
    </p:spTree>
    <p:extLst>
      <p:ext uri="{BB962C8B-B14F-4D97-AF65-F5344CB8AC3E}">
        <p14:creationId xmlns:p14="http://schemas.microsoft.com/office/powerpoint/2010/main" val="3299983038"/>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ltGray">
          <a:xfrm>
            <a:off x="-152400" y="304800"/>
            <a:ext cx="6477000" cy="8683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1">
                    <a:lumMod val="75000"/>
                  </a:schemeClr>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a:solidFill>
                  <a:schemeClr val="bg1"/>
                </a:solidFill>
              </a:rPr>
              <a:t>ICC  </a:t>
            </a:r>
            <a:r>
              <a:rPr lang="en-US" sz="2400" kern="0" dirty="0">
                <a:solidFill>
                  <a:schemeClr val="bg1"/>
                </a:solidFill>
              </a:rPr>
              <a:t>(continued)</a:t>
            </a:r>
          </a:p>
        </p:txBody>
      </p:sp>
      <p:sp>
        <p:nvSpPr>
          <p:cNvPr id="7" name="Rectangle 2059"/>
          <p:cNvSpPr txBox="1">
            <a:spLocks noChangeArrowheads="1"/>
          </p:cNvSpPr>
          <p:nvPr/>
        </p:nvSpPr>
        <p:spPr bwMode="auto">
          <a:xfrm>
            <a:off x="152400" y="9144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How does the process work?  </a:t>
            </a:r>
            <a:r>
              <a:rPr lang="en-US" sz="2000" b="0" kern="0" dirty="0">
                <a:solidFill>
                  <a:schemeClr val="tx2"/>
                </a:solidFill>
                <a:latin typeface="Calibri" pitchFamily="34" charset="0"/>
                <a:cs typeface="Calibri" pitchFamily="34" charset="0"/>
              </a:rPr>
              <a:t>(continued)</a:t>
            </a:r>
          </a:p>
          <a:p>
            <a:pPr marL="342900" marR="0" lvl="1" indent="0" algn="l" defTabSz="914400" rtl="0" eaLnBrk="0" fontAlgn="base" latinLnBrk="0" hangingPunct="0">
              <a:spcBef>
                <a:spcPct val="30000"/>
              </a:spcBef>
              <a:spcAft>
                <a:spcPct val="0"/>
              </a:spcAft>
              <a:buClr>
                <a:srgbClr val="B0B1B3"/>
              </a:buClr>
              <a:buSzTx/>
              <a:buNone/>
              <a:tabLst/>
              <a:defRPr/>
            </a:pPr>
            <a:endParaRPr lang="en-US" sz="800" b="0" kern="0" dirty="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Policyholder</a:t>
            </a:r>
          </a:p>
          <a:p>
            <a:pPr marL="1017588" lvl="2" indent="-342900">
              <a:spcBef>
                <a:spcPct val="30000"/>
              </a:spcBef>
              <a:defRPr/>
            </a:pPr>
            <a:r>
              <a:rPr lang="en-US" b="0" kern="0" dirty="0">
                <a:latin typeface="Calibri" pitchFamily="34" charset="0"/>
                <a:cs typeface="Calibri" pitchFamily="34" charset="0"/>
              </a:rPr>
              <a:t>Provides form and copy of community permits to the insurance company in order to receive the first portion of the ICC claim money</a:t>
            </a:r>
          </a:p>
          <a:p>
            <a:pPr marL="685800" lvl="1" indent="-342900">
              <a:defRPr/>
            </a:pPr>
            <a:r>
              <a:rPr lang="en-US" b="0" kern="0" dirty="0">
                <a:latin typeface="Calibri" pitchFamily="34" charset="0"/>
                <a:cs typeface="Calibri" pitchFamily="34" charset="0"/>
              </a:rPr>
              <a:t>Adjuster / Claims Representative</a:t>
            </a:r>
          </a:p>
          <a:p>
            <a:pPr marL="1017588" lvl="2" indent="-342900">
              <a:spcBef>
                <a:spcPct val="30000"/>
              </a:spcBef>
              <a:defRPr/>
            </a:pPr>
            <a:r>
              <a:rPr lang="en-US" b="0" kern="0" dirty="0">
                <a:latin typeface="Calibri" pitchFamily="34" charset="0"/>
                <a:cs typeface="Calibri" pitchFamily="34" charset="0"/>
              </a:rPr>
              <a:t>Provides an initial ICC claim payment to the policyholder</a:t>
            </a:r>
          </a:p>
          <a:p>
            <a:pPr marL="685800" lvl="1" indent="-342900">
              <a:defRPr/>
            </a:pPr>
            <a:r>
              <a:rPr lang="en-US" b="0" kern="0" dirty="0">
                <a:latin typeface="Calibri" pitchFamily="34" charset="0"/>
                <a:cs typeface="Calibri" pitchFamily="34" charset="0"/>
              </a:rPr>
              <a:t>Policyholder</a:t>
            </a:r>
          </a:p>
          <a:p>
            <a:pPr marL="1017588" lvl="2" indent="-342900">
              <a:spcBef>
                <a:spcPct val="30000"/>
              </a:spcBef>
              <a:defRPr/>
            </a:pPr>
            <a:r>
              <a:rPr lang="en-US" b="0" kern="0" dirty="0">
                <a:latin typeface="Calibri" pitchFamily="34" charset="0"/>
                <a:cs typeface="Calibri" pitchFamily="34" charset="0"/>
              </a:rPr>
              <a:t>Completes the stipulated mitigation measure</a:t>
            </a:r>
          </a:p>
          <a:p>
            <a:pPr marL="1017588" lvl="2" indent="-342900">
              <a:spcBef>
                <a:spcPct val="30000"/>
              </a:spcBef>
              <a:defRPr/>
            </a:pPr>
            <a:endParaRPr lang="en-US" b="0" kern="0" dirty="0">
              <a:latin typeface="Calibri" pitchFamily="34" charset="0"/>
              <a:cs typeface="Calibri" pitchFamily="34" charset="0"/>
            </a:endParaRPr>
          </a:p>
          <a:p>
            <a:pPr marL="1017588" lvl="2" indent="-342900">
              <a:spcBef>
                <a:spcPct val="30000"/>
              </a:spcBef>
              <a:defRPr/>
            </a:pPr>
            <a:endParaRPr lang="en-US" b="0" kern="0" dirty="0">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endParaRPr lang="en-US" b="0" kern="0" dirty="0">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endParaRPr lang="en-US" b="0" kern="0" dirty="0">
              <a:latin typeface="Calibri" pitchFamily="34" charset="0"/>
              <a:cs typeface="Calibri" pitchFamily="34" charset="0"/>
            </a:endParaRPr>
          </a:p>
          <a:p>
            <a:pPr marL="674688" lvl="2" indent="0">
              <a:spcBef>
                <a:spcPct val="30000"/>
              </a:spcBef>
              <a:buNone/>
              <a:defRPr/>
            </a:pPr>
            <a:endParaRPr lang="en-US" b="0" kern="0" dirty="0">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endParaRPr lang="en-US" b="0" kern="0" dirty="0">
              <a:latin typeface="Calibri" pitchFamily="34" charset="0"/>
              <a:cs typeface="Calibri" pitchFamily="34" charset="0"/>
            </a:endParaRPr>
          </a:p>
        </p:txBody>
      </p:sp>
      <p:sp>
        <p:nvSpPr>
          <p:cNvPr id="2" name="Slide Number Placeholder 1"/>
          <p:cNvSpPr>
            <a:spLocks noGrp="1"/>
          </p:cNvSpPr>
          <p:nvPr>
            <p:ph type="sldNum" sz="quarter" idx="12"/>
          </p:nvPr>
        </p:nvSpPr>
        <p:spPr/>
        <p:txBody>
          <a:bodyPr/>
          <a:lstStyle/>
          <a:p>
            <a:fld id="{92701AAA-C610-44FA-AAF6-900CDDFFB84A}" type="slidenum">
              <a:rPr lang="en-US" smtClean="0"/>
              <a:t>154</a:t>
            </a:fld>
            <a:endParaRPr lang="en-US" dirty="0"/>
          </a:p>
        </p:txBody>
      </p:sp>
    </p:spTree>
    <p:extLst>
      <p:ext uri="{BB962C8B-B14F-4D97-AF65-F5344CB8AC3E}">
        <p14:creationId xmlns:p14="http://schemas.microsoft.com/office/powerpoint/2010/main" val="944636333"/>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ltGray">
          <a:xfrm>
            <a:off x="-152400" y="304800"/>
            <a:ext cx="6477000" cy="8683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1">
                    <a:lumMod val="75000"/>
                  </a:schemeClr>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a:solidFill>
                  <a:schemeClr val="bg1"/>
                </a:solidFill>
              </a:rPr>
              <a:t>ICC  </a:t>
            </a:r>
            <a:r>
              <a:rPr lang="en-US" sz="2400" kern="0" dirty="0">
                <a:solidFill>
                  <a:schemeClr val="bg1"/>
                </a:solidFill>
              </a:rPr>
              <a:t>(continued)</a:t>
            </a:r>
          </a:p>
        </p:txBody>
      </p:sp>
      <p:sp>
        <p:nvSpPr>
          <p:cNvPr id="7" name="Rectangle 2059"/>
          <p:cNvSpPr txBox="1">
            <a:spLocks noChangeArrowheads="1"/>
          </p:cNvSpPr>
          <p:nvPr/>
        </p:nvSpPr>
        <p:spPr bwMode="auto">
          <a:xfrm>
            <a:off x="152400" y="9144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How does the process work?  </a:t>
            </a:r>
            <a:r>
              <a:rPr lang="en-US" sz="2000" b="0" kern="0" dirty="0">
                <a:solidFill>
                  <a:schemeClr val="tx2"/>
                </a:solidFill>
                <a:latin typeface="Calibri" pitchFamily="34" charset="0"/>
                <a:cs typeface="Calibri" pitchFamily="34" charset="0"/>
              </a:rPr>
              <a:t>(conclusion)</a:t>
            </a:r>
          </a:p>
          <a:p>
            <a:pPr marL="342900" marR="0" lvl="1" indent="0" algn="l" defTabSz="914400" rtl="0" eaLnBrk="0" fontAlgn="base" latinLnBrk="0" hangingPunct="0">
              <a:spcBef>
                <a:spcPct val="30000"/>
              </a:spcBef>
              <a:spcAft>
                <a:spcPct val="0"/>
              </a:spcAft>
              <a:buClr>
                <a:srgbClr val="B0B1B3"/>
              </a:buClr>
              <a:buSzTx/>
              <a:buNone/>
              <a:tabLst/>
              <a:defRPr/>
            </a:pPr>
            <a:endParaRPr lang="en-US" sz="800" b="0" kern="0" dirty="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Building Department / Floodplain Administrator</a:t>
            </a:r>
          </a:p>
          <a:p>
            <a:pPr marL="1017588" lvl="2" indent="-342900">
              <a:spcBef>
                <a:spcPct val="30000"/>
              </a:spcBef>
              <a:defRPr/>
            </a:pPr>
            <a:r>
              <a:rPr lang="en-US" b="0" kern="0" dirty="0">
                <a:latin typeface="Calibri" pitchFamily="34" charset="0"/>
                <a:cs typeface="Calibri" pitchFamily="34" charset="0"/>
              </a:rPr>
              <a:t>Inspects completed mitigation work and issues a CO or other written evidence that the work is compliant with flood damage prevention ordinance</a:t>
            </a:r>
          </a:p>
          <a:p>
            <a:pPr marL="685800" lvl="1" indent="-342900">
              <a:defRPr/>
            </a:pPr>
            <a:r>
              <a:rPr lang="en-US" b="0" kern="0" dirty="0">
                <a:latin typeface="Calibri" pitchFamily="34" charset="0"/>
                <a:cs typeface="Calibri" pitchFamily="34" charset="0"/>
              </a:rPr>
              <a:t>Policyholder</a:t>
            </a:r>
          </a:p>
          <a:p>
            <a:pPr marL="1017588" lvl="2" indent="-342900">
              <a:spcBef>
                <a:spcPct val="30000"/>
              </a:spcBef>
              <a:defRPr/>
            </a:pPr>
            <a:r>
              <a:rPr lang="en-US" b="0" kern="0" dirty="0">
                <a:latin typeface="Calibri" pitchFamily="34" charset="0"/>
                <a:cs typeface="Calibri" pitchFamily="34" charset="0"/>
              </a:rPr>
              <a:t>Provides a copy of CO or other evidence to the insurer</a:t>
            </a:r>
          </a:p>
          <a:p>
            <a:pPr marL="685800" lvl="1" indent="-342900">
              <a:defRPr/>
            </a:pPr>
            <a:r>
              <a:rPr lang="en-US" b="0" kern="0" dirty="0">
                <a:latin typeface="Calibri" pitchFamily="34" charset="0"/>
                <a:cs typeface="Calibri" pitchFamily="34" charset="0"/>
              </a:rPr>
              <a:t>Adjuster / Claims Representative</a:t>
            </a:r>
          </a:p>
          <a:p>
            <a:pPr marL="1017588" lvl="2" indent="-342900">
              <a:spcBef>
                <a:spcPct val="30000"/>
              </a:spcBef>
              <a:defRPr/>
            </a:pPr>
            <a:r>
              <a:rPr lang="en-US" b="0" kern="0" dirty="0">
                <a:latin typeface="Calibri" pitchFamily="34" charset="0"/>
                <a:cs typeface="Calibri" pitchFamily="34" charset="0"/>
              </a:rPr>
              <a:t>Makes final payment upon receipt of CO or other evidence of compliance</a:t>
            </a:r>
          </a:p>
          <a:p>
            <a:pPr marL="1017588" lvl="2" indent="-342900">
              <a:spcBef>
                <a:spcPct val="30000"/>
              </a:spcBef>
              <a:defRPr/>
            </a:pPr>
            <a:endParaRPr lang="en-US" b="0" kern="0" dirty="0">
              <a:latin typeface="Calibri" pitchFamily="34" charset="0"/>
              <a:cs typeface="Calibri" pitchFamily="34" charset="0"/>
            </a:endParaRPr>
          </a:p>
          <a:p>
            <a:pPr marL="1017588" lvl="2" indent="-342900">
              <a:spcBef>
                <a:spcPct val="30000"/>
              </a:spcBef>
              <a:defRPr/>
            </a:pPr>
            <a:endParaRPr lang="en-US" b="0" kern="0" dirty="0">
              <a:latin typeface="Calibri" pitchFamily="34" charset="0"/>
              <a:cs typeface="Calibri" pitchFamily="34" charset="0"/>
            </a:endParaRPr>
          </a:p>
          <a:p>
            <a:pPr marL="1017588" lvl="2" indent="-342900">
              <a:spcBef>
                <a:spcPct val="30000"/>
              </a:spcBef>
              <a:defRPr/>
            </a:pPr>
            <a:endParaRPr lang="en-US" b="0" kern="0" dirty="0">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endParaRPr lang="en-US" b="0" kern="0" dirty="0">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endParaRPr lang="en-US" b="0" kern="0" dirty="0">
              <a:latin typeface="Calibri" pitchFamily="34" charset="0"/>
              <a:cs typeface="Calibri" pitchFamily="34" charset="0"/>
            </a:endParaRPr>
          </a:p>
          <a:p>
            <a:pPr marL="674688" lvl="2" indent="0">
              <a:spcBef>
                <a:spcPct val="30000"/>
              </a:spcBef>
              <a:buNone/>
              <a:defRPr/>
            </a:pPr>
            <a:endParaRPr lang="en-US" b="0" kern="0" dirty="0">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endParaRPr lang="en-US" b="0" kern="0" dirty="0">
              <a:latin typeface="Calibri" pitchFamily="34" charset="0"/>
              <a:cs typeface="Calibri" pitchFamily="34" charset="0"/>
            </a:endParaRPr>
          </a:p>
        </p:txBody>
      </p:sp>
      <p:sp>
        <p:nvSpPr>
          <p:cNvPr id="2" name="Slide Number Placeholder 1"/>
          <p:cNvSpPr>
            <a:spLocks noGrp="1"/>
          </p:cNvSpPr>
          <p:nvPr>
            <p:ph type="sldNum" sz="quarter" idx="12"/>
          </p:nvPr>
        </p:nvSpPr>
        <p:spPr/>
        <p:txBody>
          <a:bodyPr/>
          <a:lstStyle/>
          <a:p>
            <a:fld id="{92701AAA-C610-44FA-AAF6-900CDDFFB84A}" type="slidenum">
              <a:rPr lang="en-US" smtClean="0"/>
              <a:t>155</a:t>
            </a:fld>
            <a:endParaRPr lang="en-US" dirty="0"/>
          </a:p>
        </p:txBody>
      </p:sp>
    </p:spTree>
    <p:extLst>
      <p:ext uri="{BB962C8B-B14F-4D97-AF65-F5344CB8AC3E}">
        <p14:creationId xmlns:p14="http://schemas.microsoft.com/office/powerpoint/2010/main" val="3966755145"/>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ltGray">
          <a:xfrm>
            <a:off x="-152400" y="304800"/>
            <a:ext cx="6477000" cy="8683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1">
                    <a:lumMod val="75000"/>
                  </a:schemeClr>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a:solidFill>
                  <a:schemeClr val="bg1"/>
                </a:solidFill>
              </a:rPr>
              <a:t>ICC  </a:t>
            </a:r>
            <a:r>
              <a:rPr lang="en-US" sz="2400" kern="0" dirty="0">
                <a:solidFill>
                  <a:schemeClr val="bg1"/>
                </a:solidFill>
              </a:rPr>
              <a:t>(continued)</a:t>
            </a:r>
          </a:p>
        </p:txBody>
      </p:sp>
      <p:sp>
        <p:nvSpPr>
          <p:cNvPr id="2" name="Slide Number Placeholder 1"/>
          <p:cNvSpPr>
            <a:spLocks noGrp="1"/>
          </p:cNvSpPr>
          <p:nvPr>
            <p:ph type="sldNum" sz="quarter" idx="12"/>
          </p:nvPr>
        </p:nvSpPr>
        <p:spPr/>
        <p:txBody>
          <a:bodyPr/>
          <a:lstStyle/>
          <a:p>
            <a:fld id="{92701AAA-C610-44FA-AAF6-900CDDFFB84A}" type="slidenum">
              <a:rPr lang="en-US" smtClean="0"/>
              <a:t>156</a:t>
            </a:fld>
            <a:endParaRPr lang="en-US" dirty="0"/>
          </a:p>
        </p:txBody>
      </p:sp>
      <p:pic>
        <p:nvPicPr>
          <p:cNvPr id="5" name="Picture 4" descr="003_3"/>
          <p:cNvPicPr>
            <a:picLocks noChangeAspect="1" noChangeArrowheads="1"/>
          </p:cNvPicPr>
          <p:nvPr/>
        </p:nvPicPr>
        <p:blipFill>
          <a:blip r:embed="rId3" cstate="email">
            <a:lum bright="6000" contrast="6000"/>
            <a:extLst>
              <a:ext uri="{28A0092B-C50C-407E-A947-70E740481C1C}">
                <a14:useLocalDpi xmlns:a14="http://schemas.microsoft.com/office/drawing/2010/main"/>
              </a:ext>
            </a:extLst>
          </a:blip>
          <a:srcRect/>
          <a:stretch>
            <a:fillRect/>
          </a:stretch>
        </p:blipFill>
        <p:spPr bwMode="auto">
          <a:xfrm>
            <a:off x="533400" y="1600200"/>
            <a:ext cx="3330498" cy="2133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013_1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029200" y="1577546"/>
            <a:ext cx="2687086" cy="23658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descr="007_7"/>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33400" y="3943350"/>
            <a:ext cx="2667042" cy="18787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7" descr="018_18"/>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029200" y="4168822"/>
            <a:ext cx="2505039" cy="18787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3233057" y="6273074"/>
            <a:ext cx="2177143" cy="276999"/>
          </a:xfrm>
          <a:prstGeom prst="rect">
            <a:avLst/>
          </a:prstGeom>
          <a:noFill/>
        </p:spPr>
        <p:txBody>
          <a:bodyPr wrap="square" rtlCol="0">
            <a:spAutoFit/>
          </a:bodyPr>
          <a:lstStyle/>
          <a:p>
            <a:r>
              <a:rPr lang="en-US" sz="1200" dirty="0"/>
              <a:t>Photos courtesy of  IL DNR</a:t>
            </a:r>
          </a:p>
        </p:txBody>
      </p:sp>
    </p:spTree>
    <p:extLst>
      <p:ext uri="{BB962C8B-B14F-4D97-AF65-F5344CB8AC3E}">
        <p14:creationId xmlns:p14="http://schemas.microsoft.com/office/powerpoint/2010/main" val="1884526918"/>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ltGray">
          <a:xfrm>
            <a:off x="-152400" y="304800"/>
            <a:ext cx="6477000" cy="8683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1">
                    <a:lumMod val="75000"/>
                  </a:schemeClr>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a:solidFill>
                  <a:schemeClr val="bg1"/>
                </a:solidFill>
              </a:rPr>
              <a:t>ICC  </a:t>
            </a:r>
            <a:r>
              <a:rPr lang="en-US" sz="2400" kern="0" dirty="0">
                <a:solidFill>
                  <a:schemeClr val="bg1"/>
                </a:solidFill>
              </a:rPr>
              <a:t>(continued)</a:t>
            </a:r>
          </a:p>
        </p:txBody>
      </p:sp>
      <p:sp>
        <p:nvSpPr>
          <p:cNvPr id="2" name="Slide Number Placeholder 1"/>
          <p:cNvSpPr>
            <a:spLocks noGrp="1"/>
          </p:cNvSpPr>
          <p:nvPr>
            <p:ph type="sldNum" sz="quarter" idx="12"/>
          </p:nvPr>
        </p:nvSpPr>
        <p:spPr/>
        <p:txBody>
          <a:bodyPr/>
          <a:lstStyle/>
          <a:p>
            <a:fld id="{92701AAA-C610-44FA-AAF6-900CDDFFB84A}" type="slidenum">
              <a:rPr lang="en-US" smtClean="0"/>
              <a:t>157</a:t>
            </a:fld>
            <a:endParaRPr lang="en-US" dirty="0"/>
          </a:p>
        </p:txBody>
      </p:sp>
      <p:pic>
        <p:nvPicPr>
          <p:cNvPr id="4" name="Picture 4" descr="024_2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7200" y="1524000"/>
            <a:ext cx="3200400" cy="19936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046_46"/>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800600" y="1360465"/>
            <a:ext cx="3424107" cy="25680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035_35"/>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82827" y="3868530"/>
            <a:ext cx="3048000" cy="2286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052_5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225718" y="4257174"/>
            <a:ext cx="2394282" cy="189735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3233057" y="6273074"/>
            <a:ext cx="2177143" cy="276999"/>
          </a:xfrm>
          <a:prstGeom prst="rect">
            <a:avLst/>
          </a:prstGeom>
          <a:noFill/>
        </p:spPr>
        <p:txBody>
          <a:bodyPr wrap="square" rtlCol="0">
            <a:spAutoFit/>
          </a:bodyPr>
          <a:lstStyle/>
          <a:p>
            <a:r>
              <a:rPr lang="en-US" sz="1200" dirty="0"/>
              <a:t>Photos courtesy of  IL DNR</a:t>
            </a:r>
          </a:p>
        </p:txBody>
      </p:sp>
    </p:spTree>
    <p:extLst>
      <p:ext uri="{BB962C8B-B14F-4D97-AF65-F5344CB8AC3E}">
        <p14:creationId xmlns:p14="http://schemas.microsoft.com/office/powerpoint/2010/main" val="2897119559"/>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ltGray">
          <a:xfrm>
            <a:off x="-152400" y="304800"/>
            <a:ext cx="6477000" cy="8683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1">
                    <a:lumMod val="75000"/>
                  </a:schemeClr>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a:solidFill>
                  <a:schemeClr val="bg1"/>
                </a:solidFill>
              </a:rPr>
              <a:t>ICC  </a:t>
            </a:r>
            <a:r>
              <a:rPr lang="en-US" sz="2400" kern="0" dirty="0">
                <a:solidFill>
                  <a:schemeClr val="bg1"/>
                </a:solidFill>
              </a:rPr>
              <a:t>(continued)</a:t>
            </a:r>
          </a:p>
        </p:txBody>
      </p:sp>
      <p:sp>
        <p:nvSpPr>
          <p:cNvPr id="2" name="Slide Number Placeholder 1"/>
          <p:cNvSpPr>
            <a:spLocks noGrp="1"/>
          </p:cNvSpPr>
          <p:nvPr>
            <p:ph type="sldNum" sz="quarter" idx="12"/>
          </p:nvPr>
        </p:nvSpPr>
        <p:spPr/>
        <p:txBody>
          <a:bodyPr/>
          <a:lstStyle/>
          <a:p>
            <a:fld id="{92701AAA-C610-44FA-AAF6-900CDDFFB84A}" type="slidenum">
              <a:rPr lang="en-US" smtClean="0"/>
              <a:t>158</a:t>
            </a:fld>
            <a:endParaRPr lang="en-US" dirty="0"/>
          </a:p>
        </p:txBody>
      </p:sp>
      <p:pic>
        <p:nvPicPr>
          <p:cNvPr id="4" name="Picture 4" descr="063_6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4800" y="1524000"/>
            <a:ext cx="4784725" cy="35893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Gary Alley ICC 10"/>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551284" y="3429000"/>
            <a:ext cx="4131397" cy="28225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059"/>
          <p:cNvSpPr txBox="1">
            <a:spLocks noChangeArrowheads="1"/>
          </p:cNvSpPr>
          <p:nvPr/>
        </p:nvSpPr>
        <p:spPr bwMode="auto">
          <a:xfrm>
            <a:off x="4876800" y="1905000"/>
            <a:ext cx="41910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14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1400" b="0" kern="0" dirty="0">
                <a:solidFill>
                  <a:schemeClr val="tx2"/>
                </a:solidFill>
                <a:latin typeface="Calibri" pitchFamily="34" charset="0"/>
                <a:cs typeface="Calibri" pitchFamily="34" charset="0"/>
              </a:rPr>
              <a:t>This elevation happened approximately 30 days after the flood loss, according to the Illinois SFPM.</a:t>
            </a:r>
          </a:p>
          <a:p>
            <a:pPr marL="342900" marR="0" lvl="1" indent="0" algn="l" defTabSz="914400" rtl="0" eaLnBrk="0" fontAlgn="base" latinLnBrk="0" hangingPunct="0">
              <a:spcBef>
                <a:spcPct val="30000"/>
              </a:spcBef>
              <a:spcAft>
                <a:spcPct val="0"/>
              </a:spcAft>
              <a:buClr>
                <a:srgbClr val="B0B1B3"/>
              </a:buClr>
              <a:buSzTx/>
              <a:buNone/>
              <a:tabLst/>
              <a:defRPr/>
            </a:pPr>
            <a:endParaRPr lang="en-US" sz="1400" b="0" kern="0" dirty="0">
              <a:solidFill>
                <a:schemeClr val="tx2"/>
              </a:solidFill>
              <a:latin typeface="Calibri" pitchFamily="34" charset="0"/>
              <a:cs typeface="Calibri" pitchFamily="34" charset="0"/>
            </a:endParaRPr>
          </a:p>
          <a:p>
            <a:pPr marL="1017588" lvl="2" indent="-342900">
              <a:spcBef>
                <a:spcPct val="30000"/>
              </a:spcBef>
              <a:defRPr/>
            </a:pPr>
            <a:endParaRPr lang="en-US" sz="1400" b="0" kern="0" dirty="0">
              <a:latin typeface="Calibri" pitchFamily="34" charset="0"/>
              <a:cs typeface="Calibri" pitchFamily="34" charset="0"/>
            </a:endParaRPr>
          </a:p>
          <a:p>
            <a:pPr marL="1017588" lvl="2" indent="-342900">
              <a:spcBef>
                <a:spcPct val="30000"/>
              </a:spcBef>
              <a:defRPr/>
            </a:pPr>
            <a:endParaRPr lang="en-US" sz="1400" b="0" kern="0" dirty="0">
              <a:latin typeface="Calibri" pitchFamily="34" charset="0"/>
              <a:cs typeface="Calibri" pitchFamily="34" charset="0"/>
            </a:endParaRPr>
          </a:p>
          <a:p>
            <a:pPr marL="1017588" lvl="2" indent="-342900">
              <a:spcBef>
                <a:spcPct val="30000"/>
              </a:spcBef>
              <a:defRPr/>
            </a:pPr>
            <a:endParaRPr lang="en-US" sz="1400" b="0" kern="0" dirty="0">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endParaRPr lang="en-US" sz="1400" b="0" kern="0" dirty="0">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endParaRPr lang="en-US" sz="1400" b="0" kern="0" dirty="0">
              <a:latin typeface="Calibri" pitchFamily="34" charset="0"/>
              <a:cs typeface="Calibri" pitchFamily="34" charset="0"/>
            </a:endParaRPr>
          </a:p>
          <a:p>
            <a:pPr marL="674688" lvl="2" indent="0">
              <a:spcBef>
                <a:spcPct val="30000"/>
              </a:spcBef>
              <a:buNone/>
              <a:defRPr/>
            </a:pPr>
            <a:endParaRPr lang="en-US" sz="1400" b="0" kern="0" dirty="0">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endParaRPr lang="en-US" sz="1400" b="0" kern="0" dirty="0">
              <a:latin typeface="Calibri" pitchFamily="34" charset="0"/>
              <a:cs typeface="Calibri" pitchFamily="34" charset="0"/>
            </a:endParaRPr>
          </a:p>
        </p:txBody>
      </p:sp>
      <p:sp>
        <p:nvSpPr>
          <p:cNvPr id="8" name="TextBox 7"/>
          <p:cNvSpPr txBox="1"/>
          <p:nvPr/>
        </p:nvSpPr>
        <p:spPr>
          <a:xfrm>
            <a:off x="1374482" y="5543957"/>
            <a:ext cx="2177143" cy="276999"/>
          </a:xfrm>
          <a:prstGeom prst="rect">
            <a:avLst/>
          </a:prstGeom>
          <a:noFill/>
        </p:spPr>
        <p:txBody>
          <a:bodyPr wrap="square" rtlCol="0">
            <a:spAutoFit/>
          </a:bodyPr>
          <a:lstStyle/>
          <a:p>
            <a:r>
              <a:rPr lang="en-US" sz="1200" dirty="0"/>
              <a:t>Photos courtesy of  IL DNR</a:t>
            </a:r>
          </a:p>
        </p:txBody>
      </p:sp>
    </p:spTree>
    <p:extLst>
      <p:ext uri="{BB962C8B-B14F-4D97-AF65-F5344CB8AC3E}">
        <p14:creationId xmlns:p14="http://schemas.microsoft.com/office/powerpoint/2010/main" val="4036752065"/>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ltGray">
          <a:xfrm>
            <a:off x="-152400" y="304800"/>
            <a:ext cx="6477000" cy="8683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1">
                    <a:lumMod val="75000"/>
                  </a:schemeClr>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a:solidFill>
                  <a:schemeClr val="bg1"/>
                </a:solidFill>
              </a:rPr>
              <a:t>ICC  </a:t>
            </a:r>
            <a:r>
              <a:rPr lang="en-US" sz="2400" kern="0" dirty="0">
                <a:solidFill>
                  <a:schemeClr val="bg1"/>
                </a:solidFill>
              </a:rPr>
              <a:t>(continued)</a:t>
            </a:r>
          </a:p>
        </p:txBody>
      </p:sp>
      <p:sp>
        <p:nvSpPr>
          <p:cNvPr id="2" name="Slide Number Placeholder 1"/>
          <p:cNvSpPr>
            <a:spLocks noGrp="1"/>
          </p:cNvSpPr>
          <p:nvPr>
            <p:ph type="sldNum" sz="quarter" idx="12"/>
          </p:nvPr>
        </p:nvSpPr>
        <p:spPr/>
        <p:txBody>
          <a:bodyPr/>
          <a:lstStyle/>
          <a:p>
            <a:fld id="{92701AAA-C610-44FA-AAF6-900CDDFFB84A}" type="slidenum">
              <a:rPr lang="en-US" smtClean="0"/>
              <a:t>159</a:t>
            </a:fld>
            <a:endParaRPr lang="en-US" dirty="0"/>
          </a:p>
        </p:txBody>
      </p:sp>
      <p:pic>
        <p:nvPicPr>
          <p:cNvPr id="9" name="Picture 4" descr="Watseka ICC befor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8600" y="1382888"/>
            <a:ext cx="3581400" cy="212231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descr="MVC-002S"/>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28600" y="3810000"/>
            <a:ext cx="3505200" cy="24217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descr="Watseka ICC afte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648200" y="1371600"/>
            <a:ext cx="3733800" cy="2133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descr="MVC-002S"/>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876800" y="3791050"/>
            <a:ext cx="3611729" cy="23827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AutoShape 8"/>
          <p:cNvSpPr>
            <a:spLocks noChangeArrowheads="1"/>
          </p:cNvSpPr>
          <p:nvPr/>
        </p:nvSpPr>
        <p:spPr bwMode="auto">
          <a:xfrm>
            <a:off x="3591695" y="2944713"/>
            <a:ext cx="1437505" cy="331887"/>
          </a:xfrm>
          <a:prstGeom prst="rightArrow">
            <a:avLst>
              <a:gd name="adj1" fmla="val 50000"/>
              <a:gd name="adj2" fmla="val 73828"/>
            </a:avLst>
          </a:prstGeom>
          <a:solidFill>
            <a:srgbClr val="FF0000"/>
          </a:solidFill>
          <a:ln w="19050" algn="ctr">
            <a:solidFill>
              <a:schemeClr val="tx1"/>
            </a:solidFill>
            <a:miter lim="800000"/>
            <a:headEnd/>
            <a:tailEnd/>
          </a:ln>
          <a:effectLst/>
        </p:spPr>
        <p:txBody>
          <a:bodyPr wrap="none" anchor="ctr"/>
          <a:lstStyle/>
          <a:p>
            <a:pPr>
              <a:defRPr/>
            </a:pPr>
            <a:endParaRPr lang="en-US" sz="2800">
              <a:solidFill>
                <a:srgbClr val="FFFF00"/>
              </a:solidFill>
              <a:effectLst>
                <a:outerShdw blurRad="38100" dist="38100" dir="2700000" algn="tl">
                  <a:srgbClr val="000000">
                    <a:alpha val="43137"/>
                  </a:srgbClr>
                </a:outerShdw>
              </a:effectLst>
              <a:latin typeface="Arial Black" pitchFamily="34" charset="0"/>
              <a:cs typeface="+mn-cs"/>
            </a:endParaRPr>
          </a:p>
        </p:txBody>
      </p:sp>
      <p:sp>
        <p:nvSpPr>
          <p:cNvPr id="14" name="AutoShape 9"/>
          <p:cNvSpPr>
            <a:spLocks noChangeArrowheads="1"/>
          </p:cNvSpPr>
          <p:nvPr/>
        </p:nvSpPr>
        <p:spPr bwMode="auto">
          <a:xfrm>
            <a:off x="3593754" y="5562600"/>
            <a:ext cx="1435446" cy="304800"/>
          </a:xfrm>
          <a:prstGeom prst="rightArrow">
            <a:avLst>
              <a:gd name="adj1" fmla="val 50000"/>
              <a:gd name="adj2" fmla="val 73828"/>
            </a:avLst>
          </a:prstGeom>
          <a:solidFill>
            <a:srgbClr val="FF0000"/>
          </a:solidFill>
          <a:ln w="19050" algn="ctr">
            <a:solidFill>
              <a:schemeClr val="tx1"/>
            </a:solidFill>
            <a:miter lim="800000"/>
            <a:headEnd/>
            <a:tailEnd/>
          </a:ln>
          <a:effectLst/>
        </p:spPr>
        <p:txBody>
          <a:bodyPr wrap="none" anchor="ctr"/>
          <a:lstStyle/>
          <a:p>
            <a:pPr>
              <a:defRPr/>
            </a:pPr>
            <a:endParaRPr lang="en-US" sz="2800">
              <a:solidFill>
                <a:srgbClr val="FFFF00"/>
              </a:solidFill>
              <a:effectLst>
                <a:outerShdw blurRad="38100" dist="38100" dir="2700000" algn="tl">
                  <a:srgbClr val="000000">
                    <a:alpha val="43137"/>
                  </a:srgbClr>
                </a:outerShdw>
              </a:effectLst>
              <a:latin typeface="Arial Black" pitchFamily="34" charset="0"/>
              <a:cs typeface="+mn-cs"/>
            </a:endParaRPr>
          </a:p>
        </p:txBody>
      </p:sp>
      <p:sp>
        <p:nvSpPr>
          <p:cNvPr id="15" name="TextBox 14"/>
          <p:cNvSpPr txBox="1"/>
          <p:nvPr/>
        </p:nvSpPr>
        <p:spPr>
          <a:xfrm>
            <a:off x="3233057" y="6352401"/>
            <a:ext cx="2177143" cy="276999"/>
          </a:xfrm>
          <a:prstGeom prst="rect">
            <a:avLst/>
          </a:prstGeom>
          <a:noFill/>
        </p:spPr>
        <p:txBody>
          <a:bodyPr wrap="square" rtlCol="0">
            <a:spAutoFit/>
          </a:bodyPr>
          <a:lstStyle/>
          <a:p>
            <a:r>
              <a:rPr lang="en-US" sz="1200" dirty="0"/>
              <a:t>Photos courtesy of  IL DNR</a:t>
            </a:r>
          </a:p>
        </p:txBody>
      </p:sp>
    </p:spTree>
    <p:extLst>
      <p:ext uri="{BB962C8B-B14F-4D97-AF65-F5344CB8AC3E}">
        <p14:creationId xmlns:p14="http://schemas.microsoft.com/office/powerpoint/2010/main" val="34455917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914400" y="304800"/>
            <a:ext cx="5128149" cy="8683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a:solidFill>
                  <a:schemeClr val="bg1"/>
                </a:solidFill>
              </a:rPr>
              <a:t>Phases  </a:t>
            </a:r>
            <a:r>
              <a:rPr lang="en-US" sz="2400" dirty="0">
                <a:solidFill>
                  <a:schemeClr val="bg1"/>
                </a:solidFill>
              </a:rPr>
              <a:t>(continued)</a:t>
            </a:r>
          </a:p>
        </p:txBody>
      </p:sp>
      <p:sp>
        <p:nvSpPr>
          <p:cNvPr id="4" name="Rectangle 2059"/>
          <p:cNvSpPr txBox="1">
            <a:spLocks noChangeArrowheads="1"/>
          </p:cNvSpPr>
          <p:nvPr/>
        </p:nvSpPr>
        <p:spPr bwMode="auto">
          <a:xfrm>
            <a:off x="152400" y="914400"/>
            <a:ext cx="8534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kern="0" dirty="0">
                <a:solidFill>
                  <a:schemeClr val="tx2"/>
                </a:solidFill>
                <a:latin typeface="Calibri" pitchFamily="34" charset="0"/>
                <a:cs typeface="Calibri" pitchFamily="34" charset="0"/>
              </a:rPr>
              <a:t>Recovery</a:t>
            </a:r>
            <a:r>
              <a:rPr lang="en-US" sz="2800" b="0" kern="0" dirty="0">
                <a:solidFill>
                  <a:schemeClr val="tx2"/>
                </a:solidFill>
                <a:latin typeface="Calibri" pitchFamily="34" charset="0"/>
                <a:cs typeface="Calibri" pitchFamily="34" charset="0"/>
              </a:rPr>
              <a:t> involves actions and decisions concerning:</a:t>
            </a:r>
          </a:p>
          <a:p>
            <a:pPr marL="342900" marR="0" lvl="1" indent="0" algn="l" defTabSz="914400" rtl="0" eaLnBrk="0" fontAlgn="base" latinLnBrk="0" hangingPunct="0">
              <a:spcBef>
                <a:spcPct val="30000"/>
              </a:spcBef>
              <a:spcAft>
                <a:spcPct val="0"/>
              </a:spcAft>
              <a:buClr>
                <a:srgbClr val="B0B1B3"/>
              </a:buClr>
              <a:buSzTx/>
              <a:buNone/>
              <a:tabLst/>
              <a:defRPr/>
            </a:pPr>
            <a:endParaRPr lang="en-US" sz="1600" b="0" kern="0" dirty="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Rebuilding homes;</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Replacing property;</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Resuming employment;</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Restoring businesses;</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Permanently repairing/rebuilding infrastructure, and;</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Enforcing FPM regulations.</a:t>
            </a:r>
          </a:p>
        </p:txBody>
      </p:sp>
      <p:sp>
        <p:nvSpPr>
          <p:cNvPr id="2" name="Slide Number Placeholder 1"/>
          <p:cNvSpPr>
            <a:spLocks noGrp="1"/>
          </p:cNvSpPr>
          <p:nvPr>
            <p:ph type="sldNum" sz="quarter" idx="4"/>
          </p:nvPr>
        </p:nvSpPr>
        <p:spPr/>
        <p:txBody>
          <a:bodyPr/>
          <a:lstStyle/>
          <a:p>
            <a:fld id="{92701AAA-C610-44FA-AAF6-900CDDFFB84A}" type="slidenum">
              <a:rPr lang="en-US" smtClean="0"/>
              <a:t>16</a:t>
            </a:fld>
            <a:endParaRPr lang="en-US" dirty="0"/>
          </a:p>
        </p:txBody>
      </p:sp>
    </p:spTree>
    <p:extLst>
      <p:ext uri="{BB962C8B-B14F-4D97-AF65-F5344CB8AC3E}">
        <p14:creationId xmlns:p14="http://schemas.microsoft.com/office/powerpoint/2010/main" val="1775347621"/>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ltGray">
          <a:xfrm>
            <a:off x="-152400" y="304800"/>
            <a:ext cx="6477000" cy="8683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1">
                    <a:lumMod val="75000"/>
                  </a:schemeClr>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a:solidFill>
                  <a:schemeClr val="bg1"/>
                </a:solidFill>
              </a:rPr>
              <a:t>ICC  </a:t>
            </a:r>
            <a:r>
              <a:rPr lang="en-US" sz="2400" kern="0" dirty="0">
                <a:solidFill>
                  <a:schemeClr val="bg1"/>
                </a:solidFill>
              </a:rPr>
              <a:t>(continued)</a:t>
            </a:r>
          </a:p>
        </p:txBody>
      </p:sp>
      <p:sp>
        <p:nvSpPr>
          <p:cNvPr id="7" name="Rectangle 2059"/>
          <p:cNvSpPr txBox="1">
            <a:spLocks noChangeArrowheads="1"/>
          </p:cNvSpPr>
          <p:nvPr/>
        </p:nvSpPr>
        <p:spPr bwMode="auto">
          <a:xfrm>
            <a:off x="152400" y="457200"/>
            <a:ext cx="8153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Typical mitigation grant timeline</a:t>
            </a:r>
            <a:endParaRPr lang="en-US" sz="2000" b="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endParaRPr lang="en-US" sz="800" b="0" kern="0" dirty="0">
              <a:solidFill>
                <a:schemeClr val="tx2"/>
              </a:solidFill>
              <a:latin typeface="Calibri" pitchFamily="34" charset="0"/>
              <a:cs typeface="Calibri" pitchFamily="34" charset="0"/>
            </a:endParaRPr>
          </a:p>
          <a:p>
            <a:pPr marL="1017588" lvl="2" indent="-342900">
              <a:spcBef>
                <a:spcPct val="30000"/>
              </a:spcBef>
              <a:defRPr/>
            </a:pPr>
            <a:endParaRPr lang="en-US" b="0" kern="0" dirty="0">
              <a:latin typeface="Calibri" pitchFamily="34" charset="0"/>
              <a:cs typeface="Calibri" pitchFamily="34" charset="0"/>
            </a:endParaRPr>
          </a:p>
          <a:p>
            <a:pPr marL="1017588" lvl="2" indent="-342900">
              <a:spcBef>
                <a:spcPct val="30000"/>
              </a:spcBef>
              <a:defRPr/>
            </a:pPr>
            <a:endParaRPr lang="en-US" b="0" kern="0" dirty="0">
              <a:latin typeface="Calibri" pitchFamily="34" charset="0"/>
              <a:cs typeface="Calibri" pitchFamily="34" charset="0"/>
            </a:endParaRPr>
          </a:p>
          <a:p>
            <a:pPr marL="1017588" lvl="2" indent="-342900">
              <a:spcBef>
                <a:spcPct val="30000"/>
              </a:spcBef>
              <a:defRPr/>
            </a:pPr>
            <a:endParaRPr lang="en-US" b="0" kern="0" dirty="0">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endParaRPr lang="en-US" b="0" kern="0" dirty="0">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endParaRPr lang="en-US" b="0" kern="0" dirty="0">
              <a:latin typeface="Calibri" pitchFamily="34" charset="0"/>
              <a:cs typeface="Calibri" pitchFamily="34" charset="0"/>
            </a:endParaRPr>
          </a:p>
          <a:p>
            <a:pPr marL="674688" lvl="2" indent="0">
              <a:spcBef>
                <a:spcPct val="30000"/>
              </a:spcBef>
              <a:buNone/>
              <a:defRPr/>
            </a:pPr>
            <a:endParaRPr lang="en-US" b="0" kern="0" dirty="0">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endParaRPr lang="en-US" b="0" kern="0" dirty="0">
              <a:latin typeface="Calibri" pitchFamily="34" charset="0"/>
              <a:cs typeface="Calibri" pitchFamily="34" charset="0"/>
            </a:endParaRPr>
          </a:p>
        </p:txBody>
      </p:sp>
      <p:sp>
        <p:nvSpPr>
          <p:cNvPr id="2" name="Slide Number Placeholder 1"/>
          <p:cNvSpPr>
            <a:spLocks noGrp="1"/>
          </p:cNvSpPr>
          <p:nvPr>
            <p:ph type="sldNum" sz="quarter" idx="12"/>
          </p:nvPr>
        </p:nvSpPr>
        <p:spPr/>
        <p:txBody>
          <a:bodyPr/>
          <a:lstStyle/>
          <a:p>
            <a:fld id="{92701AAA-C610-44FA-AAF6-900CDDFFB84A}" type="slidenum">
              <a:rPr lang="en-US" smtClean="0"/>
              <a:t>160</a:t>
            </a:fld>
            <a:endParaRPr lang="en-US" dirty="0"/>
          </a:p>
        </p:txBody>
      </p:sp>
      <p:sp>
        <p:nvSpPr>
          <p:cNvPr id="5" name="Rectangle 3"/>
          <p:cNvSpPr txBox="1">
            <a:spLocks noChangeArrowheads="1"/>
          </p:cNvSpPr>
          <p:nvPr/>
        </p:nvSpPr>
        <p:spPr bwMode="auto">
          <a:xfrm>
            <a:off x="762000" y="1828800"/>
            <a:ext cx="8229600" cy="5181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lnSpc>
                <a:spcPct val="80000"/>
              </a:lnSpc>
              <a:buClr>
                <a:srgbClr val="FFFF66"/>
              </a:buClr>
            </a:pPr>
            <a:r>
              <a:rPr lang="en-US" altLang="en-US" sz="1800" kern="0" dirty="0"/>
              <a:t>Intent letters sent to community 		1 month</a:t>
            </a:r>
          </a:p>
          <a:p>
            <a:pPr>
              <a:lnSpc>
                <a:spcPct val="80000"/>
              </a:lnSpc>
              <a:buClr>
                <a:srgbClr val="FFFF66"/>
              </a:buClr>
            </a:pPr>
            <a:r>
              <a:rPr lang="en-US" altLang="en-US" sz="1800" kern="0" dirty="0"/>
              <a:t>Pre – application deadline 		2 months</a:t>
            </a:r>
          </a:p>
          <a:p>
            <a:pPr>
              <a:lnSpc>
                <a:spcPct val="80000"/>
              </a:lnSpc>
              <a:buClr>
                <a:srgbClr val="FFFF66"/>
              </a:buClr>
            </a:pPr>
            <a:r>
              <a:rPr lang="en-US" altLang="en-US" sz="1800" kern="0" dirty="0"/>
              <a:t>Pre apps received and reviewed 	1 month</a:t>
            </a:r>
          </a:p>
          <a:p>
            <a:pPr>
              <a:lnSpc>
                <a:spcPct val="80000"/>
              </a:lnSpc>
              <a:buClr>
                <a:srgbClr val="FFFF66"/>
              </a:buClr>
            </a:pPr>
            <a:r>
              <a:rPr lang="en-US" altLang="en-US" sz="1800" kern="0" dirty="0"/>
              <a:t>Full app request to community 		1 month</a:t>
            </a:r>
          </a:p>
          <a:p>
            <a:pPr>
              <a:lnSpc>
                <a:spcPct val="80000"/>
              </a:lnSpc>
              <a:buClr>
                <a:srgbClr val="FFFF66"/>
              </a:buClr>
            </a:pPr>
            <a:r>
              <a:rPr lang="en-US" altLang="en-US" sz="1800" kern="0" dirty="0"/>
              <a:t>Full apps reviewed by state 		1 month</a:t>
            </a:r>
          </a:p>
          <a:p>
            <a:pPr>
              <a:lnSpc>
                <a:spcPct val="80000"/>
              </a:lnSpc>
              <a:buClr>
                <a:srgbClr val="FFFF66"/>
              </a:buClr>
            </a:pPr>
            <a:r>
              <a:rPr lang="en-US" altLang="en-US" sz="1800" kern="0" dirty="0"/>
              <a:t>B/C and environmental review		2 months</a:t>
            </a:r>
          </a:p>
          <a:p>
            <a:pPr>
              <a:lnSpc>
                <a:spcPct val="80000"/>
              </a:lnSpc>
              <a:buClr>
                <a:srgbClr val="FFFF66"/>
              </a:buClr>
            </a:pPr>
            <a:r>
              <a:rPr lang="en-US" altLang="en-US" sz="1800" kern="0" dirty="0"/>
              <a:t>Prepare paperwork and send to FEMA 	2 months</a:t>
            </a:r>
          </a:p>
          <a:p>
            <a:pPr>
              <a:lnSpc>
                <a:spcPct val="80000"/>
              </a:lnSpc>
              <a:buClr>
                <a:srgbClr val="FFFF66"/>
              </a:buClr>
            </a:pPr>
            <a:r>
              <a:rPr lang="en-US" altLang="en-US" sz="1800" kern="0" dirty="0"/>
              <a:t>FEMA review and approval		3 to 8 months</a:t>
            </a:r>
          </a:p>
          <a:p>
            <a:pPr>
              <a:lnSpc>
                <a:spcPct val="80000"/>
              </a:lnSpc>
              <a:buClr>
                <a:srgbClr val="FFFF66"/>
              </a:buClr>
            </a:pPr>
            <a:r>
              <a:rPr lang="en-US" altLang="en-US" sz="1800" kern="0" dirty="0"/>
              <a:t>Grant agreement to locals 		1 or 2 months</a:t>
            </a:r>
          </a:p>
          <a:p>
            <a:pPr>
              <a:lnSpc>
                <a:spcPct val="80000"/>
              </a:lnSpc>
              <a:buClr>
                <a:srgbClr val="FFFF66"/>
              </a:buClr>
            </a:pPr>
            <a:r>
              <a:rPr lang="en-US" altLang="en-US" sz="1800" kern="0" dirty="0"/>
              <a:t>Public meetings 			1 or 2 months</a:t>
            </a:r>
          </a:p>
          <a:p>
            <a:pPr>
              <a:lnSpc>
                <a:spcPct val="80000"/>
              </a:lnSpc>
              <a:buClr>
                <a:srgbClr val="FFFF66"/>
              </a:buClr>
            </a:pPr>
            <a:r>
              <a:rPr lang="en-US" altLang="en-US" sz="1800" kern="0" dirty="0"/>
              <a:t>Appraisals 				2 or 3 months</a:t>
            </a:r>
          </a:p>
          <a:p>
            <a:pPr>
              <a:lnSpc>
                <a:spcPct val="80000"/>
              </a:lnSpc>
              <a:buClr>
                <a:srgbClr val="FFFF66"/>
              </a:buClr>
            </a:pPr>
            <a:r>
              <a:rPr lang="en-US" altLang="en-US" sz="1800" kern="0" dirty="0"/>
              <a:t>Review of appraisals 			2 or 3 months</a:t>
            </a:r>
          </a:p>
          <a:p>
            <a:pPr>
              <a:lnSpc>
                <a:spcPct val="80000"/>
              </a:lnSpc>
              <a:buClr>
                <a:srgbClr val="FFFF66"/>
              </a:buClr>
            </a:pPr>
            <a:r>
              <a:rPr lang="en-US" altLang="en-US" sz="1800" kern="0" dirty="0"/>
              <a:t>Local title search 			1 month</a:t>
            </a:r>
          </a:p>
          <a:p>
            <a:pPr>
              <a:lnSpc>
                <a:spcPct val="80000"/>
              </a:lnSpc>
              <a:buClr>
                <a:srgbClr val="FFFF66"/>
              </a:buClr>
            </a:pPr>
            <a:r>
              <a:rPr lang="en-US" altLang="en-US" sz="1800" kern="0" dirty="0"/>
              <a:t>Agreement 				1 month </a:t>
            </a:r>
          </a:p>
          <a:p>
            <a:pPr>
              <a:lnSpc>
                <a:spcPct val="80000"/>
              </a:lnSpc>
              <a:buClr>
                <a:srgbClr val="FFFF66"/>
              </a:buClr>
            </a:pPr>
            <a:r>
              <a:rPr lang="en-US" altLang="en-US" sz="1800" kern="0" dirty="0"/>
              <a:t>Closing 				1 month</a:t>
            </a:r>
          </a:p>
          <a:p>
            <a:pPr>
              <a:lnSpc>
                <a:spcPct val="80000"/>
              </a:lnSpc>
              <a:buClr>
                <a:srgbClr val="FFFF66"/>
              </a:buClr>
            </a:pPr>
            <a:r>
              <a:rPr lang="en-US" altLang="en-US" sz="1800" kern="0" dirty="0"/>
              <a:t>Demolition 				3 to 8 months</a:t>
            </a:r>
          </a:p>
          <a:p>
            <a:pPr>
              <a:lnSpc>
                <a:spcPct val="80000"/>
              </a:lnSpc>
              <a:buClr>
                <a:srgbClr val="FFFF66"/>
              </a:buClr>
            </a:pPr>
            <a:r>
              <a:rPr lang="en-US" altLang="en-US" sz="1800" kern="0" dirty="0"/>
              <a:t>Buyout, relocation or elevation 		1 year to 10 years? More?</a:t>
            </a:r>
          </a:p>
          <a:p>
            <a:pPr>
              <a:lnSpc>
                <a:spcPct val="80000"/>
              </a:lnSpc>
              <a:buClr>
                <a:schemeClr val="tx1"/>
              </a:buClr>
            </a:pPr>
            <a:endParaRPr lang="en-US" altLang="en-US" sz="1800" kern="0" dirty="0"/>
          </a:p>
        </p:txBody>
      </p:sp>
    </p:spTree>
    <p:extLst>
      <p:ext uri="{BB962C8B-B14F-4D97-AF65-F5344CB8AC3E}">
        <p14:creationId xmlns:p14="http://schemas.microsoft.com/office/powerpoint/2010/main" val="2865560222"/>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ltGray">
          <a:xfrm>
            <a:off x="-152400" y="304800"/>
            <a:ext cx="6477000" cy="8683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1">
                    <a:lumMod val="75000"/>
                  </a:schemeClr>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0" cap="none" spc="0" normalizeH="0" baseline="0" noProof="0" dirty="0">
                <a:ln>
                  <a:noFill/>
                </a:ln>
                <a:solidFill>
                  <a:schemeClr val="bg1"/>
                </a:solidFill>
                <a:effectLst/>
                <a:uLnTx/>
                <a:uFillTx/>
                <a:latin typeface="+mj-lt"/>
                <a:ea typeface="+mj-ea"/>
                <a:cs typeface="+mj-cs"/>
              </a:rPr>
              <a:t>ICC  </a:t>
            </a:r>
            <a:r>
              <a:rPr kumimoji="0" lang="en-US" sz="2400" b="0" i="0" u="none" strike="noStrike" kern="0" cap="none" spc="0" normalizeH="0" baseline="0" noProof="0" dirty="0">
                <a:ln>
                  <a:noFill/>
                </a:ln>
                <a:solidFill>
                  <a:schemeClr val="bg1"/>
                </a:solidFill>
                <a:effectLst/>
                <a:uLnTx/>
                <a:uFillTx/>
                <a:latin typeface="+mj-lt"/>
                <a:ea typeface="+mj-ea"/>
                <a:cs typeface="+mj-cs"/>
              </a:rPr>
              <a:t>(continued)</a:t>
            </a:r>
          </a:p>
        </p:txBody>
      </p:sp>
      <p:sp>
        <p:nvSpPr>
          <p:cNvPr id="7" name="Rectangle 2059"/>
          <p:cNvSpPr txBox="1">
            <a:spLocks noChangeArrowheads="1"/>
          </p:cNvSpPr>
          <p:nvPr/>
        </p:nvSpPr>
        <p:spPr bwMode="auto">
          <a:xfrm>
            <a:off x="152400" y="609600"/>
            <a:ext cx="86868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Font typeface="Wingdings" pitchFamily="2" charset="2"/>
              <a:buNone/>
              <a:tabLst/>
              <a:defRPr/>
            </a:pPr>
            <a:endParaRPr kumimoji="0" lang="en-US" sz="2800" b="1" i="0" u="none" strike="noStrike" kern="0" cap="none" spc="0" normalizeH="0" baseline="0" noProof="0" dirty="0">
              <a:ln>
                <a:noFill/>
              </a:ln>
              <a:solidFill>
                <a:schemeClr val="tx2"/>
              </a:solidFill>
              <a:effectLst/>
              <a:uLnTx/>
              <a:uFillTx/>
              <a:latin typeface="Calibri" pitchFamily="34" charset="0"/>
              <a:cs typeface="Calibri" pitchFamily="34" charset="0"/>
            </a:endParaRPr>
          </a:p>
          <a:p>
            <a:pPr marL="342900" marR="0" lvl="1" indent="0" algn="l" defTabSz="914400" rtl="0" eaLnBrk="0" fontAlgn="base" latinLnBrk="0" hangingPunct="0">
              <a:lnSpc>
                <a:spcPct val="100000"/>
              </a:lnSpc>
              <a:spcBef>
                <a:spcPct val="30000"/>
              </a:spcBef>
              <a:spcAft>
                <a:spcPct val="0"/>
              </a:spcAft>
              <a:buClr>
                <a:srgbClr val="B0B1B3"/>
              </a:buClr>
              <a:buSzTx/>
              <a:buFont typeface="Wingdings" pitchFamily="2" charset="2"/>
              <a:buNone/>
              <a:tabLst/>
              <a:defRPr/>
            </a:pPr>
            <a:r>
              <a:rPr lang="en-US" sz="2800" b="0" kern="0" dirty="0">
                <a:solidFill>
                  <a:schemeClr val="tx2"/>
                </a:solidFill>
                <a:latin typeface="Calibri" pitchFamily="34" charset="0"/>
                <a:cs typeface="Calibri" pitchFamily="34" charset="0"/>
              </a:rPr>
              <a:t>A state’s ICC claim history, 2005 to 2009 (Bureau Net).</a:t>
            </a:r>
            <a:endParaRPr kumimoji="0" lang="en-US" sz="2000" b="0" i="0" u="none" strike="noStrike" kern="0" cap="none" spc="0" normalizeH="0" baseline="0" noProof="0" dirty="0">
              <a:ln>
                <a:noFill/>
              </a:ln>
              <a:solidFill>
                <a:schemeClr val="tx2"/>
              </a:solidFill>
              <a:effectLst/>
              <a:uLnTx/>
              <a:uFillTx/>
              <a:latin typeface="Calibri" pitchFamily="34" charset="0"/>
              <a:cs typeface="Calibri" pitchFamily="34" charset="0"/>
            </a:endParaRPr>
          </a:p>
          <a:p>
            <a:pPr marL="342900" marR="0" lvl="1" indent="0" algn="l" defTabSz="914400" rtl="0" eaLnBrk="0" fontAlgn="base" latinLnBrk="0" hangingPunct="0">
              <a:lnSpc>
                <a:spcPct val="100000"/>
              </a:lnSpc>
              <a:spcBef>
                <a:spcPct val="30000"/>
              </a:spcBef>
              <a:spcAft>
                <a:spcPct val="0"/>
              </a:spcAft>
              <a:buClr>
                <a:srgbClr val="B0B1B3"/>
              </a:buClr>
              <a:buSzTx/>
              <a:buFont typeface="Wingdings" pitchFamily="2" charset="2"/>
              <a:buNone/>
              <a:tabLst/>
              <a:defRPr/>
            </a:pPr>
            <a:endParaRPr kumimoji="0" lang="en-US" sz="800" b="0" i="0" u="none" strike="noStrike" kern="0" cap="none" spc="0" normalizeH="0" baseline="0" noProof="0" dirty="0">
              <a:ln>
                <a:noFill/>
              </a:ln>
              <a:solidFill>
                <a:schemeClr val="tx2"/>
              </a:solidFill>
              <a:effectLst/>
              <a:uLnTx/>
              <a:uFillTx/>
              <a:latin typeface="Calibri" pitchFamily="34" charset="0"/>
              <a:cs typeface="Calibri" pitchFamily="34" charset="0"/>
            </a:endParaRPr>
          </a:p>
          <a:p>
            <a:pPr marL="1017588" marR="0" lvl="2" indent="-342900" algn="l" defTabSz="914400" rtl="0" eaLnBrk="0" fontAlgn="base" latinLnBrk="0" hangingPunct="0">
              <a:lnSpc>
                <a:spcPct val="100000"/>
              </a:lnSpc>
              <a:spcBef>
                <a:spcPct val="30000"/>
              </a:spcBef>
              <a:spcAft>
                <a:spcPct val="0"/>
              </a:spcAft>
              <a:buClr>
                <a:srgbClr val="B0B1B3"/>
              </a:buClr>
              <a:buSzTx/>
              <a:buFont typeface="Wingdings" pitchFamily="2" charset="2"/>
              <a:buChar char="§"/>
              <a:tabLst/>
              <a:defRPr/>
            </a:pPr>
            <a:endParaRPr kumimoji="0" lang="en-US" sz="2400" b="0" i="0" u="none" strike="noStrike" kern="0" cap="none" spc="0" normalizeH="0" baseline="0" noProof="0" dirty="0">
              <a:ln>
                <a:noFill/>
              </a:ln>
              <a:solidFill>
                <a:schemeClr val="tx1"/>
              </a:solidFill>
              <a:effectLst/>
              <a:uLnTx/>
              <a:uFillTx/>
              <a:latin typeface="Calibri" pitchFamily="34" charset="0"/>
              <a:cs typeface="Calibri" pitchFamily="34" charset="0"/>
            </a:endParaRPr>
          </a:p>
          <a:p>
            <a:pPr marL="1017588" marR="0" lvl="2" indent="-342900" algn="l" defTabSz="914400" rtl="0" eaLnBrk="0" fontAlgn="base" latinLnBrk="0" hangingPunct="0">
              <a:lnSpc>
                <a:spcPct val="100000"/>
              </a:lnSpc>
              <a:spcBef>
                <a:spcPct val="30000"/>
              </a:spcBef>
              <a:spcAft>
                <a:spcPct val="0"/>
              </a:spcAft>
              <a:buClr>
                <a:srgbClr val="B0B1B3"/>
              </a:buClr>
              <a:buSzTx/>
              <a:buFont typeface="Wingdings" pitchFamily="2" charset="2"/>
              <a:buChar char="§"/>
              <a:tabLst/>
              <a:defRPr/>
            </a:pPr>
            <a:endParaRPr kumimoji="0" lang="en-US" sz="2400" b="0" i="0" u="none" strike="noStrike" kern="0" cap="none" spc="0" normalizeH="0" baseline="0" noProof="0" dirty="0">
              <a:ln>
                <a:noFill/>
              </a:ln>
              <a:solidFill>
                <a:schemeClr val="tx1"/>
              </a:solidFill>
              <a:effectLst/>
              <a:uLnTx/>
              <a:uFillTx/>
              <a:latin typeface="Calibri" pitchFamily="34" charset="0"/>
              <a:cs typeface="Calibri" pitchFamily="34" charset="0"/>
            </a:endParaRPr>
          </a:p>
          <a:p>
            <a:pPr marL="1017588" marR="0" lvl="2" indent="-342900" algn="l" defTabSz="914400" rtl="0" eaLnBrk="0" fontAlgn="base" latinLnBrk="0" hangingPunct="0">
              <a:lnSpc>
                <a:spcPct val="100000"/>
              </a:lnSpc>
              <a:spcBef>
                <a:spcPct val="30000"/>
              </a:spcBef>
              <a:spcAft>
                <a:spcPct val="0"/>
              </a:spcAft>
              <a:buClr>
                <a:srgbClr val="B0B1B3"/>
              </a:buClr>
              <a:buSzTx/>
              <a:buFont typeface="Wingdings" pitchFamily="2" charset="2"/>
              <a:buChar char="§"/>
              <a:tabLst/>
              <a:defRPr/>
            </a:pPr>
            <a:endParaRPr kumimoji="0" lang="en-US" sz="2400" b="0" i="0" u="none" strike="noStrike" kern="0" cap="none" spc="0" normalizeH="0" baseline="0" noProof="0" dirty="0">
              <a:ln>
                <a:noFill/>
              </a:ln>
              <a:solidFill>
                <a:schemeClr val="tx1"/>
              </a:solidFill>
              <a:effectLst/>
              <a:uLnTx/>
              <a:uFillTx/>
              <a:latin typeface="Calibri" pitchFamily="34" charset="0"/>
              <a:cs typeface="Calibri" pitchFamily="34" charset="0"/>
            </a:endParaRPr>
          </a:p>
          <a:p>
            <a:pPr marL="685800" marR="0" lvl="1" indent="-342900" algn="l" defTabSz="914400" rtl="0" eaLnBrk="0" fontAlgn="base" latinLnBrk="0" hangingPunct="0">
              <a:lnSpc>
                <a:spcPct val="100000"/>
              </a:lnSpc>
              <a:spcBef>
                <a:spcPct val="30000"/>
              </a:spcBef>
              <a:spcAft>
                <a:spcPct val="0"/>
              </a:spcAft>
              <a:buClr>
                <a:srgbClr val="B0B1B3"/>
              </a:buClr>
              <a:buSzTx/>
              <a:buFont typeface="Wingdings" pitchFamily="2" charset="2"/>
              <a:buChar char="§"/>
              <a:tabLst/>
              <a:defRPr/>
            </a:pPr>
            <a:endParaRPr kumimoji="0" lang="en-US" sz="2600" b="0" i="0" u="none" strike="noStrike" kern="0" cap="none" spc="0" normalizeH="0" baseline="0" noProof="0" dirty="0">
              <a:ln>
                <a:noFill/>
              </a:ln>
              <a:solidFill>
                <a:schemeClr val="tx1"/>
              </a:solidFill>
              <a:effectLst/>
              <a:uLnTx/>
              <a:uFillTx/>
              <a:latin typeface="Calibri" pitchFamily="34" charset="0"/>
              <a:cs typeface="Calibri" pitchFamily="34" charset="0"/>
            </a:endParaRPr>
          </a:p>
          <a:p>
            <a:pPr marL="685800" marR="0" lvl="1" indent="-342900" algn="l" defTabSz="914400" rtl="0" eaLnBrk="0" fontAlgn="base" latinLnBrk="0" hangingPunct="0">
              <a:lnSpc>
                <a:spcPct val="100000"/>
              </a:lnSpc>
              <a:spcBef>
                <a:spcPct val="30000"/>
              </a:spcBef>
              <a:spcAft>
                <a:spcPct val="0"/>
              </a:spcAft>
              <a:buClr>
                <a:srgbClr val="B0B1B3"/>
              </a:buClr>
              <a:buSzTx/>
              <a:buFont typeface="Wingdings" pitchFamily="2" charset="2"/>
              <a:buChar char="§"/>
              <a:tabLst/>
              <a:defRPr/>
            </a:pPr>
            <a:endParaRPr kumimoji="0" lang="en-US" sz="2600" b="0" i="0" u="none" strike="noStrike" kern="0" cap="none" spc="0" normalizeH="0" baseline="0" noProof="0" dirty="0">
              <a:ln>
                <a:noFill/>
              </a:ln>
              <a:solidFill>
                <a:schemeClr val="tx1"/>
              </a:solidFill>
              <a:effectLst/>
              <a:uLnTx/>
              <a:uFillTx/>
              <a:latin typeface="Calibri" pitchFamily="34" charset="0"/>
              <a:cs typeface="Calibri" pitchFamily="34" charset="0"/>
            </a:endParaRPr>
          </a:p>
          <a:p>
            <a:pPr marL="674688" marR="0" lvl="2" indent="0" algn="l" defTabSz="914400" rtl="0" eaLnBrk="0" fontAlgn="base" latinLnBrk="0" hangingPunct="0">
              <a:lnSpc>
                <a:spcPct val="100000"/>
              </a:lnSpc>
              <a:spcBef>
                <a:spcPct val="30000"/>
              </a:spcBef>
              <a:spcAft>
                <a:spcPct val="0"/>
              </a:spcAft>
              <a:buClr>
                <a:srgbClr val="B0B1B3"/>
              </a:buClr>
              <a:buSzTx/>
              <a:buFont typeface="Wingdings" pitchFamily="2" charset="2"/>
              <a:buNone/>
              <a:tabLst/>
              <a:defRPr/>
            </a:pPr>
            <a:endParaRPr kumimoji="0" lang="en-US" sz="2400" b="0" i="0" u="none" strike="noStrike" kern="0" cap="none" spc="0" normalizeH="0" baseline="0" noProof="0" dirty="0">
              <a:ln>
                <a:noFill/>
              </a:ln>
              <a:solidFill>
                <a:schemeClr val="tx1"/>
              </a:solidFill>
              <a:effectLst/>
              <a:uLnTx/>
              <a:uFillTx/>
              <a:latin typeface="Calibri" pitchFamily="34" charset="0"/>
              <a:cs typeface="Calibri" pitchFamily="34" charset="0"/>
            </a:endParaRPr>
          </a:p>
          <a:p>
            <a:pPr marL="685800" marR="0" lvl="1" indent="-342900" algn="l" defTabSz="914400" rtl="0" eaLnBrk="0" fontAlgn="base" latinLnBrk="0" hangingPunct="0">
              <a:lnSpc>
                <a:spcPct val="100000"/>
              </a:lnSpc>
              <a:spcBef>
                <a:spcPct val="30000"/>
              </a:spcBef>
              <a:spcAft>
                <a:spcPct val="0"/>
              </a:spcAft>
              <a:buClr>
                <a:srgbClr val="B0B1B3"/>
              </a:buClr>
              <a:buSzTx/>
              <a:buFont typeface="Wingdings" pitchFamily="2" charset="2"/>
              <a:buChar char="§"/>
              <a:tabLst/>
              <a:defRPr/>
            </a:pPr>
            <a:endParaRPr kumimoji="0" lang="en-US" sz="2600" b="0" i="0" u="none" strike="noStrike" kern="0" cap="none" spc="0" normalizeH="0" baseline="0" noProof="0" dirty="0">
              <a:ln>
                <a:noFill/>
              </a:ln>
              <a:solidFill>
                <a:schemeClr val="tx1"/>
              </a:solidFill>
              <a:effectLst/>
              <a:uLnTx/>
              <a:uFillTx/>
              <a:latin typeface="Calibri" pitchFamily="34" charset="0"/>
              <a:cs typeface="Calibri" pitchFamily="34" charset="0"/>
            </a:endParaRPr>
          </a:p>
        </p:txBody>
      </p:sp>
      <p:sp>
        <p:nvSpPr>
          <p:cNvPr id="2" name="Slide Number Placeholder 1"/>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2701AAA-C610-44FA-AAF6-900CDDFFB84A}"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161</a:t>
            </a:fld>
            <a:endParaRPr kumimoji="0" lang="en-US" sz="1800" b="0" i="0" u="none" strike="noStrike" kern="0" cap="none" spc="0" normalizeH="0" baseline="0" noProof="0" dirty="0">
              <a:ln>
                <a:noFill/>
              </a:ln>
              <a:solidFill>
                <a:sysClr val="windowText" lastClr="000000"/>
              </a:solidFill>
              <a:effectLst/>
              <a:uLnTx/>
              <a:uFillTx/>
            </a:endParaRPr>
          </a:p>
        </p:txBody>
      </p:sp>
      <p:pic>
        <p:nvPicPr>
          <p:cNvPr id="3" name="Picture 2"/>
          <p:cNvPicPr>
            <a:picLocks noChangeAspect="1"/>
          </p:cNvPicPr>
          <p:nvPr/>
        </p:nvPicPr>
        <p:blipFill rotWithShape="1">
          <a:blip r:embed="rId3" cstate="email">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p:blipFill>
        <p:spPr>
          <a:xfrm>
            <a:off x="685800" y="2064871"/>
            <a:ext cx="4724400" cy="45529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p:cNvSpPr txBox="1"/>
          <p:nvPr/>
        </p:nvSpPr>
        <p:spPr>
          <a:xfrm>
            <a:off x="838200" y="4724400"/>
            <a:ext cx="762000" cy="369332"/>
          </a:xfrm>
          <a:prstGeom prst="rect">
            <a:avLst/>
          </a:prstGeom>
          <a:solidFill>
            <a:schemeClr val="bg1"/>
          </a:solidFill>
        </p:spPr>
        <p:txBody>
          <a:bodyPr wrap="square" rtlCol="0">
            <a:spAutoFit/>
          </a:bodyPr>
          <a:lstStyle/>
          <a:p>
            <a:endParaRPr lang="en-US" dirty="0"/>
          </a:p>
        </p:txBody>
      </p:sp>
      <p:sp>
        <p:nvSpPr>
          <p:cNvPr id="8" name="TextBox 7"/>
          <p:cNvSpPr txBox="1"/>
          <p:nvPr/>
        </p:nvSpPr>
        <p:spPr>
          <a:xfrm>
            <a:off x="2286000" y="6031468"/>
            <a:ext cx="877330" cy="369332"/>
          </a:xfrm>
          <a:prstGeom prst="rect">
            <a:avLst/>
          </a:prstGeom>
          <a:solidFill>
            <a:schemeClr val="bg1"/>
          </a:solidFill>
        </p:spPr>
        <p:txBody>
          <a:bodyPr wrap="square" rtlCol="0">
            <a:spAutoFit/>
          </a:bodyPr>
          <a:lstStyle/>
          <a:p>
            <a:endParaRPr lang="en-US" dirty="0"/>
          </a:p>
        </p:txBody>
      </p:sp>
      <p:sp>
        <p:nvSpPr>
          <p:cNvPr id="9" name="TextBox 8"/>
          <p:cNvSpPr txBox="1"/>
          <p:nvPr/>
        </p:nvSpPr>
        <p:spPr>
          <a:xfrm>
            <a:off x="2133600" y="5410200"/>
            <a:ext cx="762000" cy="369332"/>
          </a:xfrm>
          <a:prstGeom prst="rect">
            <a:avLst/>
          </a:prstGeom>
          <a:solidFill>
            <a:schemeClr val="bg1"/>
          </a:solidFill>
        </p:spPr>
        <p:txBody>
          <a:bodyPr wrap="square" rtlCol="0">
            <a:spAutoFit/>
          </a:bodyPr>
          <a:lstStyle/>
          <a:p>
            <a:endParaRPr lang="en-US" dirty="0"/>
          </a:p>
        </p:txBody>
      </p:sp>
      <p:sp>
        <p:nvSpPr>
          <p:cNvPr id="10" name="Rectangle 2059"/>
          <p:cNvSpPr txBox="1">
            <a:spLocks noChangeArrowheads="1"/>
          </p:cNvSpPr>
          <p:nvPr/>
        </p:nvSpPr>
        <p:spPr bwMode="auto">
          <a:xfrm>
            <a:off x="5638800" y="2438400"/>
            <a:ext cx="41910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14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000" kern="0" dirty="0">
                <a:solidFill>
                  <a:schemeClr val="tx2"/>
                </a:solidFill>
                <a:latin typeface="Calibri" pitchFamily="34" charset="0"/>
                <a:cs typeface="Calibri" pitchFamily="34" charset="0"/>
              </a:rPr>
              <a:t>2016 Update:</a:t>
            </a:r>
          </a:p>
          <a:p>
            <a:pPr marL="342900" marR="0" lvl="1" indent="0" algn="l" defTabSz="914400" rtl="0" eaLnBrk="0" fontAlgn="base" latinLnBrk="0" hangingPunct="0">
              <a:spcBef>
                <a:spcPct val="30000"/>
              </a:spcBef>
              <a:spcAft>
                <a:spcPct val="0"/>
              </a:spcAft>
              <a:buClr>
                <a:srgbClr val="B0B1B3"/>
              </a:buClr>
              <a:buSzTx/>
              <a:buNone/>
              <a:tabLst/>
              <a:defRPr/>
            </a:pPr>
            <a:endParaRPr lang="en-US" sz="1400" b="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1400" b="0" kern="0" dirty="0">
                <a:solidFill>
                  <a:schemeClr val="tx2"/>
                </a:solidFill>
                <a:latin typeface="Calibri" pitchFamily="34" charset="0"/>
                <a:cs typeface="Calibri" pitchFamily="34" charset="0"/>
              </a:rPr>
              <a:t>ICC closed:  3,485</a:t>
            </a:r>
          </a:p>
          <a:p>
            <a:pPr marL="342900" marR="0" lvl="1" indent="0" algn="l" defTabSz="914400" rtl="0" eaLnBrk="0" fontAlgn="base" latinLnBrk="0" hangingPunct="0">
              <a:spcBef>
                <a:spcPct val="30000"/>
              </a:spcBef>
              <a:spcAft>
                <a:spcPct val="0"/>
              </a:spcAft>
              <a:buClr>
                <a:srgbClr val="B0B1B3"/>
              </a:buClr>
              <a:buSzTx/>
              <a:buNone/>
              <a:tabLst/>
              <a:defRPr/>
            </a:pPr>
            <a:r>
              <a:rPr lang="en-US" sz="1400" b="0" kern="0" dirty="0">
                <a:solidFill>
                  <a:schemeClr val="tx2"/>
                </a:solidFill>
                <a:latin typeface="Calibri" pitchFamily="34" charset="0"/>
                <a:cs typeface="Calibri" pitchFamily="34" charset="0"/>
              </a:rPr>
              <a:t>Pending:           27</a:t>
            </a:r>
          </a:p>
          <a:p>
            <a:pPr marL="342900" marR="0" lvl="1" indent="0" algn="l" defTabSz="914400" rtl="0" eaLnBrk="0" fontAlgn="base" latinLnBrk="0" hangingPunct="0">
              <a:spcBef>
                <a:spcPct val="30000"/>
              </a:spcBef>
              <a:spcAft>
                <a:spcPct val="0"/>
              </a:spcAft>
              <a:buClr>
                <a:srgbClr val="B0B1B3"/>
              </a:buClr>
              <a:buSzTx/>
              <a:buNone/>
              <a:tabLst/>
              <a:defRPr/>
            </a:pPr>
            <a:r>
              <a:rPr lang="en-US" sz="1400" kern="0" dirty="0">
                <a:solidFill>
                  <a:schemeClr val="tx2"/>
                </a:solidFill>
                <a:latin typeface="Calibri" pitchFamily="34" charset="0"/>
                <a:cs typeface="Calibri" pitchFamily="34" charset="0"/>
              </a:rPr>
              <a:t>Total:           3,512</a:t>
            </a:r>
          </a:p>
          <a:p>
            <a:pPr marL="342900" marR="0" lvl="1" indent="0" algn="l" defTabSz="914400" rtl="0" eaLnBrk="0" fontAlgn="base" latinLnBrk="0" hangingPunct="0">
              <a:spcBef>
                <a:spcPct val="30000"/>
              </a:spcBef>
              <a:spcAft>
                <a:spcPct val="0"/>
              </a:spcAft>
              <a:buClr>
                <a:srgbClr val="B0B1B3"/>
              </a:buClr>
              <a:buSzTx/>
              <a:buNone/>
              <a:tabLst/>
              <a:defRPr/>
            </a:pPr>
            <a:r>
              <a:rPr lang="en-US" sz="1400" kern="0" dirty="0">
                <a:solidFill>
                  <a:schemeClr val="tx2"/>
                </a:solidFill>
                <a:latin typeface="Calibri" pitchFamily="34" charset="0"/>
                <a:cs typeface="Calibri" pitchFamily="34" charset="0"/>
              </a:rPr>
              <a:t>Total Paid:  $58,428,207.85</a:t>
            </a:r>
          </a:p>
          <a:p>
            <a:pPr marL="342900" marR="0" lvl="1" indent="0" algn="l" defTabSz="914400" rtl="0" eaLnBrk="0" fontAlgn="base" latinLnBrk="0" hangingPunct="0">
              <a:spcBef>
                <a:spcPct val="30000"/>
              </a:spcBef>
              <a:spcAft>
                <a:spcPct val="0"/>
              </a:spcAft>
              <a:buClr>
                <a:srgbClr val="B0B1B3"/>
              </a:buClr>
              <a:buSzTx/>
              <a:buNone/>
              <a:tabLst/>
              <a:defRPr/>
            </a:pPr>
            <a:endParaRPr lang="en-US" sz="14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1400" b="0" kern="0" dirty="0">
                <a:solidFill>
                  <a:schemeClr val="tx2"/>
                </a:solidFill>
                <a:latin typeface="Calibri" pitchFamily="34" charset="0"/>
                <a:cs typeface="Calibri" pitchFamily="34" charset="0"/>
              </a:rPr>
              <a:t>Demolition:  1,523</a:t>
            </a:r>
          </a:p>
          <a:p>
            <a:pPr marL="342900" marR="0" lvl="1" indent="0" algn="l" defTabSz="914400" rtl="0" eaLnBrk="0" fontAlgn="base" latinLnBrk="0" hangingPunct="0">
              <a:spcBef>
                <a:spcPct val="30000"/>
              </a:spcBef>
              <a:spcAft>
                <a:spcPct val="0"/>
              </a:spcAft>
              <a:buClr>
                <a:srgbClr val="B0B1B3"/>
              </a:buClr>
              <a:buSzTx/>
              <a:buNone/>
              <a:tabLst/>
              <a:defRPr/>
            </a:pPr>
            <a:r>
              <a:rPr lang="en-US" sz="1400" b="0" kern="0" dirty="0">
                <a:solidFill>
                  <a:schemeClr val="tx2"/>
                </a:solidFill>
                <a:latin typeface="Calibri" pitchFamily="34" charset="0"/>
                <a:cs typeface="Calibri" pitchFamily="34" charset="0"/>
              </a:rPr>
              <a:t>Elevation:      1,757</a:t>
            </a:r>
          </a:p>
          <a:p>
            <a:pPr marL="342900" marR="0" lvl="1" indent="0" algn="l" defTabSz="914400" rtl="0" eaLnBrk="0" fontAlgn="base" latinLnBrk="0" hangingPunct="0">
              <a:spcBef>
                <a:spcPct val="30000"/>
              </a:spcBef>
              <a:spcAft>
                <a:spcPct val="0"/>
              </a:spcAft>
              <a:buClr>
                <a:srgbClr val="B0B1B3"/>
              </a:buClr>
              <a:buSzTx/>
              <a:buNone/>
              <a:tabLst/>
              <a:defRPr/>
            </a:pPr>
            <a:r>
              <a:rPr lang="en-US" sz="1400" b="0" kern="0" dirty="0">
                <a:solidFill>
                  <a:schemeClr val="tx2"/>
                </a:solidFill>
                <a:latin typeface="Calibri" pitchFamily="34" charset="0"/>
                <a:cs typeface="Calibri" pitchFamily="34" charset="0"/>
              </a:rPr>
              <a:t>Other:               198</a:t>
            </a:r>
          </a:p>
          <a:p>
            <a:pPr marL="342900" lvl="1" indent="0">
              <a:buNone/>
              <a:defRPr/>
            </a:pPr>
            <a:r>
              <a:rPr lang="en-US" sz="1400" b="0" kern="0" dirty="0">
                <a:solidFill>
                  <a:schemeClr val="tx2"/>
                </a:solidFill>
                <a:latin typeface="Calibri" pitchFamily="34" charset="0"/>
                <a:cs typeface="Calibri" pitchFamily="34" charset="0"/>
              </a:rPr>
              <a:t>Relocation:           7</a:t>
            </a:r>
          </a:p>
          <a:p>
            <a:pPr marL="342900" marR="0" lvl="1" indent="0" algn="l" defTabSz="914400" rtl="0" eaLnBrk="0" fontAlgn="base" latinLnBrk="0" hangingPunct="0">
              <a:spcBef>
                <a:spcPct val="30000"/>
              </a:spcBef>
              <a:spcAft>
                <a:spcPct val="0"/>
              </a:spcAft>
              <a:buClr>
                <a:srgbClr val="B0B1B3"/>
              </a:buClr>
              <a:buSzTx/>
              <a:buNone/>
              <a:tabLst/>
              <a:defRPr/>
            </a:pPr>
            <a:endParaRPr lang="en-US" sz="1400" b="0" kern="0" dirty="0">
              <a:solidFill>
                <a:schemeClr val="tx2"/>
              </a:solidFill>
              <a:latin typeface="Calibri" pitchFamily="34" charset="0"/>
              <a:cs typeface="Calibri" pitchFamily="34" charset="0"/>
            </a:endParaRPr>
          </a:p>
          <a:p>
            <a:pPr marL="1017588" lvl="2" indent="-342900">
              <a:spcBef>
                <a:spcPct val="30000"/>
              </a:spcBef>
              <a:defRPr/>
            </a:pPr>
            <a:endParaRPr lang="en-US" sz="1400" b="0" kern="0" dirty="0">
              <a:latin typeface="Calibri" pitchFamily="34" charset="0"/>
              <a:cs typeface="Calibri" pitchFamily="34" charset="0"/>
            </a:endParaRPr>
          </a:p>
          <a:p>
            <a:pPr marL="1017588" lvl="2" indent="-342900">
              <a:spcBef>
                <a:spcPct val="30000"/>
              </a:spcBef>
              <a:defRPr/>
            </a:pPr>
            <a:endParaRPr lang="en-US" sz="1400" b="0" kern="0" dirty="0">
              <a:latin typeface="Calibri" pitchFamily="34" charset="0"/>
              <a:cs typeface="Calibri" pitchFamily="34" charset="0"/>
            </a:endParaRPr>
          </a:p>
          <a:p>
            <a:pPr marL="1017588" lvl="2" indent="-342900">
              <a:spcBef>
                <a:spcPct val="30000"/>
              </a:spcBef>
              <a:defRPr/>
            </a:pPr>
            <a:endParaRPr lang="en-US" sz="1400" b="0" kern="0" dirty="0">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endParaRPr lang="en-US" sz="1400" b="0" kern="0" dirty="0">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endParaRPr lang="en-US" sz="1400" b="0" kern="0" dirty="0">
              <a:latin typeface="Calibri" pitchFamily="34" charset="0"/>
              <a:cs typeface="Calibri" pitchFamily="34" charset="0"/>
            </a:endParaRPr>
          </a:p>
          <a:p>
            <a:pPr marL="674688" lvl="2" indent="0">
              <a:spcBef>
                <a:spcPct val="30000"/>
              </a:spcBef>
              <a:buNone/>
              <a:defRPr/>
            </a:pPr>
            <a:endParaRPr lang="en-US" sz="1400" b="0" kern="0" dirty="0">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endParaRPr lang="en-US" sz="1400" b="0" kern="0" dirty="0">
              <a:latin typeface="Calibri" pitchFamily="34" charset="0"/>
              <a:cs typeface="Calibri" pitchFamily="34" charset="0"/>
            </a:endParaRPr>
          </a:p>
        </p:txBody>
      </p:sp>
    </p:spTree>
    <p:extLst>
      <p:ext uri="{BB962C8B-B14F-4D97-AF65-F5344CB8AC3E}">
        <p14:creationId xmlns:p14="http://schemas.microsoft.com/office/powerpoint/2010/main" val="3558961026"/>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3"/>
          <p:cNvSpPr txBox="1">
            <a:spLocks noChangeArrowheads="1"/>
          </p:cNvSpPr>
          <p:nvPr/>
        </p:nvSpPr>
        <p:spPr bwMode="auto">
          <a:xfrm>
            <a:off x="3453311" y="1600200"/>
            <a:ext cx="189923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en-US" altLang="en-US" sz="1600" dirty="0"/>
              <a:t>ICC Training Video</a:t>
            </a:r>
          </a:p>
          <a:p>
            <a:pPr algn="ctr"/>
            <a:r>
              <a:rPr lang="en-US" altLang="en-US" sz="1600" dirty="0"/>
              <a:t>Time Length 14:35</a:t>
            </a:r>
          </a:p>
        </p:txBody>
      </p:sp>
      <p:pic>
        <p:nvPicPr>
          <p:cNvPr id="2" name="ICC.avi">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1828800" y="2514600"/>
            <a:ext cx="5395912" cy="3676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bwMode="ltGray">
          <a:xfrm>
            <a:off x="-152400" y="304800"/>
            <a:ext cx="6477000" cy="8683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1">
                    <a:lumMod val="75000"/>
                  </a:schemeClr>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a:solidFill>
                  <a:schemeClr val="bg1"/>
                </a:solidFill>
              </a:rPr>
              <a:t>ICC  </a:t>
            </a:r>
            <a:r>
              <a:rPr lang="en-US" sz="2400" kern="0" dirty="0">
                <a:solidFill>
                  <a:schemeClr val="bg1"/>
                </a:solidFill>
              </a:rPr>
              <a:t>(continued)</a:t>
            </a:r>
          </a:p>
        </p:txBody>
      </p:sp>
      <p:sp>
        <p:nvSpPr>
          <p:cNvPr id="3" name="Slide Number Placeholder 2"/>
          <p:cNvSpPr>
            <a:spLocks noGrp="1"/>
          </p:cNvSpPr>
          <p:nvPr>
            <p:ph type="sldNum" sz="quarter" idx="12"/>
          </p:nvPr>
        </p:nvSpPr>
        <p:spPr/>
        <p:txBody>
          <a:bodyPr/>
          <a:lstStyle/>
          <a:p>
            <a:fld id="{92701AAA-C610-44FA-AAF6-900CDDFFB84A}" type="slidenum">
              <a:rPr lang="en-US" smtClean="0"/>
              <a:t>162</a:t>
            </a:fld>
            <a:endParaRPr lang="en-US" dirty="0"/>
          </a:p>
        </p:txBody>
      </p:sp>
    </p:spTree>
    <p:extLst>
      <p:ext uri="{BB962C8B-B14F-4D97-AF65-F5344CB8AC3E}">
        <p14:creationId xmlns:p14="http://schemas.microsoft.com/office/powerpoint/2010/main" val="1989774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ltGray">
          <a:xfrm>
            <a:off x="-152400" y="304800"/>
            <a:ext cx="6477000" cy="8683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1">
                    <a:lumMod val="75000"/>
                  </a:schemeClr>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a:solidFill>
                  <a:schemeClr val="bg1"/>
                </a:solidFill>
              </a:rPr>
              <a:t>ICC  </a:t>
            </a:r>
            <a:r>
              <a:rPr lang="en-US" sz="2400" kern="0" dirty="0">
                <a:solidFill>
                  <a:schemeClr val="bg1"/>
                </a:solidFill>
              </a:rPr>
              <a:t>(conclusion)</a:t>
            </a:r>
          </a:p>
        </p:txBody>
      </p:sp>
      <p:sp>
        <p:nvSpPr>
          <p:cNvPr id="3" name="Slide Number Placeholder 2"/>
          <p:cNvSpPr>
            <a:spLocks noGrp="1"/>
          </p:cNvSpPr>
          <p:nvPr>
            <p:ph type="sldNum" sz="quarter" idx="12"/>
          </p:nvPr>
        </p:nvSpPr>
        <p:spPr/>
        <p:txBody>
          <a:bodyPr/>
          <a:lstStyle/>
          <a:p>
            <a:fld id="{92701AAA-C610-44FA-AAF6-900CDDFFB84A}" type="slidenum">
              <a:rPr lang="en-US" smtClean="0"/>
              <a:t>163</a:t>
            </a:fld>
            <a:endParaRPr lang="en-US" dirty="0"/>
          </a:p>
        </p:txBody>
      </p:sp>
      <p:pic>
        <p:nvPicPr>
          <p:cNvPr id="6" name="Picture 16" descr="Waterlined5"/>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1162050"/>
            <a:ext cx="3276600" cy="569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dancing"/>
          <p:cNvPicPr>
            <a:picLocks noChangeAspect="1"/>
          </p:cNvPicPr>
          <p:nvPr/>
        </p:nvPicPr>
        <p:blipFill>
          <a:blip r:embed="rId4"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3581400" y="3048000"/>
            <a:ext cx="5105400" cy="2772870"/>
          </a:xfrm>
          <a:prstGeom prst="rect">
            <a:avLst/>
          </a:prstGeom>
        </p:spPr>
      </p:pic>
    </p:spTree>
    <p:extLst>
      <p:ext uri="{BB962C8B-B14F-4D97-AF65-F5344CB8AC3E}">
        <p14:creationId xmlns:p14="http://schemas.microsoft.com/office/powerpoint/2010/main" val="881527624"/>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After Action Review </a:t>
            </a:r>
          </a:p>
        </p:txBody>
      </p:sp>
      <p:sp>
        <p:nvSpPr>
          <p:cNvPr id="3" name="Slide Number Placeholder 2"/>
          <p:cNvSpPr>
            <a:spLocks noGrp="1"/>
          </p:cNvSpPr>
          <p:nvPr>
            <p:ph type="sldNum" sz="quarter" idx="12"/>
          </p:nvPr>
        </p:nvSpPr>
        <p:spPr/>
        <p:txBody>
          <a:bodyPr/>
          <a:lstStyle/>
          <a:p>
            <a:fld id="{92701AAA-C610-44FA-AAF6-900CDDFFB84A}" type="slidenum">
              <a:rPr lang="en-US" smtClean="0"/>
              <a:t>164</a:t>
            </a:fld>
            <a:endParaRPr lang="en-US" dirty="0"/>
          </a:p>
        </p:txBody>
      </p:sp>
      <p:pic>
        <p:nvPicPr>
          <p:cNvPr id="4" name="Picture 3" descr="C:\Users\AGOODMAN\AppData\Local\Microsoft\Windows\Temporary Internet Files\Content.IE5\JB63NW9C\MC900445568[1].wmf"/>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819400" y="2971800"/>
            <a:ext cx="2743200" cy="234782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txBox="1">
            <a:spLocks noChangeArrowheads="1"/>
          </p:cNvSpPr>
          <p:nvPr/>
        </p:nvSpPr>
        <p:spPr>
          <a:xfrm>
            <a:off x="-152400" y="1295400"/>
            <a:ext cx="8610600" cy="1371600"/>
          </a:xfrm>
          <a:prstGeom prst="rect">
            <a:avLst/>
          </a:prstGeom>
        </p:spPr>
        <p:txBody>
          <a:bodyPr>
            <a:noAutofit/>
          </a:bodyPr>
          <a:lstStyle/>
          <a:p>
            <a:pPr marL="342900" indent="-342900" algn="ctr" fontAlgn="auto">
              <a:lnSpc>
                <a:spcPct val="90000"/>
              </a:lnSpc>
              <a:spcBef>
                <a:spcPct val="20000"/>
              </a:spcBef>
              <a:spcAft>
                <a:spcPts val="0"/>
              </a:spcAft>
              <a:buClr>
                <a:srgbClr val="CC0000"/>
              </a:buClr>
              <a:buFont typeface="Arial" pitchFamily="34" charset="0"/>
              <a:buChar char="•"/>
              <a:defRPr/>
            </a:pPr>
            <a:endParaRPr lang="en-US" sz="2800" b="1" dirty="0">
              <a:ln>
                <a:solidFill>
                  <a:schemeClr val="bg1"/>
                </a:solidFill>
              </a:ln>
              <a:latin typeface="Calibri" pitchFamily="34" charset="0"/>
              <a:cs typeface="Tahoma" pitchFamily="34" charset="0"/>
            </a:endParaRPr>
          </a:p>
          <a:p>
            <a:pPr marL="571500" lvl="1" algn="ctr">
              <a:lnSpc>
                <a:spcPct val="90000"/>
              </a:lnSpc>
              <a:spcBef>
                <a:spcPct val="20000"/>
              </a:spcBef>
              <a:buClr>
                <a:srgbClr val="FFFFFF"/>
              </a:buClr>
              <a:buSzPct val="105000"/>
              <a:defRPr/>
            </a:pPr>
            <a:r>
              <a:rPr lang="en-US" sz="2800" b="1" dirty="0">
                <a:ln>
                  <a:solidFill>
                    <a:schemeClr val="bg1"/>
                  </a:solidFill>
                </a:ln>
                <a:solidFill>
                  <a:schemeClr val="tx2"/>
                </a:solidFill>
                <a:latin typeface="Calibri" pitchFamily="34" charset="0"/>
                <a:cs typeface="Calibri" pitchFamily="34" charset="0"/>
              </a:rPr>
              <a:t>Feel like you are missing something vital?         </a:t>
            </a:r>
            <a:endParaRPr lang="en-US" sz="2800" dirty="0">
              <a:solidFill>
                <a:schemeClr val="tx2"/>
              </a:solidFill>
              <a:latin typeface="Calibri" pitchFamily="34" charset="0"/>
              <a:cs typeface="Calibri" pitchFamily="34" charset="0"/>
            </a:endParaRPr>
          </a:p>
          <a:p>
            <a:pPr marL="1089025" lvl="3" indent="-287338" algn="ctr">
              <a:spcBef>
                <a:spcPct val="20000"/>
              </a:spcBef>
              <a:buClr>
                <a:srgbClr val="FFFFFF"/>
              </a:buClr>
              <a:buSzPct val="105000"/>
              <a:defRPr/>
            </a:pPr>
            <a:r>
              <a:rPr lang="en-US" sz="2800" dirty="0">
                <a:solidFill>
                  <a:schemeClr val="tx2"/>
                </a:solidFill>
                <a:latin typeface="Calibri" pitchFamily="34" charset="0"/>
                <a:cs typeface="Calibri" pitchFamily="34" charset="0"/>
              </a:rPr>
              <a:t>    </a:t>
            </a:r>
          </a:p>
          <a:p>
            <a:pPr marL="862012" lvl="3" algn="ctr">
              <a:lnSpc>
                <a:spcPct val="90000"/>
              </a:lnSpc>
              <a:spcBef>
                <a:spcPct val="20000"/>
              </a:spcBef>
              <a:buClr>
                <a:srgbClr val="FFFFFF"/>
              </a:buClr>
              <a:buSzPct val="105000"/>
              <a:defRPr/>
            </a:pPr>
            <a:endParaRPr lang="en-US" sz="2800" dirty="0">
              <a:latin typeface="Calibri" pitchFamily="34" charset="0"/>
              <a:cs typeface="Calibri" pitchFamily="34" charset="0"/>
            </a:endParaRPr>
          </a:p>
          <a:p>
            <a:pPr marL="1027113" lvl="3" indent="-166688" algn="ctr">
              <a:lnSpc>
                <a:spcPct val="90000"/>
              </a:lnSpc>
              <a:spcBef>
                <a:spcPct val="20000"/>
              </a:spcBef>
              <a:buClr>
                <a:srgbClr val="FFFFFF"/>
              </a:buClr>
              <a:buSzPct val="105000"/>
              <a:defRPr/>
            </a:pPr>
            <a:r>
              <a:rPr lang="en-US" sz="2800" dirty="0">
                <a:latin typeface="Calibri" pitchFamily="34" charset="0"/>
                <a:cs typeface="Calibri" pitchFamily="34" charset="0"/>
              </a:rPr>
              <a:t>   </a:t>
            </a:r>
          </a:p>
          <a:p>
            <a:pPr marL="862012" lvl="3" algn="ctr">
              <a:lnSpc>
                <a:spcPct val="90000"/>
              </a:lnSpc>
              <a:spcBef>
                <a:spcPct val="20000"/>
              </a:spcBef>
              <a:buClr>
                <a:srgbClr val="FFFFFF"/>
              </a:buClr>
              <a:buSzPct val="105000"/>
              <a:defRPr/>
            </a:pPr>
            <a:r>
              <a:rPr lang="en-US" sz="2800" dirty="0">
                <a:latin typeface="Calibri" pitchFamily="34" charset="0"/>
                <a:cs typeface="Calibri" pitchFamily="34" charset="0"/>
              </a:rPr>
              <a:t>   </a:t>
            </a:r>
          </a:p>
        </p:txBody>
      </p:sp>
    </p:spTree>
    <p:extLst>
      <p:ext uri="{BB962C8B-B14F-4D97-AF65-F5344CB8AC3E}">
        <p14:creationId xmlns:p14="http://schemas.microsoft.com/office/powerpoint/2010/main" val="3475694562"/>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9"/>
          <p:cNvSpPr txBox="1">
            <a:spLocks noChangeArrowheads="1"/>
          </p:cNvSpPr>
          <p:nvPr/>
        </p:nvSpPr>
        <p:spPr bwMode="auto">
          <a:xfrm>
            <a:off x="152400" y="9144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lvl="1" indent="0">
              <a:buNone/>
              <a:defRPr/>
            </a:pPr>
            <a:r>
              <a:rPr lang="en-US" sz="2800" b="0" kern="0" dirty="0">
                <a:solidFill>
                  <a:schemeClr val="tx2"/>
                </a:solidFill>
                <a:latin typeface="Calibri" pitchFamily="34" charset="0"/>
                <a:cs typeface="Calibri" pitchFamily="34" charset="0"/>
              </a:rPr>
              <a:t>The Emergency Management Assistance Compact and Intra-State Mutual Aid: How Can You Use Them?</a:t>
            </a:r>
          </a:p>
          <a:p>
            <a:pPr marL="342900" marR="0" lvl="1" indent="0" algn="l" defTabSz="914400" rtl="0" eaLnBrk="0" fontAlgn="base" latinLnBrk="0" hangingPunct="0">
              <a:spcBef>
                <a:spcPct val="30000"/>
              </a:spcBef>
              <a:spcAft>
                <a:spcPct val="0"/>
              </a:spcAft>
              <a:buClr>
                <a:srgbClr val="B0B1B3"/>
              </a:buClr>
              <a:buSzTx/>
              <a:buNone/>
              <a:tabLst/>
              <a:defRPr/>
            </a:pPr>
            <a:endParaRPr lang="en-US" sz="800" b="0" kern="0" dirty="0">
              <a:solidFill>
                <a:schemeClr val="tx2"/>
              </a:solidFill>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sp>
        <p:nvSpPr>
          <p:cNvPr id="3" name="Slide Number Placeholder 2"/>
          <p:cNvSpPr>
            <a:spLocks noGrp="1"/>
          </p:cNvSpPr>
          <p:nvPr>
            <p:ph type="sldNum" sz="quarter" idx="12"/>
          </p:nvPr>
        </p:nvSpPr>
        <p:spPr/>
        <p:txBody>
          <a:bodyPr/>
          <a:lstStyle/>
          <a:p>
            <a:fld id="{92701AAA-C610-44FA-AAF6-900CDDFFB84A}" type="slidenum">
              <a:rPr lang="en-US" smtClean="0"/>
              <a:t>165</a:t>
            </a:fld>
            <a:endParaRPr lang="en-US" dirty="0"/>
          </a:p>
        </p:txBody>
      </p:sp>
      <p:sp>
        <p:nvSpPr>
          <p:cNvPr id="11" name="Title 1"/>
          <p:cNvSpPr txBox="1">
            <a:spLocks/>
          </p:cNvSpPr>
          <p:nvPr/>
        </p:nvSpPr>
        <p:spPr bwMode="ltGray">
          <a:xfrm>
            <a:off x="-304800" y="304800"/>
            <a:ext cx="6477000" cy="8683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1">
                    <a:lumMod val="75000"/>
                  </a:schemeClr>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a:solidFill>
                  <a:schemeClr val="bg1"/>
                </a:solidFill>
              </a:rPr>
              <a:t>Mutual Aid</a:t>
            </a:r>
          </a:p>
        </p:txBody>
      </p:sp>
      <p:pic>
        <p:nvPicPr>
          <p:cNvPr id="6" name="Picture 2"/>
          <p:cNvPicPr>
            <a:picLocks noChangeAspect="1" noChangeArrowheads="1"/>
          </p:cNvPicPr>
          <p:nvPr/>
        </p:nvPicPr>
        <p:blipFill rotWithShape="1">
          <a:blip r:embed="rId3" cstate="email">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p:blipFill>
        <p:spPr bwMode="auto">
          <a:xfrm>
            <a:off x="1524000" y="3251200"/>
            <a:ext cx="2590800" cy="215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descr="United States Cavalry"/>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562600" y="3657600"/>
            <a:ext cx="1524000" cy="14351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520481711"/>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166</a:t>
            </a:fld>
            <a:endParaRPr lang="en-US" dirty="0"/>
          </a:p>
        </p:txBody>
      </p:sp>
      <p:sp>
        <p:nvSpPr>
          <p:cNvPr id="6" name="Rectangle 2059"/>
          <p:cNvSpPr txBox="1">
            <a:spLocks noChangeArrowheads="1"/>
          </p:cNvSpPr>
          <p:nvPr/>
        </p:nvSpPr>
        <p:spPr bwMode="auto">
          <a:xfrm>
            <a:off x="152400" y="10668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800100" lvl="1" indent="-457200">
              <a:defRPr/>
            </a:pPr>
            <a:r>
              <a:rPr lang="en-US" sz="2800" b="0" kern="0" dirty="0">
                <a:solidFill>
                  <a:schemeClr val="tx2"/>
                </a:solidFill>
                <a:latin typeface="Calibri" pitchFamily="34" charset="0"/>
                <a:cs typeface="Calibri" pitchFamily="34" charset="0"/>
              </a:rPr>
              <a:t>Pre-Event (if that is possible):</a:t>
            </a:r>
          </a:p>
          <a:p>
            <a:pPr marL="800100" lvl="1" indent="-457200">
              <a:defRPr/>
            </a:pPr>
            <a:endParaRPr lang="en-US" sz="900" b="0" kern="0" dirty="0">
              <a:solidFill>
                <a:srgbClr val="FF0000"/>
              </a:solidFill>
              <a:latin typeface="Calibri" pitchFamily="34" charset="0"/>
              <a:cs typeface="Calibri" pitchFamily="34" charset="0"/>
            </a:endParaRPr>
          </a:p>
          <a:p>
            <a:pPr marL="1131888" lvl="2" indent="-457200">
              <a:defRPr/>
            </a:pPr>
            <a:r>
              <a:rPr lang="en-US" sz="2600" b="0" kern="0" dirty="0">
                <a:latin typeface="Calibri" pitchFamily="34" charset="0"/>
                <a:cs typeface="Calibri" pitchFamily="34" charset="0"/>
              </a:rPr>
              <a:t>Coordinate with other state floodplain managers that you wish to EMAC to your state.</a:t>
            </a:r>
          </a:p>
          <a:p>
            <a:pPr marL="1131888" lvl="2" indent="-457200">
              <a:defRPr/>
            </a:pPr>
            <a:r>
              <a:rPr lang="en-US" sz="2600" b="0" kern="0" dirty="0">
                <a:latin typeface="Calibri" pitchFamily="34" charset="0"/>
                <a:cs typeface="Calibri" pitchFamily="34" charset="0"/>
              </a:rPr>
              <a:t>Provide links to or actual copies of state specific regulations (i.e. cumulative damage).</a:t>
            </a:r>
          </a:p>
          <a:p>
            <a:pPr marL="1131888" lvl="2" indent="-457200">
              <a:defRPr/>
            </a:pPr>
            <a:r>
              <a:rPr lang="en-US" sz="2600" b="0" kern="0" dirty="0">
                <a:latin typeface="Calibri" pitchFamily="34" charset="0"/>
                <a:cs typeface="Calibri" pitchFamily="34" charset="0"/>
              </a:rPr>
              <a:t>Provide state developed publications that are commonly referenced within the state by local officials.</a:t>
            </a:r>
          </a:p>
          <a:p>
            <a:pPr marL="1131888" lvl="2" indent="-457200">
              <a:defRPr/>
            </a:pPr>
            <a:r>
              <a:rPr lang="en-US" sz="2600" b="0" kern="0" dirty="0">
                <a:latin typeface="Calibri" pitchFamily="34" charset="0"/>
                <a:cs typeface="Calibri" pitchFamily="34" charset="0"/>
              </a:rPr>
              <a:t>Coordinate with you state’s EMAC ‘A’ Team leader.</a:t>
            </a: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sp>
        <p:nvSpPr>
          <p:cNvPr id="5" name="Title 1"/>
          <p:cNvSpPr txBox="1">
            <a:spLocks/>
          </p:cNvSpPr>
          <p:nvPr/>
        </p:nvSpPr>
        <p:spPr bwMode="ltGray">
          <a:xfrm>
            <a:off x="685800" y="304800"/>
            <a:ext cx="6477000" cy="8683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1">
                    <a:lumMod val="75000"/>
                  </a:schemeClr>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a:solidFill>
                  <a:schemeClr val="bg1"/>
                </a:solidFill>
              </a:rPr>
              <a:t>Mutual Aid  </a:t>
            </a:r>
            <a:r>
              <a:rPr lang="en-US" sz="2800" kern="0" dirty="0">
                <a:solidFill>
                  <a:schemeClr val="bg1"/>
                </a:solidFill>
              </a:rPr>
              <a:t>(continued)</a:t>
            </a:r>
          </a:p>
        </p:txBody>
      </p:sp>
    </p:spTree>
    <p:extLst>
      <p:ext uri="{BB962C8B-B14F-4D97-AF65-F5344CB8AC3E}">
        <p14:creationId xmlns:p14="http://schemas.microsoft.com/office/powerpoint/2010/main" val="1917210053"/>
      </p:ext>
    </p:extLst>
  </p:cSld>
  <p:clrMapOvr>
    <a:masterClrMapping/>
  </p:clrMapOvr>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167</a:t>
            </a:fld>
            <a:endParaRPr lang="en-US" dirty="0"/>
          </a:p>
        </p:txBody>
      </p:sp>
      <p:sp>
        <p:nvSpPr>
          <p:cNvPr id="6" name="Rectangle 2059"/>
          <p:cNvSpPr txBox="1">
            <a:spLocks noChangeArrowheads="1"/>
          </p:cNvSpPr>
          <p:nvPr/>
        </p:nvSpPr>
        <p:spPr bwMode="auto">
          <a:xfrm>
            <a:off x="152400" y="10668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800100" lvl="1" indent="-457200">
              <a:defRPr/>
            </a:pPr>
            <a:r>
              <a:rPr lang="en-US" sz="2800" b="0" kern="0" dirty="0">
                <a:solidFill>
                  <a:schemeClr val="tx2"/>
                </a:solidFill>
                <a:latin typeface="Calibri" pitchFamily="34" charset="0"/>
                <a:cs typeface="Calibri" pitchFamily="34" charset="0"/>
              </a:rPr>
              <a:t>Submit an EMAC request for help.</a:t>
            </a:r>
          </a:p>
          <a:p>
            <a:pPr marL="800100" lvl="1" indent="-457200">
              <a:defRPr/>
            </a:pPr>
            <a:endParaRPr lang="en-US" sz="900" b="0" kern="0" dirty="0">
              <a:solidFill>
                <a:srgbClr val="FF0000"/>
              </a:solidFill>
              <a:latin typeface="Calibri" pitchFamily="34" charset="0"/>
              <a:cs typeface="Calibri" pitchFamily="34" charset="0"/>
            </a:endParaRPr>
          </a:p>
          <a:p>
            <a:pPr marL="1131888" lvl="2" indent="-457200">
              <a:defRPr/>
            </a:pPr>
            <a:r>
              <a:rPr lang="en-US" sz="2600" b="0" kern="0" dirty="0">
                <a:latin typeface="Calibri" pitchFamily="34" charset="0"/>
                <a:cs typeface="Calibri" pitchFamily="34" charset="0"/>
              </a:rPr>
              <a:t>A mutual aid agreement administered by NEMA.</a:t>
            </a:r>
          </a:p>
          <a:p>
            <a:pPr marL="1131888" lvl="2" indent="-457200">
              <a:defRPr/>
            </a:pPr>
            <a:r>
              <a:rPr lang="en-US" sz="2600" b="0" kern="0" dirty="0">
                <a:latin typeface="Calibri" pitchFamily="34" charset="0"/>
                <a:cs typeface="Calibri" pitchFamily="34" charset="0"/>
              </a:rPr>
              <a:t>Ratified into law in 1996 as PL 104-321.</a:t>
            </a:r>
          </a:p>
          <a:p>
            <a:pPr marL="1131888" lvl="2" indent="-457200">
              <a:defRPr/>
            </a:pPr>
            <a:r>
              <a:rPr lang="en-US" sz="2600" b="0" kern="0" dirty="0">
                <a:latin typeface="Calibri" pitchFamily="34" charset="0"/>
                <a:cs typeface="Calibri" pitchFamily="34" charset="0"/>
              </a:rPr>
              <a:t>Passed in all 50 states, the District of Columbia, the U.S. Virgin Islands, Puerto Rico, and Guam.</a:t>
            </a:r>
          </a:p>
          <a:p>
            <a:pPr marL="1131888" lvl="2" indent="-457200">
              <a:defRPr/>
            </a:pPr>
            <a:r>
              <a:rPr lang="en-US" sz="2600" b="0" kern="0" dirty="0">
                <a:latin typeface="Calibri" pitchFamily="34" charset="0"/>
                <a:cs typeface="Calibri" pitchFamily="34" charset="0"/>
              </a:rPr>
              <a:t>Through EMAC, states may share any resource with another state during an emergency or disaster, whether natural or man-made.</a:t>
            </a: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sp>
        <p:nvSpPr>
          <p:cNvPr id="5" name="Title 1"/>
          <p:cNvSpPr txBox="1">
            <a:spLocks/>
          </p:cNvSpPr>
          <p:nvPr/>
        </p:nvSpPr>
        <p:spPr bwMode="ltGray">
          <a:xfrm>
            <a:off x="685800" y="304800"/>
            <a:ext cx="6477000" cy="8683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1">
                    <a:lumMod val="75000"/>
                  </a:schemeClr>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a:solidFill>
                  <a:schemeClr val="bg1"/>
                </a:solidFill>
              </a:rPr>
              <a:t>Mutual Aid  </a:t>
            </a:r>
            <a:r>
              <a:rPr lang="en-US" sz="2800" kern="0" dirty="0">
                <a:solidFill>
                  <a:schemeClr val="bg1"/>
                </a:solidFill>
              </a:rPr>
              <a:t>(continued)</a:t>
            </a:r>
          </a:p>
        </p:txBody>
      </p:sp>
    </p:spTree>
    <p:extLst>
      <p:ext uri="{BB962C8B-B14F-4D97-AF65-F5344CB8AC3E}">
        <p14:creationId xmlns:p14="http://schemas.microsoft.com/office/powerpoint/2010/main" val="550234211"/>
      </p:ext>
    </p:extLst>
  </p:cSld>
  <p:clrMapOvr>
    <a:masterClrMapping/>
  </p:clrMapOvr>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168</a:t>
            </a:fld>
            <a:endParaRPr lang="en-US" dirty="0"/>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90600" y="1646788"/>
            <a:ext cx="3692325" cy="48302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 name="Picture 1" descr="USA Map Silhouette by IslandVibz"/>
          <p:cNvPicPr>
            <a:picLocks noChangeAspect="1"/>
          </p:cNvPicPr>
          <p:nvPr/>
        </p:nvPicPr>
        <p:blipFill>
          <a:blip r:embed="rId4" cstate="email">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5459627" y="2733791"/>
            <a:ext cx="2667000" cy="1818005"/>
          </a:xfrm>
          <a:prstGeom prst="rect">
            <a:avLst/>
          </a:prstGeom>
        </p:spPr>
      </p:pic>
      <p:pic>
        <p:nvPicPr>
          <p:cNvPr id="3" name="Picture 2" descr="طائرة صورة"/>
          <p:cNvPicPr>
            <a:picLocks noChangeAspect="1"/>
          </p:cNvPicPr>
          <p:nvPr/>
        </p:nvPicPr>
        <p:blipFill>
          <a:blip r:embed="rId5"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474043" y="5105400"/>
            <a:ext cx="1333500" cy="533400"/>
          </a:xfrm>
          <a:prstGeom prst="rect">
            <a:avLst/>
          </a:prstGeom>
        </p:spPr>
      </p:pic>
      <p:pic>
        <p:nvPicPr>
          <p:cNvPr id="6" name="Picture 5" descr="Car Convertible - vector Clip Art"/>
          <p:cNvPicPr>
            <a:picLocks noChangeAspect="1"/>
          </p:cNvPicPr>
          <p:nvPr/>
        </p:nvPicPr>
        <p:blipFill>
          <a:blip r:embed="rId6"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7391400" y="4970896"/>
            <a:ext cx="1052727" cy="405300"/>
          </a:xfrm>
          <a:prstGeom prst="rect">
            <a:avLst/>
          </a:prstGeom>
        </p:spPr>
      </p:pic>
      <p:sp>
        <p:nvSpPr>
          <p:cNvPr id="9" name="Title 1"/>
          <p:cNvSpPr txBox="1">
            <a:spLocks/>
          </p:cNvSpPr>
          <p:nvPr/>
        </p:nvSpPr>
        <p:spPr bwMode="ltGray">
          <a:xfrm>
            <a:off x="685800" y="304800"/>
            <a:ext cx="6477000" cy="8683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1">
                    <a:lumMod val="75000"/>
                  </a:schemeClr>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a:solidFill>
                  <a:schemeClr val="bg1"/>
                </a:solidFill>
              </a:rPr>
              <a:t>Mutual Aid  </a:t>
            </a:r>
            <a:r>
              <a:rPr lang="en-US" sz="2800" kern="0" dirty="0">
                <a:solidFill>
                  <a:schemeClr val="bg1"/>
                </a:solidFill>
              </a:rPr>
              <a:t>(continued)</a:t>
            </a:r>
          </a:p>
        </p:txBody>
      </p:sp>
      <p:sp>
        <p:nvSpPr>
          <p:cNvPr id="8" name="TextBox 7"/>
          <p:cNvSpPr txBox="1"/>
          <p:nvPr/>
        </p:nvSpPr>
        <p:spPr>
          <a:xfrm>
            <a:off x="7543800" y="1752600"/>
            <a:ext cx="1244828" cy="369332"/>
          </a:xfrm>
          <a:prstGeom prst="rect">
            <a:avLst/>
          </a:prstGeom>
          <a:noFill/>
          <a:ln>
            <a:solidFill>
              <a:srgbClr val="FF0000"/>
            </a:solidFill>
          </a:ln>
        </p:spPr>
        <p:txBody>
          <a:bodyPr wrap="none" rtlCol="0">
            <a:spAutoFit/>
          </a:bodyPr>
          <a:lstStyle/>
          <a:p>
            <a:r>
              <a:rPr lang="en-US" dirty="0"/>
              <a:t>Job Aid 11</a:t>
            </a:r>
          </a:p>
        </p:txBody>
      </p:sp>
    </p:spTree>
    <p:extLst>
      <p:ext uri="{BB962C8B-B14F-4D97-AF65-F5344CB8AC3E}">
        <p14:creationId xmlns:p14="http://schemas.microsoft.com/office/powerpoint/2010/main" val="3213568331"/>
      </p:ext>
    </p:extLst>
  </p:cSld>
  <p:clrMapOvr>
    <a:masterClrMapping/>
  </p:clrMapOvr>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169</a:t>
            </a:fld>
            <a:endParaRPr lang="en-US" dirty="0"/>
          </a:p>
        </p:txBody>
      </p:sp>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447799" y="1447799"/>
            <a:ext cx="6152621" cy="5273675"/>
          </a:xfrm>
          <a:prstGeom prst="rect">
            <a:avLst/>
          </a:prstGeom>
        </p:spPr>
      </p:pic>
      <p:sp>
        <p:nvSpPr>
          <p:cNvPr id="5" name="Title 1"/>
          <p:cNvSpPr txBox="1">
            <a:spLocks/>
          </p:cNvSpPr>
          <p:nvPr/>
        </p:nvSpPr>
        <p:spPr bwMode="ltGray">
          <a:xfrm>
            <a:off x="685800" y="304800"/>
            <a:ext cx="6477000" cy="8683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1">
                    <a:lumMod val="75000"/>
                  </a:schemeClr>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a:solidFill>
                  <a:schemeClr val="bg1"/>
                </a:solidFill>
              </a:rPr>
              <a:t>Mutual Aid  </a:t>
            </a:r>
            <a:r>
              <a:rPr lang="en-US" sz="2800" kern="0" dirty="0">
                <a:solidFill>
                  <a:schemeClr val="bg1"/>
                </a:solidFill>
              </a:rPr>
              <a:t>(continued)</a:t>
            </a:r>
          </a:p>
        </p:txBody>
      </p:sp>
    </p:spTree>
    <p:extLst>
      <p:ext uri="{BB962C8B-B14F-4D97-AF65-F5344CB8AC3E}">
        <p14:creationId xmlns:p14="http://schemas.microsoft.com/office/powerpoint/2010/main" val="3952370134"/>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059"/>
          <p:cNvSpPr txBox="1">
            <a:spLocks noChangeArrowheads="1"/>
          </p:cNvSpPr>
          <p:nvPr/>
        </p:nvSpPr>
        <p:spPr bwMode="auto">
          <a:xfrm>
            <a:off x="152400" y="914400"/>
            <a:ext cx="81534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lvl="1" indent="0">
              <a:buNone/>
              <a:defRPr/>
            </a:pPr>
            <a:r>
              <a:rPr lang="en-US" sz="2800" kern="0" dirty="0">
                <a:solidFill>
                  <a:schemeClr val="tx2"/>
                </a:solidFill>
                <a:latin typeface="Calibri" pitchFamily="34" charset="0"/>
                <a:cs typeface="Calibri" pitchFamily="34" charset="0"/>
              </a:rPr>
              <a:t>Recovery:</a:t>
            </a:r>
            <a:r>
              <a:rPr lang="en-US" sz="2800" b="0" kern="0" dirty="0">
                <a:solidFill>
                  <a:schemeClr val="tx2"/>
                </a:solidFill>
                <a:latin typeface="Calibri" pitchFamily="34" charset="0"/>
                <a:cs typeface="Calibri" pitchFamily="34" charset="0"/>
              </a:rPr>
              <a:t>  </a:t>
            </a:r>
            <a:r>
              <a:rPr lang="en-US" sz="1200" b="0" kern="0" dirty="0">
                <a:solidFill>
                  <a:schemeClr val="tx2"/>
                </a:solidFill>
                <a:latin typeface="Calibri" pitchFamily="34" charset="0"/>
                <a:cs typeface="Calibri" pitchFamily="34" charset="0"/>
              </a:rPr>
              <a:t>(conclusion)</a:t>
            </a:r>
          </a:p>
          <a:p>
            <a:pPr marL="342900" marR="0" lvl="1" indent="0" algn="l" defTabSz="914400" rtl="0" eaLnBrk="0" fontAlgn="base" latinLnBrk="0" hangingPunct="0">
              <a:spcBef>
                <a:spcPct val="30000"/>
              </a:spcBef>
              <a:spcAft>
                <a:spcPct val="0"/>
              </a:spcAft>
              <a:buClr>
                <a:srgbClr val="B0B1B3"/>
              </a:buClr>
              <a:buSzTx/>
              <a:buNone/>
              <a:tabLst/>
              <a:defRPr/>
            </a:pPr>
            <a:r>
              <a:rPr lang="en-US" b="0" kern="0" dirty="0">
                <a:latin typeface="Calibri" pitchFamily="34" charset="0"/>
                <a:cs typeface="Calibri" pitchFamily="34" charset="0"/>
              </a:rPr>
              <a:t>The recovery phase draws in the SFPMs to begin implementing the bigger picture for mitigation of future risk / impact.  There are common links between EM and FPM, find them.</a:t>
            </a:r>
          </a:p>
          <a:p>
            <a:pPr marL="342900" marR="0" lvl="1" indent="0" algn="l" defTabSz="914400" rtl="0" eaLnBrk="0" fontAlgn="base" latinLnBrk="0" hangingPunct="0">
              <a:spcBef>
                <a:spcPct val="30000"/>
              </a:spcBef>
              <a:spcAft>
                <a:spcPct val="0"/>
              </a:spcAft>
              <a:buClr>
                <a:srgbClr val="B0B1B3"/>
              </a:buClr>
              <a:buSzTx/>
              <a:buNone/>
              <a:tabLst/>
              <a:defRPr/>
            </a:pPr>
            <a:endParaRPr lang="en-US" sz="2800" b="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endParaRPr lang="en-US" b="0" kern="0" dirty="0">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endParaRPr lang="en-US" sz="2800" b="0" kern="0" dirty="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sp>
        <p:nvSpPr>
          <p:cNvPr id="5" name="Title 1"/>
          <p:cNvSpPr txBox="1">
            <a:spLocks/>
          </p:cNvSpPr>
          <p:nvPr/>
        </p:nvSpPr>
        <p:spPr>
          <a:xfrm>
            <a:off x="914400" y="304800"/>
            <a:ext cx="5128149" cy="8683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a:solidFill>
                  <a:schemeClr val="bg1"/>
                </a:solidFill>
              </a:rPr>
              <a:t>Phases  </a:t>
            </a:r>
            <a:r>
              <a:rPr lang="en-US" sz="2400" dirty="0">
                <a:solidFill>
                  <a:schemeClr val="bg1"/>
                </a:solidFill>
              </a:rPr>
              <a:t>(continued)</a:t>
            </a:r>
          </a:p>
        </p:txBody>
      </p:sp>
      <p:sp>
        <p:nvSpPr>
          <p:cNvPr id="2" name="Slide Number Placeholder 1"/>
          <p:cNvSpPr>
            <a:spLocks noGrp="1"/>
          </p:cNvSpPr>
          <p:nvPr>
            <p:ph type="sldNum" sz="quarter" idx="4"/>
          </p:nvPr>
        </p:nvSpPr>
        <p:spPr/>
        <p:txBody>
          <a:bodyPr/>
          <a:lstStyle/>
          <a:p>
            <a:fld id="{92701AAA-C610-44FA-AAF6-900CDDFFB84A}" type="slidenum">
              <a:rPr lang="en-US" smtClean="0"/>
              <a:t>17</a:t>
            </a:fld>
            <a:endParaRPr lang="en-US" dirty="0"/>
          </a:p>
        </p:txBody>
      </p:sp>
    </p:spTree>
    <p:extLst>
      <p:ext uri="{BB962C8B-B14F-4D97-AF65-F5344CB8AC3E}">
        <p14:creationId xmlns:p14="http://schemas.microsoft.com/office/powerpoint/2010/main" val="1457909020"/>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2701AAA-C610-44FA-AAF6-900CDDFFB84A}" type="slidenum">
              <a:rPr lang="en-US" smtClean="0"/>
              <a:t>170</a:t>
            </a:fld>
            <a:endParaRPr lang="en-US" dirty="0"/>
          </a:p>
        </p:txBody>
      </p:sp>
      <p:sp>
        <p:nvSpPr>
          <p:cNvPr id="10" name="Rectangle 2059"/>
          <p:cNvSpPr txBox="1">
            <a:spLocks noChangeArrowheads="1"/>
          </p:cNvSpPr>
          <p:nvPr/>
        </p:nvSpPr>
        <p:spPr bwMode="auto">
          <a:xfrm>
            <a:off x="152400" y="914400"/>
            <a:ext cx="81534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If you are mobilized, you should:</a:t>
            </a:r>
          </a:p>
          <a:p>
            <a:pPr marL="342900" marR="0" lvl="1" indent="0" algn="l" defTabSz="914400" rtl="0" eaLnBrk="0" fontAlgn="base" latinLnBrk="0" hangingPunct="0">
              <a:spcBef>
                <a:spcPct val="30000"/>
              </a:spcBef>
              <a:spcAft>
                <a:spcPct val="0"/>
              </a:spcAft>
              <a:buClr>
                <a:srgbClr val="B0B1B3"/>
              </a:buClr>
              <a:buSzTx/>
              <a:buNone/>
              <a:tabLst/>
              <a:defRPr/>
            </a:pPr>
            <a:endParaRPr lang="en-US" sz="800" b="0" kern="0" dirty="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Plan according to the stipulated days of deployment and;</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Make travel arrangements per specific agency procedures and policies.</a:t>
            </a:r>
          </a:p>
          <a:p>
            <a:pPr marL="342900" marR="0" lvl="1" indent="0" algn="l" defTabSz="914400" rtl="0" eaLnBrk="0" fontAlgn="base" latinLnBrk="0" hangingPunct="0">
              <a:spcBef>
                <a:spcPct val="30000"/>
              </a:spcBef>
              <a:spcAft>
                <a:spcPct val="0"/>
              </a:spcAft>
              <a:buClr>
                <a:srgbClr val="B0B1B3"/>
              </a:buClr>
              <a:buSzTx/>
              <a:buNone/>
              <a:tabLst/>
              <a:defRPr/>
            </a:pPr>
            <a:endParaRPr lang="en-US" b="0" kern="0" dirty="0">
              <a:latin typeface="Calibri" pitchFamily="34" charset="0"/>
              <a:cs typeface="Calibri" pitchFamily="34" charset="0"/>
            </a:endParaRPr>
          </a:p>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b="0" kern="0" dirty="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sp>
        <p:nvSpPr>
          <p:cNvPr id="6" name="Title 1"/>
          <p:cNvSpPr txBox="1">
            <a:spLocks/>
          </p:cNvSpPr>
          <p:nvPr/>
        </p:nvSpPr>
        <p:spPr bwMode="ltGray">
          <a:xfrm>
            <a:off x="685800" y="304800"/>
            <a:ext cx="6477000" cy="8683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1">
                    <a:lumMod val="75000"/>
                  </a:schemeClr>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a:solidFill>
                  <a:schemeClr val="bg1"/>
                </a:solidFill>
              </a:rPr>
              <a:t>Mutual Aid  </a:t>
            </a:r>
            <a:r>
              <a:rPr lang="en-US" sz="2800" kern="0" dirty="0">
                <a:solidFill>
                  <a:schemeClr val="bg1"/>
                </a:solidFill>
              </a:rPr>
              <a:t>(continued)</a:t>
            </a:r>
          </a:p>
        </p:txBody>
      </p:sp>
      <p:pic>
        <p:nvPicPr>
          <p:cNvPr id="2" name="Picture 1" descr="external image calendar%20clip%20art.jpg"/>
          <p:cNvPicPr>
            <a:picLocks noChangeAspect="1"/>
          </p:cNvPicPr>
          <p:nvPr/>
        </p:nvPicPr>
        <p:blipFill>
          <a:blip r:embed="rId3"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4724400" y="4191000"/>
            <a:ext cx="2672786" cy="2257269"/>
          </a:xfrm>
          <a:prstGeom prst="rect">
            <a:avLst/>
          </a:prstGeom>
        </p:spPr>
      </p:pic>
    </p:spTree>
    <p:extLst>
      <p:ext uri="{BB962C8B-B14F-4D97-AF65-F5344CB8AC3E}">
        <p14:creationId xmlns:p14="http://schemas.microsoft.com/office/powerpoint/2010/main" val="2646095228"/>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2701AAA-C610-44FA-AAF6-900CDDFFB84A}" type="slidenum">
              <a:rPr lang="en-US" smtClean="0"/>
              <a:t>171</a:t>
            </a:fld>
            <a:endParaRPr lang="en-US" dirty="0"/>
          </a:p>
        </p:txBody>
      </p:sp>
      <p:sp>
        <p:nvSpPr>
          <p:cNvPr id="10" name="Rectangle 2059"/>
          <p:cNvSpPr txBox="1">
            <a:spLocks noChangeArrowheads="1"/>
          </p:cNvSpPr>
          <p:nvPr/>
        </p:nvSpPr>
        <p:spPr bwMode="auto">
          <a:xfrm>
            <a:off x="152400" y="914400"/>
            <a:ext cx="81534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Suggested Personal Equipment Checklist:</a:t>
            </a:r>
          </a:p>
          <a:p>
            <a:pPr marL="342900" marR="0" lvl="1" indent="0" algn="l" defTabSz="914400" rtl="0" eaLnBrk="0" fontAlgn="base" latinLnBrk="0" hangingPunct="0">
              <a:spcBef>
                <a:spcPct val="30000"/>
              </a:spcBef>
              <a:spcAft>
                <a:spcPct val="0"/>
              </a:spcAft>
              <a:buClr>
                <a:srgbClr val="B0B1B3"/>
              </a:buClr>
              <a:buSzTx/>
              <a:buNone/>
              <a:tabLst/>
              <a:defRPr/>
            </a:pPr>
            <a:endParaRPr lang="en-US" sz="800" b="0" kern="0" dirty="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Immunization Record (Yellow Book);</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Official Personal Identification Badge;</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Personal Health &amp; Medications as required;</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Adequate amount of U.S. currency to procure meals for seven days (ATMs might not be available);</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Toilet articles</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Flashlight with spare batteries;</a:t>
            </a:r>
          </a:p>
          <a:p>
            <a:pPr marL="342900" marR="0" lvl="1" indent="0" algn="l" defTabSz="914400" rtl="0" eaLnBrk="0" fontAlgn="base" latinLnBrk="0" hangingPunct="0">
              <a:spcBef>
                <a:spcPct val="30000"/>
              </a:spcBef>
              <a:spcAft>
                <a:spcPct val="0"/>
              </a:spcAft>
              <a:buClr>
                <a:srgbClr val="B0B1B3"/>
              </a:buClr>
              <a:buSzTx/>
              <a:buNone/>
              <a:tabLst/>
              <a:defRPr/>
            </a:pPr>
            <a:endParaRPr lang="en-US" b="0" kern="0" dirty="0">
              <a:latin typeface="Calibri" pitchFamily="34" charset="0"/>
              <a:cs typeface="Calibri" pitchFamily="34" charset="0"/>
            </a:endParaRPr>
          </a:p>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b="0" kern="0" dirty="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sp>
        <p:nvSpPr>
          <p:cNvPr id="6" name="Title 1"/>
          <p:cNvSpPr txBox="1">
            <a:spLocks/>
          </p:cNvSpPr>
          <p:nvPr/>
        </p:nvSpPr>
        <p:spPr bwMode="ltGray">
          <a:xfrm>
            <a:off x="685800" y="304800"/>
            <a:ext cx="6477000" cy="8683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1">
                    <a:lumMod val="75000"/>
                  </a:schemeClr>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a:solidFill>
                  <a:schemeClr val="bg1"/>
                </a:solidFill>
              </a:rPr>
              <a:t>Mutual Aid  </a:t>
            </a:r>
            <a:r>
              <a:rPr lang="en-US" sz="2800" kern="0" dirty="0">
                <a:solidFill>
                  <a:schemeClr val="bg1"/>
                </a:solidFill>
              </a:rPr>
              <a:t>(continued)</a:t>
            </a:r>
          </a:p>
        </p:txBody>
      </p:sp>
    </p:spTree>
    <p:extLst>
      <p:ext uri="{BB962C8B-B14F-4D97-AF65-F5344CB8AC3E}">
        <p14:creationId xmlns:p14="http://schemas.microsoft.com/office/powerpoint/2010/main" val="753705976"/>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2701AAA-C610-44FA-AAF6-900CDDFFB84A}" type="slidenum">
              <a:rPr lang="en-US" smtClean="0"/>
              <a:t>172</a:t>
            </a:fld>
            <a:endParaRPr lang="en-US" dirty="0"/>
          </a:p>
        </p:txBody>
      </p:sp>
      <p:sp>
        <p:nvSpPr>
          <p:cNvPr id="10" name="Rectangle 2059"/>
          <p:cNvSpPr txBox="1">
            <a:spLocks noChangeArrowheads="1"/>
          </p:cNvSpPr>
          <p:nvPr/>
        </p:nvSpPr>
        <p:spPr bwMode="auto">
          <a:xfrm>
            <a:off x="152400" y="914400"/>
            <a:ext cx="81534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Suggested Personal Equipment Checklist:  </a:t>
            </a:r>
            <a:r>
              <a:rPr lang="en-US" sz="2000" b="0" kern="0" dirty="0">
                <a:solidFill>
                  <a:schemeClr val="tx2"/>
                </a:solidFill>
                <a:latin typeface="Calibri" pitchFamily="34" charset="0"/>
                <a:cs typeface="Calibri" pitchFamily="34" charset="0"/>
              </a:rPr>
              <a:t>(conclusion)</a:t>
            </a:r>
          </a:p>
          <a:p>
            <a:pPr marL="342900" marR="0" lvl="1" indent="0" algn="l" defTabSz="914400" rtl="0" eaLnBrk="0" fontAlgn="base" latinLnBrk="0" hangingPunct="0">
              <a:spcBef>
                <a:spcPct val="30000"/>
              </a:spcBef>
              <a:spcAft>
                <a:spcPct val="0"/>
              </a:spcAft>
              <a:buClr>
                <a:srgbClr val="B0B1B3"/>
              </a:buClr>
              <a:buSzTx/>
              <a:buNone/>
              <a:tabLst/>
              <a:defRPr/>
            </a:pPr>
            <a:endParaRPr lang="en-US" sz="800" b="0" kern="0" dirty="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Smartphone or alarm clock;</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Pocket knife;</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Earplugs;</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Small back pack, safety shoes                                                    or boots as required;</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Rain gear and hat and;</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Glasses (reading and sunglasses).</a:t>
            </a:r>
          </a:p>
          <a:p>
            <a:pPr marL="342900" marR="0" lvl="1" indent="0" algn="l" defTabSz="914400" rtl="0" eaLnBrk="0" fontAlgn="base" latinLnBrk="0" hangingPunct="0">
              <a:spcBef>
                <a:spcPct val="30000"/>
              </a:spcBef>
              <a:spcAft>
                <a:spcPct val="0"/>
              </a:spcAft>
              <a:buClr>
                <a:srgbClr val="B0B1B3"/>
              </a:buClr>
              <a:buSzTx/>
              <a:buNone/>
              <a:tabLst/>
              <a:defRPr/>
            </a:pPr>
            <a:endParaRPr lang="en-US" b="0" kern="0" dirty="0">
              <a:latin typeface="Calibri" pitchFamily="34" charset="0"/>
              <a:cs typeface="Calibri" pitchFamily="34" charset="0"/>
            </a:endParaRPr>
          </a:p>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b="0" kern="0" dirty="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11800" y="2971800"/>
            <a:ext cx="2794000" cy="2095500"/>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5884320" y="5323701"/>
            <a:ext cx="2048959" cy="276999"/>
          </a:xfrm>
          <a:prstGeom prst="rect">
            <a:avLst/>
          </a:prstGeom>
          <a:noFill/>
        </p:spPr>
        <p:txBody>
          <a:bodyPr wrap="none" rtlCol="0">
            <a:spAutoFit/>
          </a:bodyPr>
          <a:lstStyle/>
          <a:p>
            <a:r>
              <a:rPr lang="en-US" sz="1200" dirty="0"/>
              <a:t>Photos courtesy of  MEMA</a:t>
            </a:r>
          </a:p>
        </p:txBody>
      </p:sp>
      <p:sp>
        <p:nvSpPr>
          <p:cNvPr id="8" name="Title 1"/>
          <p:cNvSpPr txBox="1">
            <a:spLocks/>
          </p:cNvSpPr>
          <p:nvPr/>
        </p:nvSpPr>
        <p:spPr bwMode="ltGray">
          <a:xfrm>
            <a:off x="685800" y="304800"/>
            <a:ext cx="6477000" cy="8683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1">
                    <a:lumMod val="75000"/>
                  </a:schemeClr>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a:solidFill>
                  <a:schemeClr val="bg1"/>
                </a:solidFill>
              </a:rPr>
              <a:t>Mutual Aid  </a:t>
            </a:r>
            <a:r>
              <a:rPr lang="en-US" sz="2800" kern="0" dirty="0">
                <a:solidFill>
                  <a:schemeClr val="bg1"/>
                </a:solidFill>
              </a:rPr>
              <a:t>(continued)</a:t>
            </a:r>
          </a:p>
        </p:txBody>
      </p:sp>
    </p:spTree>
    <p:extLst>
      <p:ext uri="{BB962C8B-B14F-4D97-AF65-F5344CB8AC3E}">
        <p14:creationId xmlns:p14="http://schemas.microsoft.com/office/powerpoint/2010/main" val="3272644325"/>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2701AAA-C610-44FA-AAF6-900CDDFFB84A}" type="slidenum">
              <a:rPr lang="en-US" smtClean="0"/>
              <a:t>173</a:t>
            </a:fld>
            <a:endParaRPr lang="en-US" dirty="0"/>
          </a:p>
        </p:txBody>
      </p:sp>
      <p:sp>
        <p:nvSpPr>
          <p:cNvPr id="10" name="Rectangle 2059"/>
          <p:cNvSpPr txBox="1">
            <a:spLocks noChangeArrowheads="1"/>
          </p:cNvSpPr>
          <p:nvPr/>
        </p:nvSpPr>
        <p:spPr bwMode="auto">
          <a:xfrm>
            <a:off x="152400" y="914400"/>
            <a:ext cx="81534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Things to consider to brief EMAC personnel upon their arrival:</a:t>
            </a:r>
          </a:p>
          <a:p>
            <a:pPr marL="342900" marR="0" lvl="1" indent="0" algn="l" defTabSz="914400" rtl="0" eaLnBrk="0" fontAlgn="base" latinLnBrk="0" hangingPunct="0">
              <a:spcBef>
                <a:spcPct val="30000"/>
              </a:spcBef>
              <a:spcAft>
                <a:spcPct val="0"/>
              </a:spcAft>
              <a:buClr>
                <a:srgbClr val="B0B1B3"/>
              </a:buClr>
              <a:buSzTx/>
              <a:buNone/>
              <a:tabLst/>
              <a:defRPr/>
            </a:pPr>
            <a:endParaRPr lang="en-US" sz="800" b="0" kern="0" dirty="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Identification of job responsibilities and performance requirements;</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Identification of co-workers within the specific job function;</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Location of the work area;</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Identification of eating and lodging options;</a:t>
            </a:r>
          </a:p>
          <a:p>
            <a:pPr marL="342900" marR="0" lvl="1" indent="0" algn="l" defTabSz="914400" rtl="0" eaLnBrk="0" fontAlgn="base" latinLnBrk="0" hangingPunct="0">
              <a:spcBef>
                <a:spcPct val="30000"/>
              </a:spcBef>
              <a:spcAft>
                <a:spcPct val="0"/>
              </a:spcAft>
              <a:buClr>
                <a:srgbClr val="B0B1B3"/>
              </a:buClr>
              <a:buSzTx/>
              <a:buNone/>
              <a:tabLst/>
              <a:defRPr/>
            </a:pPr>
            <a:endParaRPr lang="en-US" b="0" kern="0" dirty="0">
              <a:latin typeface="Calibri" pitchFamily="34" charset="0"/>
              <a:cs typeface="Calibri" pitchFamily="34" charset="0"/>
            </a:endParaRPr>
          </a:p>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b="0" kern="0" dirty="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sp>
        <p:nvSpPr>
          <p:cNvPr id="6" name="Title 1"/>
          <p:cNvSpPr txBox="1">
            <a:spLocks/>
          </p:cNvSpPr>
          <p:nvPr/>
        </p:nvSpPr>
        <p:spPr bwMode="ltGray">
          <a:xfrm>
            <a:off x="685800" y="304800"/>
            <a:ext cx="6477000" cy="8683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1">
                    <a:lumMod val="75000"/>
                  </a:schemeClr>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a:solidFill>
                  <a:schemeClr val="bg1"/>
                </a:solidFill>
              </a:rPr>
              <a:t>Mutual Aid  </a:t>
            </a:r>
            <a:r>
              <a:rPr lang="en-US" sz="2800" kern="0" dirty="0">
                <a:solidFill>
                  <a:schemeClr val="bg1"/>
                </a:solidFill>
              </a:rPr>
              <a:t>(continued)</a:t>
            </a:r>
          </a:p>
        </p:txBody>
      </p:sp>
    </p:spTree>
    <p:extLst>
      <p:ext uri="{BB962C8B-B14F-4D97-AF65-F5344CB8AC3E}">
        <p14:creationId xmlns:p14="http://schemas.microsoft.com/office/powerpoint/2010/main" val="1862843435"/>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2701AAA-C610-44FA-AAF6-900CDDFFB84A}" type="slidenum">
              <a:rPr lang="en-US" smtClean="0"/>
              <a:t>174</a:t>
            </a:fld>
            <a:endParaRPr lang="en-US" dirty="0"/>
          </a:p>
        </p:txBody>
      </p:sp>
      <p:sp>
        <p:nvSpPr>
          <p:cNvPr id="10" name="Rectangle 2059"/>
          <p:cNvSpPr txBox="1">
            <a:spLocks noChangeArrowheads="1"/>
          </p:cNvSpPr>
          <p:nvPr/>
        </p:nvSpPr>
        <p:spPr bwMode="auto">
          <a:xfrm>
            <a:off x="152400" y="914400"/>
            <a:ext cx="81534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Things to consider to brief an EMAC personnel upon their arrival:  </a:t>
            </a:r>
            <a:r>
              <a:rPr lang="en-US" sz="2000" b="0" kern="0" dirty="0">
                <a:solidFill>
                  <a:schemeClr val="tx2"/>
                </a:solidFill>
                <a:latin typeface="Calibri" pitchFamily="34" charset="0"/>
                <a:cs typeface="Calibri" pitchFamily="34" charset="0"/>
              </a:rPr>
              <a:t>(continued)</a:t>
            </a:r>
          </a:p>
          <a:p>
            <a:pPr marL="342900" marR="0" lvl="1" indent="0" algn="l" defTabSz="914400" rtl="0" eaLnBrk="0" fontAlgn="base" latinLnBrk="0" hangingPunct="0">
              <a:spcBef>
                <a:spcPct val="30000"/>
              </a:spcBef>
              <a:spcAft>
                <a:spcPct val="0"/>
              </a:spcAft>
              <a:buClr>
                <a:srgbClr val="B0B1B3"/>
              </a:buClr>
              <a:buSzTx/>
              <a:buNone/>
              <a:tabLst/>
              <a:defRPr/>
            </a:pPr>
            <a:endParaRPr lang="en-US" sz="800" b="0" kern="0" dirty="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Instructions for obtaining additional supplies, services and personnel;</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Identification of operational period and works shifts;</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Clarification of any important points pertaining to assignment;</a:t>
            </a:r>
          </a:p>
          <a:p>
            <a:pPr marL="342900" marR="0" lvl="1" indent="0" algn="l" defTabSz="914400" rtl="0" eaLnBrk="0" fontAlgn="base" latinLnBrk="0" hangingPunct="0">
              <a:spcBef>
                <a:spcPct val="30000"/>
              </a:spcBef>
              <a:spcAft>
                <a:spcPct val="0"/>
              </a:spcAft>
              <a:buClr>
                <a:srgbClr val="B0B1B3"/>
              </a:buClr>
              <a:buSzTx/>
              <a:buNone/>
              <a:tabLst/>
              <a:defRPr/>
            </a:pPr>
            <a:endParaRPr lang="en-US" b="0" kern="0" dirty="0">
              <a:latin typeface="Calibri" pitchFamily="34" charset="0"/>
              <a:cs typeface="Calibri" pitchFamily="34" charset="0"/>
            </a:endParaRPr>
          </a:p>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b="0" kern="0" dirty="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sp>
        <p:nvSpPr>
          <p:cNvPr id="6" name="Title 1"/>
          <p:cNvSpPr txBox="1">
            <a:spLocks/>
          </p:cNvSpPr>
          <p:nvPr/>
        </p:nvSpPr>
        <p:spPr bwMode="ltGray">
          <a:xfrm>
            <a:off x="685800" y="304800"/>
            <a:ext cx="6477000" cy="8683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1">
                    <a:lumMod val="75000"/>
                  </a:schemeClr>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a:solidFill>
                  <a:schemeClr val="bg1"/>
                </a:solidFill>
              </a:rPr>
              <a:t>Mutual Aid  </a:t>
            </a:r>
            <a:r>
              <a:rPr lang="en-US" sz="2800" kern="0" dirty="0">
                <a:solidFill>
                  <a:schemeClr val="bg1"/>
                </a:solidFill>
              </a:rPr>
              <a:t>(continued)</a:t>
            </a:r>
          </a:p>
        </p:txBody>
      </p:sp>
    </p:spTree>
    <p:extLst>
      <p:ext uri="{BB962C8B-B14F-4D97-AF65-F5344CB8AC3E}">
        <p14:creationId xmlns:p14="http://schemas.microsoft.com/office/powerpoint/2010/main" val="2750523254"/>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2701AAA-C610-44FA-AAF6-900CDDFFB84A}" type="slidenum">
              <a:rPr lang="en-US" smtClean="0"/>
              <a:t>175</a:t>
            </a:fld>
            <a:endParaRPr lang="en-US" dirty="0"/>
          </a:p>
        </p:txBody>
      </p:sp>
      <p:sp>
        <p:nvSpPr>
          <p:cNvPr id="10" name="Rectangle 2059"/>
          <p:cNvSpPr txBox="1">
            <a:spLocks noChangeArrowheads="1"/>
          </p:cNvSpPr>
          <p:nvPr/>
        </p:nvSpPr>
        <p:spPr bwMode="auto">
          <a:xfrm>
            <a:off x="152400" y="914400"/>
            <a:ext cx="81534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Things to consider to brief an EMAC personnel upon their arrival:  </a:t>
            </a:r>
            <a:r>
              <a:rPr lang="en-US" sz="2000" b="0" kern="0" dirty="0">
                <a:solidFill>
                  <a:schemeClr val="tx2"/>
                </a:solidFill>
                <a:latin typeface="Calibri" pitchFamily="34" charset="0"/>
                <a:cs typeface="Calibri" pitchFamily="34" charset="0"/>
              </a:rPr>
              <a:t>(conclusion)</a:t>
            </a:r>
          </a:p>
          <a:p>
            <a:pPr marL="342900" marR="0" lvl="1" indent="0" algn="l" defTabSz="914400" rtl="0" eaLnBrk="0" fontAlgn="base" latinLnBrk="0" hangingPunct="0">
              <a:spcBef>
                <a:spcPct val="30000"/>
              </a:spcBef>
              <a:spcAft>
                <a:spcPct val="0"/>
              </a:spcAft>
              <a:buClr>
                <a:srgbClr val="B0B1B3"/>
              </a:buClr>
              <a:buSzTx/>
              <a:buNone/>
              <a:tabLst/>
              <a:defRPr/>
            </a:pPr>
            <a:endParaRPr lang="en-US" sz="800" b="0" kern="0" dirty="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Copy of the current Incident Action Plan;</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Review the potential hazards of the assignment;</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Instructions for proper use of PPE for the task, and;</a:t>
            </a:r>
          </a:p>
          <a:p>
            <a:pPr marL="685800" lvl="1" indent="-342900">
              <a:defRPr/>
            </a:pPr>
            <a:r>
              <a:rPr lang="en-US" b="0" kern="0" dirty="0">
                <a:latin typeface="Calibri" pitchFamily="34" charset="0"/>
                <a:cs typeface="Calibri" pitchFamily="34" charset="0"/>
              </a:rPr>
              <a:t>Provisions for specific debriefing at the end of the assignment.</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endParaRPr lang="en-US" b="0" kern="0" dirty="0">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endParaRPr lang="en-US" b="0" kern="0" dirty="0">
              <a:latin typeface="Calibri" pitchFamily="34" charset="0"/>
              <a:cs typeface="Calibri" pitchFamily="34" charset="0"/>
            </a:endParaRPr>
          </a:p>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b="0" kern="0" dirty="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sp>
        <p:nvSpPr>
          <p:cNvPr id="6" name="Title 1"/>
          <p:cNvSpPr txBox="1">
            <a:spLocks/>
          </p:cNvSpPr>
          <p:nvPr/>
        </p:nvSpPr>
        <p:spPr bwMode="ltGray">
          <a:xfrm>
            <a:off x="685800" y="304800"/>
            <a:ext cx="6477000" cy="8683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1">
                    <a:lumMod val="75000"/>
                  </a:schemeClr>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a:solidFill>
                  <a:schemeClr val="bg1"/>
                </a:solidFill>
              </a:rPr>
              <a:t>Mutual Aid  </a:t>
            </a:r>
            <a:r>
              <a:rPr lang="en-US" sz="2800" kern="0" dirty="0">
                <a:solidFill>
                  <a:schemeClr val="bg1"/>
                </a:solidFill>
              </a:rPr>
              <a:t>(continued)</a:t>
            </a:r>
          </a:p>
        </p:txBody>
      </p:sp>
    </p:spTree>
    <p:extLst>
      <p:ext uri="{BB962C8B-B14F-4D97-AF65-F5344CB8AC3E}">
        <p14:creationId xmlns:p14="http://schemas.microsoft.com/office/powerpoint/2010/main" val="1567402187"/>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2701AAA-C610-44FA-AAF6-900CDDFFB84A}" type="slidenum">
              <a:rPr lang="en-US" smtClean="0"/>
              <a:t>176</a:t>
            </a:fld>
            <a:endParaRPr lang="en-US" dirty="0"/>
          </a:p>
        </p:txBody>
      </p:sp>
      <p:sp>
        <p:nvSpPr>
          <p:cNvPr id="10" name="Rectangle 2059"/>
          <p:cNvSpPr txBox="1">
            <a:spLocks noChangeArrowheads="1"/>
          </p:cNvSpPr>
          <p:nvPr/>
        </p:nvSpPr>
        <p:spPr bwMode="auto">
          <a:xfrm>
            <a:off x="152400" y="914400"/>
            <a:ext cx="81534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In example, statistics in Mississippi, post-Katrina:  </a:t>
            </a:r>
            <a:endParaRPr lang="en-US" sz="2000" b="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endParaRPr lang="en-US" sz="800" b="0" kern="0" dirty="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48 states participated in the EMAC process;</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There were 739 missions completed:</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Personnel deployments totaled:</a:t>
            </a:r>
          </a:p>
          <a:p>
            <a:pPr marL="1017588" lvl="2" indent="-342900">
              <a:spcBef>
                <a:spcPct val="30000"/>
              </a:spcBef>
              <a:defRPr/>
            </a:pPr>
            <a:r>
              <a:rPr lang="en-US" b="0" kern="0" dirty="0">
                <a:latin typeface="Calibri" pitchFamily="34" charset="0"/>
                <a:cs typeface="Calibri" pitchFamily="34" charset="0"/>
              </a:rPr>
              <a:t>10,395 state/local employees</a:t>
            </a:r>
          </a:p>
          <a:p>
            <a:pPr marL="1017588" lvl="2" indent="-342900">
              <a:spcBef>
                <a:spcPct val="30000"/>
              </a:spcBef>
              <a:defRPr/>
            </a:pPr>
            <a:r>
              <a:rPr lang="en-US" b="0" kern="0" dirty="0">
                <a:latin typeface="Calibri" pitchFamily="34" charset="0"/>
                <a:cs typeface="Calibri" pitchFamily="34" charset="0"/>
              </a:rPr>
              <a:t>50,000 National Guard soldiers (Army &amp; Air)</a:t>
            </a:r>
          </a:p>
          <a:p>
            <a:pPr marL="685800" lvl="1" indent="-342900">
              <a:defRPr/>
            </a:pPr>
            <a:r>
              <a:rPr lang="en-US" b="0" kern="0" dirty="0">
                <a:latin typeface="Calibri" pitchFamily="34" charset="0"/>
                <a:cs typeface="Calibri" pitchFamily="34" charset="0"/>
              </a:rPr>
              <a:t>Cost:</a:t>
            </a:r>
          </a:p>
          <a:p>
            <a:pPr marL="1017588" lvl="2" indent="-342900">
              <a:spcBef>
                <a:spcPct val="30000"/>
              </a:spcBef>
              <a:defRPr/>
            </a:pPr>
            <a:r>
              <a:rPr lang="en-US" b="0" kern="0" dirty="0">
                <a:latin typeface="Calibri" pitchFamily="34" charset="0"/>
                <a:cs typeface="Calibri" pitchFamily="34" charset="0"/>
              </a:rPr>
              <a:t>$193 million in civilian reimbursements</a:t>
            </a:r>
          </a:p>
          <a:p>
            <a:pPr marL="1017588" lvl="2" indent="-342900">
              <a:spcBef>
                <a:spcPct val="30000"/>
              </a:spcBef>
              <a:defRPr/>
            </a:pPr>
            <a:r>
              <a:rPr lang="en-US" b="0" kern="0" dirty="0">
                <a:latin typeface="Calibri" pitchFamily="34" charset="0"/>
                <a:cs typeface="Calibri" pitchFamily="34" charset="0"/>
              </a:rPr>
              <a:t>$346 million in National Guard reimbursements 	</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endParaRPr lang="en-US" b="0" kern="0" dirty="0">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endParaRPr lang="en-US" b="0" kern="0" dirty="0">
              <a:latin typeface="Calibri" pitchFamily="34" charset="0"/>
              <a:cs typeface="Calibri" pitchFamily="34" charset="0"/>
            </a:endParaRPr>
          </a:p>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b="0" kern="0" dirty="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sp>
        <p:nvSpPr>
          <p:cNvPr id="6" name="Title 1"/>
          <p:cNvSpPr txBox="1">
            <a:spLocks/>
          </p:cNvSpPr>
          <p:nvPr/>
        </p:nvSpPr>
        <p:spPr bwMode="ltGray">
          <a:xfrm>
            <a:off x="685800" y="304800"/>
            <a:ext cx="6477000" cy="8683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1">
                    <a:lumMod val="75000"/>
                  </a:schemeClr>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a:solidFill>
                  <a:schemeClr val="bg1"/>
                </a:solidFill>
              </a:rPr>
              <a:t>Mutual Aid  </a:t>
            </a:r>
            <a:r>
              <a:rPr lang="en-US" sz="2800" kern="0" dirty="0">
                <a:solidFill>
                  <a:schemeClr val="bg1"/>
                </a:solidFill>
              </a:rPr>
              <a:t>(continued)</a:t>
            </a:r>
          </a:p>
        </p:txBody>
      </p:sp>
    </p:spTree>
    <p:extLst>
      <p:ext uri="{BB962C8B-B14F-4D97-AF65-F5344CB8AC3E}">
        <p14:creationId xmlns:p14="http://schemas.microsoft.com/office/powerpoint/2010/main" val="3195982834"/>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2701AAA-C610-44FA-AAF6-900CDDFFB84A}" type="slidenum">
              <a:rPr lang="en-US" smtClean="0"/>
              <a:t>177</a:t>
            </a:fld>
            <a:endParaRPr lang="en-US" dirty="0"/>
          </a:p>
        </p:txBody>
      </p:sp>
      <p:sp>
        <p:nvSpPr>
          <p:cNvPr id="10" name="Rectangle 2059"/>
          <p:cNvSpPr txBox="1">
            <a:spLocks noChangeArrowheads="1"/>
          </p:cNvSpPr>
          <p:nvPr/>
        </p:nvSpPr>
        <p:spPr bwMode="auto">
          <a:xfrm>
            <a:off x="152400" y="914400"/>
            <a:ext cx="81534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Mississippi EMAC statistics:  </a:t>
            </a:r>
            <a:r>
              <a:rPr lang="en-US" sz="2000" b="0" kern="0" dirty="0">
                <a:solidFill>
                  <a:schemeClr val="tx2"/>
                </a:solidFill>
                <a:latin typeface="Calibri" pitchFamily="34" charset="0"/>
                <a:cs typeface="Calibri" pitchFamily="34" charset="0"/>
              </a:rPr>
              <a:t>(conclusion)</a:t>
            </a:r>
          </a:p>
          <a:p>
            <a:pPr marL="342900" marR="0" lvl="1" indent="0" algn="l" defTabSz="914400" rtl="0" eaLnBrk="0" fontAlgn="base" latinLnBrk="0" hangingPunct="0">
              <a:spcBef>
                <a:spcPct val="30000"/>
              </a:spcBef>
              <a:spcAft>
                <a:spcPct val="0"/>
              </a:spcAft>
              <a:buClr>
                <a:srgbClr val="B0B1B3"/>
              </a:buClr>
              <a:buSzTx/>
              <a:buNone/>
              <a:tabLst/>
              <a:defRPr/>
            </a:pPr>
            <a:endParaRPr lang="en-US" sz="800" b="0" kern="0" dirty="0">
              <a:solidFill>
                <a:schemeClr val="tx2"/>
              </a:solidFill>
              <a:latin typeface="Calibri" pitchFamily="34" charset="0"/>
              <a:cs typeface="Calibri" pitchFamily="34" charset="0"/>
            </a:endParaRPr>
          </a:p>
          <a:p>
            <a:pPr marL="685800" lvl="1" indent="-342900">
              <a:defRPr/>
            </a:pPr>
            <a:r>
              <a:rPr lang="en-US" b="0" kern="0" dirty="0">
                <a:latin typeface="Calibri" pitchFamily="34" charset="0"/>
                <a:cs typeface="Calibri" pitchFamily="34" charset="0"/>
              </a:rPr>
              <a:t>Seven states deployed either NFIP State Coordinators or members of their staff:</a:t>
            </a:r>
          </a:p>
          <a:p>
            <a:pPr marL="685800" lvl="1" indent="-342900">
              <a:defRPr/>
            </a:pPr>
            <a:endParaRPr lang="en-US" b="0" kern="0" dirty="0">
              <a:latin typeface="Calibri" pitchFamily="34" charset="0"/>
              <a:cs typeface="Calibri" pitchFamily="34" charset="0"/>
            </a:endParaRPr>
          </a:p>
          <a:p>
            <a:pPr marL="1017588" lvl="2" indent="-342900">
              <a:spcBef>
                <a:spcPct val="30000"/>
              </a:spcBef>
              <a:defRPr/>
            </a:pPr>
            <a:r>
              <a:rPr lang="en-US" b="0" kern="0" dirty="0">
                <a:latin typeface="Calibri" pitchFamily="34" charset="0"/>
                <a:cs typeface="Calibri" pitchFamily="34" charset="0"/>
              </a:rPr>
              <a:t>California: </a:t>
            </a:r>
            <a:r>
              <a:rPr lang="en-US" kern="0" dirty="0">
                <a:latin typeface="Calibri" pitchFamily="34" charset="0"/>
                <a:cs typeface="Calibri" pitchFamily="34" charset="0"/>
              </a:rPr>
              <a:t>2</a:t>
            </a:r>
            <a:r>
              <a:rPr lang="en-US" b="0" kern="0" dirty="0">
                <a:latin typeface="Calibri" pitchFamily="34" charset="0"/>
                <a:cs typeface="Calibri" pitchFamily="34" charset="0"/>
              </a:rPr>
              <a:t>		Delaware: </a:t>
            </a:r>
            <a:r>
              <a:rPr lang="en-US" kern="0" dirty="0">
                <a:latin typeface="Calibri" pitchFamily="34" charset="0"/>
                <a:cs typeface="Calibri" pitchFamily="34" charset="0"/>
              </a:rPr>
              <a:t>1</a:t>
            </a:r>
            <a:r>
              <a:rPr lang="en-US" b="0" kern="0" dirty="0">
                <a:latin typeface="Calibri" pitchFamily="34" charset="0"/>
                <a:cs typeface="Calibri" pitchFamily="34" charset="0"/>
              </a:rPr>
              <a:t>		</a:t>
            </a:r>
            <a:endParaRPr lang="en-US" kern="0" dirty="0">
              <a:latin typeface="Calibri" pitchFamily="34" charset="0"/>
              <a:cs typeface="Calibri" pitchFamily="34" charset="0"/>
            </a:endParaRPr>
          </a:p>
          <a:p>
            <a:pPr marL="1017588" lvl="2" indent="-342900">
              <a:spcBef>
                <a:spcPct val="30000"/>
              </a:spcBef>
              <a:defRPr/>
            </a:pPr>
            <a:r>
              <a:rPr lang="en-US" b="0" kern="0" dirty="0">
                <a:latin typeface="Calibri" pitchFamily="34" charset="0"/>
                <a:cs typeface="Calibri" pitchFamily="34" charset="0"/>
              </a:rPr>
              <a:t>Florida: </a:t>
            </a:r>
            <a:r>
              <a:rPr lang="en-US" kern="0" dirty="0">
                <a:latin typeface="Calibri" pitchFamily="34" charset="0"/>
                <a:cs typeface="Calibri" pitchFamily="34" charset="0"/>
              </a:rPr>
              <a:t>1</a:t>
            </a:r>
            <a:r>
              <a:rPr lang="en-US" b="0" kern="0" dirty="0">
                <a:latin typeface="Calibri" pitchFamily="34" charset="0"/>
                <a:cs typeface="Calibri" pitchFamily="34" charset="0"/>
              </a:rPr>
              <a:t>		Illinois: </a:t>
            </a:r>
            <a:r>
              <a:rPr lang="en-US" kern="0" dirty="0">
                <a:latin typeface="Calibri" pitchFamily="34" charset="0"/>
                <a:cs typeface="Calibri" pitchFamily="34" charset="0"/>
              </a:rPr>
              <a:t>1</a:t>
            </a:r>
          </a:p>
          <a:p>
            <a:pPr marL="1017588" lvl="2" indent="-342900">
              <a:spcBef>
                <a:spcPct val="30000"/>
              </a:spcBef>
              <a:defRPr/>
            </a:pPr>
            <a:r>
              <a:rPr lang="en-US" b="0" kern="0" dirty="0">
                <a:latin typeface="Calibri" pitchFamily="34" charset="0"/>
                <a:cs typeface="Calibri" pitchFamily="34" charset="0"/>
              </a:rPr>
              <a:t>Kansas: </a:t>
            </a:r>
            <a:r>
              <a:rPr lang="en-US" kern="0" dirty="0">
                <a:latin typeface="Calibri" pitchFamily="34" charset="0"/>
                <a:cs typeface="Calibri" pitchFamily="34" charset="0"/>
              </a:rPr>
              <a:t>1</a:t>
            </a:r>
            <a:r>
              <a:rPr lang="en-US" b="0" kern="0" dirty="0">
                <a:latin typeface="Calibri" pitchFamily="34" charset="0"/>
                <a:cs typeface="Calibri" pitchFamily="34" charset="0"/>
              </a:rPr>
              <a:t>		Missouri: </a:t>
            </a:r>
            <a:r>
              <a:rPr lang="en-US" kern="0" dirty="0">
                <a:latin typeface="Calibri" pitchFamily="34" charset="0"/>
                <a:cs typeface="Calibri" pitchFamily="34" charset="0"/>
              </a:rPr>
              <a:t>3</a:t>
            </a:r>
            <a:r>
              <a:rPr lang="en-US" b="0" kern="0" dirty="0">
                <a:latin typeface="Calibri" pitchFamily="34" charset="0"/>
                <a:cs typeface="Calibri" pitchFamily="34" charset="0"/>
              </a:rPr>
              <a:t>	</a:t>
            </a:r>
          </a:p>
          <a:p>
            <a:pPr marL="1017588" lvl="2" indent="-342900">
              <a:spcBef>
                <a:spcPct val="30000"/>
              </a:spcBef>
              <a:defRPr/>
            </a:pPr>
            <a:r>
              <a:rPr lang="en-US" b="0" kern="0" dirty="0">
                <a:latin typeface="Calibri" pitchFamily="34" charset="0"/>
                <a:cs typeface="Calibri" pitchFamily="34" charset="0"/>
              </a:rPr>
              <a:t>Virginia: </a:t>
            </a:r>
            <a:r>
              <a:rPr lang="en-US" kern="0" dirty="0">
                <a:latin typeface="Calibri" pitchFamily="34" charset="0"/>
                <a:cs typeface="Calibri" pitchFamily="34" charset="0"/>
              </a:rPr>
              <a:t>2</a:t>
            </a:r>
            <a:r>
              <a:rPr lang="en-US" b="0" kern="0" dirty="0">
                <a:latin typeface="Calibri" pitchFamily="34" charset="0"/>
                <a:cs typeface="Calibri" pitchFamily="34" charset="0"/>
              </a:rPr>
              <a:t> 	</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endParaRPr lang="en-US" b="0" kern="0" dirty="0">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endParaRPr lang="en-US" b="0" kern="0" dirty="0">
              <a:latin typeface="Calibri" pitchFamily="34" charset="0"/>
              <a:cs typeface="Calibri" pitchFamily="34" charset="0"/>
            </a:endParaRPr>
          </a:p>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b="0" kern="0" dirty="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pic>
        <p:nvPicPr>
          <p:cNvPr id="5" name="Picture 9" descr="K:\My Documents\Disasters\FEMA 1604\EMAC people\MVC-020F.JPG"/>
          <p:cNvPicPr>
            <a:picLocks noChangeAspect="1" noChangeArrowheads="1"/>
          </p:cNvPicPr>
          <p:nvPr/>
        </p:nvPicPr>
        <p:blipFill>
          <a:blip r:embed="rId3" cstate="email">
            <a:lum bright="12000" contrast="18000"/>
            <a:extLst>
              <a:ext uri="{28A0092B-C50C-407E-A947-70E740481C1C}">
                <a14:useLocalDpi xmlns:a14="http://schemas.microsoft.com/office/drawing/2010/main"/>
              </a:ext>
            </a:extLst>
          </a:blip>
          <a:srcRect/>
          <a:stretch>
            <a:fillRect/>
          </a:stretch>
        </p:blipFill>
        <p:spPr bwMode="auto">
          <a:xfrm>
            <a:off x="5943600" y="3453764"/>
            <a:ext cx="2506980" cy="188023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019800" y="5628500"/>
            <a:ext cx="2388346" cy="276999"/>
          </a:xfrm>
          <a:prstGeom prst="rect">
            <a:avLst/>
          </a:prstGeom>
          <a:noFill/>
        </p:spPr>
        <p:txBody>
          <a:bodyPr wrap="none" rtlCol="0">
            <a:spAutoFit/>
          </a:bodyPr>
          <a:lstStyle/>
          <a:p>
            <a:r>
              <a:rPr lang="en-US" sz="1200" dirty="0"/>
              <a:t>Photos courtesy of  Al Goodman</a:t>
            </a:r>
          </a:p>
        </p:txBody>
      </p:sp>
      <p:sp>
        <p:nvSpPr>
          <p:cNvPr id="8" name="Title 1"/>
          <p:cNvSpPr txBox="1">
            <a:spLocks/>
          </p:cNvSpPr>
          <p:nvPr/>
        </p:nvSpPr>
        <p:spPr bwMode="ltGray">
          <a:xfrm>
            <a:off x="685800" y="304800"/>
            <a:ext cx="6477000" cy="8683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1">
                    <a:lumMod val="75000"/>
                  </a:schemeClr>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a:solidFill>
                  <a:schemeClr val="bg1"/>
                </a:solidFill>
              </a:rPr>
              <a:t>Mutual Aid  </a:t>
            </a:r>
            <a:r>
              <a:rPr lang="en-US" sz="2800" kern="0" dirty="0">
                <a:solidFill>
                  <a:schemeClr val="bg1"/>
                </a:solidFill>
              </a:rPr>
              <a:t>(continued)</a:t>
            </a:r>
          </a:p>
        </p:txBody>
      </p:sp>
    </p:spTree>
    <p:extLst>
      <p:ext uri="{BB962C8B-B14F-4D97-AF65-F5344CB8AC3E}">
        <p14:creationId xmlns:p14="http://schemas.microsoft.com/office/powerpoint/2010/main" val="1298282185"/>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178</a:t>
            </a:fld>
            <a:endParaRPr lang="en-US" dirty="0"/>
          </a:p>
        </p:txBody>
      </p:sp>
      <p:sp>
        <p:nvSpPr>
          <p:cNvPr id="6" name="Rectangle 2059"/>
          <p:cNvSpPr txBox="1">
            <a:spLocks noChangeArrowheads="1"/>
          </p:cNvSpPr>
          <p:nvPr/>
        </p:nvSpPr>
        <p:spPr bwMode="auto">
          <a:xfrm>
            <a:off x="152400" y="9906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800100" lvl="1" indent="-457200">
              <a:defRPr/>
            </a:pPr>
            <a:r>
              <a:rPr lang="en-US" sz="2800" b="0" kern="0" dirty="0">
                <a:solidFill>
                  <a:schemeClr val="tx2"/>
                </a:solidFill>
                <a:latin typeface="Calibri" pitchFamily="34" charset="0"/>
                <a:cs typeface="Calibri" pitchFamily="34" charset="0"/>
              </a:rPr>
              <a:t>Intra-State Mutual Aid:</a:t>
            </a:r>
          </a:p>
          <a:p>
            <a:pPr marL="800100" lvl="1" indent="-457200">
              <a:defRPr/>
            </a:pPr>
            <a:endParaRPr lang="en-US" sz="900" b="0" kern="0" dirty="0">
              <a:solidFill>
                <a:srgbClr val="FF0000"/>
              </a:solidFill>
              <a:latin typeface="Calibri" pitchFamily="34" charset="0"/>
              <a:cs typeface="Calibri" pitchFamily="34" charset="0"/>
            </a:endParaRPr>
          </a:p>
          <a:p>
            <a:pPr marL="1131888" lvl="2" indent="-457200">
              <a:defRPr/>
            </a:pPr>
            <a:r>
              <a:rPr lang="en-US" sz="2600" b="0" kern="0" dirty="0">
                <a:latin typeface="Calibri" pitchFamily="34" charset="0"/>
                <a:cs typeface="Calibri" pitchFamily="34" charset="0"/>
              </a:rPr>
              <a:t>How well are the communities within your state prepared to respond to a disaster in the SFHA?</a:t>
            </a:r>
          </a:p>
          <a:p>
            <a:pPr marL="1131888" lvl="2" indent="-457200">
              <a:defRPr/>
            </a:pPr>
            <a:r>
              <a:rPr lang="en-US" sz="2600" b="0" kern="0" dirty="0">
                <a:latin typeface="Calibri" pitchFamily="34" charset="0"/>
                <a:cs typeface="Calibri" pitchFamily="34" charset="0"/>
              </a:rPr>
              <a:t>What agency within your state administers your intra-state mutual aid process? </a:t>
            </a:r>
          </a:p>
          <a:p>
            <a:pPr marL="1131888" lvl="2" indent="-457200">
              <a:defRPr/>
            </a:pPr>
            <a:r>
              <a:rPr lang="en-US" sz="2600" b="0" kern="0" dirty="0">
                <a:latin typeface="Calibri" pitchFamily="34" charset="0"/>
                <a:cs typeface="Calibri" pitchFamily="34" charset="0"/>
              </a:rPr>
              <a:t>Do you have such a process?</a:t>
            </a:r>
          </a:p>
          <a:p>
            <a:pPr marL="1131888" lvl="2" indent="-457200">
              <a:defRPr/>
            </a:pPr>
            <a:r>
              <a:rPr lang="en-US" sz="2600" b="0" kern="0" dirty="0">
                <a:latin typeface="Calibri" pitchFamily="34" charset="0"/>
                <a:cs typeface="Calibri" pitchFamily="34" charset="0"/>
              </a:rPr>
              <a:t>Have you used this asset before?</a:t>
            </a:r>
          </a:p>
          <a:p>
            <a:pPr marL="1131888" lvl="2" indent="-457200">
              <a:defRPr/>
            </a:pPr>
            <a:r>
              <a:rPr lang="en-US" sz="2600" b="0" kern="0" dirty="0">
                <a:latin typeface="Calibri" pitchFamily="34" charset="0"/>
                <a:cs typeface="Calibri" pitchFamily="34" charset="0"/>
              </a:rPr>
              <a:t>What organizations within the state might have teams already prepared to assist other jurisdictions?  If there are, how does it work?</a:t>
            </a: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sp>
        <p:nvSpPr>
          <p:cNvPr id="5" name="Title 1"/>
          <p:cNvSpPr txBox="1">
            <a:spLocks/>
          </p:cNvSpPr>
          <p:nvPr/>
        </p:nvSpPr>
        <p:spPr bwMode="ltGray">
          <a:xfrm>
            <a:off x="685800" y="304800"/>
            <a:ext cx="6477000" cy="8683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1">
                    <a:lumMod val="75000"/>
                  </a:schemeClr>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a:solidFill>
                  <a:schemeClr val="bg1"/>
                </a:solidFill>
              </a:rPr>
              <a:t>Mutual Aid  </a:t>
            </a:r>
            <a:r>
              <a:rPr lang="en-US" sz="2800" kern="0" dirty="0">
                <a:solidFill>
                  <a:schemeClr val="bg1"/>
                </a:solidFill>
              </a:rPr>
              <a:t>(continued)</a:t>
            </a:r>
          </a:p>
        </p:txBody>
      </p:sp>
    </p:spTree>
    <p:extLst>
      <p:ext uri="{BB962C8B-B14F-4D97-AF65-F5344CB8AC3E}">
        <p14:creationId xmlns:p14="http://schemas.microsoft.com/office/powerpoint/2010/main" val="2121095408"/>
      </p:ext>
    </p:extLst>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179</a:t>
            </a:fld>
            <a:endParaRPr lang="en-US" dirty="0"/>
          </a:p>
        </p:txBody>
      </p:sp>
      <p:sp>
        <p:nvSpPr>
          <p:cNvPr id="6" name="Rectangle 2059"/>
          <p:cNvSpPr txBox="1">
            <a:spLocks noChangeArrowheads="1"/>
          </p:cNvSpPr>
          <p:nvPr/>
        </p:nvSpPr>
        <p:spPr bwMode="auto">
          <a:xfrm>
            <a:off x="152400" y="9906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800100" lvl="1" indent="-457200">
              <a:defRPr/>
            </a:pPr>
            <a:r>
              <a:rPr lang="en-US" sz="2800" b="0" kern="0" dirty="0">
                <a:solidFill>
                  <a:schemeClr val="tx2"/>
                </a:solidFill>
                <a:latin typeface="Calibri" pitchFamily="34" charset="0"/>
                <a:cs typeface="Calibri" pitchFamily="34" charset="0"/>
              </a:rPr>
              <a:t>In example, the Oklahoma Floodplain Managers Association Disaster Response Team (DRT):</a:t>
            </a:r>
          </a:p>
          <a:p>
            <a:pPr marL="800100" lvl="1" indent="-457200">
              <a:defRPr/>
            </a:pPr>
            <a:endParaRPr lang="en-US" sz="900" b="0" kern="0" dirty="0">
              <a:solidFill>
                <a:srgbClr val="FF0000"/>
              </a:solidFill>
              <a:latin typeface="Calibri" pitchFamily="34" charset="0"/>
              <a:cs typeface="Calibri" pitchFamily="34" charset="0"/>
            </a:endParaRPr>
          </a:p>
          <a:p>
            <a:pPr marL="1131888" lvl="2" indent="-457200">
              <a:defRPr/>
            </a:pPr>
            <a:r>
              <a:rPr lang="en-US" b="0" kern="0" dirty="0">
                <a:latin typeface="Calibri" pitchFamily="34" charset="0"/>
                <a:cs typeface="Calibri" pitchFamily="34" charset="0"/>
              </a:rPr>
              <a:t>OFMA DRT members volunteer to respond to communities that are about to or just have had a disaster in the SFHA, in order to assist                                       the local Floodplain Administrator to                                           deal with necessary tasks to evaluate                                               flood damage or other                                                                       natural disaster damage. </a:t>
            </a:r>
          </a:p>
          <a:p>
            <a:pPr marL="1131888" lvl="2" indent="-457200">
              <a:defRPr/>
            </a:pPr>
            <a:r>
              <a:rPr lang="en-US" b="0" kern="0" dirty="0">
                <a:latin typeface="Calibri" pitchFamily="34" charset="0"/>
                <a:cs typeface="Calibri" pitchFamily="34" charset="0"/>
              </a:rPr>
              <a:t>Does your state have a DRT?</a:t>
            </a:r>
            <a:endParaRPr lang="en-US" kern="0" dirty="0">
              <a:latin typeface="Calibri" pitchFamily="34" charset="0"/>
              <a:cs typeface="Calibri" pitchFamily="34" charset="0"/>
            </a:endParaRPr>
          </a:p>
        </p:txBody>
      </p:sp>
      <p:pic>
        <p:nvPicPr>
          <p:cNvPr id="5" name="Picture 4" descr="Disaster Response Team 00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a:xfrm>
            <a:off x="6438584" y="3939188"/>
            <a:ext cx="1873394" cy="1981200"/>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6273845" y="6058135"/>
            <a:ext cx="2260555" cy="276999"/>
          </a:xfrm>
          <a:prstGeom prst="rect">
            <a:avLst/>
          </a:prstGeom>
          <a:noFill/>
        </p:spPr>
        <p:txBody>
          <a:bodyPr wrap="none" rtlCol="0">
            <a:spAutoFit/>
          </a:bodyPr>
          <a:lstStyle/>
          <a:p>
            <a:r>
              <a:rPr lang="en-US" sz="1200" dirty="0"/>
              <a:t>Photo courtesy of OFMA DRT</a:t>
            </a:r>
          </a:p>
        </p:txBody>
      </p:sp>
      <p:sp>
        <p:nvSpPr>
          <p:cNvPr id="9" name="Title 1"/>
          <p:cNvSpPr txBox="1">
            <a:spLocks/>
          </p:cNvSpPr>
          <p:nvPr/>
        </p:nvSpPr>
        <p:spPr bwMode="ltGray">
          <a:xfrm>
            <a:off x="685800" y="304800"/>
            <a:ext cx="6477000" cy="8683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1">
                    <a:lumMod val="75000"/>
                  </a:schemeClr>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a:solidFill>
                  <a:schemeClr val="bg1"/>
                </a:solidFill>
              </a:rPr>
              <a:t>Mutual Aid  </a:t>
            </a:r>
            <a:r>
              <a:rPr lang="en-US" sz="2800" kern="0" dirty="0">
                <a:solidFill>
                  <a:schemeClr val="bg1"/>
                </a:solidFill>
              </a:rPr>
              <a:t>(continued)</a:t>
            </a:r>
          </a:p>
        </p:txBody>
      </p:sp>
    </p:spTree>
    <p:extLst>
      <p:ext uri="{BB962C8B-B14F-4D97-AF65-F5344CB8AC3E}">
        <p14:creationId xmlns:p14="http://schemas.microsoft.com/office/powerpoint/2010/main" val="414590339"/>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914400" y="304800"/>
            <a:ext cx="5128149" cy="8683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a:solidFill>
                  <a:schemeClr val="bg1"/>
                </a:solidFill>
              </a:rPr>
              <a:t>Phases  </a:t>
            </a:r>
            <a:r>
              <a:rPr lang="en-US" sz="2400" dirty="0">
                <a:solidFill>
                  <a:schemeClr val="bg1"/>
                </a:solidFill>
              </a:rPr>
              <a:t>(conclusion)</a:t>
            </a:r>
          </a:p>
        </p:txBody>
      </p:sp>
      <p:sp>
        <p:nvSpPr>
          <p:cNvPr id="6" name="Rectangle 2059"/>
          <p:cNvSpPr txBox="1">
            <a:spLocks noChangeArrowheads="1"/>
          </p:cNvSpPr>
          <p:nvPr/>
        </p:nvSpPr>
        <p:spPr bwMode="auto">
          <a:xfrm>
            <a:off x="152400" y="9906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lvl="1" indent="0">
              <a:buNone/>
              <a:defRPr/>
            </a:pPr>
            <a:r>
              <a:rPr lang="en-US" b="0" kern="0" dirty="0">
                <a:solidFill>
                  <a:schemeClr val="tx2"/>
                </a:solidFill>
                <a:latin typeface="Calibri" pitchFamily="34" charset="0"/>
                <a:cs typeface="Calibri" pitchFamily="34" charset="0"/>
              </a:rPr>
              <a:t>“… recovery is a complex and challenging process that involves all sectors of a community as well as outside interests.  In many cases, it is not even clear if and when recovery has been achieved because of varying stakeholder goals for the community, for example with some wanting it returned to what is considered pre-disaster status and others wanting it to undergo change to realize a vision in which advances are made in risk reduction and other areas.” </a:t>
            </a:r>
          </a:p>
          <a:p>
            <a:pPr marL="342900" lvl="1" indent="0">
              <a:buNone/>
              <a:defRPr/>
            </a:pPr>
            <a:endParaRPr lang="en-US" b="0" kern="0" dirty="0">
              <a:solidFill>
                <a:schemeClr val="tx2"/>
              </a:solidFill>
              <a:latin typeface="Calibri" pitchFamily="34" charset="0"/>
              <a:cs typeface="Calibri" pitchFamily="34" charset="0"/>
            </a:endParaRPr>
          </a:p>
          <a:p>
            <a:pPr marL="342900" lvl="1" indent="0" algn="ctr">
              <a:buNone/>
              <a:defRPr/>
            </a:pPr>
            <a:r>
              <a:rPr lang="en-US" sz="1050" b="0" dirty="0"/>
              <a:t>Anderson, William A. 2008. </a:t>
            </a:r>
            <a:r>
              <a:rPr lang="en-US" sz="1050" b="0" i="1" dirty="0"/>
              <a:t>Recovering From Disaster: A Summary of the 10/7/2007 Workshop of the Disasters Roundtable. </a:t>
            </a:r>
            <a:r>
              <a:rPr lang="en-US" sz="1050" b="0" dirty="0"/>
              <a:t>Washington: The National Academies Press. </a:t>
            </a:r>
            <a:endParaRPr lang="en-US" sz="1050" b="0" kern="0" dirty="0">
              <a:solidFill>
                <a:schemeClr val="tx2"/>
              </a:solidFill>
              <a:latin typeface="Calibri" pitchFamily="34" charset="0"/>
              <a:cs typeface="Calibri" pitchFamily="34" charset="0"/>
            </a:endParaRPr>
          </a:p>
          <a:p>
            <a:pPr marL="342900" marR="0" lvl="1" indent="0" algn="ctr" defTabSz="914400" rtl="0" eaLnBrk="0" fontAlgn="base" latinLnBrk="0" hangingPunct="0">
              <a:spcBef>
                <a:spcPct val="30000"/>
              </a:spcBef>
              <a:spcAft>
                <a:spcPct val="0"/>
              </a:spcAft>
              <a:buClr>
                <a:srgbClr val="B0B1B3"/>
              </a:buClr>
              <a:buSzTx/>
              <a:buNone/>
              <a:tabLst/>
              <a:defRPr/>
            </a:pPr>
            <a:endParaRPr lang="en-US" sz="1600" b="0" kern="0" dirty="0">
              <a:solidFill>
                <a:schemeClr val="tx2"/>
              </a:solidFill>
              <a:latin typeface="Calibri" pitchFamily="34" charset="0"/>
              <a:cs typeface="Calibri" pitchFamily="34" charset="0"/>
            </a:endParaRPr>
          </a:p>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b="0" kern="0" dirty="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sp>
        <p:nvSpPr>
          <p:cNvPr id="2" name="Slide Number Placeholder 1"/>
          <p:cNvSpPr>
            <a:spLocks noGrp="1"/>
          </p:cNvSpPr>
          <p:nvPr>
            <p:ph type="sldNum" sz="quarter" idx="4"/>
          </p:nvPr>
        </p:nvSpPr>
        <p:spPr/>
        <p:txBody>
          <a:bodyPr/>
          <a:lstStyle/>
          <a:p>
            <a:fld id="{92701AAA-C610-44FA-AAF6-900CDDFFB84A}" type="slidenum">
              <a:rPr lang="en-US" smtClean="0"/>
              <a:t>18</a:t>
            </a:fld>
            <a:endParaRPr lang="en-US" dirty="0"/>
          </a:p>
        </p:txBody>
      </p:sp>
    </p:spTree>
    <p:extLst>
      <p:ext uri="{BB962C8B-B14F-4D97-AF65-F5344CB8AC3E}">
        <p14:creationId xmlns:p14="http://schemas.microsoft.com/office/powerpoint/2010/main" val="278963543"/>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180</a:t>
            </a:fld>
            <a:endParaRPr lang="en-US" dirty="0"/>
          </a:p>
        </p:txBody>
      </p:sp>
      <p:sp>
        <p:nvSpPr>
          <p:cNvPr id="6" name="Rectangle 2059"/>
          <p:cNvSpPr txBox="1">
            <a:spLocks noChangeArrowheads="1"/>
          </p:cNvSpPr>
          <p:nvPr/>
        </p:nvSpPr>
        <p:spPr bwMode="auto">
          <a:xfrm>
            <a:off x="152400" y="9906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800100" lvl="1" indent="-457200">
              <a:defRPr/>
            </a:pPr>
            <a:r>
              <a:rPr lang="en-US" sz="2800" b="0" kern="0" dirty="0">
                <a:solidFill>
                  <a:schemeClr val="tx2"/>
                </a:solidFill>
                <a:latin typeface="Calibri" pitchFamily="34" charset="0"/>
                <a:cs typeface="Calibri" pitchFamily="34" charset="0"/>
              </a:rPr>
              <a:t>Intra-State Mutual Aid:  </a:t>
            </a:r>
            <a:r>
              <a:rPr lang="en-US" sz="2000" b="0" kern="0" dirty="0">
                <a:solidFill>
                  <a:schemeClr val="tx2"/>
                </a:solidFill>
                <a:latin typeface="Calibri" pitchFamily="34" charset="0"/>
                <a:cs typeface="Calibri" pitchFamily="34" charset="0"/>
              </a:rPr>
              <a:t>(conclusion)</a:t>
            </a:r>
          </a:p>
          <a:p>
            <a:pPr marL="800100" lvl="1" indent="-457200">
              <a:defRPr/>
            </a:pPr>
            <a:endParaRPr lang="en-US" sz="900" b="0" kern="0" dirty="0">
              <a:solidFill>
                <a:srgbClr val="FF0000"/>
              </a:solidFill>
              <a:latin typeface="Calibri" pitchFamily="34" charset="0"/>
              <a:cs typeface="Calibri" pitchFamily="34" charset="0"/>
            </a:endParaRPr>
          </a:p>
          <a:p>
            <a:pPr marL="1131888" lvl="2" indent="-457200">
              <a:defRPr/>
            </a:pPr>
            <a:r>
              <a:rPr lang="en-US" sz="2600" b="0" kern="0" dirty="0">
                <a:latin typeface="Calibri" pitchFamily="34" charset="0"/>
                <a:cs typeface="Calibri" pitchFamily="34" charset="0"/>
              </a:rPr>
              <a:t>Keep in mind that any structures within the SFHA must be considered for inspection, regardless of the source of damage.</a:t>
            </a:r>
          </a:p>
          <a:p>
            <a:pPr marL="1131888" lvl="2" indent="-457200">
              <a:defRPr/>
            </a:pPr>
            <a:r>
              <a:rPr lang="en-US" sz="2600" b="0" kern="0" dirty="0">
                <a:latin typeface="Calibri" pitchFamily="34" charset="0"/>
                <a:cs typeface="Calibri" pitchFamily="34" charset="0"/>
              </a:rPr>
              <a:t>What role would the State Floodplain Manager play in this scenario?</a:t>
            </a:r>
          </a:p>
        </p:txBody>
      </p:sp>
      <p:pic>
        <p:nvPicPr>
          <p:cNvPr id="7" name="Picture 2" descr="E:\OFMA\Disaster Response Team (DRT) Program\DRT Program\Disaster Responses\Cherokee County 5-11\Illinois River Flooding 127.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a:xfrm>
            <a:off x="5017873" y="4495800"/>
            <a:ext cx="2276475" cy="1511566"/>
          </a:xfrm>
          <a:prstGeom prst="rect">
            <a:avLst/>
          </a:prstGeom>
          <a:ln>
            <a:noFill/>
          </a:ln>
          <a:effectLst>
            <a:outerShdw blurRad="292100" dist="139700" dir="2700000" algn="tl" rotWithShape="0">
              <a:srgbClr val="333333">
                <a:alpha val="65000"/>
              </a:srgbClr>
            </a:outerShdw>
          </a:effectLst>
        </p:spPr>
      </p:pic>
      <p:pic>
        <p:nvPicPr>
          <p:cNvPr id="10" name="Picture 1029" descr="\\Cityserver\Fileserver\Flood0707\Flood0707 Photos\News Record Photos\DSC_0095.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752600" y="4862384"/>
            <a:ext cx="2133600" cy="1600200"/>
          </a:xfrm>
          <a:prstGeom prst="rect">
            <a:avLst/>
          </a:prstGeom>
          <a:ln>
            <a:noFill/>
          </a:ln>
          <a:effectLst>
            <a:outerShdw blurRad="292100" dist="139700" dir="2700000" algn="tl" rotWithShape="0">
              <a:srgbClr val="333333">
                <a:alpha val="65000"/>
              </a:srgbClr>
            </a:outerShdw>
          </a:effectLst>
        </p:spPr>
      </p:pic>
      <p:sp>
        <p:nvSpPr>
          <p:cNvPr id="11" name="TextBox 10"/>
          <p:cNvSpPr txBox="1"/>
          <p:nvPr/>
        </p:nvSpPr>
        <p:spPr>
          <a:xfrm>
            <a:off x="4317650" y="6295465"/>
            <a:ext cx="2337499" cy="276999"/>
          </a:xfrm>
          <a:prstGeom prst="rect">
            <a:avLst/>
          </a:prstGeom>
          <a:noFill/>
        </p:spPr>
        <p:txBody>
          <a:bodyPr wrap="none" rtlCol="0">
            <a:spAutoFit/>
          </a:bodyPr>
          <a:lstStyle/>
          <a:p>
            <a:r>
              <a:rPr lang="en-US" sz="1200" dirty="0"/>
              <a:t>Photos courtesy of OFMA DRT</a:t>
            </a:r>
          </a:p>
        </p:txBody>
      </p:sp>
      <p:sp>
        <p:nvSpPr>
          <p:cNvPr id="9" name="Title 1"/>
          <p:cNvSpPr txBox="1">
            <a:spLocks/>
          </p:cNvSpPr>
          <p:nvPr/>
        </p:nvSpPr>
        <p:spPr bwMode="ltGray">
          <a:xfrm>
            <a:off x="685800" y="304800"/>
            <a:ext cx="6477000" cy="8683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1">
                    <a:lumMod val="75000"/>
                  </a:schemeClr>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a:solidFill>
                  <a:schemeClr val="bg1"/>
                </a:solidFill>
              </a:rPr>
              <a:t>Mutual Aid  </a:t>
            </a:r>
            <a:r>
              <a:rPr lang="en-US" sz="2800" kern="0" dirty="0">
                <a:solidFill>
                  <a:schemeClr val="bg1"/>
                </a:solidFill>
              </a:rPr>
              <a:t>(conclusion)</a:t>
            </a:r>
          </a:p>
        </p:txBody>
      </p:sp>
    </p:spTree>
    <p:extLst>
      <p:ext uri="{BB962C8B-B14F-4D97-AF65-F5344CB8AC3E}">
        <p14:creationId xmlns:p14="http://schemas.microsoft.com/office/powerpoint/2010/main" val="160614463"/>
      </p:ext>
    </p:extLst>
  </p:cSld>
  <p:clrMapOvr>
    <a:masterClrMapping/>
  </p:clrMapOvr>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After Action Review </a:t>
            </a:r>
          </a:p>
        </p:txBody>
      </p:sp>
      <p:sp>
        <p:nvSpPr>
          <p:cNvPr id="3" name="Slide Number Placeholder 2"/>
          <p:cNvSpPr>
            <a:spLocks noGrp="1"/>
          </p:cNvSpPr>
          <p:nvPr>
            <p:ph type="sldNum" sz="quarter" idx="12"/>
          </p:nvPr>
        </p:nvSpPr>
        <p:spPr/>
        <p:txBody>
          <a:bodyPr/>
          <a:lstStyle/>
          <a:p>
            <a:fld id="{92701AAA-C610-44FA-AAF6-900CDDFFB84A}" type="slidenum">
              <a:rPr lang="en-US" smtClean="0"/>
              <a:t>181</a:t>
            </a:fld>
            <a:endParaRPr lang="en-US" dirty="0"/>
          </a:p>
        </p:txBody>
      </p:sp>
      <p:pic>
        <p:nvPicPr>
          <p:cNvPr id="4" name="Picture 3" descr="C:\Users\AGOODMAN\AppData\Local\Microsoft\Windows\Temporary Internet Files\Content.IE5\JB63NW9C\MC900445568[1].wmf"/>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819400" y="2971800"/>
            <a:ext cx="2743200" cy="234782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txBox="1">
            <a:spLocks noChangeArrowheads="1"/>
          </p:cNvSpPr>
          <p:nvPr/>
        </p:nvSpPr>
        <p:spPr>
          <a:xfrm>
            <a:off x="-152400" y="1295400"/>
            <a:ext cx="8610600" cy="1371600"/>
          </a:xfrm>
          <a:prstGeom prst="rect">
            <a:avLst/>
          </a:prstGeom>
        </p:spPr>
        <p:txBody>
          <a:bodyPr>
            <a:noAutofit/>
          </a:bodyPr>
          <a:lstStyle/>
          <a:p>
            <a:pPr marL="342900" indent="-342900" algn="ctr" fontAlgn="auto">
              <a:lnSpc>
                <a:spcPct val="90000"/>
              </a:lnSpc>
              <a:spcBef>
                <a:spcPct val="20000"/>
              </a:spcBef>
              <a:spcAft>
                <a:spcPts val="0"/>
              </a:spcAft>
              <a:buClr>
                <a:srgbClr val="CC0000"/>
              </a:buClr>
              <a:buFont typeface="Arial" pitchFamily="34" charset="0"/>
              <a:buChar char="•"/>
              <a:defRPr/>
            </a:pPr>
            <a:endParaRPr lang="en-US" sz="2800" b="1" dirty="0">
              <a:ln>
                <a:solidFill>
                  <a:schemeClr val="bg1"/>
                </a:solidFill>
              </a:ln>
              <a:latin typeface="Calibri" pitchFamily="34" charset="0"/>
              <a:cs typeface="Tahoma" pitchFamily="34" charset="0"/>
            </a:endParaRPr>
          </a:p>
          <a:p>
            <a:pPr marL="571500" lvl="1" algn="ctr">
              <a:lnSpc>
                <a:spcPct val="90000"/>
              </a:lnSpc>
              <a:spcBef>
                <a:spcPct val="20000"/>
              </a:spcBef>
              <a:buClr>
                <a:srgbClr val="FFFFFF"/>
              </a:buClr>
              <a:buSzPct val="105000"/>
              <a:defRPr/>
            </a:pPr>
            <a:r>
              <a:rPr lang="en-US" sz="2800" b="1" dirty="0">
                <a:ln>
                  <a:solidFill>
                    <a:schemeClr val="bg1"/>
                  </a:solidFill>
                </a:ln>
                <a:solidFill>
                  <a:schemeClr val="tx2"/>
                </a:solidFill>
                <a:latin typeface="Calibri" pitchFamily="34" charset="0"/>
                <a:cs typeface="Calibri" pitchFamily="34" charset="0"/>
              </a:rPr>
              <a:t>Feel like you are missing something vital?         </a:t>
            </a:r>
            <a:endParaRPr lang="en-US" sz="2800" dirty="0">
              <a:solidFill>
                <a:schemeClr val="tx2"/>
              </a:solidFill>
              <a:latin typeface="Calibri" pitchFamily="34" charset="0"/>
              <a:cs typeface="Calibri" pitchFamily="34" charset="0"/>
            </a:endParaRPr>
          </a:p>
          <a:p>
            <a:pPr marL="1089025" lvl="3" indent="-287338" algn="ctr">
              <a:spcBef>
                <a:spcPct val="20000"/>
              </a:spcBef>
              <a:buClr>
                <a:srgbClr val="FFFFFF"/>
              </a:buClr>
              <a:buSzPct val="105000"/>
              <a:defRPr/>
            </a:pPr>
            <a:r>
              <a:rPr lang="en-US" sz="2800" dirty="0">
                <a:solidFill>
                  <a:schemeClr val="tx2"/>
                </a:solidFill>
                <a:latin typeface="Calibri" pitchFamily="34" charset="0"/>
                <a:cs typeface="Calibri" pitchFamily="34" charset="0"/>
              </a:rPr>
              <a:t>    </a:t>
            </a:r>
          </a:p>
          <a:p>
            <a:pPr marL="862012" lvl="3" algn="ctr">
              <a:lnSpc>
                <a:spcPct val="90000"/>
              </a:lnSpc>
              <a:spcBef>
                <a:spcPct val="20000"/>
              </a:spcBef>
              <a:buClr>
                <a:srgbClr val="FFFFFF"/>
              </a:buClr>
              <a:buSzPct val="105000"/>
              <a:defRPr/>
            </a:pPr>
            <a:endParaRPr lang="en-US" sz="2800" dirty="0">
              <a:latin typeface="Calibri" pitchFamily="34" charset="0"/>
              <a:cs typeface="Calibri" pitchFamily="34" charset="0"/>
            </a:endParaRPr>
          </a:p>
          <a:p>
            <a:pPr marL="1027113" lvl="3" indent="-166688" algn="ctr">
              <a:lnSpc>
                <a:spcPct val="90000"/>
              </a:lnSpc>
              <a:spcBef>
                <a:spcPct val="20000"/>
              </a:spcBef>
              <a:buClr>
                <a:srgbClr val="FFFFFF"/>
              </a:buClr>
              <a:buSzPct val="105000"/>
              <a:defRPr/>
            </a:pPr>
            <a:r>
              <a:rPr lang="en-US" sz="2800" dirty="0">
                <a:latin typeface="Calibri" pitchFamily="34" charset="0"/>
                <a:cs typeface="Calibri" pitchFamily="34" charset="0"/>
              </a:rPr>
              <a:t>   </a:t>
            </a:r>
          </a:p>
          <a:p>
            <a:pPr marL="862012" lvl="3" algn="ctr">
              <a:lnSpc>
                <a:spcPct val="90000"/>
              </a:lnSpc>
              <a:spcBef>
                <a:spcPct val="20000"/>
              </a:spcBef>
              <a:buClr>
                <a:srgbClr val="FFFFFF"/>
              </a:buClr>
              <a:buSzPct val="105000"/>
              <a:defRPr/>
            </a:pPr>
            <a:r>
              <a:rPr lang="en-US" sz="2800" dirty="0">
                <a:latin typeface="Calibri" pitchFamily="34" charset="0"/>
                <a:cs typeface="Calibri" pitchFamily="34" charset="0"/>
              </a:rPr>
              <a:t>   </a:t>
            </a:r>
          </a:p>
        </p:txBody>
      </p:sp>
    </p:spTree>
    <p:extLst>
      <p:ext uri="{BB962C8B-B14F-4D97-AF65-F5344CB8AC3E}">
        <p14:creationId xmlns:p14="http://schemas.microsoft.com/office/powerpoint/2010/main" val="110070755"/>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Joint Field Office</a:t>
            </a:r>
            <a:endParaRPr lang="en-US" sz="2000" dirty="0"/>
          </a:p>
        </p:txBody>
      </p:sp>
      <p:sp>
        <p:nvSpPr>
          <p:cNvPr id="5" name="Rectangle 2059"/>
          <p:cNvSpPr txBox="1">
            <a:spLocks noChangeArrowheads="1"/>
          </p:cNvSpPr>
          <p:nvPr/>
        </p:nvSpPr>
        <p:spPr bwMode="auto">
          <a:xfrm>
            <a:off x="152400" y="9144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A Typical JFO: Where Do You Fit In?</a:t>
            </a:r>
          </a:p>
          <a:p>
            <a:pPr marL="342900" marR="0" lvl="1" indent="0" algn="l" defTabSz="914400" rtl="0" eaLnBrk="0" fontAlgn="base" latinLnBrk="0" hangingPunct="0">
              <a:spcBef>
                <a:spcPct val="30000"/>
              </a:spcBef>
              <a:spcAft>
                <a:spcPct val="0"/>
              </a:spcAft>
              <a:buClr>
                <a:srgbClr val="B0B1B3"/>
              </a:buClr>
              <a:buSzTx/>
              <a:buNone/>
              <a:tabLst/>
              <a:defRPr/>
            </a:pPr>
            <a:endParaRPr lang="en-US" sz="800" b="0" kern="0" dirty="0">
              <a:solidFill>
                <a:schemeClr val="tx2"/>
              </a:solidFill>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sp>
        <p:nvSpPr>
          <p:cNvPr id="3" name="Slide Number Placeholder 2"/>
          <p:cNvSpPr>
            <a:spLocks noGrp="1"/>
          </p:cNvSpPr>
          <p:nvPr>
            <p:ph type="sldNum" sz="quarter" idx="12"/>
          </p:nvPr>
        </p:nvSpPr>
        <p:spPr/>
        <p:txBody>
          <a:bodyPr/>
          <a:lstStyle/>
          <a:p>
            <a:fld id="{92701AAA-C610-44FA-AAF6-900CDDFFB84A}" type="slidenum">
              <a:rPr lang="en-US" smtClean="0"/>
              <a:t>182</a:t>
            </a:fld>
            <a:endParaRPr lang="en-US" dirty="0"/>
          </a:p>
        </p:txBody>
      </p:sp>
      <p:pic>
        <p:nvPicPr>
          <p:cNvPr id="4" name="Picture 3"/>
          <p:cNvPicPr>
            <a:picLocks noChangeAspect="1"/>
          </p:cNvPicPr>
          <p:nvPr/>
        </p:nvPicPr>
        <p:blipFill>
          <a:blip r:embed="rId3" cstate="email">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tretch>
            <a:fillRect/>
          </a:stretch>
        </p:blipFill>
        <p:spPr>
          <a:xfrm>
            <a:off x="457200" y="3048000"/>
            <a:ext cx="3352800" cy="2514600"/>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3124200" y="5943600"/>
            <a:ext cx="2048959" cy="276999"/>
          </a:xfrm>
          <a:prstGeom prst="rect">
            <a:avLst/>
          </a:prstGeom>
          <a:noFill/>
        </p:spPr>
        <p:txBody>
          <a:bodyPr wrap="none" rtlCol="0">
            <a:spAutoFit/>
          </a:bodyPr>
          <a:lstStyle/>
          <a:p>
            <a:r>
              <a:rPr lang="en-US" sz="1200" dirty="0"/>
              <a:t>Photos courtesy of  MEMA</a:t>
            </a:r>
          </a:p>
        </p:txBody>
      </p:sp>
      <p:pic>
        <p:nvPicPr>
          <p:cNvPr id="9" name="Pictur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648450" y="1524000"/>
            <a:ext cx="1562100" cy="1171575"/>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664847" y="2971800"/>
            <a:ext cx="3556000" cy="2667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17615594"/>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2701AAA-C610-44FA-AAF6-900CDDFFB84A}" type="slidenum">
              <a:rPr lang="en-US" smtClean="0"/>
              <a:t>183</a:t>
            </a:fld>
            <a:endParaRPr lang="en-US" dirty="0"/>
          </a:p>
        </p:txBody>
      </p:sp>
      <p:sp>
        <p:nvSpPr>
          <p:cNvPr id="6" name="Title 1"/>
          <p:cNvSpPr>
            <a:spLocks noGrp="1"/>
          </p:cNvSpPr>
          <p:nvPr>
            <p:ph type="title"/>
          </p:nvPr>
        </p:nvSpPr>
        <p:spPr>
          <a:xfrm>
            <a:off x="1676400" y="274638"/>
            <a:ext cx="6629400" cy="868362"/>
          </a:xfrm>
        </p:spPr>
        <p:txBody>
          <a:bodyPr/>
          <a:lstStyle/>
          <a:p>
            <a:r>
              <a:rPr lang="en-US" sz="3600" dirty="0"/>
              <a:t>Joint Field Office  </a:t>
            </a:r>
            <a:r>
              <a:rPr lang="en-US" sz="2400" dirty="0"/>
              <a:t>(continued)</a:t>
            </a:r>
          </a:p>
        </p:txBody>
      </p:sp>
      <p:sp>
        <p:nvSpPr>
          <p:cNvPr id="7" name="Rectangle 2059"/>
          <p:cNvSpPr txBox="1">
            <a:spLocks noChangeArrowheads="1"/>
          </p:cNvSpPr>
          <p:nvPr/>
        </p:nvSpPr>
        <p:spPr bwMode="auto">
          <a:xfrm>
            <a:off x="152400" y="914400"/>
            <a:ext cx="81534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kern="0" dirty="0">
                <a:solidFill>
                  <a:schemeClr val="tx2"/>
                </a:solidFill>
                <a:latin typeface="Calibri" pitchFamily="34" charset="0"/>
                <a:cs typeface="Calibri" pitchFamily="34" charset="0"/>
              </a:rPr>
              <a:t>Background: </a:t>
            </a:r>
            <a:r>
              <a:rPr lang="en-US" sz="2800" b="0" kern="0" dirty="0">
                <a:solidFill>
                  <a:schemeClr val="tx2"/>
                </a:solidFill>
                <a:latin typeface="Calibri" pitchFamily="34" charset="0"/>
                <a:cs typeface="Calibri" pitchFamily="34" charset="0"/>
              </a:rPr>
              <a:t>Homeland Security Presidential Directive (HSPD)-5, directed the development of a National Incident Management System (NIMS) and a National Response Plan (NRP).  The NRP required DHS to:</a:t>
            </a:r>
          </a:p>
          <a:p>
            <a:pPr marL="342900" marR="0" lvl="1" indent="0" algn="l" defTabSz="914400" rtl="0" eaLnBrk="0" fontAlgn="base" latinLnBrk="0" hangingPunct="0">
              <a:spcBef>
                <a:spcPct val="30000"/>
              </a:spcBef>
              <a:spcAft>
                <a:spcPct val="0"/>
              </a:spcAft>
              <a:buClr>
                <a:srgbClr val="B0B1B3"/>
              </a:buClr>
              <a:buSzTx/>
              <a:buNone/>
              <a:tabLst/>
              <a:defRPr/>
            </a:pPr>
            <a:endParaRPr lang="en-US" sz="800" b="0" kern="0" dirty="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Coordinate and consult with other departments and agencies;</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Develop a series of detailed operational procedures implementing key NRP concepts, including the JFO.</a:t>
            </a:r>
          </a:p>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b="0" kern="0" dirty="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spTree>
    <p:extLst>
      <p:ext uri="{BB962C8B-B14F-4D97-AF65-F5344CB8AC3E}">
        <p14:creationId xmlns:p14="http://schemas.microsoft.com/office/powerpoint/2010/main" val="1095600546"/>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2701AAA-C610-44FA-AAF6-900CDDFFB84A}" type="slidenum">
              <a:rPr lang="en-US" smtClean="0"/>
              <a:t>184</a:t>
            </a:fld>
            <a:endParaRPr lang="en-US" dirty="0"/>
          </a:p>
        </p:txBody>
      </p:sp>
      <p:sp>
        <p:nvSpPr>
          <p:cNvPr id="6" name="Title 1"/>
          <p:cNvSpPr>
            <a:spLocks noGrp="1"/>
          </p:cNvSpPr>
          <p:nvPr>
            <p:ph type="title"/>
          </p:nvPr>
        </p:nvSpPr>
        <p:spPr>
          <a:xfrm>
            <a:off x="1676400" y="274638"/>
            <a:ext cx="6629400" cy="868362"/>
          </a:xfrm>
        </p:spPr>
        <p:txBody>
          <a:bodyPr/>
          <a:lstStyle/>
          <a:p>
            <a:r>
              <a:rPr lang="en-US" sz="3600" dirty="0"/>
              <a:t>Joint Field Office  </a:t>
            </a:r>
            <a:r>
              <a:rPr lang="en-US" sz="2400" dirty="0"/>
              <a:t>(continued)</a:t>
            </a:r>
          </a:p>
        </p:txBody>
      </p:sp>
      <p:sp>
        <p:nvSpPr>
          <p:cNvPr id="7" name="Rectangle 2059"/>
          <p:cNvSpPr txBox="1">
            <a:spLocks noChangeArrowheads="1"/>
          </p:cNvSpPr>
          <p:nvPr/>
        </p:nvSpPr>
        <p:spPr bwMode="auto">
          <a:xfrm>
            <a:off x="152400" y="914400"/>
            <a:ext cx="81534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kern="0" dirty="0">
                <a:solidFill>
                  <a:schemeClr val="tx2"/>
                </a:solidFill>
                <a:latin typeface="Calibri" pitchFamily="34" charset="0"/>
                <a:cs typeface="Calibri" pitchFamily="34" charset="0"/>
              </a:rPr>
              <a:t>Background: </a:t>
            </a:r>
            <a:r>
              <a:rPr lang="en-US" sz="2800" b="0" kern="0" dirty="0">
                <a:solidFill>
                  <a:schemeClr val="tx2"/>
                </a:solidFill>
                <a:latin typeface="Calibri" pitchFamily="34" charset="0"/>
                <a:cs typeface="Calibri" pitchFamily="34" charset="0"/>
              </a:rPr>
              <a:t>The Presidential Policy Directive 8 (PPD-8) was signed on March 30</a:t>
            </a:r>
            <a:r>
              <a:rPr lang="en-US" sz="2800" b="0" kern="0" baseline="30000" dirty="0">
                <a:solidFill>
                  <a:schemeClr val="tx2"/>
                </a:solidFill>
                <a:latin typeface="Calibri" pitchFamily="34" charset="0"/>
                <a:cs typeface="Calibri" pitchFamily="34" charset="0"/>
              </a:rPr>
              <a:t>th</a:t>
            </a:r>
            <a:r>
              <a:rPr lang="en-US" sz="2800" b="0" kern="0" dirty="0">
                <a:solidFill>
                  <a:schemeClr val="tx2"/>
                </a:solidFill>
                <a:latin typeface="Calibri" pitchFamily="34" charset="0"/>
                <a:cs typeface="Calibri" pitchFamily="34" charset="0"/>
              </a:rPr>
              <a:t>, 2011.  Thus, national preparedness and the national mitigation framework was finalized in May 2013.  Seven core capabilities:</a:t>
            </a:r>
          </a:p>
          <a:p>
            <a:pPr marL="342900" marR="0" lvl="1" indent="0" algn="l" defTabSz="914400" rtl="0" eaLnBrk="0" fontAlgn="base" latinLnBrk="0" hangingPunct="0">
              <a:spcBef>
                <a:spcPct val="30000"/>
              </a:spcBef>
              <a:spcAft>
                <a:spcPct val="0"/>
              </a:spcAft>
              <a:buClr>
                <a:srgbClr val="B0B1B3"/>
              </a:buClr>
              <a:buSzTx/>
              <a:buNone/>
              <a:tabLst/>
              <a:defRPr/>
            </a:pPr>
            <a:endParaRPr lang="en-US" sz="800" b="0" kern="0" dirty="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Threats and Hazard Identification;</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Risk and Disaster Resilience Assessment;</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Planning;</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Community Resilience;</a:t>
            </a:r>
          </a:p>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b="0" kern="0" dirty="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spTree>
    <p:extLst>
      <p:ext uri="{BB962C8B-B14F-4D97-AF65-F5344CB8AC3E}">
        <p14:creationId xmlns:p14="http://schemas.microsoft.com/office/powerpoint/2010/main" val="1662603152"/>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2701AAA-C610-44FA-AAF6-900CDDFFB84A}" type="slidenum">
              <a:rPr lang="en-US" smtClean="0"/>
              <a:t>185</a:t>
            </a:fld>
            <a:endParaRPr lang="en-US" dirty="0"/>
          </a:p>
        </p:txBody>
      </p:sp>
      <p:sp>
        <p:nvSpPr>
          <p:cNvPr id="6" name="Title 1"/>
          <p:cNvSpPr>
            <a:spLocks noGrp="1"/>
          </p:cNvSpPr>
          <p:nvPr>
            <p:ph type="title"/>
          </p:nvPr>
        </p:nvSpPr>
        <p:spPr>
          <a:xfrm>
            <a:off x="1676400" y="274638"/>
            <a:ext cx="6629400" cy="868362"/>
          </a:xfrm>
        </p:spPr>
        <p:txBody>
          <a:bodyPr/>
          <a:lstStyle/>
          <a:p>
            <a:r>
              <a:rPr lang="en-US" sz="3600" dirty="0"/>
              <a:t>Joint Field Office  </a:t>
            </a:r>
            <a:r>
              <a:rPr lang="en-US" sz="2400" dirty="0"/>
              <a:t>(continued)</a:t>
            </a:r>
          </a:p>
        </p:txBody>
      </p:sp>
      <p:sp>
        <p:nvSpPr>
          <p:cNvPr id="7" name="Rectangle 2059"/>
          <p:cNvSpPr txBox="1">
            <a:spLocks noChangeArrowheads="1"/>
          </p:cNvSpPr>
          <p:nvPr/>
        </p:nvSpPr>
        <p:spPr bwMode="auto">
          <a:xfrm>
            <a:off x="152400" y="914400"/>
            <a:ext cx="81534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kern="0" dirty="0">
                <a:solidFill>
                  <a:schemeClr val="tx2"/>
                </a:solidFill>
                <a:latin typeface="Calibri" pitchFamily="34" charset="0"/>
                <a:cs typeface="Calibri" pitchFamily="34" charset="0"/>
              </a:rPr>
              <a:t>Background: </a:t>
            </a:r>
            <a:r>
              <a:rPr lang="en-US" sz="2800" b="0" kern="0" dirty="0">
                <a:solidFill>
                  <a:schemeClr val="tx2"/>
                </a:solidFill>
                <a:latin typeface="Calibri" pitchFamily="34" charset="0"/>
                <a:cs typeface="Calibri" pitchFamily="34" charset="0"/>
              </a:rPr>
              <a:t>The Presidential Policy Directive 8 (PPD-8):  </a:t>
            </a:r>
            <a:r>
              <a:rPr lang="en-US" sz="2000" b="0" kern="0" dirty="0">
                <a:solidFill>
                  <a:schemeClr val="tx2"/>
                </a:solidFill>
                <a:latin typeface="Calibri" pitchFamily="34" charset="0"/>
                <a:cs typeface="Calibri" pitchFamily="34" charset="0"/>
              </a:rPr>
              <a:t>(continued)</a:t>
            </a:r>
          </a:p>
          <a:p>
            <a:pPr marL="342900" marR="0" lvl="1" indent="0" algn="l" defTabSz="914400" rtl="0" eaLnBrk="0" fontAlgn="base" latinLnBrk="0" hangingPunct="0">
              <a:spcBef>
                <a:spcPct val="30000"/>
              </a:spcBef>
              <a:spcAft>
                <a:spcPct val="0"/>
              </a:spcAft>
              <a:buClr>
                <a:srgbClr val="B0B1B3"/>
              </a:buClr>
              <a:buSzTx/>
              <a:buNone/>
              <a:tabLst/>
              <a:defRPr/>
            </a:pPr>
            <a:endParaRPr lang="en-US" sz="800" b="0" kern="0" dirty="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Public Information and Warning;</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Long-Term Vulnerability Reduction, and;</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Operational Coordination.</a:t>
            </a:r>
          </a:p>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b="0" kern="0" dirty="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sp>
        <p:nvSpPr>
          <p:cNvPr id="2" name="Oval 1"/>
          <p:cNvSpPr/>
          <p:nvPr/>
        </p:nvSpPr>
        <p:spPr>
          <a:xfrm>
            <a:off x="533400" y="3276600"/>
            <a:ext cx="67056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9430560"/>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2701AAA-C610-44FA-AAF6-900CDDFFB84A}" type="slidenum">
              <a:rPr lang="en-US" smtClean="0"/>
              <a:t>186</a:t>
            </a:fld>
            <a:endParaRPr lang="en-US" dirty="0"/>
          </a:p>
        </p:txBody>
      </p:sp>
      <p:sp>
        <p:nvSpPr>
          <p:cNvPr id="6" name="Title 1"/>
          <p:cNvSpPr>
            <a:spLocks noGrp="1"/>
          </p:cNvSpPr>
          <p:nvPr>
            <p:ph type="title"/>
          </p:nvPr>
        </p:nvSpPr>
        <p:spPr>
          <a:xfrm>
            <a:off x="1676400" y="274638"/>
            <a:ext cx="6629400" cy="868362"/>
          </a:xfrm>
        </p:spPr>
        <p:txBody>
          <a:bodyPr/>
          <a:lstStyle/>
          <a:p>
            <a:r>
              <a:rPr lang="en-US" sz="3600" dirty="0"/>
              <a:t>Joint Field Office  </a:t>
            </a:r>
            <a:r>
              <a:rPr lang="en-US" sz="2400" dirty="0"/>
              <a:t>(continued)</a:t>
            </a:r>
          </a:p>
        </p:txBody>
      </p:sp>
      <p:sp>
        <p:nvSpPr>
          <p:cNvPr id="7" name="Rectangle 2059"/>
          <p:cNvSpPr txBox="1">
            <a:spLocks noChangeArrowheads="1"/>
          </p:cNvSpPr>
          <p:nvPr/>
        </p:nvSpPr>
        <p:spPr bwMode="auto">
          <a:xfrm>
            <a:off x="152400" y="914400"/>
            <a:ext cx="81534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kern="0" dirty="0">
                <a:solidFill>
                  <a:schemeClr val="tx2"/>
                </a:solidFill>
                <a:latin typeface="Calibri" pitchFamily="34" charset="0"/>
                <a:cs typeface="Calibri" pitchFamily="34" charset="0"/>
              </a:rPr>
              <a:t>Background: </a:t>
            </a:r>
            <a:r>
              <a:rPr lang="en-US" sz="2800" b="0" kern="0" dirty="0">
                <a:solidFill>
                  <a:schemeClr val="tx2"/>
                </a:solidFill>
                <a:latin typeface="Calibri" pitchFamily="34" charset="0"/>
                <a:cs typeface="Calibri" pitchFamily="34" charset="0"/>
              </a:rPr>
              <a:t>The Robert T. Stafford Disaster Relief and Recovery Act authorized field-level management and facilities such as:</a:t>
            </a:r>
          </a:p>
          <a:p>
            <a:pPr marL="342900" marR="0" lvl="1" indent="0" algn="l" defTabSz="914400" rtl="0" eaLnBrk="0" fontAlgn="base" latinLnBrk="0" hangingPunct="0">
              <a:spcBef>
                <a:spcPct val="30000"/>
              </a:spcBef>
              <a:spcAft>
                <a:spcPct val="0"/>
              </a:spcAft>
              <a:buClr>
                <a:srgbClr val="B0B1B3"/>
              </a:buClr>
              <a:buSzTx/>
              <a:buNone/>
              <a:tabLst/>
              <a:defRPr/>
            </a:pPr>
            <a:endParaRPr lang="en-US" sz="800" b="0" kern="0" dirty="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The DHS-FEMA Federal Coordinating Officer (FCO);</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The Disaster Field Office (DFO)</a:t>
            </a:r>
          </a:p>
          <a:p>
            <a:pPr marL="342900" lvl="1" indent="0">
              <a:buNone/>
              <a:defRPr/>
            </a:pPr>
            <a:r>
              <a:rPr lang="en-US" b="0" kern="0" dirty="0">
                <a:solidFill>
                  <a:schemeClr val="tx2"/>
                </a:solidFill>
                <a:latin typeface="Calibri" pitchFamily="34" charset="0"/>
                <a:cs typeface="Calibri" pitchFamily="34" charset="0"/>
              </a:rPr>
              <a:t>The later NRP created the JFO to be the Federal facility for enabling the effective and efficient coordination of Federal incident-related prevention, preparedness, response and recovery actions (using the previous DFO model).</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endParaRPr lang="en-US" b="0" kern="0" dirty="0">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endParaRPr lang="en-US" b="0" kern="0" dirty="0">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endParaRPr lang="en-US" b="0" kern="0" dirty="0">
              <a:latin typeface="Calibri" pitchFamily="34" charset="0"/>
              <a:cs typeface="Calibri" pitchFamily="34" charset="0"/>
            </a:endParaRPr>
          </a:p>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b="0" kern="0" dirty="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spTree>
    <p:extLst>
      <p:ext uri="{BB962C8B-B14F-4D97-AF65-F5344CB8AC3E}">
        <p14:creationId xmlns:p14="http://schemas.microsoft.com/office/powerpoint/2010/main" val="1709541551"/>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Joint Field Office  </a:t>
            </a:r>
            <a:r>
              <a:rPr lang="en-US" sz="2400" dirty="0"/>
              <a:t>(continued)</a:t>
            </a:r>
          </a:p>
        </p:txBody>
      </p:sp>
      <p:sp>
        <p:nvSpPr>
          <p:cNvPr id="3" name="Slide Number Placeholder 2"/>
          <p:cNvSpPr>
            <a:spLocks noGrp="1"/>
          </p:cNvSpPr>
          <p:nvPr>
            <p:ph type="sldNum" sz="quarter" idx="12"/>
          </p:nvPr>
        </p:nvSpPr>
        <p:spPr/>
        <p:txBody>
          <a:bodyPr/>
          <a:lstStyle/>
          <a:p>
            <a:fld id="{92701AAA-C610-44FA-AAF6-900CDDFFB84A}" type="slidenum">
              <a:rPr lang="en-US" smtClean="0"/>
              <a:t>187</a:t>
            </a:fld>
            <a:endParaRPr lang="en-US" dirty="0"/>
          </a:p>
        </p:txBody>
      </p:sp>
      <p:sp>
        <p:nvSpPr>
          <p:cNvPr id="10" name="Rectangle 2059"/>
          <p:cNvSpPr txBox="1">
            <a:spLocks noChangeArrowheads="1"/>
          </p:cNvSpPr>
          <p:nvPr/>
        </p:nvSpPr>
        <p:spPr bwMode="auto">
          <a:xfrm>
            <a:off x="152400" y="914400"/>
            <a:ext cx="81534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kern="0" dirty="0">
                <a:solidFill>
                  <a:schemeClr val="tx2"/>
                </a:solidFill>
                <a:latin typeface="Calibri" pitchFamily="34" charset="0"/>
                <a:cs typeface="Calibri" pitchFamily="34" charset="0"/>
              </a:rPr>
              <a:t>Background.  </a:t>
            </a:r>
            <a:r>
              <a:rPr lang="en-US" sz="2800" b="0" kern="0" dirty="0">
                <a:solidFill>
                  <a:schemeClr val="tx2"/>
                </a:solidFill>
                <a:latin typeface="Calibri" pitchFamily="34" charset="0"/>
                <a:cs typeface="Calibri" pitchFamily="34" charset="0"/>
              </a:rPr>
              <a:t>The disaster is almost upon your state, or has happened (without advance notice). The state EOC has “stood up” and you might be invited to play. Your job is to:</a:t>
            </a:r>
          </a:p>
          <a:p>
            <a:pPr marL="342900" marR="0" lvl="1" indent="0" algn="l" defTabSz="914400" rtl="0" eaLnBrk="0" fontAlgn="base" latinLnBrk="0" hangingPunct="0">
              <a:spcBef>
                <a:spcPct val="30000"/>
              </a:spcBef>
              <a:spcAft>
                <a:spcPct val="0"/>
              </a:spcAft>
              <a:buClr>
                <a:srgbClr val="B0B1B3"/>
              </a:buClr>
              <a:buSzTx/>
              <a:buNone/>
              <a:tabLst/>
              <a:defRPr/>
            </a:pPr>
            <a:endParaRPr lang="en-US" sz="800" b="0" kern="0" dirty="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To work within the framework of the Emergency Support Functions (ESFs) or as special staff, and;</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Begin to coordinate with your communities in a response mode.</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What does this really entail?</a:t>
            </a:r>
          </a:p>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b="0" kern="0" dirty="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spTree>
    <p:extLst>
      <p:ext uri="{BB962C8B-B14F-4D97-AF65-F5344CB8AC3E}">
        <p14:creationId xmlns:p14="http://schemas.microsoft.com/office/powerpoint/2010/main" val="3011658755"/>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2701AAA-C610-44FA-AAF6-900CDDFFB84A}" type="slidenum">
              <a:rPr lang="en-US" smtClean="0"/>
              <a:t>188</a:t>
            </a:fld>
            <a:endParaRPr lang="en-US" dirty="0"/>
          </a:p>
        </p:txBody>
      </p:sp>
      <p:sp>
        <p:nvSpPr>
          <p:cNvPr id="3" name="Title 1"/>
          <p:cNvSpPr txBox="1">
            <a:spLocks/>
          </p:cNvSpPr>
          <p:nvPr/>
        </p:nvSpPr>
        <p:spPr>
          <a:xfrm>
            <a:off x="1676400" y="427038"/>
            <a:ext cx="6629400" cy="868362"/>
          </a:xfrm>
          <a:prstGeom prst="rect">
            <a:avLst/>
          </a:prstGeom>
        </p:spPr>
        <p:txBody>
          <a:bodyPr/>
          <a:lstStyle>
            <a:lvl1pPr algn="l" rtl="0" eaLnBrk="1" fontAlgn="base" hangingPunct="1">
              <a:spcBef>
                <a:spcPct val="0"/>
              </a:spcBef>
              <a:spcAft>
                <a:spcPct val="0"/>
              </a:spcAft>
              <a:defRPr sz="40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a:t>Joint Field Office  </a:t>
            </a:r>
            <a:r>
              <a:rPr lang="en-US" sz="2400" kern="0"/>
              <a:t>(continued)</a:t>
            </a:r>
            <a:endParaRPr lang="en-US" sz="2400" kern="0" dirty="0"/>
          </a:p>
        </p:txBody>
      </p:sp>
      <p:pic>
        <p:nvPicPr>
          <p:cNvPr id="4" name="Picture 3"/>
          <p:cNvPicPr>
            <a:picLocks noChangeAspect="1"/>
          </p:cNvPicPr>
          <p:nvPr/>
        </p:nvPicPr>
        <p:blipFill>
          <a:blip r:embed="rId3" cstate="email">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1014412" y="1488516"/>
            <a:ext cx="6757988" cy="4917046"/>
          </a:xfrm>
          <a:prstGeom prst="rect">
            <a:avLst/>
          </a:prstGeom>
          <a:ln w="28575">
            <a:solidFill>
              <a:schemeClr val="tx1"/>
            </a:solidFill>
          </a:ln>
        </p:spPr>
      </p:pic>
      <p:sp>
        <p:nvSpPr>
          <p:cNvPr id="5" name="Oval 4"/>
          <p:cNvSpPr/>
          <p:nvPr/>
        </p:nvSpPr>
        <p:spPr>
          <a:xfrm>
            <a:off x="1981200" y="4572000"/>
            <a:ext cx="990600" cy="1219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5279512"/>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2701AAA-C610-44FA-AAF6-900CDDFFB84A}" type="slidenum">
              <a:rPr lang="en-US" smtClean="0"/>
              <a:t>189</a:t>
            </a:fld>
            <a:endParaRPr lang="en-US" dirty="0"/>
          </a:p>
        </p:txBody>
      </p:sp>
      <p:sp>
        <p:nvSpPr>
          <p:cNvPr id="3" name="Title 1"/>
          <p:cNvSpPr txBox="1">
            <a:spLocks/>
          </p:cNvSpPr>
          <p:nvPr/>
        </p:nvSpPr>
        <p:spPr>
          <a:xfrm>
            <a:off x="1676400" y="427038"/>
            <a:ext cx="6629400" cy="868362"/>
          </a:xfrm>
          <a:prstGeom prst="rect">
            <a:avLst/>
          </a:prstGeom>
        </p:spPr>
        <p:txBody>
          <a:bodyPr/>
          <a:lstStyle>
            <a:lvl1pPr algn="l" rtl="0" eaLnBrk="1" fontAlgn="base" hangingPunct="1">
              <a:spcBef>
                <a:spcPct val="0"/>
              </a:spcBef>
              <a:spcAft>
                <a:spcPct val="0"/>
              </a:spcAft>
              <a:defRPr sz="40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a:t>Joint Field Office  </a:t>
            </a:r>
            <a:r>
              <a:rPr lang="en-US" sz="2400" kern="0"/>
              <a:t>(continued)</a:t>
            </a:r>
            <a:endParaRPr lang="en-US" sz="2400" kern="0" dirty="0"/>
          </a:p>
        </p:txBody>
      </p:sp>
      <p:sp>
        <p:nvSpPr>
          <p:cNvPr id="6" name="Rectangle 2059"/>
          <p:cNvSpPr txBox="1">
            <a:spLocks noChangeArrowheads="1"/>
          </p:cNvSpPr>
          <p:nvPr/>
        </p:nvSpPr>
        <p:spPr bwMode="auto">
          <a:xfrm>
            <a:off x="152400" y="9144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Now, we change gears from state ESF to federal ESF/RSF.</a:t>
            </a:r>
          </a:p>
          <a:p>
            <a:pPr marL="342900" marR="0" lvl="1" indent="0" algn="l" defTabSz="914400" rtl="0" eaLnBrk="0" fontAlgn="base" latinLnBrk="0" hangingPunct="0">
              <a:spcBef>
                <a:spcPct val="30000"/>
              </a:spcBef>
              <a:spcAft>
                <a:spcPct val="0"/>
              </a:spcAft>
              <a:buClr>
                <a:srgbClr val="B0B1B3"/>
              </a:buClr>
              <a:buSzTx/>
              <a:buNone/>
              <a:tabLst/>
              <a:defRPr/>
            </a:pPr>
            <a:endParaRPr lang="en-US" sz="800" b="0" kern="0" dirty="0">
              <a:solidFill>
                <a:schemeClr val="tx2"/>
              </a:solidFill>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pic>
        <p:nvPicPr>
          <p:cNvPr id="7" name="Picture 6" descr="Um negócio que só cria dinheiro é um negócio pobre&quot;"/>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3810000" y="3124200"/>
            <a:ext cx="3810000" cy="2857500"/>
          </a:xfrm>
          <a:prstGeom prst="rect">
            <a:avLst/>
          </a:prstGeom>
        </p:spPr>
      </p:pic>
    </p:spTree>
    <p:extLst>
      <p:ext uri="{BB962C8B-B14F-4D97-AF65-F5344CB8AC3E}">
        <p14:creationId xmlns:p14="http://schemas.microsoft.com/office/powerpoint/2010/main" val="24592232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059"/>
          <p:cNvSpPr txBox="1">
            <a:spLocks noChangeArrowheads="1"/>
          </p:cNvSpPr>
          <p:nvPr/>
        </p:nvSpPr>
        <p:spPr bwMode="auto">
          <a:xfrm>
            <a:off x="152400" y="914400"/>
            <a:ext cx="81534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Why does the SFPM need to understand EM?</a:t>
            </a:r>
          </a:p>
          <a:p>
            <a:pPr marL="342900" marR="0" lvl="1" indent="0" algn="l" defTabSz="914400" rtl="0" eaLnBrk="0" fontAlgn="base" latinLnBrk="0" hangingPunct="0">
              <a:spcBef>
                <a:spcPct val="30000"/>
              </a:spcBef>
              <a:spcAft>
                <a:spcPct val="0"/>
              </a:spcAft>
              <a:buClr>
                <a:srgbClr val="B0B1B3"/>
              </a:buClr>
              <a:buSzTx/>
              <a:buNone/>
              <a:tabLst/>
              <a:defRPr/>
            </a:pPr>
            <a:endParaRPr lang="en-US" sz="800" b="0" kern="0" dirty="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Generally, the SFPM is not located in the EM agency;</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This requires that the two staffs liaise with each other frequently;</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The goal: to better plan for, manage and mitigate flooding and its related issues, and;</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To be effective in the disaster environment, the SFPM must know the priorities and fit into the process.</a:t>
            </a:r>
          </a:p>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b="0" kern="0" dirty="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sp>
        <p:nvSpPr>
          <p:cNvPr id="4" name="Title 1"/>
          <p:cNvSpPr txBox="1">
            <a:spLocks/>
          </p:cNvSpPr>
          <p:nvPr/>
        </p:nvSpPr>
        <p:spPr>
          <a:xfrm>
            <a:off x="1196451" y="304800"/>
            <a:ext cx="7718949" cy="868362"/>
          </a:xfrm>
          <a:prstGeom prst="rect">
            <a:avLst/>
          </a:prstGeom>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a:solidFill>
                  <a:schemeClr val="bg1"/>
                </a:solidFill>
              </a:rPr>
              <a:t>Emergency Management Components  </a:t>
            </a:r>
            <a:endParaRPr lang="en-US" sz="2400" dirty="0">
              <a:solidFill>
                <a:schemeClr val="bg1"/>
              </a:solidFill>
            </a:endParaRPr>
          </a:p>
        </p:txBody>
      </p:sp>
      <p:sp>
        <p:nvSpPr>
          <p:cNvPr id="2" name="Slide Number Placeholder 1"/>
          <p:cNvSpPr>
            <a:spLocks noGrp="1"/>
          </p:cNvSpPr>
          <p:nvPr>
            <p:ph type="sldNum" sz="quarter" idx="4"/>
          </p:nvPr>
        </p:nvSpPr>
        <p:spPr/>
        <p:txBody>
          <a:bodyPr/>
          <a:lstStyle/>
          <a:p>
            <a:fld id="{92701AAA-C610-44FA-AAF6-900CDDFFB84A}" type="slidenum">
              <a:rPr lang="en-US" smtClean="0"/>
              <a:t>19</a:t>
            </a:fld>
            <a:endParaRPr lang="en-US" dirty="0"/>
          </a:p>
        </p:txBody>
      </p:sp>
    </p:spTree>
    <p:extLst>
      <p:ext uri="{BB962C8B-B14F-4D97-AF65-F5344CB8AC3E}">
        <p14:creationId xmlns:p14="http://schemas.microsoft.com/office/powerpoint/2010/main" val="4293976963"/>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2701AAA-C610-44FA-AAF6-900CDDFFB84A}" type="slidenum">
              <a:rPr lang="en-US" smtClean="0"/>
              <a:t>190</a:t>
            </a:fld>
            <a:endParaRPr lang="en-US" dirty="0"/>
          </a:p>
        </p:txBody>
      </p:sp>
      <p:sp>
        <p:nvSpPr>
          <p:cNvPr id="6" name="Title 1"/>
          <p:cNvSpPr>
            <a:spLocks noGrp="1"/>
          </p:cNvSpPr>
          <p:nvPr>
            <p:ph type="title"/>
          </p:nvPr>
        </p:nvSpPr>
        <p:spPr>
          <a:xfrm>
            <a:off x="1676400" y="274638"/>
            <a:ext cx="6629400" cy="868362"/>
          </a:xfrm>
        </p:spPr>
        <p:txBody>
          <a:bodyPr/>
          <a:lstStyle/>
          <a:p>
            <a:r>
              <a:rPr lang="en-US" sz="3600" dirty="0"/>
              <a:t>Joint Field Office  </a:t>
            </a:r>
            <a:r>
              <a:rPr lang="en-US" sz="2400" dirty="0"/>
              <a:t>(continued)</a:t>
            </a:r>
          </a:p>
        </p:txBody>
      </p:sp>
      <p:sp>
        <p:nvSpPr>
          <p:cNvPr id="7" name="Rectangle 2059"/>
          <p:cNvSpPr txBox="1">
            <a:spLocks noChangeArrowheads="1"/>
          </p:cNvSpPr>
          <p:nvPr/>
        </p:nvSpPr>
        <p:spPr bwMode="auto">
          <a:xfrm>
            <a:off x="152400" y="914400"/>
            <a:ext cx="81534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kern="0" dirty="0">
                <a:solidFill>
                  <a:schemeClr val="tx2"/>
                </a:solidFill>
                <a:latin typeface="Calibri" pitchFamily="34" charset="0"/>
                <a:cs typeface="Calibri" pitchFamily="34" charset="0"/>
              </a:rPr>
              <a:t>Post-2011 Background: </a:t>
            </a:r>
            <a:r>
              <a:rPr lang="en-US" sz="2800" b="0" kern="0" dirty="0">
                <a:solidFill>
                  <a:schemeClr val="tx2"/>
                </a:solidFill>
                <a:latin typeface="Calibri" pitchFamily="34" charset="0"/>
                <a:cs typeface="Calibri" pitchFamily="34" charset="0"/>
              </a:rPr>
              <a:t>Upon a declaration of a major disaster or emergency, FEMA appoints a FCO.  The FCO ensures federal assistance is provided.</a:t>
            </a:r>
          </a:p>
          <a:p>
            <a:pPr marL="342900" marR="0" lvl="1" indent="0" algn="l" defTabSz="914400" rtl="0" eaLnBrk="0" fontAlgn="base" latinLnBrk="0" hangingPunct="0">
              <a:spcBef>
                <a:spcPct val="30000"/>
              </a:spcBef>
              <a:spcAft>
                <a:spcPct val="0"/>
              </a:spcAft>
              <a:buClr>
                <a:srgbClr val="B0B1B3"/>
              </a:buClr>
              <a:buSzTx/>
              <a:buNone/>
              <a:tabLst/>
              <a:defRPr/>
            </a:pPr>
            <a:endParaRPr lang="en-US" sz="800" b="0" kern="0" dirty="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The FEMA regional administrator coordinates with the governor to execute a FEMA-state agreement.</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A governor’s authorized representative (GAR) is designated, along with a state coordinating officer (SCO).</a:t>
            </a:r>
          </a:p>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b="0" kern="0" dirty="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spTree>
    <p:extLst>
      <p:ext uri="{BB962C8B-B14F-4D97-AF65-F5344CB8AC3E}">
        <p14:creationId xmlns:p14="http://schemas.microsoft.com/office/powerpoint/2010/main" val="30422642"/>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2701AAA-C610-44FA-AAF6-900CDDFFB84A}" type="slidenum">
              <a:rPr lang="en-US" smtClean="0"/>
              <a:t>191</a:t>
            </a:fld>
            <a:endParaRPr lang="en-US" dirty="0"/>
          </a:p>
        </p:txBody>
      </p:sp>
      <p:sp>
        <p:nvSpPr>
          <p:cNvPr id="6" name="Title 1"/>
          <p:cNvSpPr>
            <a:spLocks noGrp="1"/>
          </p:cNvSpPr>
          <p:nvPr>
            <p:ph type="title"/>
          </p:nvPr>
        </p:nvSpPr>
        <p:spPr>
          <a:xfrm>
            <a:off x="1676400" y="274638"/>
            <a:ext cx="6629400" cy="868362"/>
          </a:xfrm>
        </p:spPr>
        <p:txBody>
          <a:bodyPr/>
          <a:lstStyle/>
          <a:p>
            <a:r>
              <a:rPr lang="en-US" sz="3600" dirty="0"/>
              <a:t>Joint Field Office  </a:t>
            </a:r>
            <a:r>
              <a:rPr lang="en-US" sz="2400" dirty="0"/>
              <a:t>(continued)</a:t>
            </a:r>
          </a:p>
        </p:txBody>
      </p:sp>
      <p:sp>
        <p:nvSpPr>
          <p:cNvPr id="7" name="Rectangle 2059"/>
          <p:cNvSpPr txBox="1">
            <a:spLocks noChangeArrowheads="1"/>
          </p:cNvSpPr>
          <p:nvPr/>
        </p:nvSpPr>
        <p:spPr bwMode="auto">
          <a:xfrm>
            <a:off x="152400" y="914400"/>
            <a:ext cx="81534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kern="0" dirty="0">
                <a:solidFill>
                  <a:schemeClr val="tx2"/>
                </a:solidFill>
                <a:latin typeface="Calibri" pitchFamily="34" charset="0"/>
                <a:cs typeface="Calibri" pitchFamily="34" charset="0"/>
              </a:rPr>
              <a:t>Background:   </a:t>
            </a:r>
            <a:r>
              <a:rPr lang="en-US" sz="2000" b="0" kern="0" dirty="0">
                <a:solidFill>
                  <a:schemeClr val="tx2"/>
                </a:solidFill>
                <a:latin typeface="Calibri" pitchFamily="34" charset="0"/>
                <a:cs typeface="Calibri" pitchFamily="34" charset="0"/>
              </a:rPr>
              <a:t>(continued)</a:t>
            </a:r>
          </a:p>
          <a:p>
            <a:pPr marL="342900" marR="0" lvl="1" indent="0" algn="l" defTabSz="914400" rtl="0" eaLnBrk="0" fontAlgn="base" latinLnBrk="0" hangingPunct="0">
              <a:spcBef>
                <a:spcPct val="30000"/>
              </a:spcBef>
              <a:spcAft>
                <a:spcPct val="0"/>
              </a:spcAft>
              <a:buClr>
                <a:srgbClr val="B0B1B3"/>
              </a:buClr>
              <a:buSzTx/>
              <a:buNone/>
              <a:tabLst/>
              <a:defRPr/>
            </a:pPr>
            <a:endParaRPr lang="en-US" sz="800" b="0" kern="0" dirty="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The GAR provides executive oversight and direction of the disaster or emergency on behalf of the governor.</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The SCO provides operational oversight and direction of the disaster or emergency and acts on behalf of the GAR.  Interfaces and coordinates with the FCO.</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The SCO (in conjunction with the GAR) appoints disaster program officers (i.e. Individual Assistance Officer, Public Assistance Officer and Hazard Mitigation Officer.</a:t>
            </a:r>
          </a:p>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b="0" kern="0" dirty="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spTree>
    <p:extLst>
      <p:ext uri="{BB962C8B-B14F-4D97-AF65-F5344CB8AC3E}">
        <p14:creationId xmlns:p14="http://schemas.microsoft.com/office/powerpoint/2010/main" val="479330036"/>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2701AAA-C610-44FA-AAF6-900CDDFFB84A}" type="slidenum">
              <a:rPr lang="en-US" smtClean="0"/>
              <a:t>192</a:t>
            </a:fld>
            <a:endParaRPr lang="en-US" dirty="0"/>
          </a:p>
        </p:txBody>
      </p:sp>
      <p:sp>
        <p:nvSpPr>
          <p:cNvPr id="6" name="Title 1"/>
          <p:cNvSpPr>
            <a:spLocks noGrp="1"/>
          </p:cNvSpPr>
          <p:nvPr>
            <p:ph type="title"/>
          </p:nvPr>
        </p:nvSpPr>
        <p:spPr>
          <a:xfrm>
            <a:off x="1676400" y="274638"/>
            <a:ext cx="6629400" cy="868362"/>
          </a:xfrm>
        </p:spPr>
        <p:txBody>
          <a:bodyPr/>
          <a:lstStyle/>
          <a:p>
            <a:r>
              <a:rPr lang="en-US" sz="3600" dirty="0"/>
              <a:t>Joint Field Office  </a:t>
            </a:r>
            <a:r>
              <a:rPr lang="en-US" sz="2400" dirty="0"/>
              <a:t>(continued)</a:t>
            </a:r>
          </a:p>
        </p:txBody>
      </p:sp>
      <p:sp>
        <p:nvSpPr>
          <p:cNvPr id="7" name="Rectangle 2059"/>
          <p:cNvSpPr txBox="1">
            <a:spLocks noChangeArrowheads="1"/>
          </p:cNvSpPr>
          <p:nvPr/>
        </p:nvSpPr>
        <p:spPr bwMode="auto">
          <a:xfrm>
            <a:off x="152400" y="914400"/>
            <a:ext cx="81534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kern="0" dirty="0">
                <a:solidFill>
                  <a:schemeClr val="tx2"/>
                </a:solidFill>
                <a:latin typeface="Calibri" pitchFamily="34" charset="0"/>
                <a:cs typeface="Calibri" pitchFamily="34" charset="0"/>
              </a:rPr>
              <a:t>Background:   </a:t>
            </a:r>
            <a:r>
              <a:rPr lang="en-US" sz="2000" b="0" kern="0" dirty="0">
                <a:solidFill>
                  <a:schemeClr val="tx2"/>
                </a:solidFill>
                <a:latin typeface="Calibri" pitchFamily="34" charset="0"/>
                <a:cs typeface="Calibri" pitchFamily="34" charset="0"/>
              </a:rPr>
              <a:t>(continued)</a:t>
            </a:r>
          </a:p>
          <a:p>
            <a:pPr marL="342900" marR="0" lvl="1" indent="0" algn="l" defTabSz="914400" rtl="0" eaLnBrk="0" fontAlgn="base" latinLnBrk="0" hangingPunct="0">
              <a:spcBef>
                <a:spcPct val="30000"/>
              </a:spcBef>
              <a:spcAft>
                <a:spcPct val="0"/>
              </a:spcAft>
              <a:buClr>
                <a:srgbClr val="B0B1B3"/>
              </a:buClr>
              <a:buSzTx/>
              <a:buNone/>
              <a:tabLst/>
              <a:defRPr/>
            </a:pPr>
            <a:endParaRPr lang="en-US" sz="800" b="0" kern="0" dirty="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FEMA and the state negotiate the placement and location of disaster recovery facilities which may include a JFO and other such facilities as an AFO.</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The National Disaster Recovery Framework (NDRF) sets out the JFO operational structure, which includes the FCO and SCO.  Also incorporated is the Federal Disaster Recovery Coordinator (FDRC) and SDRC.</a:t>
            </a: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spTree>
    <p:extLst>
      <p:ext uri="{BB962C8B-B14F-4D97-AF65-F5344CB8AC3E}">
        <p14:creationId xmlns:p14="http://schemas.microsoft.com/office/powerpoint/2010/main" val="2809327599"/>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2701AAA-C610-44FA-AAF6-900CDDFFB84A}" type="slidenum">
              <a:rPr lang="en-US" smtClean="0"/>
              <a:t>193</a:t>
            </a:fld>
            <a:endParaRPr lang="en-US" dirty="0"/>
          </a:p>
        </p:txBody>
      </p:sp>
      <p:sp>
        <p:nvSpPr>
          <p:cNvPr id="6" name="Title 1"/>
          <p:cNvSpPr>
            <a:spLocks noGrp="1"/>
          </p:cNvSpPr>
          <p:nvPr>
            <p:ph type="title"/>
          </p:nvPr>
        </p:nvSpPr>
        <p:spPr>
          <a:xfrm>
            <a:off x="1676400" y="274638"/>
            <a:ext cx="6629400" cy="868362"/>
          </a:xfrm>
        </p:spPr>
        <p:txBody>
          <a:bodyPr/>
          <a:lstStyle/>
          <a:p>
            <a:r>
              <a:rPr lang="en-US" sz="3600" dirty="0"/>
              <a:t>Joint Field Office  </a:t>
            </a:r>
            <a:r>
              <a:rPr lang="en-US" sz="2400" dirty="0"/>
              <a:t>(continued)</a:t>
            </a:r>
          </a:p>
        </p:txBody>
      </p:sp>
      <p:sp>
        <p:nvSpPr>
          <p:cNvPr id="7" name="Rectangle 2059"/>
          <p:cNvSpPr txBox="1">
            <a:spLocks noChangeArrowheads="1"/>
          </p:cNvSpPr>
          <p:nvPr/>
        </p:nvSpPr>
        <p:spPr bwMode="auto">
          <a:xfrm>
            <a:off x="152400" y="914400"/>
            <a:ext cx="81534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kern="0" dirty="0">
                <a:solidFill>
                  <a:schemeClr val="tx2"/>
                </a:solidFill>
                <a:latin typeface="Calibri" pitchFamily="34" charset="0"/>
                <a:cs typeface="Calibri" pitchFamily="34" charset="0"/>
              </a:rPr>
              <a:t>Background:   </a:t>
            </a:r>
            <a:r>
              <a:rPr lang="en-US" sz="2000" b="0" kern="0" dirty="0">
                <a:solidFill>
                  <a:schemeClr val="tx2"/>
                </a:solidFill>
                <a:latin typeface="Calibri" pitchFamily="34" charset="0"/>
                <a:cs typeface="Calibri" pitchFamily="34" charset="0"/>
              </a:rPr>
              <a:t>(continued)</a:t>
            </a:r>
          </a:p>
          <a:p>
            <a:pPr marL="342900" marR="0" lvl="1" indent="0" algn="l" defTabSz="914400" rtl="0" eaLnBrk="0" fontAlgn="base" latinLnBrk="0" hangingPunct="0">
              <a:spcBef>
                <a:spcPct val="30000"/>
              </a:spcBef>
              <a:spcAft>
                <a:spcPct val="0"/>
              </a:spcAft>
              <a:buClr>
                <a:srgbClr val="B0B1B3"/>
              </a:buClr>
              <a:buSzTx/>
              <a:buNone/>
              <a:tabLst/>
              <a:defRPr/>
            </a:pPr>
            <a:endParaRPr lang="en-US" sz="800" b="0" kern="0" dirty="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FEMA’s Advanced Emergency Response Team (ERT-A) will be the initial team to your state.  It is composed of FEMA program and support staff and representatives from selected federal agencies.</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They will serve as the nucleus of a full ERT.  They will work directly with the SEOC to gather information and identify specific requirements for federal assistance.  Some will deploy to the field to identify a JFO location.</a:t>
            </a: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spTree>
    <p:extLst>
      <p:ext uri="{BB962C8B-B14F-4D97-AF65-F5344CB8AC3E}">
        <p14:creationId xmlns:p14="http://schemas.microsoft.com/office/powerpoint/2010/main" val="151292687"/>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2701AAA-C610-44FA-AAF6-900CDDFFB84A}" type="slidenum">
              <a:rPr lang="en-US" smtClean="0"/>
              <a:t>194</a:t>
            </a:fld>
            <a:endParaRPr lang="en-US" dirty="0"/>
          </a:p>
        </p:txBody>
      </p:sp>
      <p:sp>
        <p:nvSpPr>
          <p:cNvPr id="6" name="Title 1"/>
          <p:cNvSpPr>
            <a:spLocks noGrp="1"/>
          </p:cNvSpPr>
          <p:nvPr>
            <p:ph type="title"/>
          </p:nvPr>
        </p:nvSpPr>
        <p:spPr>
          <a:xfrm>
            <a:off x="1676400" y="274638"/>
            <a:ext cx="6629400" cy="868362"/>
          </a:xfrm>
        </p:spPr>
        <p:txBody>
          <a:bodyPr/>
          <a:lstStyle/>
          <a:p>
            <a:r>
              <a:rPr lang="en-US" sz="3600" dirty="0"/>
              <a:t>Joint Field Office  </a:t>
            </a:r>
            <a:r>
              <a:rPr lang="en-US" sz="2400" dirty="0"/>
              <a:t>(continued)</a:t>
            </a:r>
          </a:p>
        </p:txBody>
      </p:sp>
      <p:sp>
        <p:nvSpPr>
          <p:cNvPr id="7" name="Rectangle 2059"/>
          <p:cNvSpPr txBox="1">
            <a:spLocks noChangeArrowheads="1"/>
          </p:cNvSpPr>
          <p:nvPr/>
        </p:nvSpPr>
        <p:spPr bwMode="auto">
          <a:xfrm>
            <a:off x="152400" y="914400"/>
            <a:ext cx="81534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kern="0" dirty="0">
                <a:solidFill>
                  <a:schemeClr val="tx2"/>
                </a:solidFill>
                <a:latin typeface="Calibri" pitchFamily="34" charset="0"/>
                <a:cs typeface="Calibri" pitchFamily="34" charset="0"/>
              </a:rPr>
              <a:t>Background:   </a:t>
            </a:r>
            <a:r>
              <a:rPr lang="en-US" sz="2000" b="0" kern="0" dirty="0">
                <a:solidFill>
                  <a:schemeClr val="tx2"/>
                </a:solidFill>
                <a:latin typeface="Calibri" pitchFamily="34" charset="0"/>
                <a:cs typeface="Calibri" pitchFamily="34" charset="0"/>
              </a:rPr>
              <a:t>(continued)</a:t>
            </a:r>
          </a:p>
          <a:p>
            <a:pPr marL="342900" marR="0" lvl="1" indent="0" algn="l" defTabSz="914400" rtl="0" eaLnBrk="0" fontAlgn="base" latinLnBrk="0" hangingPunct="0">
              <a:spcBef>
                <a:spcPct val="30000"/>
              </a:spcBef>
              <a:spcAft>
                <a:spcPct val="0"/>
              </a:spcAft>
              <a:buClr>
                <a:srgbClr val="B0B1B3"/>
              </a:buClr>
              <a:buSzTx/>
              <a:buNone/>
              <a:tabLst/>
              <a:defRPr/>
            </a:pPr>
            <a:endParaRPr lang="en-US" sz="800" b="0" kern="0" dirty="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FEMA’s Emergency Response Team (ERT) will be formed at the JFO and will be headed by the FCO.</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This team will consist of the 15 ESF staffs to coordinated response, determine support requirements, coordinate requirements, task the ESFs under the NDRF or any other federal agencies to perform support missions.</a:t>
            </a: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spTree>
    <p:extLst>
      <p:ext uri="{BB962C8B-B14F-4D97-AF65-F5344CB8AC3E}">
        <p14:creationId xmlns:p14="http://schemas.microsoft.com/office/powerpoint/2010/main" val="2075023385"/>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Joint Field Office  </a:t>
            </a:r>
            <a:r>
              <a:rPr lang="en-US" sz="2400" dirty="0"/>
              <a:t>(continued)</a:t>
            </a:r>
          </a:p>
        </p:txBody>
      </p:sp>
      <p:sp>
        <p:nvSpPr>
          <p:cNvPr id="3" name="Slide Number Placeholder 2"/>
          <p:cNvSpPr>
            <a:spLocks noGrp="1"/>
          </p:cNvSpPr>
          <p:nvPr>
            <p:ph type="sldNum" sz="quarter" idx="12"/>
          </p:nvPr>
        </p:nvSpPr>
        <p:spPr/>
        <p:txBody>
          <a:bodyPr/>
          <a:lstStyle/>
          <a:p>
            <a:fld id="{92701AAA-C610-44FA-AAF6-900CDDFFB84A}" type="slidenum">
              <a:rPr lang="en-US" smtClean="0"/>
              <a:t>195</a:t>
            </a:fld>
            <a:endParaRPr lang="en-US" dirty="0"/>
          </a:p>
        </p:txBody>
      </p:sp>
      <p:sp>
        <p:nvSpPr>
          <p:cNvPr id="10" name="Rectangle 2059"/>
          <p:cNvSpPr txBox="1">
            <a:spLocks noChangeArrowheads="1"/>
          </p:cNvSpPr>
          <p:nvPr/>
        </p:nvSpPr>
        <p:spPr bwMode="auto">
          <a:xfrm>
            <a:off x="152400" y="914400"/>
            <a:ext cx="81534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kern="0" dirty="0">
                <a:solidFill>
                  <a:schemeClr val="tx2"/>
                </a:solidFill>
                <a:latin typeface="Calibri" pitchFamily="34" charset="0"/>
                <a:cs typeface="Calibri" pitchFamily="34" charset="0"/>
              </a:rPr>
              <a:t>Background. </a:t>
            </a:r>
            <a:r>
              <a:rPr lang="en-US" sz="2800" b="0" kern="0" dirty="0">
                <a:solidFill>
                  <a:schemeClr val="tx2"/>
                </a:solidFill>
                <a:latin typeface="Calibri" pitchFamily="34" charset="0"/>
                <a:cs typeface="Calibri" pitchFamily="34" charset="0"/>
              </a:rPr>
              <a:t>The 2011 National Disaster Recovery Framework has made some adjustments in the JFO structure.  The NDRF defines:</a:t>
            </a:r>
          </a:p>
          <a:p>
            <a:pPr marL="342900" marR="0" lvl="1" indent="0" algn="l" defTabSz="914400" rtl="0" eaLnBrk="0" fontAlgn="base" latinLnBrk="0" hangingPunct="0">
              <a:spcBef>
                <a:spcPct val="30000"/>
              </a:spcBef>
              <a:spcAft>
                <a:spcPct val="0"/>
              </a:spcAft>
              <a:buClr>
                <a:srgbClr val="B0B1B3"/>
              </a:buClr>
              <a:buSzTx/>
              <a:buNone/>
              <a:tabLst/>
              <a:defRPr/>
            </a:pPr>
            <a:endParaRPr lang="en-US" sz="800" b="0" kern="0" dirty="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Core recovery principles (listed in the next slides);</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Roles and responsibilities of recovery coordinators and other stakeholders;</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A coordinating structure that facilitates communication and collaboration among all stakeholders;</a:t>
            </a:r>
          </a:p>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b="0" kern="0" dirty="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spTree>
    <p:extLst>
      <p:ext uri="{BB962C8B-B14F-4D97-AF65-F5344CB8AC3E}">
        <p14:creationId xmlns:p14="http://schemas.microsoft.com/office/powerpoint/2010/main" val="3584646598"/>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Joint Field Office  </a:t>
            </a:r>
            <a:r>
              <a:rPr lang="en-US" sz="2400" dirty="0"/>
              <a:t>(continued)</a:t>
            </a:r>
          </a:p>
        </p:txBody>
      </p:sp>
      <p:sp>
        <p:nvSpPr>
          <p:cNvPr id="3" name="Slide Number Placeholder 2"/>
          <p:cNvSpPr>
            <a:spLocks noGrp="1"/>
          </p:cNvSpPr>
          <p:nvPr>
            <p:ph type="sldNum" sz="quarter" idx="12"/>
          </p:nvPr>
        </p:nvSpPr>
        <p:spPr/>
        <p:txBody>
          <a:bodyPr/>
          <a:lstStyle/>
          <a:p>
            <a:fld id="{92701AAA-C610-44FA-AAF6-900CDDFFB84A}" type="slidenum">
              <a:rPr lang="en-US" smtClean="0"/>
              <a:t>196</a:t>
            </a:fld>
            <a:endParaRPr lang="en-US" dirty="0"/>
          </a:p>
        </p:txBody>
      </p:sp>
      <p:sp>
        <p:nvSpPr>
          <p:cNvPr id="10" name="Rectangle 2059"/>
          <p:cNvSpPr txBox="1">
            <a:spLocks noChangeArrowheads="1"/>
          </p:cNvSpPr>
          <p:nvPr/>
        </p:nvSpPr>
        <p:spPr bwMode="auto">
          <a:xfrm>
            <a:off x="152400" y="914400"/>
            <a:ext cx="81534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kern="0" dirty="0">
                <a:solidFill>
                  <a:schemeClr val="tx2"/>
                </a:solidFill>
                <a:latin typeface="Calibri" pitchFamily="34" charset="0"/>
                <a:cs typeface="Calibri" pitchFamily="34" charset="0"/>
              </a:rPr>
              <a:t>Background.  </a:t>
            </a:r>
            <a:r>
              <a:rPr lang="en-US" sz="2800" b="0" kern="0" dirty="0">
                <a:solidFill>
                  <a:schemeClr val="tx2"/>
                </a:solidFill>
                <a:latin typeface="Calibri" pitchFamily="34" charset="0"/>
                <a:cs typeface="Calibri" pitchFamily="34" charset="0"/>
              </a:rPr>
              <a:t>The NDRF defines:  </a:t>
            </a:r>
            <a:r>
              <a:rPr lang="en-US" sz="2000" b="0" kern="0" dirty="0">
                <a:solidFill>
                  <a:schemeClr val="tx2"/>
                </a:solidFill>
                <a:latin typeface="Calibri" pitchFamily="34" charset="0"/>
                <a:cs typeface="Calibri" pitchFamily="34" charset="0"/>
              </a:rPr>
              <a:t>(conclusion)</a:t>
            </a:r>
          </a:p>
          <a:p>
            <a:pPr marL="342900" marR="0" lvl="1" indent="0" algn="l" defTabSz="914400" rtl="0" eaLnBrk="0" fontAlgn="base" latinLnBrk="0" hangingPunct="0">
              <a:spcBef>
                <a:spcPct val="30000"/>
              </a:spcBef>
              <a:spcAft>
                <a:spcPct val="0"/>
              </a:spcAft>
              <a:buClr>
                <a:srgbClr val="B0B1B3"/>
              </a:buClr>
              <a:buSzTx/>
              <a:buNone/>
              <a:tabLst/>
              <a:defRPr/>
            </a:pPr>
            <a:endParaRPr lang="en-US" sz="800" b="0" kern="0" dirty="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Guidance for pre- and post-disaster recovery planning, and;</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The overall process by which communities can capitalize on opportunities to build stronger, smarter and safer.</a:t>
            </a:r>
          </a:p>
          <a:p>
            <a:pPr marL="342900" lvl="1" indent="0">
              <a:buNone/>
              <a:defRPr/>
            </a:pPr>
            <a:r>
              <a:rPr lang="en-US" sz="2800" b="0" kern="0" dirty="0">
                <a:solidFill>
                  <a:schemeClr val="tx2"/>
                </a:solidFill>
                <a:latin typeface="Calibri" pitchFamily="34" charset="0"/>
                <a:cs typeface="Calibri" pitchFamily="34" charset="0"/>
              </a:rPr>
              <a:t>These elements are meant to improve recovery support and expedite recovery of disaster-impacted individuals, families, businesses and communities.</a:t>
            </a:r>
            <a:endParaRPr lang="en-US" sz="2800" b="0" kern="0" dirty="0">
              <a:latin typeface="Calibri" pitchFamily="34" charset="0"/>
              <a:cs typeface="Calibri" pitchFamily="34" charset="0"/>
            </a:endParaRPr>
          </a:p>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b="0" kern="0" dirty="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spTree>
    <p:extLst>
      <p:ext uri="{BB962C8B-B14F-4D97-AF65-F5344CB8AC3E}">
        <p14:creationId xmlns:p14="http://schemas.microsoft.com/office/powerpoint/2010/main" val="3623813239"/>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Joint Field Office  </a:t>
            </a:r>
            <a:r>
              <a:rPr lang="en-US" sz="2400" dirty="0"/>
              <a:t>(continued)</a:t>
            </a:r>
          </a:p>
        </p:txBody>
      </p:sp>
      <p:sp>
        <p:nvSpPr>
          <p:cNvPr id="3" name="Slide Number Placeholder 2"/>
          <p:cNvSpPr>
            <a:spLocks noGrp="1"/>
          </p:cNvSpPr>
          <p:nvPr>
            <p:ph type="sldNum" sz="quarter" idx="12"/>
          </p:nvPr>
        </p:nvSpPr>
        <p:spPr/>
        <p:txBody>
          <a:bodyPr/>
          <a:lstStyle/>
          <a:p>
            <a:fld id="{92701AAA-C610-44FA-AAF6-900CDDFFB84A}" type="slidenum">
              <a:rPr lang="en-US" smtClean="0"/>
              <a:t>197</a:t>
            </a:fld>
            <a:endParaRPr lang="en-US" dirty="0"/>
          </a:p>
        </p:txBody>
      </p:sp>
      <p:sp>
        <p:nvSpPr>
          <p:cNvPr id="10" name="Rectangle 2059"/>
          <p:cNvSpPr txBox="1">
            <a:spLocks noChangeArrowheads="1"/>
          </p:cNvSpPr>
          <p:nvPr/>
        </p:nvSpPr>
        <p:spPr bwMode="auto">
          <a:xfrm>
            <a:off x="152400" y="914400"/>
            <a:ext cx="81534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Just to mess with your head, these are the nine “Recovery Core Principles.”:</a:t>
            </a:r>
          </a:p>
          <a:p>
            <a:pPr marL="342900" marR="0" lvl="1" indent="0" algn="l" defTabSz="914400" rtl="0" eaLnBrk="0" fontAlgn="base" latinLnBrk="0" hangingPunct="0">
              <a:spcBef>
                <a:spcPct val="30000"/>
              </a:spcBef>
              <a:spcAft>
                <a:spcPct val="0"/>
              </a:spcAft>
              <a:buClr>
                <a:srgbClr val="B0B1B3"/>
              </a:buClr>
              <a:buSzTx/>
              <a:buNone/>
              <a:tabLst/>
              <a:defRPr/>
            </a:pPr>
            <a:endParaRPr lang="en-US" sz="800" b="0" kern="0" dirty="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Individual and Family Empowerment;</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Leadership and Local Primacy;</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Pre-Disaster Recovery Planning;</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Partnership and Inclusiveness:</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Public Information:</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Unity of Effort;</a:t>
            </a:r>
          </a:p>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b="0" kern="0" dirty="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spTree>
    <p:extLst>
      <p:ext uri="{BB962C8B-B14F-4D97-AF65-F5344CB8AC3E}">
        <p14:creationId xmlns:p14="http://schemas.microsoft.com/office/powerpoint/2010/main" val="385553112"/>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Joint Field Office  </a:t>
            </a:r>
            <a:r>
              <a:rPr lang="en-US" sz="2400" dirty="0"/>
              <a:t>(continued)</a:t>
            </a:r>
          </a:p>
        </p:txBody>
      </p:sp>
      <p:sp>
        <p:nvSpPr>
          <p:cNvPr id="3" name="Slide Number Placeholder 2"/>
          <p:cNvSpPr>
            <a:spLocks noGrp="1"/>
          </p:cNvSpPr>
          <p:nvPr>
            <p:ph type="sldNum" sz="quarter" idx="12"/>
          </p:nvPr>
        </p:nvSpPr>
        <p:spPr/>
        <p:txBody>
          <a:bodyPr/>
          <a:lstStyle/>
          <a:p>
            <a:fld id="{92701AAA-C610-44FA-AAF6-900CDDFFB84A}" type="slidenum">
              <a:rPr lang="en-US" smtClean="0"/>
              <a:t>198</a:t>
            </a:fld>
            <a:endParaRPr lang="en-US" dirty="0"/>
          </a:p>
        </p:txBody>
      </p:sp>
      <p:sp>
        <p:nvSpPr>
          <p:cNvPr id="10" name="Rectangle 2059"/>
          <p:cNvSpPr txBox="1">
            <a:spLocks noChangeArrowheads="1"/>
          </p:cNvSpPr>
          <p:nvPr/>
        </p:nvSpPr>
        <p:spPr bwMode="auto">
          <a:xfrm>
            <a:off x="152400" y="914400"/>
            <a:ext cx="81534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“Recovery Core Principles”:  </a:t>
            </a:r>
            <a:r>
              <a:rPr lang="en-US" sz="2000" b="0" kern="0" dirty="0">
                <a:solidFill>
                  <a:schemeClr val="tx2"/>
                </a:solidFill>
                <a:latin typeface="Calibri" pitchFamily="34" charset="0"/>
                <a:cs typeface="Calibri" pitchFamily="34" charset="0"/>
              </a:rPr>
              <a:t>(conclusion)</a:t>
            </a:r>
          </a:p>
          <a:p>
            <a:pPr marL="342900" marR="0" lvl="1" indent="0" algn="l" defTabSz="914400" rtl="0" eaLnBrk="0" fontAlgn="base" latinLnBrk="0" hangingPunct="0">
              <a:spcBef>
                <a:spcPct val="30000"/>
              </a:spcBef>
              <a:spcAft>
                <a:spcPct val="0"/>
              </a:spcAft>
              <a:buClr>
                <a:srgbClr val="B0B1B3"/>
              </a:buClr>
              <a:buSzTx/>
              <a:buNone/>
              <a:tabLst/>
              <a:defRPr/>
            </a:pPr>
            <a:endParaRPr lang="en-US" sz="800" b="0" kern="0" dirty="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Timeliness and Flexibility;</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Resilience and Sustainability, and;</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Psychological and Emotional                                                  Recovery.</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endParaRPr lang="en-US" b="0" kern="0" dirty="0">
              <a:latin typeface="Calibri" pitchFamily="34" charset="0"/>
              <a:cs typeface="Calibri" pitchFamily="34" charset="0"/>
            </a:endParaRPr>
          </a:p>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b="0" kern="0" dirty="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28213" y="2743200"/>
            <a:ext cx="2677587" cy="3355219"/>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7543800" y="1752600"/>
            <a:ext cx="1261949" cy="369332"/>
          </a:xfrm>
          <a:prstGeom prst="rect">
            <a:avLst/>
          </a:prstGeom>
          <a:noFill/>
          <a:ln>
            <a:solidFill>
              <a:srgbClr val="FF0000"/>
            </a:solidFill>
          </a:ln>
        </p:spPr>
        <p:txBody>
          <a:bodyPr wrap="none" rtlCol="0">
            <a:spAutoFit/>
          </a:bodyPr>
          <a:lstStyle/>
          <a:p>
            <a:r>
              <a:rPr lang="en-US" dirty="0"/>
              <a:t>Job Aid 12</a:t>
            </a:r>
          </a:p>
        </p:txBody>
      </p:sp>
    </p:spTree>
    <p:extLst>
      <p:ext uri="{BB962C8B-B14F-4D97-AF65-F5344CB8AC3E}">
        <p14:creationId xmlns:p14="http://schemas.microsoft.com/office/powerpoint/2010/main" val="3569295711"/>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Joint Field Office  </a:t>
            </a:r>
            <a:r>
              <a:rPr lang="en-US" sz="2400" dirty="0"/>
              <a:t>(continued)</a:t>
            </a:r>
          </a:p>
        </p:txBody>
      </p:sp>
      <p:sp>
        <p:nvSpPr>
          <p:cNvPr id="3" name="Slide Number Placeholder 2"/>
          <p:cNvSpPr>
            <a:spLocks noGrp="1"/>
          </p:cNvSpPr>
          <p:nvPr>
            <p:ph type="sldNum" sz="quarter" idx="12"/>
          </p:nvPr>
        </p:nvSpPr>
        <p:spPr/>
        <p:txBody>
          <a:bodyPr/>
          <a:lstStyle/>
          <a:p>
            <a:fld id="{92701AAA-C610-44FA-AAF6-900CDDFFB84A}" type="slidenum">
              <a:rPr lang="en-US" smtClean="0"/>
              <a:t>199</a:t>
            </a:fld>
            <a:endParaRPr lang="en-US" dirty="0"/>
          </a:p>
        </p:txBody>
      </p:sp>
      <p:sp>
        <p:nvSpPr>
          <p:cNvPr id="10" name="Rectangle 2059"/>
          <p:cNvSpPr txBox="1">
            <a:spLocks noChangeArrowheads="1"/>
          </p:cNvSpPr>
          <p:nvPr/>
        </p:nvSpPr>
        <p:spPr bwMode="auto">
          <a:xfrm>
            <a:off x="152400" y="914400"/>
            <a:ext cx="81534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“Take Away” terms.  The NDRF introduced four new concepts and terms:</a:t>
            </a:r>
          </a:p>
          <a:p>
            <a:pPr marL="342900" marR="0" lvl="1" indent="0" algn="l" defTabSz="914400" rtl="0" eaLnBrk="0" fontAlgn="base" latinLnBrk="0" hangingPunct="0">
              <a:spcBef>
                <a:spcPct val="30000"/>
              </a:spcBef>
              <a:spcAft>
                <a:spcPct val="0"/>
              </a:spcAft>
              <a:buClr>
                <a:srgbClr val="B0B1B3"/>
              </a:buClr>
              <a:buSzTx/>
              <a:buNone/>
              <a:tabLst/>
              <a:defRPr/>
            </a:pPr>
            <a:endParaRPr lang="en-US" sz="800" b="0" kern="0" dirty="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Federal Disaster Recovery Coordinator (FDRC);</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State or Tribal Disaster Recovery Coordinators (SDRC or TDRC);</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Local Disaster Recovery Managers (LDRM), and;</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Recovery Support Functions (RSFs).</a:t>
            </a:r>
          </a:p>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b="0" kern="0" dirty="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spTree>
    <p:extLst>
      <p:ext uri="{BB962C8B-B14F-4D97-AF65-F5344CB8AC3E}">
        <p14:creationId xmlns:p14="http://schemas.microsoft.com/office/powerpoint/2010/main" val="34542404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Agenda</a:t>
            </a:r>
          </a:p>
        </p:txBody>
      </p:sp>
      <p:sp>
        <p:nvSpPr>
          <p:cNvPr id="5" name="Rectangle 2059"/>
          <p:cNvSpPr txBox="1">
            <a:spLocks noChangeArrowheads="1"/>
          </p:cNvSpPr>
          <p:nvPr/>
        </p:nvSpPr>
        <p:spPr bwMode="auto">
          <a:xfrm>
            <a:off x="152400" y="6858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1200" kern="0" dirty="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sz="2800" b="0" kern="0" dirty="0">
                <a:latin typeface="Calibri" pitchFamily="34" charset="0"/>
                <a:cs typeface="Calibri" pitchFamily="34" charset="0"/>
              </a:rPr>
              <a:t>Introductions</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sz="2800" b="0" kern="0" dirty="0">
                <a:latin typeface="Calibri" pitchFamily="34" charset="0"/>
                <a:cs typeface="Calibri" pitchFamily="34" charset="0"/>
              </a:rPr>
              <a:t>Objectives</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sz="2800" b="0" kern="0" dirty="0">
                <a:latin typeface="Calibri" pitchFamily="34" charset="0"/>
                <a:cs typeface="Calibri" pitchFamily="34" charset="0"/>
              </a:rPr>
              <a:t>Scope</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sz="2800" b="0" kern="0" dirty="0">
                <a:latin typeface="Calibri" pitchFamily="34" charset="0"/>
                <a:cs typeface="Calibri" pitchFamily="34" charset="0"/>
              </a:rPr>
              <a:t>Methods</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sz="2800" b="0" kern="0" dirty="0">
                <a:latin typeface="Calibri" pitchFamily="34" charset="0"/>
                <a:cs typeface="Calibri" pitchFamily="34" charset="0"/>
              </a:rPr>
              <a:t>Emergency Management Phases and Components</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sz="2800" b="0" kern="0" dirty="0">
                <a:latin typeface="Calibri" pitchFamily="34" charset="0"/>
                <a:cs typeface="Calibri" pitchFamily="34" charset="0"/>
              </a:rPr>
              <a:t>Topics</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sz="2800" b="0" kern="0" dirty="0">
                <a:latin typeface="Calibri" pitchFamily="34" charset="0"/>
                <a:cs typeface="Calibri" pitchFamily="34" charset="0"/>
              </a:rPr>
              <a:t>Materials and References </a:t>
            </a:r>
          </a:p>
          <a:p>
            <a:pPr marL="685800" marR="0" lvl="1" indent="-342900" algn="l" defTabSz="914400" rtl="0" eaLnBrk="0" fontAlgn="base" latinLnBrk="0" hangingPunct="0">
              <a:lnSpc>
                <a:spcPct val="150000"/>
              </a:lnSpc>
              <a:spcBef>
                <a:spcPct val="30000"/>
              </a:spcBef>
              <a:spcAft>
                <a:spcPct val="0"/>
              </a:spcAft>
              <a:buClr>
                <a:srgbClr val="B0B1B3"/>
              </a:buClr>
              <a:buSzTx/>
              <a:buFont typeface="Wingdings" pitchFamily="2" charset="2"/>
              <a:buChar char="§"/>
              <a:tabLst/>
              <a:defRPr/>
            </a:pPr>
            <a:endParaRPr lang="en-US" sz="2800" b="0" kern="0" dirty="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sp>
        <p:nvSpPr>
          <p:cNvPr id="3" name="Slide Number Placeholder 2"/>
          <p:cNvSpPr>
            <a:spLocks noGrp="1"/>
          </p:cNvSpPr>
          <p:nvPr>
            <p:ph type="sldNum" sz="quarter" idx="12"/>
          </p:nvPr>
        </p:nvSpPr>
        <p:spPr/>
        <p:txBody>
          <a:bodyPr/>
          <a:lstStyle/>
          <a:p>
            <a:fld id="{92701AAA-C610-44FA-AAF6-900CDDFFB84A}" type="slidenum">
              <a:rPr lang="en-US" smtClean="0"/>
              <a:t>2</a:t>
            </a:fld>
            <a:endParaRPr lang="en-US" dirty="0"/>
          </a:p>
        </p:txBody>
      </p:sp>
    </p:spTree>
    <p:extLst>
      <p:ext uri="{BB962C8B-B14F-4D97-AF65-F5344CB8AC3E}">
        <p14:creationId xmlns:p14="http://schemas.microsoft.com/office/powerpoint/2010/main" val="20154093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059"/>
          <p:cNvSpPr txBox="1">
            <a:spLocks noChangeArrowheads="1"/>
          </p:cNvSpPr>
          <p:nvPr/>
        </p:nvSpPr>
        <p:spPr bwMode="auto">
          <a:xfrm>
            <a:off x="152400" y="9144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For these goals to succeed, an effective environment for planning, preparedness, response and recovery cohesion must be established.</a:t>
            </a:r>
          </a:p>
          <a:p>
            <a:pPr marL="342900" marR="0" lvl="1" indent="0" algn="l" defTabSz="914400" rtl="0" eaLnBrk="0" fontAlgn="base" latinLnBrk="0" hangingPunct="0">
              <a:spcBef>
                <a:spcPct val="30000"/>
              </a:spcBef>
              <a:spcAft>
                <a:spcPct val="0"/>
              </a:spcAft>
              <a:buClr>
                <a:srgbClr val="B0B1B3"/>
              </a:buClr>
              <a:buSzTx/>
              <a:buNone/>
              <a:tabLst/>
              <a:defRPr/>
            </a:pPr>
            <a:endParaRPr lang="en-US" sz="1600" b="0" kern="0" dirty="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Clearly defined procedures, responsibilities and roles must be established prior to an event for a successful management of an emergency to occur.</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What serves as the guidance for the                            emergency manager?</a:t>
            </a:r>
          </a:p>
        </p:txBody>
      </p:sp>
      <p:pic>
        <p:nvPicPr>
          <p:cNvPr id="6" name="Picture 2" descr="C:\Users\AGOODMAN\AppData\Local\Microsoft\Windows\Temporary Internet Files\Content.IE5\I7CLQW5U\checklist[1].jpg"/>
          <p:cNvPicPr>
            <a:picLocks noChangeAspect="1" noChangeArrowheads="1"/>
          </p:cNvPicPr>
          <p:nvPr/>
        </p:nvPicPr>
        <p:blipFill>
          <a:blip r:embed="rId3" cstate="email">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bwMode="auto">
          <a:xfrm>
            <a:off x="6477000" y="4709160"/>
            <a:ext cx="1828800" cy="13716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1196451" y="304800"/>
            <a:ext cx="5128149" cy="8683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a:solidFill>
                  <a:schemeClr val="bg1"/>
                </a:solidFill>
              </a:rPr>
              <a:t>Components  </a:t>
            </a:r>
            <a:r>
              <a:rPr lang="en-US" sz="2400" dirty="0">
                <a:solidFill>
                  <a:schemeClr val="bg1"/>
                </a:solidFill>
              </a:rPr>
              <a:t>(continued)</a:t>
            </a:r>
          </a:p>
        </p:txBody>
      </p:sp>
      <p:sp>
        <p:nvSpPr>
          <p:cNvPr id="2" name="Slide Number Placeholder 1"/>
          <p:cNvSpPr>
            <a:spLocks noGrp="1"/>
          </p:cNvSpPr>
          <p:nvPr>
            <p:ph type="sldNum" sz="quarter" idx="4"/>
          </p:nvPr>
        </p:nvSpPr>
        <p:spPr/>
        <p:txBody>
          <a:bodyPr/>
          <a:lstStyle/>
          <a:p>
            <a:fld id="{92701AAA-C610-44FA-AAF6-900CDDFFB84A}" type="slidenum">
              <a:rPr lang="en-US" smtClean="0"/>
              <a:t>20</a:t>
            </a:fld>
            <a:endParaRPr lang="en-US" dirty="0"/>
          </a:p>
        </p:txBody>
      </p:sp>
    </p:spTree>
    <p:extLst>
      <p:ext uri="{BB962C8B-B14F-4D97-AF65-F5344CB8AC3E}">
        <p14:creationId xmlns:p14="http://schemas.microsoft.com/office/powerpoint/2010/main" val="951104292"/>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Joint Field Office  </a:t>
            </a:r>
            <a:r>
              <a:rPr lang="en-US" sz="2400" dirty="0"/>
              <a:t>(continued)</a:t>
            </a:r>
          </a:p>
        </p:txBody>
      </p:sp>
      <p:sp>
        <p:nvSpPr>
          <p:cNvPr id="3" name="Slide Number Placeholder 2"/>
          <p:cNvSpPr>
            <a:spLocks noGrp="1"/>
          </p:cNvSpPr>
          <p:nvPr>
            <p:ph type="sldNum" sz="quarter" idx="12"/>
          </p:nvPr>
        </p:nvSpPr>
        <p:spPr/>
        <p:txBody>
          <a:bodyPr/>
          <a:lstStyle/>
          <a:p>
            <a:fld id="{92701AAA-C610-44FA-AAF6-900CDDFFB84A}" type="slidenum">
              <a:rPr lang="en-US" smtClean="0"/>
              <a:t>200</a:t>
            </a:fld>
            <a:endParaRPr lang="en-US" dirty="0"/>
          </a:p>
        </p:txBody>
      </p:sp>
      <p:sp>
        <p:nvSpPr>
          <p:cNvPr id="10" name="Rectangle 2059"/>
          <p:cNvSpPr txBox="1">
            <a:spLocks noChangeArrowheads="1"/>
          </p:cNvSpPr>
          <p:nvPr/>
        </p:nvSpPr>
        <p:spPr bwMode="auto">
          <a:xfrm>
            <a:off x="152400" y="914400"/>
            <a:ext cx="81534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b="0" kern="0" dirty="0">
                <a:solidFill>
                  <a:schemeClr val="tx2"/>
                </a:solidFill>
                <a:latin typeface="Calibri" pitchFamily="34" charset="0"/>
                <a:cs typeface="Calibri" pitchFamily="34" charset="0"/>
              </a:rPr>
              <a:t>The transition between ESFs and RSFs varies.  The two will coexist until the response phase is over and the DFRC takes over                                                                          from the FCO.</a:t>
            </a:r>
          </a:p>
          <a:p>
            <a:pPr marL="342900" marR="0" lvl="1" indent="0" algn="l" defTabSz="914400" rtl="0" eaLnBrk="0" fontAlgn="base" latinLnBrk="0" hangingPunct="0">
              <a:spcBef>
                <a:spcPct val="30000"/>
              </a:spcBef>
              <a:spcAft>
                <a:spcPct val="0"/>
              </a:spcAft>
              <a:buClr>
                <a:srgbClr val="B0B1B3"/>
              </a:buClr>
              <a:buSzTx/>
              <a:buNone/>
              <a:tabLst/>
              <a:defRPr/>
            </a:pPr>
            <a:endParaRPr lang="en-US" sz="800" b="0" kern="0" dirty="0">
              <a:solidFill>
                <a:schemeClr val="tx2"/>
              </a:solidFill>
              <a:latin typeface="Calibri" pitchFamily="34" charset="0"/>
              <a:cs typeface="Calibri" pitchFamily="34" charset="0"/>
            </a:endParaRPr>
          </a:p>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b="0" kern="0" dirty="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l="13193"/>
          <a:stretch/>
        </p:blipFill>
        <p:spPr>
          <a:xfrm rot="5400000">
            <a:off x="3550487" y="2248653"/>
            <a:ext cx="3954460" cy="48070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69507979"/>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2701AAA-C610-44FA-AAF6-900CDDFFB84A}" type="slidenum">
              <a:rPr lang="en-US" smtClean="0"/>
              <a:t>201</a:t>
            </a:fld>
            <a:endParaRPr lang="en-US" dirty="0"/>
          </a:p>
        </p:txBody>
      </p:sp>
      <p:sp>
        <p:nvSpPr>
          <p:cNvPr id="3" name="Title 1"/>
          <p:cNvSpPr txBox="1">
            <a:spLocks/>
          </p:cNvSpPr>
          <p:nvPr/>
        </p:nvSpPr>
        <p:spPr>
          <a:xfrm>
            <a:off x="1676400" y="427038"/>
            <a:ext cx="6629400" cy="868362"/>
          </a:xfrm>
          <a:prstGeom prst="rect">
            <a:avLst/>
          </a:prstGeom>
        </p:spPr>
        <p:txBody>
          <a:bodyPr/>
          <a:lstStyle>
            <a:lvl1pPr algn="l" rtl="0" eaLnBrk="1" fontAlgn="base" hangingPunct="1">
              <a:spcBef>
                <a:spcPct val="0"/>
              </a:spcBef>
              <a:spcAft>
                <a:spcPct val="0"/>
              </a:spcAft>
              <a:defRPr sz="40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a:t>Joint Field Office  </a:t>
            </a:r>
            <a:r>
              <a:rPr lang="en-US" sz="2400" kern="0"/>
              <a:t>(continued)</a:t>
            </a:r>
            <a:endParaRPr lang="en-US" sz="2400" kern="0" dirty="0"/>
          </a:p>
        </p:txBody>
      </p:sp>
      <p:pic>
        <p:nvPicPr>
          <p:cNvPr id="6" name="Picture 5"/>
          <p:cNvPicPr>
            <a:picLocks noChangeAspect="1"/>
          </p:cNvPicPr>
          <p:nvPr/>
        </p:nvPicPr>
        <p:blipFill>
          <a:blip r:embed="rId3"/>
          <a:stretch>
            <a:fillRect/>
          </a:stretch>
        </p:blipFill>
        <p:spPr>
          <a:xfrm>
            <a:off x="1828800" y="1409700"/>
            <a:ext cx="5391150" cy="50673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Oval 4"/>
          <p:cNvSpPr/>
          <p:nvPr/>
        </p:nvSpPr>
        <p:spPr>
          <a:xfrm>
            <a:off x="4335780" y="3124200"/>
            <a:ext cx="183642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1676400" y="6019800"/>
            <a:ext cx="15240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2854584"/>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Joint Field Office  </a:t>
            </a:r>
            <a:r>
              <a:rPr lang="en-US" sz="2400" dirty="0"/>
              <a:t>(continued)</a:t>
            </a:r>
          </a:p>
        </p:txBody>
      </p:sp>
      <p:sp>
        <p:nvSpPr>
          <p:cNvPr id="3" name="Slide Number Placeholder 2"/>
          <p:cNvSpPr>
            <a:spLocks noGrp="1"/>
          </p:cNvSpPr>
          <p:nvPr>
            <p:ph type="sldNum" sz="quarter" idx="12"/>
          </p:nvPr>
        </p:nvSpPr>
        <p:spPr/>
        <p:txBody>
          <a:bodyPr/>
          <a:lstStyle/>
          <a:p>
            <a:fld id="{92701AAA-C610-44FA-AAF6-900CDDFFB84A}" type="slidenum">
              <a:rPr lang="en-US" smtClean="0"/>
              <a:t>202</a:t>
            </a:fld>
            <a:endParaRPr lang="en-US" dirty="0"/>
          </a:p>
        </p:txBody>
      </p:sp>
      <p:sp>
        <p:nvSpPr>
          <p:cNvPr id="10" name="Rectangle 2059"/>
          <p:cNvSpPr txBox="1">
            <a:spLocks noChangeArrowheads="1"/>
          </p:cNvSpPr>
          <p:nvPr/>
        </p:nvSpPr>
        <p:spPr bwMode="auto">
          <a:xfrm>
            <a:off x="152400" y="914400"/>
            <a:ext cx="81534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In review, the Recovery Support Functions (RSFs) are:</a:t>
            </a:r>
          </a:p>
          <a:p>
            <a:pPr marL="342900" marR="0" lvl="1" indent="0" algn="l" defTabSz="914400" rtl="0" eaLnBrk="0" fontAlgn="base" latinLnBrk="0" hangingPunct="0">
              <a:spcBef>
                <a:spcPct val="30000"/>
              </a:spcBef>
              <a:spcAft>
                <a:spcPct val="0"/>
              </a:spcAft>
              <a:buClr>
                <a:srgbClr val="B0B1B3"/>
              </a:buClr>
              <a:buSzTx/>
              <a:buNone/>
              <a:tabLst/>
              <a:defRPr/>
            </a:pPr>
            <a:endParaRPr lang="en-US" sz="800" b="0" kern="0" dirty="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Community Planning and Capacity Building;</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Economic;</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Health and Social Services;</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Housing;</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Infrastructure Systems, and;</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Natural and Cultural Resources.</a:t>
            </a:r>
          </a:p>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b="0" kern="0" dirty="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spTree>
    <p:extLst>
      <p:ext uri="{BB962C8B-B14F-4D97-AF65-F5344CB8AC3E}">
        <p14:creationId xmlns:p14="http://schemas.microsoft.com/office/powerpoint/2010/main" val="2418512004"/>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Joint Field Office  </a:t>
            </a:r>
            <a:r>
              <a:rPr lang="en-US" sz="2400" dirty="0"/>
              <a:t>(continued)</a:t>
            </a:r>
          </a:p>
        </p:txBody>
      </p:sp>
      <p:sp>
        <p:nvSpPr>
          <p:cNvPr id="3" name="Slide Number Placeholder 2"/>
          <p:cNvSpPr>
            <a:spLocks noGrp="1"/>
          </p:cNvSpPr>
          <p:nvPr>
            <p:ph type="sldNum" sz="quarter" idx="12"/>
          </p:nvPr>
        </p:nvSpPr>
        <p:spPr/>
        <p:txBody>
          <a:bodyPr/>
          <a:lstStyle/>
          <a:p>
            <a:fld id="{92701AAA-C610-44FA-AAF6-900CDDFFB84A}" type="slidenum">
              <a:rPr lang="en-US" smtClean="0"/>
              <a:t>203</a:t>
            </a:fld>
            <a:endParaRPr lang="en-US" dirty="0"/>
          </a:p>
        </p:txBody>
      </p:sp>
      <p:sp>
        <p:nvSpPr>
          <p:cNvPr id="10" name="Rectangle 2059"/>
          <p:cNvSpPr txBox="1">
            <a:spLocks noChangeArrowheads="1"/>
          </p:cNvSpPr>
          <p:nvPr/>
        </p:nvSpPr>
        <p:spPr bwMode="auto">
          <a:xfrm>
            <a:off x="152400" y="685800"/>
            <a:ext cx="81534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Now back to the typical JFO:</a:t>
            </a:r>
          </a:p>
          <a:p>
            <a:pPr marL="342900" marR="0" lvl="1" indent="0" algn="l" defTabSz="914400" rtl="0" eaLnBrk="0" fontAlgn="base" latinLnBrk="0" hangingPunct="0">
              <a:spcBef>
                <a:spcPct val="30000"/>
              </a:spcBef>
              <a:spcAft>
                <a:spcPct val="0"/>
              </a:spcAft>
              <a:buClr>
                <a:srgbClr val="B0B1B3"/>
              </a:buClr>
              <a:buSzTx/>
              <a:buNone/>
              <a:tabLst/>
              <a:defRPr/>
            </a:pPr>
            <a:endParaRPr lang="en-US" sz="800" b="0" kern="0" dirty="0">
              <a:solidFill>
                <a:schemeClr val="tx2"/>
              </a:solidFill>
              <a:latin typeface="Calibri" pitchFamily="34" charset="0"/>
              <a:cs typeface="Calibri" pitchFamily="34" charset="0"/>
            </a:endParaRPr>
          </a:p>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b="0" kern="0" dirty="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pic>
        <p:nvPicPr>
          <p:cNvPr id="5" name="Picture 12" descr="K:\My Documents\Disasters\FEMA 1604\242955145108_0_BG.jpg"/>
          <p:cNvPicPr>
            <a:picLocks noChangeAspect="1" noChangeArrowheads="1"/>
          </p:cNvPicPr>
          <p:nvPr/>
        </p:nvPicPr>
        <p:blipFill>
          <a:blip r:embed="rId3" cstate="email">
            <a:lum bright="12000"/>
            <a:extLst>
              <a:ext uri="{28A0092B-C50C-407E-A947-70E740481C1C}">
                <a14:useLocalDpi xmlns:a14="http://schemas.microsoft.com/office/drawing/2010/main"/>
              </a:ext>
            </a:extLst>
          </a:blip>
          <a:srcRect/>
          <a:stretch>
            <a:fillRect/>
          </a:stretch>
        </p:blipFill>
        <p:spPr bwMode="auto">
          <a:xfrm>
            <a:off x="5065240" y="1973178"/>
            <a:ext cx="3352800" cy="2514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Picture 3" descr="Picture"/>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52283" y="2228850"/>
            <a:ext cx="3276600" cy="24574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95514" y="5961876"/>
            <a:ext cx="2048959" cy="276999"/>
          </a:xfrm>
          <a:prstGeom prst="rect">
            <a:avLst/>
          </a:prstGeom>
          <a:noFill/>
        </p:spPr>
        <p:txBody>
          <a:bodyPr wrap="none" rtlCol="0">
            <a:spAutoFit/>
          </a:bodyPr>
          <a:lstStyle/>
          <a:p>
            <a:r>
              <a:rPr lang="en-US" sz="1200" dirty="0"/>
              <a:t>Photos courtesy of  MEMA</a:t>
            </a:r>
          </a:p>
        </p:txBody>
      </p:sp>
      <p:pic>
        <p:nvPicPr>
          <p:cNvPr id="4" name="Picture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007709" y="4767864"/>
            <a:ext cx="2469291" cy="185196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66492458"/>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Joint Field Office  </a:t>
            </a:r>
            <a:r>
              <a:rPr lang="en-US" sz="2400" dirty="0"/>
              <a:t>(continued)</a:t>
            </a:r>
          </a:p>
        </p:txBody>
      </p:sp>
      <p:sp>
        <p:nvSpPr>
          <p:cNvPr id="5" name="Rectangle 2059"/>
          <p:cNvSpPr txBox="1">
            <a:spLocks noChangeArrowheads="1"/>
          </p:cNvSpPr>
          <p:nvPr/>
        </p:nvSpPr>
        <p:spPr bwMode="auto">
          <a:xfrm>
            <a:off x="152400" y="609600"/>
            <a:ext cx="8153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JFO setup procedures: </a:t>
            </a:r>
          </a:p>
          <a:p>
            <a:pPr marL="342900" marR="0" lvl="1" indent="0" algn="l" defTabSz="914400" rtl="0" eaLnBrk="0" fontAlgn="base" latinLnBrk="0" hangingPunct="0">
              <a:spcBef>
                <a:spcPct val="30000"/>
              </a:spcBef>
              <a:spcAft>
                <a:spcPct val="0"/>
              </a:spcAft>
              <a:buClr>
                <a:srgbClr val="B0B1B3"/>
              </a:buClr>
              <a:buSzTx/>
              <a:buNone/>
              <a:tabLst/>
              <a:defRPr/>
            </a:pPr>
            <a:endParaRPr lang="en-US" sz="800" b="0" kern="0" dirty="0">
              <a:solidFill>
                <a:schemeClr val="tx2"/>
              </a:solidFill>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sp>
        <p:nvSpPr>
          <p:cNvPr id="3" name="Slide Number Placeholder 2"/>
          <p:cNvSpPr>
            <a:spLocks noGrp="1"/>
          </p:cNvSpPr>
          <p:nvPr>
            <p:ph type="sldNum" sz="quarter" idx="12"/>
          </p:nvPr>
        </p:nvSpPr>
        <p:spPr/>
        <p:txBody>
          <a:bodyPr/>
          <a:lstStyle/>
          <a:p>
            <a:fld id="{92701AAA-C610-44FA-AAF6-900CDDFFB84A}" type="slidenum">
              <a:rPr lang="en-US" smtClean="0"/>
              <a:t>204</a:t>
            </a:fld>
            <a:endParaRPr lang="en-US" dirty="0"/>
          </a:p>
        </p:txBody>
      </p:sp>
      <p:sp>
        <p:nvSpPr>
          <p:cNvPr id="7" name="Rectangle 6"/>
          <p:cNvSpPr/>
          <p:nvPr/>
        </p:nvSpPr>
        <p:spPr>
          <a:xfrm>
            <a:off x="1524000" y="5830669"/>
            <a:ext cx="6019800" cy="646331"/>
          </a:xfrm>
          <a:prstGeom prst="rect">
            <a:avLst/>
          </a:prstGeom>
        </p:spPr>
        <p:txBody>
          <a:bodyPr wrap="square">
            <a:spAutoFit/>
          </a:bodyPr>
          <a:lstStyle/>
          <a:p>
            <a:r>
              <a:rPr lang="en-US" dirty="0">
                <a:hlinkClick r:id="rId3"/>
              </a:rPr>
              <a:t>https://www.fema.gov/media-library/assets/videos/76927</a:t>
            </a:r>
            <a:r>
              <a:rPr lang="en-US" dirty="0"/>
              <a:t>  </a:t>
            </a:r>
          </a:p>
          <a:p>
            <a:r>
              <a:rPr lang="en-US" dirty="0"/>
              <a:t> </a:t>
            </a:r>
          </a:p>
        </p:txBody>
      </p:sp>
      <p:pic>
        <p:nvPicPr>
          <p:cNvPr id="2050"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34537" y="2897471"/>
            <a:ext cx="4643437" cy="25127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876878" y="2134862"/>
            <a:ext cx="2581321" cy="33722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9" name="Text Box 3"/>
          <p:cNvSpPr txBox="1">
            <a:spLocks noChangeArrowheads="1"/>
          </p:cNvSpPr>
          <p:nvPr/>
        </p:nvSpPr>
        <p:spPr bwMode="auto">
          <a:xfrm>
            <a:off x="2120206" y="2158425"/>
            <a:ext cx="177362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en-US" altLang="en-US" sz="1600" dirty="0"/>
              <a:t>JFO Video</a:t>
            </a:r>
          </a:p>
          <a:p>
            <a:pPr algn="ctr"/>
            <a:r>
              <a:rPr lang="en-US" altLang="en-US" sz="1600" dirty="0"/>
              <a:t>Time Length 3:14</a:t>
            </a:r>
          </a:p>
        </p:txBody>
      </p:sp>
      <p:sp>
        <p:nvSpPr>
          <p:cNvPr id="10" name="TextBox 9"/>
          <p:cNvSpPr txBox="1"/>
          <p:nvPr/>
        </p:nvSpPr>
        <p:spPr>
          <a:xfrm>
            <a:off x="7543800" y="1447800"/>
            <a:ext cx="1261949" cy="369332"/>
          </a:xfrm>
          <a:prstGeom prst="rect">
            <a:avLst/>
          </a:prstGeom>
          <a:noFill/>
          <a:ln>
            <a:solidFill>
              <a:srgbClr val="FF0000"/>
            </a:solidFill>
          </a:ln>
        </p:spPr>
        <p:txBody>
          <a:bodyPr wrap="none" rtlCol="0">
            <a:spAutoFit/>
          </a:bodyPr>
          <a:lstStyle/>
          <a:p>
            <a:r>
              <a:rPr lang="en-US" dirty="0"/>
              <a:t>Job Aid 13</a:t>
            </a:r>
          </a:p>
        </p:txBody>
      </p:sp>
    </p:spTree>
    <p:extLst>
      <p:ext uri="{BB962C8B-B14F-4D97-AF65-F5344CB8AC3E}">
        <p14:creationId xmlns:p14="http://schemas.microsoft.com/office/powerpoint/2010/main" val="625659937"/>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2701AAA-C610-44FA-AAF6-900CDDFFB84A}" type="slidenum">
              <a:rPr lang="en-US" smtClean="0"/>
              <a:t>205</a:t>
            </a:fld>
            <a:endParaRPr lang="en-US" dirty="0"/>
          </a:p>
        </p:txBody>
      </p:sp>
      <p:pic>
        <p:nvPicPr>
          <p:cNvPr id="3074"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b="19535"/>
          <a:stretch/>
        </p:blipFill>
        <p:spPr bwMode="auto">
          <a:xfrm>
            <a:off x="1214437" y="2057400"/>
            <a:ext cx="6715125" cy="3962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2059"/>
          <p:cNvSpPr txBox="1">
            <a:spLocks noChangeArrowheads="1"/>
          </p:cNvSpPr>
          <p:nvPr/>
        </p:nvSpPr>
        <p:spPr bwMode="auto">
          <a:xfrm>
            <a:off x="152400" y="609600"/>
            <a:ext cx="8153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An imposing temporary federal field office: </a:t>
            </a:r>
          </a:p>
          <a:p>
            <a:pPr marL="342900" marR="0" lvl="1" indent="0" algn="l" defTabSz="914400" rtl="0" eaLnBrk="0" fontAlgn="base" latinLnBrk="0" hangingPunct="0">
              <a:spcBef>
                <a:spcPct val="30000"/>
              </a:spcBef>
              <a:spcAft>
                <a:spcPct val="0"/>
              </a:spcAft>
              <a:buClr>
                <a:srgbClr val="B0B1B3"/>
              </a:buClr>
              <a:buSzTx/>
              <a:buNone/>
              <a:tabLst/>
              <a:defRPr/>
            </a:pPr>
            <a:endParaRPr lang="en-US" sz="800" b="0" kern="0" dirty="0">
              <a:solidFill>
                <a:schemeClr val="tx2"/>
              </a:solidFill>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sp>
        <p:nvSpPr>
          <p:cNvPr id="6" name="Title 1"/>
          <p:cNvSpPr>
            <a:spLocks noGrp="1"/>
          </p:cNvSpPr>
          <p:nvPr>
            <p:ph type="title"/>
          </p:nvPr>
        </p:nvSpPr>
        <p:spPr>
          <a:xfrm>
            <a:off x="1676400" y="274638"/>
            <a:ext cx="6629400" cy="868362"/>
          </a:xfrm>
        </p:spPr>
        <p:txBody>
          <a:bodyPr/>
          <a:lstStyle/>
          <a:p>
            <a:r>
              <a:rPr lang="en-US" sz="3600" dirty="0"/>
              <a:t>Joint Field Office  </a:t>
            </a:r>
            <a:r>
              <a:rPr lang="en-US" sz="2400" dirty="0"/>
              <a:t>(continued)</a:t>
            </a:r>
          </a:p>
        </p:txBody>
      </p:sp>
      <p:sp>
        <p:nvSpPr>
          <p:cNvPr id="7" name="TextBox 6"/>
          <p:cNvSpPr txBox="1"/>
          <p:nvPr/>
        </p:nvSpPr>
        <p:spPr>
          <a:xfrm>
            <a:off x="3483427" y="6107325"/>
            <a:ext cx="2177143" cy="276999"/>
          </a:xfrm>
          <a:prstGeom prst="rect">
            <a:avLst/>
          </a:prstGeom>
          <a:noFill/>
        </p:spPr>
        <p:txBody>
          <a:bodyPr wrap="square" rtlCol="0">
            <a:spAutoFit/>
          </a:bodyPr>
          <a:lstStyle/>
          <a:p>
            <a:r>
              <a:rPr lang="en-US" sz="1200" dirty="0"/>
              <a:t>Photo courtesy of FEMA</a:t>
            </a:r>
          </a:p>
        </p:txBody>
      </p:sp>
    </p:spTree>
    <p:extLst>
      <p:ext uri="{BB962C8B-B14F-4D97-AF65-F5344CB8AC3E}">
        <p14:creationId xmlns:p14="http://schemas.microsoft.com/office/powerpoint/2010/main" val="2732728880"/>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Joint Field Office  </a:t>
            </a:r>
            <a:r>
              <a:rPr lang="en-US" sz="2400" dirty="0"/>
              <a:t>(continued)</a:t>
            </a:r>
          </a:p>
        </p:txBody>
      </p:sp>
      <p:sp>
        <p:nvSpPr>
          <p:cNvPr id="3" name="Slide Number Placeholder 2"/>
          <p:cNvSpPr>
            <a:spLocks noGrp="1"/>
          </p:cNvSpPr>
          <p:nvPr>
            <p:ph type="sldNum" sz="quarter" idx="12"/>
          </p:nvPr>
        </p:nvSpPr>
        <p:spPr/>
        <p:txBody>
          <a:bodyPr/>
          <a:lstStyle/>
          <a:p>
            <a:fld id="{92701AAA-C610-44FA-AAF6-900CDDFFB84A}" type="slidenum">
              <a:rPr lang="en-US" smtClean="0"/>
              <a:t>206</a:t>
            </a:fld>
            <a:endParaRPr lang="en-US" dirty="0"/>
          </a:p>
        </p:txBody>
      </p:sp>
      <p:sp>
        <p:nvSpPr>
          <p:cNvPr id="10" name="Rectangle 2059"/>
          <p:cNvSpPr txBox="1">
            <a:spLocks noChangeArrowheads="1"/>
          </p:cNvSpPr>
          <p:nvPr/>
        </p:nvSpPr>
        <p:spPr bwMode="auto">
          <a:xfrm>
            <a:off x="152400" y="914400"/>
            <a:ext cx="81534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You will find that the typical JFO is a multi-agency/multi-program mashup of competing goals and objectives. Your job is to:</a:t>
            </a:r>
          </a:p>
          <a:p>
            <a:pPr marL="342900" marR="0" lvl="1" indent="0" algn="l" defTabSz="914400" rtl="0" eaLnBrk="0" fontAlgn="base" latinLnBrk="0" hangingPunct="0">
              <a:spcBef>
                <a:spcPct val="30000"/>
              </a:spcBef>
              <a:spcAft>
                <a:spcPct val="0"/>
              </a:spcAft>
              <a:buClr>
                <a:srgbClr val="B0B1B3"/>
              </a:buClr>
              <a:buSzTx/>
              <a:buNone/>
              <a:tabLst/>
              <a:defRPr/>
            </a:pPr>
            <a:endParaRPr lang="en-US" sz="800" b="0" kern="0" dirty="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To work with all groups to build flood resilient communities, and;</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Provide floodplain management and NFIP related knowledge to get ahead of the tensions caused by the uncertain expectations that exist between the impacted communities and the state/federal government programs that will descend upon them.</a:t>
            </a:r>
          </a:p>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b="0" kern="0" dirty="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spTree>
    <p:extLst>
      <p:ext uri="{BB962C8B-B14F-4D97-AF65-F5344CB8AC3E}">
        <p14:creationId xmlns:p14="http://schemas.microsoft.com/office/powerpoint/2010/main" val="3333013577"/>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Joint Field Office  </a:t>
            </a:r>
            <a:r>
              <a:rPr lang="en-US" sz="2400" dirty="0"/>
              <a:t>(continued)</a:t>
            </a:r>
          </a:p>
        </p:txBody>
      </p:sp>
      <p:sp>
        <p:nvSpPr>
          <p:cNvPr id="3" name="Slide Number Placeholder 2"/>
          <p:cNvSpPr>
            <a:spLocks noGrp="1"/>
          </p:cNvSpPr>
          <p:nvPr>
            <p:ph type="sldNum" sz="quarter" idx="12"/>
          </p:nvPr>
        </p:nvSpPr>
        <p:spPr/>
        <p:txBody>
          <a:bodyPr/>
          <a:lstStyle/>
          <a:p>
            <a:fld id="{92701AAA-C610-44FA-AAF6-900CDDFFB84A}" type="slidenum">
              <a:rPr lang="en-US" smtClean="0"/>
              <a:t>207</a:t>
            </a:fld>
            <a:endParaRPr lang="en-US" dirty="0"/>
          </a:p>
        </p:txBody>
      </p:sp>
      <p:sp>
        <p:nvSpPr>
          <p:cNvPr id="10" name="Rectangle 2059"/>
          <p:cNvSpPr txBox="1">
            <a:spLocks noChangeArrowheads="1"/>
          </p:cNvSpPr>
          <p:nvPr/>
        </p:nvSpPr>
        <p:spPr bwMode="auto">
          <a:xfrm>
            <a:off x="152400" y="914400"/>
            <a:ext cx="81534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The typical JFO coordination process defines a sequential pattern of meetings, information exchange, planning, logistics and finance/admin activities generating a Coordination Plan consistent with NIMS.  This is done to provide:</a:t>
            </a:r>
          </a:p>
          <a:p>
            <a:pPr marL="342900" marR="0" lvl="1" indent="0" algn="l" defTabSz="914400" rtl="0" eaLnBrk="0" fontAlgn="base" latinLnBrk="0" hangingPunct="0">
              <a:spcBef>
                <a:spcPct val="30000"/>
              </a:spcBef>
              <a:spcAft>
                <a:spcPct val="0"/>
              </a:spcAft>
              <a:buClr>
                <a:srgbClr val="B0B1B3"/>
              </a:buClr>
              <a:buSzTx/>
              <a:buNone/>
              <a:tabLst/>
              <a:defRPr/>
            </a:pPr>
            <a:endParaRPr lang="en-US" sz="800" b="0" kern="0" dirty="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Current information accurately describing the incident situation, the situation in the area outside the incident, and the resource status;</a:t>
            </a:r>
          </a:p>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b="0" kern="0" dirty="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spTree>
    <p:extLst>
      <p:ext uri="{BB962C8B-B14F-4D97-AF65-F5344CB8AC3E}">
        <p14:creationId xmlns:p14="http://schemas.microsoft.com/office/powerpoint/2010/main" val="4077609453"/>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Joint Field Office  </a:t>
            </a:r>
            <a:r>
              <a:rPr lang="en-US" sz="2400" dirty="0"/>
              <a:t>(continued)</a:t>
            </a:r>
          </a:p>
        </p:txBody>
      </p:sp>
      <p:sp>
        <p:nvSpPr>
          <p:cNvPr id="3" name="Slide Number Placeholder 2"/>
          <p:cNvSpPr>
            <a:spLocks noGrp="1"/>
          </p:cNvSpPr>
          <p:nvPr>
            <p:ph type="sldNum" sz="quarter" idx="12"/>
          </p:nvPr>
        </p:nvSpPr>
        <p:spPr/>
        <p:txBody>
          <a:bodyPr/>
          <a:lstStyle/>
          <a:p>
            <a:fld id="{92701AAA-C610-44FA-AAF6-900CDDFFB84A}" type="slidenum">
              <a:rPr lang="en-US" smtClean="0"/>
              <a:t>208</a:t>
            </a:fld>
            <a:endParaRPr lang="en-US" dirty="0"/>
          </a:p>
        </p:txBody>
      </p:sp>
      <p:sp>
        <p:nvSpPr>
          <p:cNvPr id="10" name="Rectangle 2059"/>
          <p:cNvSpPr txBox="1">
            <a:spLocks noChangeArrowheads="1"/>
          </p:cNvSpPr>
          <p:nvPr/>
        </p:nvSpPr>
        <p:spPr bwMode="auto">
          <a:xfrm>
            <a:off x="152400" y="914400"/>
            <a:ext cx="81534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This is done to provide:  </a:t>
            </a:r>
            <a:r>
              <a:rPr lang="en-US" sz="2000" b="0" kern="0" dirty="0">
                <a:solidFill>
                  <a:schemeClr val="tx2"/>
                </a:solidFill>
                <a:latin typeface="Calibri" pitchFamily="34" charset="0"/>
                <a:cs typeface="Calibri" pitchFamily="34" charset="0"/>
              </a:rPr>
              <a:t>(conclusion)</a:t>
            </a:r>
          </a:p>
          <a:p>
            <a:pPr marL="342900" marR="0" lvl="1" indent="0" algn="l" defTabSz="914400" rtl="0" eaLnBrk="0" fontAlgn="base" latinLnBrk="0" hangingPunct="0">
              <a:spcBef>
                <a:spcPct val="30000"/>
              </a:spcBef>
              <a:spcAft>
                <a:spcPct val="0"/>
              </a:spcAft>
              <a:buClr>
                <a:srgbClr val="B0B1B3"/>
              </a:buClr>
              <a:buSzTx/>
              <a:buNone/>
              <a:tabLst/>
              <a:defRPr/>
            </a:pPr>
            <a:endParaRPr lang="en-US" sz="800" b="0" kern="0" dirty="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A prediction of the probable course of events;</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Critical Information, Support and Coordination Objectives, along with strategies to achieve them, and;</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An accurate, realistic Coordination Plan for the next coordination period (roughly analogous to the Incident Operational Period but focused on coordination timeframes).</a:t>
            </a:r>
          </a:p>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b="0" kern="0" dirty="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spTree>
    <p:extLst>
      <p:ext uri="{BB962C8B-B14F-4D97-AF65-F5344CB8AC3E}">
        <p14:creationId xmlns:p14="http://schemas.microsoft.com/office/powerpoint/2010/main" val="4016070185"/>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Joint Field Office  </a:t>
            </a:r>
            <a:r>
              <a:rPr lang="en-US" sz="2400" dirty="0"/>
              <a:t>(continued)</a:t>
            </a:r>
          </a:p>
        </p:txBody>
      </p:sp>
      <p:sp>
        <p:nvSpPr>
          <p:cNvPr id="3" name="Slide Number Placeholder 2"/>
          <p:cNvSpPr>
            <a:spLocks noGrp="1"/>
          </p:cNvSpPr>
          <p:nvPr>
            <p:ph type="sldNum" sz="quarter" idx="12"/>
          </p:nvPr>
        </p:nvSpPr>
        <p:spPr/>
        <p:txBody>
          <a:bodyPr/>
          <a:lstStyle/>
          <a:p>
            <a:fld id="{92701AAA-C610-44FA-AAF6-900CDDFFB84A}" type="slidenum">
              <a:rPr lang="en-US" smtClean="0"/>
              <a:t>209</a:t>
            </a:fld>
            <a:endParaRPr lang="en-US" dirty="0"/>
          </a:p>
        </p:txBody>
      </p:sp>
      <p:sp>
        <p:nvSpPr>
          <p:cNvPr id="10" name="Rectangle 2059"/>
          <p:cNvSpPr txBox="1">
            <a:spLocks noChangeArrowheads="1"/>
          </p:cNvSpPr>
          <p:nvPr/>
        </p:nvSpPr>
        <p:spPr bwMode="auto">
          <a:xfrm>
            <a:off x="152400" y="914400"/>
            <a:ext cx="81534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Technological changes have improved our ability to see a common operating picture of current and anticipated situations on the ground.  Such as:</a:t>
            </a:r>
          </a:p>
          <a:p>
            <a:pPr marL="342900" marR="0" lvl="1" indent="0" algn="l" defTabSz="914400" rtl="0" eaLnBrk="0" fontAlgn="base" latinLnBrk="0" hangingPunct="0">
              <a:spcBef>
                <a:spcPct val="30000"/>
              </a:spcBef>
              <a:spcAft>
                <a:spcPct val="0"/>
              </a:spcAft>
              <a:buClr>
                <a:srgbClr val="B0B1B3"/>
              </a:buClr>
              <a:buSzTx/>
              <a:buNone/>
              <a:tabLst/>
              <a:defRPr/>
            </a:pPr>
            <a:endParaRPr lang="en-US" sz="800" b="0" kern="0" dirty="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GIS platforms can provide current and future flood inundation area mapping, maps of impacted areas, building counts, etc., and;</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Digital photos paired with cell phone/</a:t>
            </a:r>
            <a:r>
              <a:rPr lang="en-US" b="0" kern="0" dirty="0" err="1">
                <a:latin typeface="Calibri" pitchFamily="34" charset="0"/>
                <a:cs typeface="Calibri" pitchFamily="34" charset="0"/>
              </a:rPr>
              <a:t>WiFi</a:t>
            </a:r>
            <a:r>
              <a:rPr lang="en-US" b="0" kern="0" dirty="0">
                <a:latin typeface="Calibri" pitchFamily="34" charset="0"/>
                <a:cs typeface="Calibri" pitchFamily="34" charset="0"/>
              </a:rPr>
              <a:t>/internet submissions can give real-time looks at conditions in the field.</a:t>
            </a:r>
          </a:p>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b="0" kern="0" dirty="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spTree>
    <p:extLst>
      <p:ext uri="{BB962C8B-B14F-4D97-AF65-F5344CB8AC3E}">
        <p14:creationId xmlns:p14="http://schemas.microsoft.com/office/powerpoint/2010/main" val="17535696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059"/>
          <p:cNvSpPr txBox="1">
            <a:spLocks noChangeArrowheads="1"/>
          </p:cNvSpPr>
          <p:nvPr/>
        </p:nvSpPr>
        <p:spPr bwMode="auto">
          <a:xfrm>
            <a:off x="152400" y="9144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Emergency Management Guidance.  </a:t>
            </a:r>
            <a:endParaRPr lang="en-US" sz="2400" b="0" kern="0" dirty="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The Federal government responds in accordance with NIMS and the National Response Framework (NRF) as prescribed in Homeland Security Presidential Directive 5 (HSPD-5).  The FEMA is responsible for coordinating the delivery of federal disaster relief to state and local governments under presidentially declared disasters and emergencies.</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NIMS serves as the fundamental template of emergency management.</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endParaRPr lang="en-US" b="0" kern="0" dirty="0">
              <a:latin typeface="Calibri" pitchFamily="34" charset="0"/>
              <a:cs typeface="Calibri" pitchFamily="34" charset="0"/>
            </a:endParaRPr>
          </a:p>
        </p:txBody>
      </p:sp>
      <p:sp>
        <p:nvSpPr>
          <p:cNvPr id="7" name="Title 1"/>
          <p:cNvSpPr txBox="1">
            <a:spLocks/>
          </p:cNvSpPr>
          <p:nvPr/>
        </p:nvSpPr>
        <p:spPr>
          <a:xfrm>
            <a:off x="1196451" y="304800"/>
            <a:ext cx="5128149" cy="8683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a:solidFill>
                  <a:schemeClr val="bg1"/>
                </a:solidFill>
              </a:rPr>
              <a:t>Components  </a:t>
            </a:r>
            <a:r>
              <a:rPr lang="en-US" sz="2400" dirty="0">
                <a:solidFill>
                  <a:schemeClr val="bg1"/>
                </a:solidFill>
              </a:rPr>
              <a:t>(continued)</a:t>
            </a:r>
          </a:p>
        </p:txBody>
      </p:sp>
      <p:sp>
        <p:nvSpPr>
          <p:cNvPr id="2" name="Slide Number Placeholder 1"/>
          <p:cNvSpPr>
            <a:spLocks noGrp="1"/>
          </p:cNvSpPr>
          <p:nvPr>
            <p:ph type="sldNum" sz="quarter" idx="4"/>
          </p:nvPr>
        </p:nvSpPr>
        <p:spPr/>
        <p:txBody>
          <a:bodyPr/>
          <a:lstStyle/>
          <a:p>
            <a:fld id="{92701AAA-C610-44FA-AAF6-900CDDFFB84A}" type="slidenum">
              <a:rPr lang="en-US" smtClean="0"/>
              <a:t>21</a:t>
            </a:fld>
            <a:endParaRPr lang="en-US" dirty="0"/>
          </a:p>
        </p:txBody>
      </p:sp>
    </p:spTree>
    <p:extLst>
      <p:ext uri="{BB962C8B-B14F-4D97-AF65-F5344CB8AC3E}">
        <p14:creationId xmlns:p14="http://schemas.microsoft.com/office/powerpoint/2010/main" val="288512994"/>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Joint Field Office  </a:t>
            </a:r>
            <a:r>
              <a:rPr lang="en-US" sz="2400" dirty="0"/>
              <a:t>(continued)</a:t>
            </a:r>
          </a:p>
        </p:txBody>
      </p:sp>
      <p:sp>
        <p:nvSpPr>
          <p:cNvPr id="3" name="Slide Number Placeholder 2"/>
          <p:cNvSpPr>
            <a:spLocks noGrp="1"/>
          </p:cNvSpPr>
          <p:nvPr>
            <p:ph type="sldNum" sz="quarter" idx="12"/>
          </p:nvPr>
        </p:nvSpPr>
        <p:spPr/>
        <p:txBody>
          <a:bodyPr/>
          <a:lstStyle/>
          <a:p>
            <a:fld id="{92701AAA-C610-44FA-AAF6-900CDDFFB84A}" type="slidenum">
              <a:rPr lang="en-US" smtClean="0"/>
              <a:t>210</a:t>
            </a:fld>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14600" y="1582892"/>
            <a:ext cx="6172200" cy="4732681"/>
          </a:xfrm>
          <a:prstGeom prst="rect">
            <a:avLst/>
          </a:prstGeom>
        </p:spPr>
      </p:pic>
      <p:sp>
        <p:nvSpPr>
          <p:cNvPr id="5" name="Rectangle 2059"/>
          <p:cNvSpPr txBox="1">
            <a:spLocks noChangeArrowheads="1"/>
          </p:cNvSpPr>
          <p:nvPr/>
        </p:nvSpPr>
        <p:spPr bwMode="auto">
          <a:xfrm>
            <a:off x="152400" y="685800"/>
            <a:ext cx="81534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Technology</a:t>
            </a:r>
            <a:endParaRPr lang="en-US" sz="2800" b="0" kern="0" dirty="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spTree>
    <p:extLst>
      <p:ext uri="{BB962C8B-B14F-4D97-AF65-F5344CB8AC3E}">
        <p14:creationId xmlns:p14="http://schemas.microsoft.com/office/powerpoint/2010/main" val="790002613"/>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Joint Field Office  </a:t>
            </a:r>
            <a:r>
              <a:rPr lang="en-US" sz="2400" dirty="0"/>
              <a:t>(continued)</a:t>
            </a:r>
          </a:p>
        </p:txBody>
      </p:sp>
      <p:sp>
        <p:nvSpPr>
          <p:cNvPr id="3" name="Slide Number Placeholder 2"/>
          <p:cNvSpPr>
            <a:spLocks noGrp="1"/>
          </p:cNvSpPr>
          <p:nvPr>
            <p:ph type="sldNum" sz="quarter" idx="12"/>
          </p:nvPr>
        </p:nvSpPr>
        <p:spPr/>
        <p:txBody>
          <a:bodyPr/>
          <a:lstStyle/>
          <a:p>
            <a:fld id="{92701AAA-C610-44FA-AAF6-900CDDFFB84A}" type="slidenum">
              <a:rPr lang="en-US" smtClean="0"/>
              <a:t>211</a:t>
            </a:fld>
            <a:endParaRPr lang="en-US" dirty="0"/>
          </a:p>
        </p:txBody>
      </p:sp>
      <p:pic>
        <p:nvPicPr>
          <p:cNvPr id="5" name="Picture 4"/>
          <p:cNvPicPr>
            <a:picLocks noChangeAspect="1"/>
          </p:cNvPicPr>
          <p:nvPr/>
        </p:nvPicPr>
        <p:blipFill>
          <a:blip r:embed="rId3" cstate="email">
            <a:lum bright="-20000" contrast="40000"/>
            <a:extLst>
              <a:ext uri="{28A0092B-C50C-407E-A947-70E740481C1C}">
                <a14:useLocalDpi xmlns:a14="http://schemas.microsoft.com/office/drawing/2010/main"/>
              </a:ext>
            </a:extLst>
          </a:blip>
          <a:stretch>
            <a:fillRect/>
          </a:stretch>
        </p:blipFill>
        <p:spPr>
          <a:xfrm>
            <a:off x="888719" y="1500049"/>
            <a:ext cx="4071901" cy="50839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descr="دهشة - ويكيبيديا، الموسوعة الحرة"/>
          <p:cNvPicPr>
            <a:picLocks noChangeAspect="1"/>
          </p:cNvPicPr>
          <p:nvPr/>
        </p:nvPicPr>
        <p:blipFill>
          <a:blip r:embed="rId4">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6743700" y="1676400"/>
            <a:ext cx="1752600" cy="1752600"/>
          </a:xfrm>
          <a:prstGeom prst="rect">
            <a:avLst/>
          </a:prstGeom>
        </p:spPr>
      </p:pic>
      <p:pic>
        <p:nvPicPr>
          <p:cNvPr id="7" name="Picture 6" descr="April2008FLood 087.jpg"/>
          <p:cNvPicPr/>
          <p:nvPr/>
        </p:nvPicPr>
        <p:blipFill>
          <a:blip r:embed="rId5" cstate="email">
            <a:extLst>
              <a:ext uri="{28A0092B-C50C-407E-A947-70E740481C1C}">
                <a14:useLocalDpi xmlns:a14="http://schemas.microsoft.com/office/drawing/2010/main"/>
              </a:ext>
            </a:extLst>
          </a:blip>
          <a:stretch>
            <a:fillRect/>
          </a:stretch>
        </p:blipFill>
        <p:spPr>
          <a:xfrm>
            <a:off x="5474017" y="3581400"/>
            <a:ext cx="3022283" cy="2107476"/>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6224667" y="5959678"/>
            <a:ext cx="1928733" cy="276999"/>
          </a:xfrm>
          <a:prstGeom prst="rect">
            <a:avLst/>
          </a:prstGeom>
          <a:noFill/>
        </p:spPr>
        <p:txBody>
          <a:bodyPr wrap="none" rtlCol="0">
            <a:spAutoFit/>
          </a:bodyPr>
          <a:lstStyle/>
          <a:p>
            <a:r>
              <a:rPr lang="en-US" sz="1200" dirty="0"/>
              <a:t>Photo courtesy of  MEMA</a:t>
            </a:r>
          </a:p>
        </p:txBody>
      </p:sp>
    </p:spTree>
    <p:extLst>
      <p:ext uri="{BB962C8B-B14F-4D97-AF65-F5344CB8AC3E}">
        <p14:creationId xmlns:p14="http://schemas.microsoft.com/office/powerpoint/2010/main" val="3275233237"/>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2701AAA-C610-44FA-AAF6-900CDDFFB84A}" type="slidenum">
              <a:rPr lang="en-US" smtClean="0"/>
              <a:t>212</a:t>
            </a:fld>
            <a:endParaRPr lang="en-US" dirty="0"/>
          </a:p>
        </p:txBody>
      </p:sp>
      <p:pic>
        <p:nvPicPr>
          <p:cNvPr id="3" name="Picture 2"/>
          <p:cNvPicPr>
            <a:picLocks noChangeAspect="1"/>
          </p:cNvPicPr>
          <p:nvPr/>
        </p:nvPicPr>
        <p:blipFill>
          <a:blip r:embed="rId3" cstate="email">
            <a:lum bright="-20000" contrast="40000"/>
            <a:extLst>
              <a:ext uri="{28A0092B-C50C-407E-A947-70E740481C1C}">
                <a14:useLocalDpi xmlns:a14="http://schemas.microsoft.com/office/drawing/2010/main"/>
              </a:ext>
            </a:extLst>
          </a:blip>
          <a:stretch>
            <a:fillRect/>
          </a:stretch>
        </p:blipFill>
        <p:spPr>
          <a:xfrm>
            <a:off x="609600" y="1448000"/>
            <a:ext cx="3796403" cy="5029000"/>
          </a:xfrm>
          <a:prstGeom prst="rect">
            <a:avLst/>
          </a:prstGeom>
        </p:spPr>
      </p:pic>
      <p:pic>
        <p:nvPicPr>
          <p:cNvPr id="5" name="Picture 4"/>
          <p:cNvPicPr>
            <a:picLocks noChangeAspect="1"/>
          </p:cNvPicPr>
          <p:nvPr/>
        </p:nvPicPr>
        <p:blipFill>
          <a:blip r:embed="rId4" cstate="email">
            <a:lum bright="-20000" contrast="40000"/>
            <a:extLst>
              <a:ext uri="{28A0092B-C50C-407E-A947-70E740481C1C}">
                <a14:useLocalDpi xmlns:a14="http://schemas.microsoft.com/office/drawing/2010/main"/>
              </a:ext>
            </a:extLst>
          </a:blip>
          <a:stretch>
            <a:fillRect/>
          </a:stretch>
        </p:blipFill>
        <p:spPr>
          <a:xfrm>
            <a:off x="4707986" y="1448000"/>
            <a:ext cx="3786311" cy="5029000"/>
          </a:xfrm>
          <a:prstGeom prst="rect">
            <a:avLst/>
          </a:prstGeom>
        </p:spPr>
      </p:pic>
      <p:sp>
        <p:nvSpPr>
          <p:cNvPr id="6" name="Title 1"/>
          <p:cNvSpPr txBox="1">
            <a:spLocks/>
          </p:cNvSpPr>
          <p:nvPr/>
        </p:nvSpPr>
        <p:spPr>
          <a:xfrm>
            <a:off x="1676400" y="350838"/>
            <a:ext cx="6629400" cy="868362"/>
          </a:xfrm>
          <a:prstGeom prst="rect">
            <a:avLst/>
          </a:prstGeom>
        </p:spPr>
        <p:txBody>
          <a:bodyPr/>
          <a:lstStyle>
            <a:lvl1pPr algn="l" rtl="0" eaLnBrk="1" fontAlgn="base" hangingPunct="1">
              <a:spcBef>
                <a:spcPct val="0"/>
              </a:spcBef>
              <a:spcAft>
                <a:spcPct val="0"/>
              </a:spcAft>
              <a:defRPr sz="40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a:t>Joint Field Office  </a:t>
            </a:r>
            <a:r>
              <a:rPr lang="en-US" sz="2400" kern="0"/>
              <a:t>(continued)</a:t>
            </a:r>
            <a:endParaRPr lang="en-US" sz="2400" kern="0" dirty="0"/>
          </a:p>
        </p:txBody>
      </p:sp>
    </p:spTree>
    <p:extLst>
      <p:ext uri="{BB962C8B-B14F-4D97-AF65-F5344CB8AC3E}">
        <p14:creationId xmlns:p14="http://schemas.microsoft.com/office/powerpoint/2010/main" val="3787533065"/>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Joint Field Office  </a:t>
            </a:r>
            <a:r>
              <a:rPr lang="en-US" sz="2400" dirty="0"/>
              <a:t>(continued)</a:t>
            </a:r>
          </a:p>
        </p:txBody>
      </p:sp>
      <p:sp>
        <p:nvSpPr>
          <p:cNvPr id="3" name="Slide Number Placeholder 2"/>
          <p:cNvSpPr>
            <a:spLocks noGrp="1"/>
          </p:cNvSpPr>
          <p:nvPr>
            <p:ph type="sldNum" sz="quarter" idx="12"/>
          </p:nvPr>
        </p:nvSpPr>
        <p:spPr/>
        <p:txBody>
          <a:bodyPr/>
          <a:lstStyle/>
          <a:p>
            <a:fld id="{92701AAA-C610-44FA-AAF6-900CDDFFB84A}" type="slidenum">
              <a:rPr lang="en-US" smtClean="0"/>
              <a:t>213</a:t>
            </a:fld>
            <a:endParaRPr lang="en-US" dirty="0"/>
          </a:p>
        </p:txBody>
      </p:sp>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114800" y="1371600"/>
            <a:ext cx="3886200" cy="5294948"/>
          </a:xfrm>
          <a:prstGeom prst="rect">
            <a:avLst/>
          </a:prstGeom>
        </p:spPr>
      </p:pic>
      <p:pic>
        <p:nvPicPr>
          <p:cNvPr id="5" name="Picture 4"/>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41514" y="3352800"/>
            <a:ext cx="3962400" cy="1905000"/>
          </a:xfrm>
          <a:prstGeom prst="rect">
            <a:avLst/>
          </a:prstGeom>
        </p:spPr>
      </p:pic>
    </p:spTree>
    <p:extLst>
      <p:ext uri="{BB962C8B-B14F-4D97-AF65-F5344CB8AC3E}">
        <p14:creationId xmlns:p14="http://schemas.microsoft.com/office/powerpoint/2010/main" val="4279504286"/>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Joint Field Office  </a:t>
            </a:r>
            <a:r>
              <a:rPr lang="en-US" sz="2400" dirty="0"/>
              <a:t>(continued)</a:t>
            </a:r>
          </a:p>
        </p:txBody>
      </p:sp>
      <p:sp>
        <p:nvSpPr>
          <p:cNvPr id="3" name="Slide Number Placeholder 2"/>
          <p:cNvSpPr>
            <a:spLocks noGrp="1"/>
          </p:cNvSpPr>
          <p:nvPr>
            <p:ph type="sldNum" sz="quarter" idx="12"/>
          </p:nvPr>
        </p:nvSpPr>
        <p:spPr/>
        <p:txBody>
          <a:bodyPr/>
          <a:lstStyle/>
          <a:p>
            <a:fld id="{92701AAA-C610-44FA-AAF6-900CDDFFB84A}" type="slidenum">
              <a:rPr lang="en-US" smtClean="0"/>
              <a:t>214</a:t>
            </a:fld>
            <a:endParaRPr lang="en-US" dirty="0"/>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3400" y="1297205"/>
            <a:ext cx="4211776" cy="5424270"/>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l="57295" t="71523"/>
          <a:stretch/>
        </p:blipFill>
        <p:spPr>
          <a:xfrm>
            <a:off x="5389425" y="2821720"/>
            <a:ext cx="3280282" cy="2817080"/>
          </a:xfrm>
          <a:prstGeom prst="rect">
            <a:avLst/>
          </a:prstGeom>
        </p:spPr>
      </p:pic>
      <p:sp>
        <p:nvSpPr>
          <p:cNvPr id="8" name="Rectangle 2059"/>
          <p:cNvSpPr txBox="1">
            <a:spLocks noChangeArrowheads="1"/>
          </p:cNvSpPr>
          <p:nvPr/>
        </p:nvSpPr>
        <p:spPr bwMode="auto">
          <a:xfrm>
            <a:off x="4876800" y="685800"/>
            <a:ext cx="3810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Technology </a:t>
            </a:r>
            <a:r>
              <a:rPr lang="en-US" sz="1400" b="0" kern="0" dirty="0">
                <a:solidFill>
                  <a:schemeClr val="tx2"/>
                </a:solidFill>
                <a:latin typeface="Calibri" pitchFamily="34" charset="0"/>
                <a:cs typeface="Calibri" pitchFamily="34" charset="0"/>
              </a:rPr>
              <a:t>(conclusion)</a:t>
            </a:r>
            <a:endParaRPr lang="en-US" sz="1400" b="0" kern="0" dirty="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cxnSp>
        <p:nvCxnSpPr>
          <p:cNvPr id="5" name="Straight Arrow Connector 4"/>
          <p:cNvCxnSpPr/>
          <p:nvPr/>
        </p:nvCxnSpPr>
        <p:spPr>
          <a:xfrm flipV="1">
            <a:off x="2992575" y="2971800"/>
            <a:ext cx="2341425" cy="220980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9" name="Straight Arrow Connector 8"/>
          <p:cNvCxnSpPr/>
          <p:nvPr/>
        </p:nvCxnSpPr>
        <p:spPr>
          <a:xfrm flipV="1">
            <a:off x="4648200" y="5638800"/>
            <a:ext cx="3756318" cy="960437"/>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077978639"/>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2701AAA-C610-44FA-AAF6-900CDDFFB84A}" type="slidenum">
              <a:rPr lang="en-US" smtClean="0"/>
              <a:t>215</a:t>
            </a:fld>
            <a:endParaRPr lang="en-US" dirty="0"/>
          </a:p>
        </p:txBody>
      </p:sp>
      <p:sp>
        <p:nvSpPr>
          <p:cNvPr id="3" name="Title 1"/>
          <p:cNvSpPr txBox="1">
            <a:spLocks/>
          </p:cNvSpPr>
          <p:nvPr/>
        </p:nvSpPr>
        <p:spPr>
          <a:xfrm>
            <a:off x="1676400" y="427038"/>
            <a:ext cx="6629400" cy="868362"/>
          </a:xfrm>
          <a:prstGeom prst="rect">
            <a:avLst/>
          </a:prstGeom>
        </p:spPr>
        <p:txBody>
          <a:bodyPr/>
          <a:lstStyle>
            <a:lvl1pPr algn="l" rtl="0" eaLnBrk="1" fontAlgn="base" hangingPunct="1">
              <a:spcBef>
                <a:spcPct val="0"/>
              </a:spcBef>
              <a:spcAft>
                <a:spcPct val="0"/>
              </a:spcAft>
              <a:defRPr sz="40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a:t>Joint Field Office  </a:t>
            </a:r>
            <a:r>
              <a:rPr lang="en-US" sz="2400" kern="0"/>
              <a:t>(continued)</a:t>
            </a:r>
            <a:endParaRPr lang="en-US" sz="2400" kern="0" dirty="0"/>
          </a:p>
        </p:txBody>
      </p:sp>
      <p:pic>
        <p:nvPicPr>
          <p:cNvPr id="5" name="Picture 4"/>
          <p:cNvPicPr>
            <a:picLocks noChangeAspect="1"/>
          </p:cNvPicPr>
          <p:nvPr/>
        </p:nvPicPr>
        <p:blipFill>
          <a:blip r:embed="rId3"/>
          <a:stretch>
            <a:fillRect/>
          </a:stretch>
        </p:blipFill>
        <p:spPr>
          <a:xfrm>
            <a:off x="4724400" y="1905000"/>
            <a:ext cx="3132374" cy="4191000"/>
          </a:xfrm>
          <a:prstGeom prst="rect">
            <a:avLst/>
          </a:prstGeom>
        </p:spPr>
      </p:pic>
      <p:pic>
        <p:nvPicPr>
          <p:cNvPr id="7" name="Picture 6" descr="http://2.bp.blogspot.com/_sFZMJLllP-M/TQY9NV9KagI/AAAAAAAAAzA ..."/>
          <p:cNvPicPr>
            <a:picLocks noChangeAspect="1"/>
          </p:cNvPicPr>
          <p:nvPr/>
        </p:nvPicPr>
        <p:blipFill>
          <a:blip r:embed="rId4"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643016" y="3657600"/>
            <a:ext cx="1887511" cy="1758950"/>
          </a:xfrm>
          <a:prstGeom prst="rect">
            <a:avLst/>
          </a:prstGeom>
        </p:spPr>
      </p:pic>
      <p:sp>
        <p:nvSpPr>
          <p:cNvPr id="8" name="Cloud Callout 7"/>
          <p:cNvSpPr/>
          <p:nvPr/>
        </p:nvSpPr>
        <p:spPr>
          <a:xfrm>
            <a:off x="1371600" y="1600200"/>
            <a:ext cx="2819400" cy="1600200"/>
          </a:xfrm>
          <a:prstGeom prst="cloudCallout">
            <a:avLst>
              <a:gd name="adj1" fmla="val -31567"/>
              <a:gd name="adj2" fmla="val 7787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 can’t be here, I have to be in the field!!!</a:t>
            </a:r>
          </a:p>
        </p:txBody>
      </p:sp>
      <p:sp>
        <p:nvSpPr>
          <p:cNvPr id="4" name="TextBox 3"/>
          <p:cNvSpPr txBox="1"/>
          <p:nvPr/>
        </p:nvSpPr>
        <p:spPr>
          <a:xfrm>
            <a:off x="2971800" y="3962400"/>
            <a:ext cx="1415772" cy="369332"/>
          </a:xfrm>
          <a:prstGeom prst="rect">
            <a:avLst/>
          </a:prstGeom>
          <a:noFill/>
        </p:spPr>
        <p:txBody>
          <a:bodyPr wrap="none" rtlCol="0">
            <a:spAutoFit/>
          </a:bodyPr>
          <a:lstStyle/>
          <a:p>
            <a:r>
              <a:rPr lang="en-US" b="1" dirty="0"/>
              <a:t>Or do you?</a:t>
            </a:r>
          </a:p>
        </p:txBody>
      </p:sp>
    </p:spTree>
    <p:extLst>
      <p:ext uri="{BB962C8B-B14F-4D97-AF65-F5344CB8AC3E}">
        <p14:creationId xmlns:p14="http://schemas.microsoft.com/office/powerpoint/2010/main" val="3266808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Joint Field Office  </a:t>
            </a:r>
            <a:r>
              <a:rPr lang="en-US" sz="2400" dirty="0"/>
              <a:t>(continued)</a:t>
            </a:r>
          </a:p>
        </p:txBody>
      </p:sp>
      <p:sp>
        <p:nvSpPr>
          <p:cNvPr id="3" name="Slide Number Placeholder 2"/>
          <p:cNvSpPr>
            <a:spLocks noGrp="1"/>
          </p:cNvSpPr>
          <p:nvPr>
            <p:ph type="sldNum" sz="quarter" idx="12"/>
          </p:nvPr>
        </p:nvSpPr>
        <p:spPr/>
        <p:txBody>
          <a:bodyPr/>
          <a:lstStyle/>
          <a:p>
            <a:fld id="{92701AAA-C610-44FA-AAF6-900CDDFFB84A}" type="slidenum">
              <a:rPr lang="en-US" smtClean="0"/>
              <a:t>216</a:t>
            </a:fld>
            <a:endParaRPr lang="en-US" dirty="0"/>
          </a:p>
        </p:txBody>
      </p:sp>
      <p:sp>
        <p:nvSpPr>
          <p:cNvPr id="10" name="Rectangle 2059"/>
          <p:cNvSpPr txBox="1">
            <a:spLocks noChangeArrowheads="1"/>
          </p:cNvSpPr>
          <p:nvPr/>
        </p:nvSpPr>
        <p:spPr bwMode="auto">
          <a:xfrm>
            <a:off x="152400" y="914400"/>
            <a:ext cx="81534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Political pressures can be felt, which are driven by community expectations and shrinking resources.</a:t>
            </a:r>
          </a:p>
          <a:p>
            <a:pPr marL="342900" marR="0" lvl="1" indent="0" algn="l" defTabSz="914400" rtl="0" eaLnBrk="0" fontAlgn="base" latinLnBrk="0" hangingPunct="0">
              <a:spcBef>
                <a:spcPct val="30000"/>
              </a:spcBef>
              <a:spcAft>
                <a:spcPct val="0"/>
              </a:spcAft>
              <a:buClr>
                <a:srgbClr val="B0B1B3"/>
              </a:buClr>
              <a:buSzTx/>
              <a:buNone/>
              <a:tabLst/>
              <a:defRPr/>
            </a:pPr>
            <a:endParaRPr lang="en-US" sz="800" b="0" kern="0" dirty="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Perhaps some communities are more equal than others?</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What are examples of political pressure (in regard to floodplain management issues)?</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How might you steer these issues to a reasonable conclusion?</a:t>
            </a:r>
          </a:p>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b="0" kern="0" dirty="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spTree>
    <p:extLst>
      <p:ext uri="{BB962C8B-B14F-4D97-AF65-F5344CB8AC3E}">
        <p14:creationId xmlns:p14="http://schemas.microsoft.com/office/powerpoint/2010/main" val="3801170621"/>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Joint Field Office  </a:t>
            </a:r>
            <a:r>
              <a:rPr lang="en-US" sz="2400" dirty="0"/>
              <a:t>(continued)</a:t>
            </a:r>
          </a:p>
        </p:txBody>
      </p:sp>
      <p:sp>
        <p:nvSpPr>
          <p:cNvPr id="3" name="Slide Number Placeholder 2"/>
          <p:cNvSpPr>
            <a:spLocks noGrp="1"/>
          </p:cNvSpPr>
          <p:nvPr>
            <p:ph type="sldNum" sz="quarter" idx="12"/>
          </p:nvPr>
        </p:nvSpPr>
        <p:spPr/>
        <p:txBody>
          <a:bodyPr/>
          <a:lstStyle/>
          <a:p>
            <a:fld id="{92701AAA-C610-44FA-AAF6-900CDDFFB84A}" type="slidenum">
              <a:rPr lang="en-US" smtClean="0"/>
              <a:t>217</a:t>
            </a:fld>
            <a:endParaRPr lang="en-US" dirty="0"/>
          </a:p>
        </p:txBody>
      </p:sp>
      <p:sp>
        <p:nvSpPr>
          <p:cNvPr id="10" name="Rectangle 2059"/>
          <p:cNvSpPr txBox="1">
            <a:spLocks noChangeArrowheads="1"/>
          </p:cNvSpPr>
          <p:nvPr/>
        </p:nvSpPr>
        <p:spPr bwMode="auto">
          <a:xfrm>
            <a:off x="152400" y="914400"/>
            <a:ext cx="81534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Media stories and legal inquiries often do not recognize that natural disasters are inevitable.  There seems to be a trend to “find who is accountable” to the flood damaged community and/or homeowner.</a:t>
            </a:r>
          </a:p>
          <a:p>
            <a:pPr marL="342900" marR="0" lvl="1" indent="0" algn="l" defTabSz="914400" rtl="0" eaLnBrk="0" fontAlgn="base" latinLnBrk="0" hangingPunct="0">
              <a:spcBef>
                <a:spcPct val="30000"/>
              </a:spcBef>
              <a:spcAft>
                <a:spcPct val="0"/>
              </a:spcAft>
              <a:buClr>
                <a:srgbClr val="B0B1B3"/>
              </a:buClr>
              <a:buSzTx/>
              <a:buNone/>
              <a:tabLst/>
              <a:defRPr/>
            </a:pPr>
            <a:endParaRPr lang="en-US" sz="800" b="0" kern="0" dirty="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Legal inquiries are morphing; however, the trend of wind vs. water continues in major hurricane events.</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When a highly rated CRS community is heavily impacted by flood/surge, who is at fault?</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How can you assist the PIO in media releases?</a:t>
            </a:r>
          </a:p>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b="0" kern="0" dirty="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spTree>
    <p:extLst>
      <p:ext uri="{BB962C8B-B14F-4D97-AF65-F5344CB8AC3E}">
        <p14:creationId xmlns:p14="http://schemas.microsoft.com/office/powerpoint/2010/main" val="1898115158"/>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Joint Field Office  </a:t>
            </a:r>
            <a:r>
              <a:rPr lang="en-US" sz="2400" dirty="0"/>
              <a:t>(continued)</a:t>
            </a:r>
          </a:p>
        </p:txBody>
      </p:sp>
      <p:sp>
        <p:nvSpPr>
          <p:cNvPr id="3" name="Slide Number Placeholder 2"/>
          <p:cNvSpPr>
            <a:spLocks noGrp="1"/>
          </p:cNvSpPr>
          <p:nvPr>
            <p:ph type="sldNum" sz="quarter" idx="12"/>
          </p:nvPr>
        </p:nvSpPr>
        <p:spPr/>
        <p:txBody>
          <a:bodyPr/>
          <a:lstStyle/>
          <a:p>
            <a:fld id="{92701AAA-C610-44FA-AAF6-900CDDFFB84A}" type="slidenum">
              <a:rPr lang="en-US" smtClean="0"/>
              <a:t>218</a:t>
            </a:fld>
            <a:endParaRPr lang="en-US" dirty="0"/>
          </a:p>
        </p:txBody>
      </p:sp>
      <p:sp>
        <p:nvSpPr>
          <p:cNvPr id="10" name="Rectangle 2059"/>
          <p:cNvSpPr txBox="1">
            <a:spLocks noChangeArrowheads="1"/>
          </p:cNvSpPr>
          <p:nvPr/>
        </p:nvSpPr>
        <p:spPr bwMode="auto">
          <a:xfrm>
            <a:off x="152400" y="914400"/>
            <a:ext cx="81534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If you could write the headline, what would it say?</a:t>
            </a:r>
          </a:p>
          <a:p>
            <a:pPr marL="342900" marR="0" lvl="1" indent="0" algn="l" defTabSz="914400" rtl="0" eaLnBrk="0" fontAlgn="base" latinLnBrk="0" hangingPunct="0">
              <a:spcBef>
                <a:spcPct val="30000"/>
              </a:spcBef>
              <a:spcAft>
                <a:spcPct val="0"/>
              </a:spcAft>
              <a:buClr>
                <a:srgbClr val="B0B1B3"/>
              </a:buClr>
              <a:buSzTx/>
              <a:buNone/>
              <a:tabLst/>
              <a:defRPr/>
            </a:pPr>
            <a:endParaRPr lang="en-US" sz="800" b="0" kern="0" dirty="0">
              <a:solidFill>
                <a:schemeClr val="tx2"/>
              </a:solidFill>
              <a:latin typeface="Calibri" pitchFamily="34" charset="0"/>
              <a:cs typeface="Calibri" pitchFamily="34" charset="0"/>
            </a:endParaRPr>
          </a:p>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b="0" kern="0" dirty="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pic>
        <p:nvPicPr>
          <p:cNvPr id="4" name="Picture 3" descr="EDN113-2012-GroupProject - RRR Resources"/>
          <p:cNvPicPr>
            <a:picLocks noChangeAspect="1"/>
          </p:cNvPicPr>
          <p:nvPr/>
        </p:nvPicPr>
        <p:blipFill>
          <a:blip r:embed="rId3"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2743200" y="2971800"/>
            <a:ext cx="3657600" cy="2743200"/>
          </a:xfrm>
          <a:prstGeom prst="rect">
            <a:avLst/>
          </a:prstGeom>
        </p:spPr>
      </p:pic>
    </p:spTree>
    <p:extLst>
      <p:ext uri="{BB962C8B-B14F-4D97-AF65-F5344CB8AC3E}">
        <p14:creationId xmlns:p14="http://schemas.microsoft.com/office/powerpoint/2010/main" val="1691034855"/>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Joint Field Office  </a:t>
            </a:r>
            <a:r>
              <a:rPr lang="en-US" sz="2400" dirty="0"/>
              <a:t>(continued)</a:t>
            </a:r>
          </a:p>
        </p:txBody>
      </p:sp>
      <p:sp>
        <p:nvSpPr>
          <p:cNvPr id="3" name="Slide Number Placeholder 2"/>
          <p:cNvSpPr>
            <a:spLocks noGrp="1"/>
          </p:cNvSpPr>
          <p:nvPr>
            <p:ph type="sldNum" sz="quarter" idx="12"/>
          </p:nvPr>
        </p:nvSpPr>
        <p:spPr/>
        <p:txBody>
          <a:bodyPr/>
          <a:lstStyle/>
          <a:p>
            <a:fld id="{92701AAA-C610-44FA-AAF6-900CDDFFB84A}" type="slidenum">
              <a:rPr lang="en-US" smtClean="0"/>
              <a:t>219</a:t>
            </a:fld>
            <a:endParaRPr lang="en-US" dirty="0"/>
          </a:p>
        </p:txBody>
      </p:sp>
      <p:sp>
        <p:nvSpPr>
          <p:cNvPr id="10" name="Rectangle 2059"/>
          <p:cNvSpPr txBox="1">
            <a:spLocks noChangeArrowheads="1"/>
          </p:cNvSpPr>
          <p:nvPr/>
        </p:nvSpPr>
        <p:spPr bwMode="auto">
          <a:xfrm>
            <a:off x="152400" y="914400"/>
            <a:ext cx="81534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Generally, you will find yourself in the “Mitigation Nation” portion of the JFO, firmly entrenched with a host of FEMA reservists.</a:t>
            </a:r>
          </a:p>
          <a:p>
            <a:pPr marL="342900" marR="0" lvl="1" indent="0" algn="l" defTabSz="914400" rtl="0" eaLnBrk="0" fontAlgn="base" latinLnBrk="0" hangingPunct="0">
              <a:spcBef>
                <a:spcPct val="30000"/>
              </a:spcBef>
              <a:spcAft>
                <a:spcPct val="0"/>
              </a:spcAft>
              <a:buClr>
                <a:srgbClr val="B0B1B3"/>
              </a:buClr>
              <a:buSzTx/>
              <a:buNone/>
              <a:tabLst/>
              <a:defRPr/>
            </a:pPr>
            <a:endParaRPr lang="en-US" sz="800" b="0" kern="0" dirty="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Bring with you all state FPM related publications that you have (digital preferred), your community data and an infinite amount of patience.</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Be prepared to answer all sorts of questions and don’t let FEMA dictate to you what will be done.  It is a partnership, but it is your State (and you will have to do any needed “clean up” after they are gone).</a:t>
            </a:r>
          </a:p>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b="0" kern="0" dirty="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spTree>
    <p:extLst>
      <p:ext uri="{BB962C8B-B14F-4D97-AF65-F5344CB8AC3E}">
        <p14:creationId xmlns:p14="http://schemas.microsoft.com/office/powerpoint/2010/main" val="495690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059"/>
          <p:cNvSpPr txBox="1">
            <a:spLocks noChangeArrowheads="1"/>
          </p:cNvSpPr>
          <p:nvPr/>
        </p:nvSpPr>
        <p:spPr bwMode="auto">
          <a:xfrm>
            <a:off x="152400" y="9144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Emergency Management Guidance.  </a:t>
            </a:r>
            <a:r>
              <a:rPr lang="en-US" sz="2400" b="0" kern="0" dirty="0">
                <a:solidFill>
                  <a:schemeClr val="tx2"/>
                </a:solidFill>
                <a:latin typeface="Calibri" pitchFamily="34" charset="0"/>
                <a:cs typeface="Calibri" pitchFamily="34" charset="0"/>
              </a:rPr>
              <a:t>(conclusion)</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NIMS provides the environment in which local, state and federal governments function in order to prepare for, prevent, respond to and recover from incidents, regardless of cause, size or complexity.</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Statutory authorizations are promulgated upon the individual state statues and Governor Executive Orders concerning EM and local codes which cover EM operations.</a:t>
            </a:r>
          </a:p>
        </p:txBody>
      </p:sp>
      <p:sp>
        <p:nvSpPr>
          <p:cNvPr id="7" name="Title 1"/>
          <p:cNvSpPr txBox="1">
            <a:spLocks/>
          </p:cNvSpPr>
          <p:nvPr/>
        </p:nvSpPr>
        <p:spPr>
          <a:xfrm>
            <a:off x="1196451" y="304800"/>
            <a:ext cx="5128149" cy="8683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a:solidFill>
                  <a:schemeClr val="bg1"/>
                </a:solidFill>
              </a:rPr>
              <a:t>Components  </a:t>
            </a:r>
            <a:r>
              <a:rPr lang="en-US" sz="2400" dirty="0">
                <a:solidFill>
                  <a:schemeClr val="bg1"/>
                </a:solidFill>
              </a:rPr>
              <a:t>(continued)</a:t>
            </a:r>
          </a:p>
        </p:txBody>
      </p:sp>
      <p:sp>
        <p:nvSpPr>
          <p:cNvPr id="2" name="Slide Number Placeholder 1"/>
          <p:cNvSpPr>
            <a:spLocks noGrp="1"/>
          </p:cNvSpPr>
          <p:nvPr>
            <p:ph type="sldNum" sz="quarter" idx="4"/>
          </p:nvPr>
        </p:nvSpPr>
        <p:spPr/>
        <p:txBody>
          <a:bodyPr/>
          <a:lstStyle/>
          <a:p>
            <a:fld id="{92701AAA-C610-44FA-AAF6-900CDDFFB84A}" type="slidenum">
              <a:rPr lang="en-US" smtClean="0"/>
              <a:t>22</a:t>
            </a:fld>
            <a:endParaRPr lang="en-US" dirty="0"/>
          </a:p>
        </p:txBody>
      </p:sp>
    </p:spTree>
    <p:extLst>
      <p:ext uri="{BB962C8B-B14F-4D97-AF65-F5344CB8AC3E}">
        <p14:creationId xmlns:p14="http://schemas.microsoft.com/office/powerpoint/2010/main" val="2097357663"/>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Joint Field Office  </a:t>
            </a:r>
            <a:r>
              <a:rPr lang="en-US" sz="2400" dirty="0"/>
              <a:t>(continued)</a:t>
            </a:r>
          </a:p>
        </p:txBody>
      </p:sp>
      <p:sp>
        <p:nvSpPr>
          <p:cNvPr id="3" name="Slide Number Placeholder 2"/>
          <p:cNvSpPr>
            <a:spLocks noGrp="1"/>
          </p:cNvSpPr>
          <p:nvPr>
            <p:ph type="sldNum" sz="quarter" idx="12"/>
          </p:nvPr>
        </p:nvSpPr>
        <p:spPr/>
        <p:txBody>
          <a:bodyPr/>
          <a:lstStyle/>
          <a:p>
            <a:fld id="{92701AAA-C610-44FA-AAF6-900CDDFFB84A}" type="slidenum">
              <a:rPr lang="en-US" smtClean="0"/>
              <a:t>220</a:t>
            </a:fld>
            <a:endParaRPr lang="en-US" dirty="0"/>
          </a:p>
        </p:txBody>
      </p:sp>
      <p:sp>
        <p:nvSpPr>
          <p:cNvPr id="10" name="Rectangle 2059"/>
          <p:cNvSpPr txBox="1">
            <a:spLocks noChangeArrowheads="1"/>
          </p:cNvSpPr>
          <p:nvPr/>
        </p:nvSpPr>
        <p:spPr bwMode="auto">
          <a:xfrm>
            <a:off x="-2743200" y="815181"/>
            <a:ext cx="8153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ctr"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ctr"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The</a:t>
            </a:r>
          </a:p>
          <a:p>
            <a:pPr marL="342900" marR="0" lvl="1" indent="0" algn="ctr"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 “Mitigation Nation.”</a:t>
            </a:r>
            <a:endParaRPr lang="en-US" b="0" kern="0" dirty="0">
              <a:latin typeface="Calibri" pitchFamily="34" charset="0"/>
              <a:cs typeface="Calibri" pitchFamily="34" charset="0"/>
            </a:endParaRPr>
          </a:p>
          <a:p>
            <a:pPr marL="342900" marR="0" lvl="1" indent="0" algn="ctr" defTabSz="914400" rtl="0" eaLnBrk="0" fontAlgn="base" latinLnBrk="0" hangingPunct="0">
              <a:lnSpc>
                <a:spcPct val="150000"/>
              </a:lnSpc>
              <a:spcBef>
                <a:spcPct val="30000"/>
              </a:spcBef>
              <a:spcAft>
                <a:spcPct val="0"/>
              </a:spcAft>
              <a:buClr>
                <a:srgbClr val="B0B1B3"/>
              </a:buClr>
              <a:buSzTx/>
              <a:buNone/>
              <a:tabLst/>
              <a:defRPr/>
            </a:pPr>
            <a:endParaRPr lang="en-US" sz="2800" b="0" kern="0" dirty="0">
              <a:latin typeface="Calibri" pitchFamily="34" charset="0"/>
              <a:cs typeface="Calibri" pitchFamily="34" charset="0"/>
            </a:endParaRPr>
          </a:p>
          <a:p>
            <a:pPr marL="1587" marR="0" lvl="1" indent="0" algn="ctr"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pic>
        <p:nvPicPr>
          <p:cNvPr id="4" name="Picture 3"/>
          <p:cNvPicPr>
            <a:picLocks noChangeAspect="1"/>
          </p:cNvPicPr>
          <p:nvPr/>
        </p:nvPicPr>
        <p:blipFill rotWithShape="1">
          <a:blip r:embed="rId3" cstate="email">
            <a:duotone>
              <a:schemeClr val="accent1">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 uri="{28A0092B-C50C-407E-A947-70E740481C1C}">
                <a14:useLocalDpi xmlns:a14="http://schemas.microsoft.com/office/drawing/2010/main"/>
              </a:ext>
            </a:extLst>
          </a:blip>
          <a:srcRect/>
          <a:stretch/>
        </p:blipFill>
        <p:spPr>
          <a:xfrm>
            <a:off x="3276600" y="1653063"/>
            <a:ext cx="4724400" cy="4606289"/>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33400" y="3057206"/>
            <a:ext cx="2286000" cy="2286000"/>
          </a:xfrm>
          <a:prstGeom prst="rect">
            <a:avLst/>
          </a:prstGeom>
        </p:spPr>
      </p:pic>
      <p:sp>
        <p:nvSpPr>
          <p:cNvPr id="6" name="TextBox 5"/>
          <p:cNvSpPr txBox="1"/>
          <p:nvPr/>
        </p:nvSpPr>
        <p:spPr>
          <a:xfrm>
            <a:off x="1014199" y="5343206"/>
            <a:ext cx="1324402" cy="584775"/>
          </a:xfrm>
          <a:prstGeom prst="rect">
            <a:avLst/>
          </a:prstGeom>
          <a:noFill/>
        </p:spPr>
        <p:txBody>
          <a:bodyPr wrap="none" rtlCol="0">
            <a:spAutoFit/>
          </a:bodyPr>
          <a:lstStyle/>
          <a:p>
            <a:r>
              <a:rPr lang="en-US" sz="3200" dirty="0">
                <a:latin typeface="Californian FB" panose="0207040306080B030204" pitchFamily="18" charset="0"/>
              </a:rPr>
              <a:t>FEMA</a:t>
            </a:r>
          </a:p>
        </p:txBody>
      </p:sp>
      <p:sp>
        <p:nvSpPr>
          <p:cNvPr id="7" name="Rounded Rectangle 6"/>
          <p:cNvSpPr/>
          <p:nvPr/>
        </p:nvSpPr>
        <p:spPr>
          <a:xfrm>
            <a:off x="4572000" y="3276600"/>
            <a:ext cx="1066800" cy="23622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4603745"/>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Joint Field Office  </a:t>
            </a:r>
            <a:r>
              <a:rPr lang="en-US" sz="2400" dirty="0"/>
              <a:t>(continued)</a:t>
            </a:r>
          </a:p>
        </p:txBody>
      </p:sp>
      <p:sp>
        <p:nvSpPr>
          <p:cNvPr id="3" name="Slide Number Placeholder 2"/>
          <p:cNvSpPr>
            <a:spLocks noGrp="1"/>
          </p:cNvSpPr>
          <p:nvPr>
            <p:ph type="sldNum" sz="quarter" idx="12"/>
          </p:nvPr>
        </p:nvSpPr>
        <p:spPr/>
        <p:txBody>
          <a:bodyPr/>
          <a:lstStyle/>
          <a:p>
            <a:fld id="{92701AAA-C610-44FA-AAF6-900CDDFFB84A}" type="slidenum">
              <a:rPr lang="en-US" smtClean="0"/>
              <a:t>221</a:t>
            </a:fld>
            <a:endParaRPr lang="en-US" dirty="0"/>
          </a:p>
        </p:txBody>
      </p:sp>
      <p:sp>
        <p:nvSpPr>
          <p:cNvPr id="10" name="Rectangle 2059"/>
          <p:cNvSpPr txBox="1">
            <a:spLocks noChangeArrowheads="1"/>
          </p:cNvSpPr>
          <p:nvPr/>
        </p:nvSpPr>
        <p:spPr bwMode="auto">
          <a:xfrm>
            <a:off x="152400" y="457200"/>
            <a:ext cx="89916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Examples of past JFO plans that you will be presented.</a:t>
            </a:r>
          </a:p>
          <a:p>
            <a:pPr marL="342900" marR="0" lvl="1" indent="0" algn="l" defTabSz="914400" rtl="0" eaLnBrk="0" fontAlgn="base" latinLnBrk="0" hangingPunct="0">
              <a:spcBef>
                <a:spcPct val="30000"/>
              </a:spcBef>
              <a:spcAft>
                <a:spcPct val="0"/>
              </a:spcAft>
              <a:buClr>
                <a:srgbClr val="B0B1B3"/>
              </a:buClr>
              <a:buSzTx/>
              <a:buNone/>
              <a:tabLst/>
              <a:defRPr/>
            </a:pPr>
            <a:endParaRPr lang="en-US" sz="800" b="0" kern="0" dirty="0">
              <a:solidFill>
                <a:schemeClr val="tx2"/>
              </a:solidFill>
              <a:latin typeface="Calibri" pitchFamily="34" charset="0"/>
              <a:cs typeface="Calibri" pitchFamily="34" charset="0"/>
            </a:endParaRPr>
          </a:p>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b="0" kern="0" dirty="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82880" y="2133600"/>
            <a:ext cx="3330841" cy="43195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600200" y="1828602"/>
            <a:ext cx="3304058" cy="44662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28"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859440" y="2186338"/>
            <a:ext cx="3320235" cy="44672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29" name="Picture 5"/>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856560" y="1798122"/>
            <a:ext cx="2894560" cy="38107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9" name="TextBox 8"/>
          <p:cNvSpPr txBox="1"/>
          <p:nvPr/>
        </p:nvSpPr>
        <p:spPr>
          <a:xfrm>
            <a:off x="7326462" y="5946528"/>
            <a:ext cx="1710789" cy="369332"/>
          </a:xfrm>
          <a:prstGeom prst="rect">
            <a:avLst/>
          </a:prstGeom>
          <a:noFill/>
          <a:ln>
            <a:solidFill>
              <a:srgbClr val="FF0000"/>
            </a:solidFill>
          </a:ln>
        </p:spPr>
        <p:txBody>
          <a:bodyPr wrap="none" rtlCol="0">
            <a:spAutoFit/>
          </a:bodyPr>
          <a:lstStyle/>
          <a:p>
            <a:r>
              <a:rPr lang="en-US" dirty="0"/>
              <a:t>Job Aids 14-17</a:t>
            </a:r>
          </a:p>
        </p:txBody>
      </p:sp>
    </p:spTree>
    <p:extLst>
      <p:ext uri="{BB962C8B-B14F-4D97-AF65-F5344CB8AC3E}">
        <p14:creationId xmlns:p14="http://schemas.microsoft.com/office/powerpoint/2010/main" val="1959514932"/>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Joint Field Office  </a:t>
            </a:r>
            <a:r>
              <a:rPr lang="en-US" sz="2400" dirty="0"/>
              <a:t>(continued)</a:t>
            </a:r>
          </a:p>
        </p:txBody>
      </p:sp>
      <p:sp>
        <p:nvSpPr>
          <p:cNvPr id="3" name="Slide Number Placeholder 2"/>
          <p:cNvSpPr>
            <a:spLocks noGrp="1"/>
          </p:cNvSpPr>
          <p:nvPr>
            <p:ph type="sldNum" sz="quarter" idx="12"/>
          </p:nvPr>
        </p:nvSpPr>
        <p:spPr/>
        <p:txBody>
          <a:bodyPr/>
          <a:lstStyle/>
          <a:p>
            <a:fld id="{92701AAA-C610-44FA-AAF6-900CDDFFB84A}" type="slidenum">
              <a:rPr lang="en-US" smtClean="0"/>
              <a:t>222</a:t>
            </a:fld>
            <a:endParaRPr lang="en-US" dirty="0"/>
          </a:p>
        </p:txBody>
      </p:sp>
      <p:sp>
        <p:nvSpPr>
          <p:cNvPr id="10" name="Rectangle 2059"/>
          <p:cNvSpPr txBox="1">
            <a:spLocks noChangeArrowheads="1"/>
          </p:cNvSpPr>
          <p:nvPr/>
        </p:nvSpPr>
        <p:spPr bwMode="auto">
          <a:xfrm>
            <a:off x="152400" y="914400"/>
            <a:ext cx="81534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Typical first FEMA interactions will be in regard to:</a:t>
            </a:r>
          </a:p>
          <a:p>
            <a:pPr marL="342900" marR="0" lvl="1" indent="0" algn="l" defTabSz="914400" rtl="0" eaLnBrk="0" fontAlgn="base" latinLnBrk="0" hangingPunct="0">
              <a:spcBef>
                <a:spcPct val="30000"/>
              </a:spcBef>
              <a:spcAft>
                <a:spcPct val="0"/>
              </a:spcAft>
              <a:buClr>
                <a:srgbClr val="B0B1B3"/>
              </a:buClr>
              <a:buSzTx/>
              <a:buNone/>
              <a:tabLst/>
              <a:defRPr/>
            </a:pPr>
            <a:endParaRPr lang="en-US" sz="800" b="0" kern="0" dirty="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Updating the community information part of CIS;</a:t>
            </a:r>
          </a:p>
          <a:p>
            <a:pPr marL="685800" lvl="1" indent="-342900">
              <a:defRPr/>
            </a:pPr>
            <a:r>
              <a:rPr lang="en-US" b="0" kern="0" dirty="0">
                <a:latin typeface="Calibri" pitchFamily="34" charset="0"/>
                <a:cs typeface="Calibri" pitchFamily="34" charset="0"/>
              </a:rPr>
              <a:t>Enroll any impacted communities not in the NFIP;</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Accompany community relations team visits;</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Conduct workshops and public meetings;</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Perform Community Assistance Contacts;</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Find and document repetitive loss structures;</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Perform substantial damage assessments, and;</a:t>
            </a:r>
          </a:p>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b="0" kern="0" dirty="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spTree>
    <p:extLst>
      <p:ext uri="{BB962C8B-B14F-4D97-AF65-F5344CB8AC3E}">
        <p14:creationId xmlns:p14="http://schemas.microsoft.com/office/powerpoint/2010/main" val="870916565"/>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Joint Field Office  </a:t>
            </a:r>
            <a:r>
              <a:rPr lang="en-US" sz="2400" dirty="0"/>
              <a:t>(continued)</a:t>
            </a:r>
          </a:p>
        </p:txBody>
      </p:sp>
      <p:sp>
        <p:nvSpPr>
          <p:cNvPr id="3" name="Slide Number Placeholder 2"/>
          <p:cNvSpPr>
            <a:spLocks noGrp="1"/>
          </p:cNvSpPr>
          <p:nvPr>
            <p:ph type="sldNum" sz="quarter" idx="12"/>
          </p:nvPr>
        </p:nvSpPr>
        <p:spPr/>
        <p:txBody>
          <a:bodyPr/>
          <a:lstStyle/>
          <a:p>
            <a:fld id="{92701AAA-C610-44FA-AAF6-900CDDFFB84A}" type="slidenum">
              <a:rPr lang="en-US" smtClean="0"/>
              <a:t>223</a:t>
            </a:fld>
            <a:endParaRPr lang="en-US" dirty="0"/>
          </a:p>
        </p:txBody>
      </p:sp>
      <p:sp>
        <p:nvSpPr>
          <p:cNvPr id="10" name="Rectangle 2059"/>
          <p:cNvSpPr txBox="1">
            <a:spLocks noChangeArrowheads="1"/>
          </p:cNvSpPr>
          <p:nvPr/>
        </p:nvSpPr>
        <p:spPr bwMode="auto">
          <a:xfrm>
            <a:off x="152400" y="914400"/>
            <a:ext cx="81534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Typical first FEMA interactions:  </a:t>
            </a:r>
            <a:r>
              <a:rPr lang="en-US" sz="2000" b="0" kern="0" dirty="0">
                <a:solidFill>
                  <a:schemeClr val="tx2"/>
                </a:solidFill>
                <a:latin typeface="Calibri" pitchFamily="34" charset="0"/>
                <a:cs typeface="Calibri" pitchFamily="34" charset="0"/>
              </a:rPr>
              <a:t>(conclusion)</a:t>
            </a:r>
          </a:p>
          <a:p>
            <a:pPr marL="342900" marR="0" lvl="1" indent="0" algn="l" defTabSz="914400" rtl="0" eaLnBrk="0" fontAlgn="base" latinLnBrk="0" hangingPunct="0">
              <a:spcBef>
                <a:spcPct val="30000"/>
              </a:spcBef>
              <a:spcAft>
                <a:spcPct val="0"/>
              </a:spcAft>
              <a:buClr>
                <a:srgbClr val="B0B1B3"/>
              </a:buClr>
              <a:buSzTx/>
              <a:buNone/>
              <a:tabLst/>
              <a:defRPr/>
            </a:pPr>
            <a:endParaRPr lang="en-US" sz="800" b="0" kern="0" dirty="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They might show you a previous report/CD that was provided to another State after a previous disaster, do not be afraid.</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endParaRPr lang="en-US" b="0" kern="0" dirty="0">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What is in this report?</a:t>
            </a:r>
          </a:p>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b="0" kern="0" dirty="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229100" y="3505199"/>
            <a:ext cx="3962401" cy="2495550"/>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5356648" y="6100375"/>
            <a:ext cx="3253952" cy="276999"/>
          </a:xfrm>
          <a:prstGeom prst="rect">
            <a:avLst/>
          </a:prstGeom>
          <a:noFill/>
        </p:spPr>
        <p:txBody>
          <a:bodyPr wrap="square" rtlCol="0">
            <a:spAutoFit/>
          </a:bodyPr>
          <a:lstStyle/>
          <a:p>
            <a:r>
              <a:rPr lang="en-US" sz="1200" dirty="0"/>
              <a:t>Photo courtesy of MEMA</a:t>
            </a:r>
          </a:p>
        </p:txBody>
      </p:sp>
    </p:spTree>
    <p:extLst>
      <p:ext uri="{BB962C8B-B14F-4D97-AF65-F5344CB8AC3E}">
        <p14:creationId xmlns:p14="http://schemas.microsoft.com/office/powerpoint/2010/main" val="122227385"/>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Joint Field Office  </a:t>
            </a:r>
            <a:r>
              <a:rPr lang="en-US" sz="2400" dirty="0"/>
              <a:t>(continued)</a:t>
            </a:r>
          </a:p>
        </p:txBody>
      </p:sp>
      <p:sp>
        <p:nvSpPr>
          <p:cNvPr id="3" name="Slide Number Placeholder 2"/>
          <p:cNvSpPr>
            <a:spLocks noGrp="1"/>
          </p:cNvSpPr>
          <p:nvPr>
            <p:ph type="sldNum" sz="quarter" idx="12"/>
          </p:nvPr>
        </p:nvSpPr>
        <p:spPr/>
        <p:txBody>
          <a:bodyPr/>
          <a:lstStyle/>
          <a:p>
            <a:fld id="{92701AAA-C610-44FA-AAF6-900CDDFFB84A}" type="slidenum">
              <a:rPr lang="en-US" smtClean="0"/>
              <a:t>224</a:t>
            </a:fld>
            <a:endParaRPr lang="en-US" dirty="0"/>
          </a:p>
        </p:txBody>
      </p:sp>
      <p:sp>
        <p:nvSpPr>
          <p:cNvPr id="6" name="TextBox 5"/>
          <p:cNvSpPr txBox="1"/>
          <p:nvPr/>
        </p:nvSpPr>
        <p:spPr>
          <a:xfrm>
            <a:off x="5791200" y="5715000"/>
            <a:ext cx="3253952" cy="276999"/>
          </a:xfrm>
          <a:prstGeom prst="rect">
            <a:avLst/>
          </a:prstGeom>
          <a:noFill/>
        </p:spPr>
        <p:txBody>
          <a:bodyPr wrap="square" rtlCol="0">
            <a:spAutoFit/>
          </a:bodyPr>
          <a:lstStyle/>
          <a:p>
            <a:r>
              <a:rPr lang="en-US" sz="1200" dirty="0"/>
              <a:t>Information courtesy of MEMA</a:t>
            </a:r>
          </a:p>
        </p:txBody>
      </p:sp>
      <p:pic>
        <p:nvPicPr>
          <p:cNvPr id="4" name="Picture 3"/>
          <p:cNvPicPr>
            <a:picLocks noChangeAspect="1"/>
          </p:cNvPicPr>
          <p:nvPr/>
        </p:nvPicPr>
        <p:blipFill>
          <a:blip r:embed="rId3" cstate="email">
            <a:lum bright="-20000" contrast="40000"/>
            <a:extLst>
              <a:ext uri="{28A0092B-C50C-407E-A947-70E740481C1C}">
                <a14:useLocalDpi xmlns:a14="http://schemas.microsoft.com/office/drawing/2010/main"/>
              </a:ext>
            </a:extLst>
          </a:blip>
          <a:stretch>
            <a:fillRect/>
          </a:stretch>
        </p:blipFill>
        <p:spPr>
          <a:xfrm>
            <a:off x="399916" y="1475174"/>
            <a:ext cx="4791981" cy="4902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descr="โดย Logos เมื่อ 6 September 2010 เวลา 13:05 ..."/>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5791200" y="2546523"/>
            <a:ext cx="2305050" cy="2476500"/>
          </a:xfrm>
          <a:prstGeom prst="rect">
            <a:avLst/>
          </a:prstGeom>
        </p:spPr>
      </p:pic>
    </p:spTree>
    <p:extLst>
      <p:ext uri="{BB962C8B-B14F-4D97-AF65-F5344CB8AC3E}">
        <p14:creationId xmlns:p14="http://schemas.microsoft.com/office/powerpoint/2010/main" val="4121075877"/>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Joint Field Office  </a:t>
            </a:r>
            <a:r>
              <a:rPr lang="en-US" sz="2400" dirty="0"/>
              <a:t>(continued)</a:t>
            </a:r>
          </a:p>
        </p:txBody>
      </p:sp>
      <p:sp>
        <p:nvSpPr>
          <p:cNvPr id="3" name="Slide Number Placeholder 2"/>
          <p:cNvSpPr>
            <a:spLocks noGrp="1"/>
          </p:cNvSpPr>
          <p:nvPr>
            <p:ph type="sldNum" sz="quarter" idx="12"/>
          </p:nvPr>
        </p:nvSpPr>
        <p:spPr/>
        <p:txBody>
          <a:bodyPr/>
          <a:lstStyle/>
          <a:p>
            <a:fld id="{92701AAA-C610-44FA-AAF6-900CDDFFB84A}" type="slidenum">
              <a:rPr lang="en-US" smtClean="0"/>
              <a:t>225</a:t>
            </a:fld>
            <a:endParaRPr lang="en-US" dirty="0"/>
          </a:p>
        </p:txBody>
      </p:sp>
      <p:sp>
        <p:nvSpPr>
          <p:cNvPr id="6" name="TextBox 5"/>
          <p:cNvSpPr txBox="1"/>
          <p:nvPr/>
        </p:nvSpPr>
        <p:spPr>
          <a:xfrm>
            <a:off x="5181600" y="6100375"/>
            <a:ext cx="3253952" cy="276999"/>
          </a:xfrm>
          <a:prstGeom prst="rect">
            <a:avLst/>
          </a:prstGeom>
          <a:noFill/>
        </p:spPr>
        <p:txBody>
          <a:bodyPr wrap="square" rtlCol="0">
            <a:spAutoFit/>
          </a:bodyPr>
          <a:lstStyle/>
          <a:p>
            <a:r>
              <a:rPr lang="en-US" sz="1200" dirty="0"/>
              <a:t>Information courtesy of MEMA</a:t>
            </a:r>
          </a:p>
        </p:txBody>
      </p:sp>
      <p:pic>
        <p:nvPicPr>
          <p:cNvPr id="5" name="Picture 4"/>
          <p:cNvPicPr>
            <a:picLocks noChangeAspect="1"/>
          </p:cNvPicPr>
          <p:nvPr/>
        </p:nvPicPr>
        <p:blipFill>
          <a:blip r:embed="rId3" cstate="email">
            <a:lum bright="-20000" contrast="40000"/>
            <a:extLst>
              <a:ext uri="{28A0092B-C50C-407E-A947-70E740481C1C}">
                <a14:useLocalDpi xmlns:a14="http://schemas.microsoft.com/office/drawing/2010/main"/>
              </a:ext>
            </a:extLst>
          </a:blip>
          <a:stretch>
            <a:fillRect/>
          </a:stretch>
        </p:blipFill>
        <p:spPr>
          <a:xfrm>
            <a:off x="457200" y="1600200"/>
            <a:ext cx="3996563" cy="42888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4" cstate="email">
            <a:lum bright="-20000" contrast="40000"/>
            <a:extLst>
              <a:ext uri="{28A0092B-C50C-407E-A947-70E740481C1C}">
                <a14:useLocalDpi xmlns:a14="http://schemas.microsoft.com/office/drawing/2010/main"/>
              </a:ext>
            </a:extLst>
          </a:blip>
          <a:stretch>
            <a:fillRect/>
          </a:stretch>
        </p:blipFill>
        <p:spPr>
          <a:xfrm>
            <a:off x="4690238" y="1600200"/>
            <a:ext cx="3996562" cy="19574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5947348"/>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2701AAA-C610-44FA-AAF6-900CDDFFB84A}" type="slidenum">
              <a:rPr lang="en-US" smtClean="0"/>
              <a:t>226</a:t>
            </a:fld>
            <a:endParaRPr lang="en-US" dirty="0"/>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5800" y="3073697"/>
            <a:ext cx="3208232" cy="2133600"/>
          </a:xfrm>
          <a:prstGeom prst="rect">
            <a:avLst/>
          </a:prstGeom>
          <a:ln>
            <a:noFill/>
          </a:ln>
          <a:effectLst>
            <a:outerShdw blurRad="292100" dist="139700" dir="2700000" algn="tl" rotWithShape="0">
              <a:srgbClr val="333333">
                <a:alpha val="65000"/>
              </a:srgbClr>
            </a:outerShdw>
          </a:effectLst>
        </p:spPr>
      </p:pic>
      <p:sp>
        <p:nvSpPr>
          <p:cNvPr id="4" name="Title 1"/>
          <p:cNvSpPr txBox="1">
            <a:spLocks/>
          </p:cNvSpPr>
          <p:nvPr/>
        </p:nvSpPr>
        <p:spPr>
          <a:xfrm>
            <a:off x="1676400" y="350838"/>
            <a:ext cx="6629400" cy="868362"/>
          </a:xfrm>
          <a:prstGeom prst="rect">
            <a:avLst/>
          </a:prstGeom>
        </p:spPr>
        <p:txBody>
          <a:bodyPr/>
          <a:lstStyle>
            <a:lvl1pPr algn="l" rtl="0" eaLnBrk="1" fontAlgn="base" hangingPunct="1">
              <a:spcBef>
                <a:spcPct val="0"/>
              </a:spcBef>
              <a:spcAft>
                <a:spcPct val="0"/>
              </a:spcAft>
              <a:defRPr sz="40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a:t>Joint Field Office  </a:t>
            </a:r>
            <a:r>
              <a:rPr lang="en-US" sz="2400" kern="0"/>
              <a:t>(continued)</a:t>
            </a:r>
            <a:endParaRPr lang="en-US" sz="2400" kern="0" dirty="0"/>
          </a:p>
        </p:txBody>
      </p:sp>
      <p:sp>
        <p:nvSpPr>
          <p:cNvPr id="5" name="Rectangle 2059"/>
          <p:cNvSpPr txBox="1">
            <a:spLocks noChangeArrowheads="1"/>
          </p:cNvSpPr>
          <p:nvPr/>
        </p:nvSpPr>
        <p:spPr bwMode="auto">
          <a:xfrm>
            <a:off x="152400" y="914400"/>
            <a:ext cx="81534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Also, you might be asked to serve on a Community Relations team.</a:t>
            </a:r>
          </a:p>
          <a:p>
            <a:pPr marL="342900" marR="0" lvl="1" indent="0" algn="l" defTabSz="914400" rtl="0" eaLnBrk="0" fontAlgn="base" latinLnBrk="0" hangingPunct="0">
              <a:spcBef>
                <a:spcPct val="30000"/>
              </a:spcBef>
              <a:spcAft>
                <a:spcPct val="0"/>
              </a:spcAft>
              <a:buClr>
                <a:srgbClr val="B0B1B3"/>
              </a:buClr>
              <a:buSzTx/>
              <a:buNone/>
              <a:tabLst/>
              <a:defRPr/>
            </a:pPr>
            <a:endParaRPr lang="en-US" sz="800" b="0" kern="0" dirty="0">
              <a:solidFill>
                <a:schemeClr val="tx2"/>
              </a:solidFill>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sp>
        <p:nvSpPr>
          <p:cNvPr id="6" name="TextBox 5"/>
          <p:cNvSpPr txBox="1"/>
          <p:nvPr/>
        </p:nvSpPr>
        <p:spPr>
          <a:xfrm>
            <a:off x="3364124" y="5525997"/>
            <a:ext cx="3253952" cy="276999"/>
          </a:xfrm>
          <a:prstGeom prst="rect">
            <a:avLst/>
          </a:prstGeom>
          <a:noFill/>
        </p:spPr>
        <p:txBody>
          <a:bodyPr wrap="square" rtlCol="0">
            <a:spAutoFit/>
          </a:bodyPr>
          <a:lstStyle/>
          <a:p>
            <a:r>
              <a:rPr lang="en-US" sz="1200" dirty="0"/>
              <a:t>Photos courtesy of  FEMA</a:t>
            </a:r>
          </a:p>
        </p:txBody>
      </p:sp>
      <p:pic>
        <p:nvPicPr>
          <p:cNvPr id="7" name="Picture 6"/>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579832" y="2857449"/>
            <a:ext cx="3725968" cy="204162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82319495"/>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2701AAA-C610-44FA-AAF6-900CDDFFB84A}" type="slidenum">
              <a:rPr lang="en-US" smtClean="0"/>
              <a:t>227</a:t>
            </a:fld>
            <a:endParaRPr lang="en-US" dirty="0"/>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45000" y="2438400"/>
            <a:ext cx="4165600" cy="3124200"/>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7200" y="2590800"/>
            <a:ext cx="3454400" cy="2590800"/>
          </a:xfrm>
          <a:prstGeom prst="rect">
            <a:avLst/>
          </a:prstGeom>
          <a:ln>
            <a:noFill/>
          </a:ln>
          <a:effectLst>
            <a:outerShdw blurRad="292100" dist="139700" dir="2700000" algn="tl" rotWithShape="0">
              <a:srgbClr val="333333">
                <a:alpha val="65000"/>
              </a:srgbClr>
            </a:outerShdw>
          </a:effectLst>
        </p:spPr>
      </p:pic>
      <p:sp>
        <p:nvSpPr>
          <p:cNvPr id="10" name="Rectangle 2059"/>
          <p:cNvSpPr txBox="1">
            <a:spLocks noChangeArrowheads="1"/>
          </p:cNvSpPr>
          <p:nvPr/>
        </p:nvSpPr>
        <p:spPr bwMode="auto">
          <a:xfrm>
            <a:off x="152400" y="9144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In a Disaster Recovery Center.</a:t>
            </a:r>
          </a:p>
          <a:p>
            <a:pPr marL="342900" marR="0" lvl="1" indent="0" algn="l" defTabSz="914400" rtl="0" eaLnBrk="0" fontAlgn="base" latinLnBrk="0" hangingPunct="0">
              <a:spcBef>
                <a:spcPct val="30000"/>
              </a:spcBef>
              <a:spcAft>
                <a:spcPct val="0"/>
              </a:spcAft>
              <a:buClr>
                <a:srgbClr val="B0B1B3"/>
              </a:buClr>
              <a:buSzTx/>
              <a:buNone/>
              <a:tabLst/>
              <a:defRPr/>
            </a:pPr>
            <a:endParaRPr lang="en-US" sz="800" b="0" kern="0" dirty="0">
              <a:solidFill>
                <a:schemeClr val="tx2"/>
              </a:solidFill>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sp>
        <p:nvSpPr>
          <p:cNvPr id="7" name="TextBox 6"/>
          <p:cNvSpPr txBox="1"/>
          <p:nvPr/>
        </p:nvSpPr>
        <p:spPr>
          <a:xfrm>
            <a:off x="1325880" y="5562600"/>
            <a:ext cx="1309974" cy="461665"/>
          </a:xfrm>
          <a:prstGeom prst="rect">
            <a:avLst/>
          </a:prstGeom>
          <a:noFill/>
        </p:spPr>
        <p:txBody>
          <a:bodyPr wrap="none" rtlCol="0">
            <a:spAutoFit/>
          </a:bodyPr>
          <a:lstStyle/>
          <a:p>
            <a:r>
              <a:rPr lang="en-US" sz="1200" dirty="0"/>
              <a:t>Photos courtesy</a:t>
            </a:r>
          </a:p>
          <a:p>
            <a:pPr algn="ctr"/>
            <a:r>
              <a:rPr lang="en-US" sz="1200" dirty="0"/>
              <a:t> of  FEMA</a:t>
            </a:r>
          </a:p>
        </p:txBody>
      </p:sp>
      <p:sp>
        <p:nvSpPr>
          <p:cNvPr id="9" name="Title 1"/>
          <p:cNvSpPr>
            <a:spLocks noGrp="1"/>
          </p:cNvSpPr>
          <p:nvPr>
            <p:ph type="title"/>
          </p:nvPr>
        </p:nvSpPr>
        <p:spPr>
          <a:xfrm>
            <a:off x="1676400" y="274638"/>
            <a:ext cx="6629400" cy="868362"/>
          </a:xfrm>
        </p:spPr>
        <p:txBody>
          <a:bodyPr/>
          <a:lstStyle/>
          <a:p>
            <a:r>
              <a:rPr lang="en-US" sz="3600" dirty="0"/>
              <a:t>Joint Field Office  </a:t>
            </a:r>
            <a:r>
              <a:rPr lang="en-US" sz="2400" dirty="0"/>
              <a:t>(continued)</a:t>
            </a:r>
          </a:p>
        </p:txBody>
      </p:sp>
    </p:spTree>
    <p:extLst>
      <p:ext uri="{BB962C8B-B14F-4D97-AF65-F5344CB8AC3E}">
        <p14:creationId xmlns:p14="http://schemas.microsoft.com/office/powerpoint/2010/main" val="4025164978"/>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2701AAA-C610-44FA-AAF6-900CDDFFB84A}" type="slidenum">
              <a:rPr lang="en-US" smtClean="0"/>
              <a:t>228</a:t>
            </a:fld>
            <a:endParaRPr lang="en-US" dirty="0"/>
          </a:p>
        </p:txBody>
      </p:sp>
      <p:pic>
        <p:nvPicPr>
          <p:cNvPr id="3" name="Picture 2" descr="C:\Documents and Settings\agoodman\My Documents\Disasters\FEMA 1360\Paul Fox, 4-19-01, Home Depot 1.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94025" y="2772572"/>
            <a:ext cx="3825573" cy="28691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Rectangle 2059"/>
          <p:cNvSpPr txBox="1">
            <a:spLocks noChangeArrowheads="1"/>
          </p:cNvSpPr>
          <p:nvPr/>
        </p:nvSpPr>
        <p:spPr bwMode="auto">
          <a:xfrm>
            <a:off x="152400" y="914400"/>
            <a:ext cx="81534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Or, in Public Outreach (big box stores or POD sites). </a:t>
            </a:r>
          </a:p>
          <a:p>
            <a:pPr marL="342900" marR="0" lvl="1" indent="0" algn="l" defTabSz="914400" rtl="0" eaLnBrk="0" fontAlgn="base" latinLnBrk="0" hangingPunct="0">
              <a:spcBef>
                <a:spcPct val="30000"/>
              </a:spcBef>
              <a:spcAft>
                <a:spcPct val="0"/>
              </a:spcAft>
              <a:buClr>
                <a:srgbClr val="B0B1B3"/>
              </a:buClr>
              <a:buSzTx/>
              <a:buNone/>
              <a:tabLst/>
              <a:defRPr/>
            </a:pPr>
            <a:endParaRPr lang="en-US" sz="800" b="0" kern="0" dirty="0">
              <a:solidFill>
                <a:schemeClr val="tx2"/>
              </a:solidFill>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sp>
        <p:nvSpPr>
          <p:cNvPr id="5" name="TextBox 4"/>
          <p:cNvSpPr txBox="1"/>
          <p:nvPr/>
        </p:nvSpPr>
        <p:spPr>
          <a:xfrm>
            <a:off x="1417485" y="5899725"/>
            <a:ext cx="2178654" cy="276999"/>
          </a:xfrm>
          <a:prstGeom prst="rect">
            <a:avLst/>
          </a:prstGeom>
          <a:noFill/>
        </p:spPr>
        <p:txBody>
          <a:bodyPr wrap="square" rtlCol="0">
            <a:spAutoFit/>
          </a:bodyPr>
          <a:lstStyle/>
          <a:p>
            <a:r>
              <a:rPr lang="en-US" sz="1200" dirty="0"/>
              <a:t>Photo courtesy of  MEMA</a:t>
            </a:r>
          </a:p>
        </p:txBody>
      </p:sp>
      <p:sp>
        <p:nvSpPr>
          <p:cNvPr id="6" name="Title 1"/>
          <p:cNvSpPr txBox="1">
            <a:spLocks/>
          </p:cNvSpPr>
          <p:nvPr/>
        </p:nvSpPr>
        <p:spPr>
          <a:xfrm>
            <a:off x="1676400" y="427038"/>
            <a:ext cx="6629400" cy="868362"/>
          </a:xfrm>
          <a:prstGeom prst="rect">
            <a:avLst/>
          </a:prstGeom>
        </p:spPr>
        <p:txBody>
          <a:bodyPr/>
          <a:lstStyle>
            <a:lvl1pPr algn="l" rtl="0" eaLnBrk="1" fontAlgn="base" hangingPunct="1">
              <a:spcBef>
                <a:spcPct val="0"/>
              </a:spcBef>
              <a:spcAft>
                <a:spcPct val="0"/>
              </a:spcAft>
              <a:defRPr sz="40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a:t>Joint Field Office  </a:t>
            </a:r>
            <a:r>
              <a:rPr lang="en-US" sz="2400" kern="0"/>
              <a:t>(continued)</a:t>
            </a:r>
            <a:endParaRPr lang="en-US" sz="2400" kern="0" dirty="0"/>
          </a:p>
        </p:txBody>
      </p:sp>
      <p:pic>
        <p:nvPicPr>
          <p:cNvPr id="7" name="Picture 6"/>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787153" y="3040275"/>
            <a:ext cx="3886200" cy="2217525"/>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5669946" y="5867400"/>
            <a:ext cx="2178654" cy="276999"/>
          </a:xfrm>
          <a:prstGeom prst="rect">
            <a:avLst/>
          </a:prstGeom>
          <a:noFill/>
        </p:spPr>
        <p:txBody>
          <a:bodyPr wrap="square" rtlCol="0">
            <a:spAutoFit/>
          </a:bodyPr>
          <a:lstStyle/>
          <a:p>
            <a:r>
              <a:rPr lang="en-US" sz="1200" dirty="0"/>
              <a:t>Photo courtesy of  FEMA</a:t>
            </a:r>
          </a:p>
        </p:txBody>
      </p:sp>
    </p:spTree>
    <p:extLst>
      <p:ext uri="{BB962C8B-B14F-4D97-AF65-F5344CB8AC3E}">
        <p14:creationId xmlns:p14="http://schemas.microsoft.com/office/powerpoint/2010/main" val="1608953940"/>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2701AAA-C610-44FA-AAF6-900CDDFFB84A}" type="slidenum">
              <a:rPr lang="en-US" smtClean="0"/>
              <a:t>229</a:t>
            </a:fld>
            <a:endParaRPr lang="en-US" dirty="0"/>
          </a:p>
        </p:txBody>
      </p:sp>
      <p:sp>
        <p:nvSpPr>
          <p:cNvPr id="10" name="Rectangle 2059"/>
          <p:cNvSpPr txBox="1">
            <a:spLocks noChangeArrowheads="1"/>
          </p:cNvSpPr>
          <p:nvPr/>
        </p:nvSpPr>
        <p:spPr bwMode="auto">
          <a:xfrm>
            <a:off x="152400" y="7620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Assist in developing and maintaining a social media presence.</a:t>
            </a:r>
          </a:p>
          <a:p>
            <a:pPr marL="342900" marR="0" lvl="1" indent="0" algn="l" defTabSz="914400" rtl="0" eaLnBrk="0" fontAlgn="base" latinLnBrk="0" hangingPunct="0">
              <a:spcBef>
                <a:spcPct val="30000"/>
              </a:spcBef>
              <a:spcAft>
                <a:spcPct val="0"/>
              </a:spcAft>
              <a:buClr>
                <a:srgbClr val="B0B1B3"/>
              </a:buClr>
              <a:buSzTx/>
              <a:buNone/>
              <a:tabLst/>
              <a:defRPr/>
            </a:pPr>
            <a:endParaRPr lang="en-US" sz="800" b="0" kern="0" dirty="0">
              <a:solidFill>
                <a:schemeClr val="tx2"/>
              </a:solidFill>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sp>
        <p:nvSpPr>
          <p:cNvPr id="9" name="Title 1"/>
          <p:cNvSpPr>
            <a:spLocks noGrp="1"/>
          </p:cNvSpPr>
          <p:nvPr>
            <p:ph type="title"/>
          </p:nvPr>
        </p:nvSpPr>
        <p:spPr>
          <a:xfrm>
            <a:off x="1676400" y="274638"/>
            <a:ext cx="6629400" cy="868362"/>
          </a:xfrm>
        </p:spPr>
        <p:txBody>
          <a:bodyPr/>
          <a:lstStyle/>
          <a:p>
            <a:r>
              <a:rPr lang="en-US" sz="3600" dirty="0"/>
              <a:t>Joint Field Office  </a:t>
            </a:r>
            <a:r>
              <a:rPr lang="en-US" sz="2400" dirty="0"/>
              <a:t>(continued)</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65442" y="2633515"/>
            <a:ext cx="609600" cy="609600"/>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50686" y="3505200"/>
            <a:ext cx="609600" cy="609600"/>
          </a:xfrm>
          <a:prstGeom prst="rect">
            <a:avLst/>
          </a:prstGeom>
        </p:spPr>
      </p:pic>
      <p:pic>
        <p:nvPicPr>
          <p:cNvPr id="7" name="Picture 6"/>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971800" y="2414494"/>
            <a:ext cx="5257800" cy="3367741"/>
          </a:xfrm>
          <a:prstGeom prst="rect">
            <a:avLst/>
          </a:prstGeom>
          <a:ln>
            <a:noFill/>
          </a:ln>
          <a:effectLst>
            <a:outerShdw blurRad="292100" dist="139700" dir="2700000" algn="tl" rotWithShape="0">
              <a:srgbClr val="333333">
                <a:alpha val="65000"/>
              </a:srgbClr>
            </a:outerShdw>
          </a:effectLst>
        </p:spPr>
      </p:pic>
      <p:pic>
        <p:nvPicPr>
          <p:cNvPr id="2" name="Picture 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43429" y="4343400"/>
            <a:ext cx="609600" cy="615758"/>
          </a:xfrm>
          <a:prstGeom prst="rect">
            <a:avLst/>
          </a:prstGeom>
        </p:spPr>
      </p:pic>
      <p:pic>
        <p:nvPicPr>
          <p:cNvPr id="6" name="Picture 5"/>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40284" y="5105400"/>
            <a:ext cx="659916" cy="614922"/>
          </a:xfrm>
          <a:prstGeom prst="rect">
            <a:avLst/>
          </a:prstGeom>
        </p:spPr>
      </p:pic>
      <p:pic>
        <p:nvPicPr>
          <p:cNvPr id="8" name="Picture 7"/>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90600" y="5943600"/>
            <a:ext cx="533400" cy="533400"/>
          </a:xfrm>
          <a:prstGeom prst="rect">
            <a:avLst/>
          </a:prstGeom>
        </p:spPr>
      </p:pic>
    </p:spTree>
    <p:extLst>
      <p:ext uri="{BB962C8B-B14F-4D97-AF65-F5344CB8AC3E}">
        <p14:creationId xmlns:p14="http://schemas.microsoft.com/office/powerpoint/2010/main" val="32510150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059"/>
          <p:cNvSpPr txBox="1">
            <a:spLocks noChangeArrowheads="1"/>
          </p:cNvSpPr>
          <p:nvPr/>
        </p:nvSpPr>
        <p:spPr bwMode="auto">
          <a:xfrm>
            <a:off x="304800" y="685800"/>
            <a:ext cx="81534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What is a State Emergency                                   Operations Center (SEOC)?</a:t>
            </a:r>
            <a:endParaRPr lang="en-US" b="0" kern="0" dirty="0">
              <a:latin typeface="Calibri" pitchFamily="34" charset="0"/>
              <a:cs typeface="Calibri" pitchFamily="34" charset="0"/>
            </a:endParaRP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03520" y="1524000"/>
            <a:ext cx="3241040" cy="2430780"/>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4" cstate="email">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a:ext>
            </a:extLst>
          </a:blip>
          <a:stretch>
            <a:fillRect/>
          </a:stretch>
        </p:blipFill>
        <p:spPr>
          <a:xfrm>
            <a:off x="457200" y="2590800"/>
            <a:ext cx="4470400" cy="3352800"/>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1245753" y="6273968"/>
            <a:ext cx="2885277" cy="276999"/>
          </a:xfrm>
          <a:prstGeom prst="rect">
            <a:avLst/>
          </a:prstGeom>
          <a:noFill/>
        </p:spPr>
        <p:txBody>
          <a:bodyPr wrap="none" rtlCol="0">
            <a:spAutoFit/>
          </a:bodyPr>
          <a:lstStyle/>
          <a:p>
            <a:r>
              <a:rPr lang="en-US" sz="1200" dirty="0"/>
              <a:t>Photos courtesy of  MEMA and SCEMD</a:t>
            </a:r>
          </a:p>
        </p:txBody>
      </p:sp>
      <p:sp>
        <p:nvSpPr>
          <p:cNvPr id="10" name="Title 1"/>
          <p:cNvSpPr txBox="1">
            <a:spLocks/>
          </p:cNvSpPr>
          <p:nvPr/>
        </p:nvSpPr>
        <p:spPr>
          <a:xfrm>
            <a:off x="1196451" y="304800"/>
            <a:ext cx="5128149" cy="8683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a:solidFill>
                  <a:schemeClr val="bg1"/>
                </a:solidFill>
              </a:rPr>
              <a:t>Components  </a:t>
            </a:r>
            <a:r>
              <a:rPr lang="en-US" sz="2400" dirty="0">
                <a:solidFill>
                  <a:schemeClr val="bg1"/>
                </a:solidFill>
              </a:rPr>
              <a:t>(continued)</a:t>
            </a:r>
          </a:p>
        </p:txBody>
      </p:sp>
      <p:pic>
        <p:nvPicPr>
          <p:cNvPr id="5" name="Picture 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391785" y="4152955"/>
            <a:ext cx="2837815" cy="2131018"/>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4"/>
          </p:nvPr>
        </p:nvSpPr>
        <p:spPr/>
        <p:txBody>
          <a:bodyPr/>
          <a:lstStyle/>
          <a:p>
            <a:fld id="{92701AAA-C610-44FA-AAF6-900CDDFFB84A}" type="slidenum">
              <a:rPr lang="en-US" smtClean="0"/>
              <a:t>23</a:t>
            </a:fld>
            <a:endParaRPr lang="en-US" dirty="0"/>
          </a:p>
        </p:txBody>
      </p:sp>
    </p:spTree>
    <p:extLst>
      <p:ext uri="{BB962C8B-B14F-4D97-AF65-F5344CB8AC3E}">
        <p14:creationId xmlns:p14="http://schemas.microsoft.com/office/powerpoint/2010/main" val="724912500"/>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Joint Field Office  </a:t>
            </a:r>
            <a:r>
              <a:rPr lang="en-US" sz="2400" dirty="0"/>
              <a:t>(continued)</a:t>
            </a:r>
          </a:p>
        </p:txBody>
      </p:sp>
      <p:sp>
        <p:nvSpPr>
          <p:cNvPr id="3" name="Slide Number Placeholder 2"/>
          <p:cNvSpPr>
            <a:spLocks noGrp="1"/>
          </p:cNvSpPr>
          <p:nvPr>
            <p:ph type="sldNum" sz="quarter" idx="12"/>
          </p:nvPr>
        </p:nvSpPr>
        <p:spPr/>
        <p:txBody>
          <a:bodyPr/>
          <a:lstStyle/>
          <a:p>
            <a:fld id="{92701AAA-C610-44FA-AAF6-900CDDFFB84A}" type="slidenum">
              <a:rPr lang="en-US" smtClean="0"/>
              <a:t>230</a:t>
            </a:fld>
            <a:endParaRPr lang="en-US" dirty="0"/>
          </a:p>
        </p:txBody>
      </p:sp>
      <p:sp>
        <p:nvSpPr>
          <p:cNvPr id="10" name="Rectangle 2059"/>
          <p:cNvSpPr txBox="1">
            <a:spLocks noChangeArrowheads="1"/>
          </p:cNvSpPr>
          <p:nvPr/>
        </p:nvSpPr>
        <p:spPr bwMode="auto">
          <a:xfrm>
            <a:off x="152400" y="914400"/>
            <a:ext cx="81534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You should classify your SFPM priorities.  Such as:</a:t>
            </a:r>
          </a:p>
          <a:p>
            <a:pPr marL="342900" marR="0" lvl="1" indent="0" algn="l" defTabSz="914400" rtl="0" eaLnBrk="0" fontAlgn="base" latinLnBrk="0" hangingPunct="0">
              <a:spcBef>
                <a:spcPct val="30000"/>
              </a:spcBef>
              <a:spcAft>
                <a:spcPct val="0"/>
              </a:spcAft>
              <a:buClr>
                <a:srgbClr val="B0B1B3"/>
              </a:buClr>
              <a:buSzTx/>
              <a:buNone/>
              <a:tabLst/>
              <a:defRPr/>
            </a:pPr>
            <a:endParaRPr lang="en-US" sz="800" b="0" kern="0" dirty="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solidFill>
                  <a:schemeClr val="tx2"/>
                </a:solidFill>
                <a:latin typeface="Calibri" pitchFamily="34" charset="0"/>
                <a:cs typeface="Calibri" pitchFamily="34" charset="0"/>
              </a:rPr>
              <a:t>Assess: </a:t>
            </a:r>
            <a:r>
              <a:rPr lang="en-US" b="0" kern="0" dirty="0">
                <a:latin typeface="Calibri" pitchFamily="34" charset="0"/>
                <a:cs typeface="Calibri" pitchFamily="34" charset="0"/>
              </a:rPr>
              <a:t>What damages are covered by insurance and other federal / state programs;</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solidFill>
                  <a:schemeClr val="tx2"/>
                </a:solidFill>
                <a:latin typeface="Calibri" pitchFamily="34" charset="0"/>
                <a:cs typeface="Calibri" pitchFamily="34" charset="0"/>
              </a:rPr>
              <a:t>Outreach: </a:t>
            </a:r>
            <a:r>
              <a:rPr lang="en-US" b="0" kern="0" dirty="0">
                <a:latin typeface="Calibri" pitchFamily="34" charset="0"/>
                <a:cs typeface="Calibri" pitchFamily="34" charset="0"/>
              </a:rPr>
              <a:t>Ensure that affected communities know their ordinance requirements and actions required;</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solidFill>
                  <a:schemeClr val="tx2"/>
                </a:solidFill>
                <a:latin typeface="Calibri" pitchFamily="34" charset="0"/>
                <a:cs typeface="Calibri" pitchFamily="34" charset="0"/>
              </a:rPr>
              <a:t>Monitor / Enforcement: </a:t>
            </a:r>
            <a:r>
              <a:rPr lang="en-US" b="0" kern="0" dirty="0">
                <a:latin typeface="Calibri" pitchFamily="34" charset="0"/>
                <a:cs typeface="Calibri" pitchFamily="34" charset="0"/>
              </a:rPr>
              <a:t>Keep tabs on the response of all involved during the response and recovery phases (CACs, SD determinations, RL determinations etc.) and any HMTAP projects.</a:t>
            </a:r>
          </a:p>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b="0" kern="0" dirty="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spTree>
    <p:extLst>
      <p:ext uri="{BB962C8B-B14F-4D97-AF65-F5344CB8AC3E}">
        <p14:creationId xmlns:p14="http://schemas.microsoft.com/office/powerpoint/2010/main" val="607439782"/>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059"/>
          <p:cNvSpPr txBox="1">
            <a:spLocks noChangeArrowheads="1"/>
          </p:cNvSpPr>
          <p:nvPr/>
        </p:nvSpPr>
        <p:spPr bwMode="auto">
          <a:xfrm>
            <a:off x="152400" y="9144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Hazard Mitigation Technical Assistance Program (HMTAP-Non A &amp; E Services):</a:t>
            </a:r>
          </a:p>
          <a:p>
            <a:pPr marL="342900" marR="0" lvl="1" indent="0" algn="l" defTabSz="914400" rtl="0" eaLnBrk="0" fontAlgn="base" latinLnBrk="0" hangingPunct="0">
              <a:spcBef>
                <a:spcPct val="30000"/>
              </a:spcBef>
              <a:spcAft>
                <a:spcPct val="0"/>
              </a:spcAft>
              <a:buClr>
                <a:srgbClr val="B0B1B3"/>
              </a:buClr>
              <a:buSzTx/>
              <a:buNone/>
              <a:tabLst/>
              <a:defRPr/>
            </a:pPr>
            <a:endParaRPr lang="en-US" sz="900" b="0" kern="0" dirty="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Used for technical assistance need(s).</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Funded 100% by FEMA.</a:t>
            </a:r>
          </a:p>
          <a:p>
            <a:pPr marL="342900" marR="0" lvl="1" indent="0" algn="l" defTabSz="914400" rtl="0" eaLnBrk="0" fontAlgn="base" latinLnBrk="0" hangingPunct="0">
              <a:spcBef>
                <a:spcPct val="30000"/>
              </a:spcBef>
              <a:spcAft>
                <a:spcPct val="0"/>
              </a:spcAft>
              <a:buClr>
                <a:srgbClr val="B0B1B3"/>
              </a:buClr>
              <a:buSzTx/>
              <a:buNone/>
              <a:tabLst/>
              <a:defRPr/>
            </a:pPr>
            <a:endParaRPr lang="en-US" sz="2800" b="0" kern="0" dirty="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sp>
        <p:nvSpPr>
          <p:cNvPr id="16"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231</a:t>
            </a:fld>
            <a:endParaRPr lang="en-US" dirty="0"/>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05400" y="3886200"/>
            <a:ext cx="3048000" cy="2286000"/>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49680" y="4293870"/>
            <a:ext cx="2484120" cy="1863090"/>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3648694" y="6321623"/>
            <a:ext cx="1380506" cy="307777"/>
          </a:xfrm>
          <a:prstGeom prst="rect">
            <a:avLst/>
          </a:prstGeom>
          <a:noFill/>
        </p:spPr>
        <p:txBody>
          <a:bodyPr wrap="none" rtlCol="0">
            <a:spAutoFit/>
          </a:bodyPr>
          <a:lstStyle/>
          <a:p>
            <a:r>
              <a:rPr lang="en-US" sz="1400" dirty="0"/>
              <a:t>Photos: MEMA</a:t>
            </a:r>
          </a:p>
        </p:txBody>
      </p:sp>
      <p:sp>
        <p:nvSpPr>
          <p:cNvPr id="9" name="Title 1"/>
          <p:cNvSpPr txBox="1">
            <a:spLocks/>
          </p:cNvSpPr>
          <p:nvPr/>
        </p:nvSpPr>
        <p:spPr>
          <a:xfrm>
            <a:off x="1676400" y="427038"/>
            <a:ext cx="6629400" cy="868362"/>
          </a:xfrm>
          <a:prstGeom prst="rect">
            <a:avLst/>
          </a:prstGeom>
        </p:spPr>
        <p:txBody>
          <a:bodyPr/>
          <a:lstStyle>
            <a:lvl1pPr algn="l" rtl="0" eaLnBrk="1" fontAlgn="base" hangingPunct="1">
              <a:spcBef>
                <a:spcPct val="0"/>
              </a:spcBef>
              <a:spcAft>
                <a:spcPct val="0"/>
              </a:spcAft>
              <a:defRPr sz="40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a:t>Joint Field Office  </a:t>
            </a:r>
            <a:r>
              <a:rPr lang="en-US" sz="2400" kern="0"/>
              <a:t>(continued)</a:t>
            </a:r>
            <a:endParaRPr lang="en-US" sz="2400" kern="0" dirty="0"/>
          </a:p>
        </p:txBody>
      </p:sp>
    </p:spTree>
    <p:extLst>
      <p:ext uri="{BB962C8B-B14F-4D97-AF65-F5344CB8AC3E}">
        <p14:creationId xmlns:p14="http://schemas.microsoft.com/office/powerpoint/2010/main" val="25299200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059"/>
          <p:cNvSpPr txBox="1">
            <a:spLocks noChangeArrowheads="1"/>
          </p:cNvSpPr>
          <p:nvPr/>
        </p:nvSpPr>
        <p:spPr bwMode="auto">
          <a:xfrm>
            <a:off x="152400" y="9144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HMTAP: </a:t>
            </a:r>
            <a:r>
              <a:rPr lang="en-US" sz="2000" b="0" kern="0" dirty="0">
                <a:solidFill>
                  <a:schemeClr val="tx2"/>
                </a:solidFill>
                <a:latin typeface="Calibri" pitchFamily="34" charset="0"/>
                <a:cs typeface="Calibri" pitchFamily="34" charset="0"/>
              </a:rPr>
              <a:t>(conclusion)</a:t>
            </a:r>
          </a:p>
          <a:p>
            <a:pPr marL="342900" marR="0" lvl="1" indent="0" algn="l" defTabSz="914400" rtl="0" eaLnBrk="0" fontAlgn="base" latinLnBrk="0" hangingPunct="0">
              <a:spcBef>
                <a:spcPct val="30000"/>
              </a:spcBef>
              <a:spcAft>
                <a:spcPct val="0"/>
              </a:spcAft>
              <a:buClr>
                <a:srgbClr val="B0B1B3"/>
              </a:buClr>
              <a:buSzTx/>
              <a:buNone/>
              <a:tabLst/>
              <a:defRPr/>
            </a:pPr>
            <a:endParaRPr lang="en-US" sz="900" b="0" kern="0" dirty="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Are you, as the SFPM or the communities are in need of a critical piece of information to support mitigation actions?  Perhaps HMTAP can provide it.</a:t>
            </a:r>
          </a:p>
          <a:p>
            <a:pPr marL="1017588" lvl="2" indent="-342900">
              <a:spcBef>
                <a:spcPct val="30000"/>
              </a:spcBef>
              <a:defRPr/>
            </a:pPr>
            <a:r>
              <a:rPr lang="en-US" b="0" kern="0" dirty="0">
                <a:latin typeface="Calibri" pitchFamily="34" charset="0"/>
                <a:cs typeface="Calibri" pitchFamily="34" charset="0"/>
              </a:rPr>
              <a:t>In example, BFEs for A zones and lowest floor elevation for Pre-FIRM or repetitive loss properties.</a:t>
            </a:r>
          </a:p>
          <a:p>
            <a:pPr marL="342900" marR="0" lvl="1" indent="0" algn="l" defTabSz="914400" rtl="0" eaLnBrk="0" fontAlgn="base" latinLnBrk="0" hangingPunct="0">
              <a:spcBef>
                <a:spcPct val="30000"/>
              </a:spcBef>
              <a:spcAft>
                <a:spcPct val="0"/>
              </a:spcAft>
              <a:buClr>
                <a:srgbClr val="B0B1B3"/>
              </a:buClr>
              <a:buSzTx/>
              <a:buNone/>
              <a:tabLst/>
              <a:defRPr/>
            </a:pPr>
            <a:endParaRPr lang="en-US" sz="2800" b="0" kern="0" dirty="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sp>
        <p:nvSpPr>
          <p:cNvPr id="16"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232</a:t>
            </a:fld>
            <a:endParaRPr lang="en-US" dirty="0"/>
          </a:p>
        </p:txBody>
      </p:sp>
      <p:sp>
        <p:nvSpPr>
          <p:cNvPr id="9" name="Title 1"/>
          <p:cNvSpPr txBox="1">
            <a:spLocks/>
          </p:cNvSpPr>
          <p:nvPr/>
        </p:nvSpPr>
        <p:spPr>
          <a:xfrm>
            <a:off x="1676400" y="427038"/>
            <a:ext cx="6629400" cy="868362"/>
          </a:xfrm>
          <a:prstGeom prst="rect">
            <a:avLst/>
          </a:prstGeom>
        </p:spPr>
        <p:txBody>
          <a:bodyPr/>
          <a:lstStyle>
            <a:lvl1pPr algn="l" rtl="0" eaLnBrk="1" fontAlgn="base" hangingPunct="1">
              <a:spcBef>
                <a:spcPct val="0"/>
              </a:spcBef>
              <a:spcAft>
                <a:spcPct val="0"/>
              </a:spcAft>
              <a:defRPr sz="40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a:t>Joint Field Office  </a:t>
            </a:r>
            <a:r>
              <a:rPr lang="en-US" sz="2400" kern="0"/>
              <a:t>(continued)</a:t>
            </a:r>
            <a:endParaRPr lang="en-US" sz="2400" kern="0" dirty="0"/>
          </a:p>
        </p:txBody>
      </p:sp>
    </p:spTree>
    <p:extLst>
      <p:ext uri="{BB962C8B-B14F-4D97-AF65-F5344CB8AC3E}">
        <p14:creationId xmlns:p14="http://schemas.microsoft.com/office/powerpoint/2010/main" val="2503292930"/>
      </p:ext>
    </p:extLst>
  </p:cSld>
  <p:clrMapOvr>
    <a:masterClrMapping/>
  </p:clrMapOvr>
  <p:transition/>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2701AAA-C610-44FA-AAF6-900CDDFFB84A}" type="slidenum">
              <a:rPr lang="en-US" smtClean="0"/>
              <a:t>233</a:t>
            </a:fld>
            <a:endParaRPr lang="en-US" dirty="0"/>
          </a:p>
        </p:txBody>
      </p:sp>
      <p:pic>
        <p:nvPicPr>
          <p:cNvPr id="4" name="Picture 3"/>
          <p:cNvPicPr>
            <a:picLocks noChangeAspect="1"/>
          </p:cNvPicPr>
          <p:nvPr/>
        </p:nvPicPr>
        <p:blipFill>
          <a:blip r:embed="rId3" cstate="email">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2921000" y="3850005"/>
            <a:ext cx="3251200" cy="2438400"/>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5" cstate="email">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5364480" y="1588770"/>
            <a:ext cx="2724149" cy="2043112"/>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14400" y="1574482"/>
            <a:ext cx="2743200" cy="2057400"/>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3513641" y="6400800"/>
            <a:ext cx="2048959" cy="276999"/>
          </a:xfrm>
          <a:prstGeom prst="rect">
            <a:avLst/>
          </a:prstGeom>
          <a:noFill/>
        </p:spPr>
        <p:txBody>
          <a:bodyPr wrap="none" rtlCol="0">
            <a:spAutoFit/>
          </a:bodyPr>
          <a:lstStyle/>
          <a:p>
            <a:r>
              <a:rPr lang="en-US" sz="1200" dirty="0"/>
              <a:t>Photos courtesy of  MEMA</a:t>
            </a:r>
          </a:p>
        </p:txBody>
      </p:sp>
      <p:sp>
        <p:nvSpPr>
          <p:cNvPr id="9" name="Title 1"/>
          <p:cNvSpPr>
            <a:spLocks noGrp="1"/>
          </p:cNvSpPr>
          <p:nvPr>
            <p:ph type="title"/>
          </p:nvPr>
        </p:nvSpPr>
        <p:spPr>
          <a:xfrm>
            <a:off x="1676400" y="274638"/>
            <a:ext cx="6629400" cy="868362"/>
          </a:xfrm>
        </p:spPr>
        <p:txBody>
          <a:bodyPr/>
          <a:lstStyle/>
          <a:p>
            <a:r>
              <a:rPr lang="en-US" sz="3600" dirty="0"/>
              <a:t>Joint Field Office  </a:t>
            </a:r>
            <a:r>
              <a:rPr lang="en-US" sz="2400" dirty="0"/>
              <a:t>(continued)</a:t>
            </a:r>
          </a:p>
        </p:txBody>
      </p:sp>
    </p:spTree>
    <p:extLst>
      <p:ext uri="{BB962C8B-B14F-4D97-AF65-F5344CB8AC3E}">
        <p14:creationId xmlns:p14="http://schemas.microsoft.com/office/powerpoint/2010/main" val="3555270436"/>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059"/>
          <p:cNvSpPr txBox="1">
            <a:spLocks noChangeArrowheads="1"/>
          </p:cNvSpPr>
          <p:nvPr/>
        </p:nvSpPr>
        <p:spPr bwMode="auto">
          <a:xfrm>
            <a:off x="152400" y="9144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Some things your FEMA staff can provide to you:</a:t>
            </a:r>
          </a:p>
          <a:p>
            <a:pPr marL="342900" marR="0" lvl="1" indent="0" algn="l" defTabSz="914400" rtl="0" eaLnBrk="0" fontAlgn="base" latinLnBrk="0" hangingPunct="0">
              <a:spcBef>
                <a:spcPct val="30000"/>
              </a:spcBef>
              <a:spcAft>
                <a:spcPct val="0"/>
              </a:spcAft>
              <a:buClr>
                <a:srgbClr val="B0B1B3"/>
              </a:buClr>
              <a:buSzTx/>
              <a:buNone/>
              <a:tabLst/>
              <a:defRPr/>
            </a:pPr>
            <a:endParaRPr lang="en-US" sz="900" b="0" kern="0" dirty="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Quick Claims</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Focus reports</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WEBINAR hosting</a:t>
            </a:r>
          </a:p>
          <a:p>
            <a:pPr marL="342900" marR="0" lvl="1" indent="0" algn="l" defTabSz="914400" rtl="0" eaLnBrk="0" fontAlgn="base" latinLnBrk="0" hangingPunct="0">
              <a:spcBef>
                <a:spcPct val="30000"/>
              </a:spcBef>
              <a:spcAft>
                <a:spcPct val="0"/>
              </a:spcAft>
              <a:buClr>
                <a:srgbClr val="B0B1B3"/>
              </a:buClr>
              <a:buSzTx/>
              <a:buNone/>
              <a:tabLst/>
              <a:defRPr/>
            </a:pPr>
            <a:endParaRPr lang="en-US" sz="2800" b="0" kern="0" dirty="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sp>
        <p:nvSpPr>
          <p:cNvPr id="16"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234</a:t>
            </a:fld>
            <a:endParaRPr lang="en-US" dirty="0"/>
          </a:p>
        </p:txBody>
      </p:sp>
      <p:sp>
        <p:nvSpPr>
          <p:cNvPr id="9" name="Title 1"/>
          <p:cNvSpPr txBox="1">
            <a:spLocks/>
          </p:cNvSpPr>
          <p:nvPr/>
        </p:nvSpPr>
        <p:spPr>
          <a:xfrm>
            <a:off x="1676400" y="427038"/>
            <a:ext cx="6629400" cy="868362"/>
          </a:xfrm>
          <a:prstGeom prst="rect">
            <a:avLst/>
          </a:prstGeom>
        </p:spPr>
        <p:txBody>
          <a:bodyPr/>
          <a:lstStyle>
            <a:lvl1pPr algn="l" rtl="0" eaLnBrk="1" fontAlgn="base" hangingPunct="1">
              <a:spcBef>
                <a:spcPct val="0"/>
              </a:spcBef>
              <a:spcAft>
                <a:spcPct val="0"/>
              </a:spcAft>
              <a:defRPr sz="40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a:t>Joint Field Office  </a:t>
            </a:r>
            <a:r>
              <a:rPr lang="en-US" sz="2400" kern="0"/>
              <a:t>(continued)</a:t>
            </a:r>
            <a:endParaRPr lang="en-US" sz="2400" kern="0" dirty="0"/>
          </a:p>
        </p:txBody>
      </p:sp>
      <p:pic>
        <p:nvPicPr>
          <p:cNvPr id="5" name="Picture 4" descr="Εχετε βαρεθει να παιρνετε συνεχως τα ..."/>
          <p:cNvPicPr>
            <a:picLocks noChangeAspect="1"/>
          </p:cNvPicPr>
          <p:nvPr/>
        </p:nvPicPr>
        <p:blipFill>
          <a:blip r:embed="rId3"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3886200" y="3289935"/>
            <a:ext cx="4114800" cy="2348865"/>
          </a:xfrm>
          <a:prstGeom prst="rect">
            <a:avLst/>
          </a:prstGeom>
        </p:spPr>
      </p:pic>
    </p:spTree>
    <p:extLst>
      <p:ext uri="{BB962C8B-B14F-4D97-AF65-F5344CB8AC3E}">
        <p14:creationId xmlns:p14="http://schemas.microsoft.com/office/powerpoint/2010/main" val="3168758821"/>
      </p:ext>
    </p:extLst>
  </p:cSld>
  <p:clrMapOvr>
    <a:masterClrMapping/>
  </p:clrMapOvr>
  <p:transition/>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235</a:t>
            </a:fld>
            <a:endParaRPr lang="en-US" dirty="0"/>
          </a:p>
        </p:txBody>
      </p:sp>
      <p:sp>
        <p:nvSpPr>
          <p:cNvPr id="9" name="Title 1"/>
          <p:cNvSpPr txBox="1">
            <a:spLocks/>
          </p:cNvSpPr>
          <p:nvPr/>
        </p:nvSpPr>
        <p:spPr>
          <a:xfrm>
            <a:off x="1676400" y="427038"/>
            <a:ext cx="6629400" cy="868362"/>
          </a:xfrm>
          <a:prstGeom prst="rect">
            <a:avLst/>
          </a:prstGeom>
        </p:spPr>
        <p:txBody>
          <a:bodyPr/>
          <a:lstStyle>
            <a:lvl1pPr algn="l" rtl="0" eaLnBrk="1" fontAlgn="base" hangingPunct="1">
              <a:spcBef>
                <a:spcPct val="0"/>
              </a:spcBef>
              <a:spcAft>
                <a:spcPct val="0"/>
              </a:spcAft>
              <a:defRPr sz="40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a:t>Joint Field Office  </a:t>
            </a:r>
            <a:r>
              <a:rPr lang="en-US" sz="2400" kern="0"/>
              <a:t>(continued)</a:t>
            </a:r>
            <a:endParaRPr lang="en-US" sz="2400" kern="0" dirty="0"/>
          </a:p>
        </p:txBody>
      </p:sp>
      <p:sp>
        <p:nvSpPr>
          <p:cNvPr id="7" name="Rectangle 2059"/>
          <p:cNvSpPr txBox="1">
            <a:spLocks noChangeArrowheads="1"/>
          </p:cNvSpPr>
          <p:nvPr/>
        </p:nvSpPr>
        <p:spPr bwMode="auto">
          <a:xfrm>
            <a:off x="152400" y="9144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Some things your FEMA staff can provide to you:</a:t>
            </a:r>
          </a:p>
          <a:p>
            <a:pPr marL="342900" marR="0" lvl="1" indent="0" algn="l" defTabSz="914400" rtl="0" eaLnBrk="0" fontAlgn="base" latinLnBrk="0" hangingPunct="0">
              <a:spcBef>
                <a:spcPct val="30000"/>
              </a:spcBef>
              <a:spcAft>
                <a:spcPct val="0"/>
              </a:spcAft>
              <a:buClr>
                <a:srgbClr val="B0B1B3"/>
              </a:buClr>
              <a:buSzTx/>
              <a:buNone/>
              <a:tabLst/>
              <a:defRPr/>
            </a:pPr>
            <a:endParaRPr lang="en-US" sz="900" b="0" kern="0" dirty="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solidFill>
                  <a:schemeClr val="tx2"/>
                </a:solidFill>
                <a:latin typeface="Calibri" pitchFamily="34" charset="0"/>
                <a:cs typeface="Calibri" pitchFamily="34" charset="0"/>
              </a:rPr>
              <a:t>Quick Claims.  </a:t>
            </a:r>
            <a:r>
              <a:rPr lang="en-US" b="0" kern="0" dirty="0">
                <a:latin typeface="Calibri" pitchFamily="34" charset="0"/>
                <a:cs typeface="Calibri" pitchFamily="34" charset="0"/>
              </a:rPr>
              <a:t>The regional staff can provide this  information to the SFPM, who can then provide it to the communities.</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Communities cannot request this directly from FEMA.</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The report indicates where claims are being filed, which assists in knowing where other damaged structures could be located.</a:t>
            </a:r>
          </a:p>
          <a:p>
            <a:pPr marL="342900" marR="0" lvl="1" indent="0" algn="l" defTabSz="914400" rtl="0" eaLnBrk="0" fontAlgn="base" latinLnBrk="0" hangingPunct="0">
              <a:spcBef>
                <a:spcPct val="30000"/>
              </a:spcBef>
              <a:spcAft>
                <a:spcPct val="0"/>
              </a:spcAft>
              <a:buClr>
                <a:srgbClr val="B0B1B3"/>
              </a:buClr>
              <a:buSzTx/>
              <a:buNone/>
              <a:tabLst/>
              <a:defRPr/>
            </a:pPr>
            <a:endParaRPr lang="en-US" sz="2800" b="0" kern="0" dirty="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spTree>
    <p:extLst>
      <p:ext uri="{BB962C8B-B14F-4D97-AF65-F5344CB8AC3E}">
        <p14:creationId xmlns:p14="http://schemas.microsoft.com/office/powerpoint/2010/main" val="155639444"/>
      </p:ext>
    </p:extLst>
  </p:cSld>
  <p:clrMapOvr>
    <a:masterClrMapping/>
  </p:clrMapOvr>
  <p:transition/>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059"/>
          <p:cNvSpPr txBox="1">
            <a:spLocks noChangeArrowheads="1"/>
          </p:cNvSpPr>
          <p:nvPr/>
        </p:nvSpPr>
        <p:spPr bwMode="auto">
          <a:xfrm>
            <a:off x="152400" y="914400"/>
            <a:ext cx="81534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solidFill>
                  <a:schemeClr val="tx2"/>
                </a:solidFill>
                <a:latin typeface="Calibri" pitchFamily="34" charset="0"/>
                <a:cs typeface="Calibri" pitchFamily="34" charset="0"/>
              </a:rPr>
              <a:t>Quick Claims</a:t>
            </a:r>
          </a:p>
          <a:p>
            <a:pPr marL="342900" marR="0" lvl="1" indent="0" algn="l" defTabSz="914400" rtl="0" eaLnBrk="0" fontAlgn="base" latinLnBrk="0" hangingPunct="0">
              <a:spcBef>
                <a:spcPct val="30000"/>
              </a:spcBef>
              <a:spcAft>
                <a:spcPct val="0"/>
              </a:spcAft>
              <a:buClr>
                <a:srgbClr val="B0B1B3"/>
              </a:buClr>
              <a:buSzTx/>
              <a:buNone/>
              <a:tabLst/>
              <a:defRPr/>
            </a:pPr>
            <a:endParaRPr lang="en-US" sz="2800" b="0" kern="0" dirty="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sp>
        <p:nvSpPr>
          <p:cNvPr id="16"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236</a:t>
            </a:fld>
            <a:endParaRPr lang="en-US" dirty="0"/>
          </a:p>
        </p:txBody>
      </p:sp>
      <p:sp>
        <p:nvSpPr>
          <p:cNvPr id="9" name="Title 1"/>
          <p:cNvSpPr txBox="1">
            <a:spLocks/>
          </p:cNvSpPr>
          <p:nvPr/>
        </p:nvSpPr>
        <p:spPr>
          <a:xfrm>
            <a:off x="1676400" y="427038"/>
            <a:ext cx="6629400" cy="868362"/>
          </a:xfrm>
          <a:prstGeom prst="rect">
            <a:avLst/>
          </a:prstGeom>
        </p:spPr>
        <p:txBody>
          <a:bodyPr/>
          <a:lstStyle>
            <a:lvl1pPr algn="l" rtl="0" eaLnBrk="1" fontAlgn="base" hangingPunct="1">
              <a:spcBef>
                <a:spcPct val="0"/>
              </a:spcBef>
              <a:spcAft>
                <a:spcPct val="0"/>
              </a:spcAft>
              <a:defRPr sz="40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a:t>Joint Field Office  </a:t>
            </a:r>
            <a:r>
              <a:rPr lang="en-US" sz="2400" kern="0"/>
              <a:t>(continued)</a:t>
            </a:r>
            <a:endParaRPr lang="en-US" sz="2400" kern="0" dirty="0"/>
          </a:p>
        </p:txBody>
      </p:sp>
      <p:pic>
        <p:nvPicPr>
          <p:cNvPr id="2" name="Picture 1"/>
          <p:cNvPicPr>
            <a:picLocks noChangeAspect="1"/>
          </p:cNvPicPr>
          <p:nvPr/>
        </p:nvPicPr>
        <p:blipFill>
          <a:blip r:embed="rId3"/>
          <a:stretch>
            <a:fillRect/>
          </a:stretch>
        </p:blipFill>
        <p:spPr>
          <a:xfrm>
            <a:off x="555686" y="2209801"/>
            <a:ext cx="7603232" cy="4191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294795466"/>
      </p:ext>
    </p:extLst>
  </p:cSld>
  <p:clrMapOvr>
    <a:masterClrMapping/>
  </p:clrMapOvr>
  <p:transition/>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059"/>
          <p:cNvSpPr txBox="1">
            <a:spLocks noChangeArrowheads="1"/>
          </p:cNvSpPr>
          <p:nvPr/>
        </p:nvSpPr>
        <p:spPr bwMode="auto">
          <a:xfrm>
            <a:off x="152400" y="9144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endParaRPr lang="en-US" sz="900" b="0" kern="0" dirty="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solidFill>
                  <a:schemeClr val="tx2"/>
                </a:solidFill>
                <a:latin typeface="Calibri" pitchFamily="34" charset="0"/>
                <a:cs typeface="Calibri" pitchFamily="34" charset="0"/>
              </a:rPr>
              <a:t>Focus reports.</a:t>
            </a:r>
          </a:p>
          <a:p>
            <a:pPr marL="342900" marR="0" lvl="1" indent="0" algn="l" defTabSz="914400" rtl="0" eaLnBrk="0" fontAlgn="base" latinLnBrk="0" hangingPunct="0">
              <a:spcBef>
                <a:spcPct val="30000"/>
              </a:spcBef>
              <a:spcAft>
                <a:spcPct val="0"/>
              </a:spcAft>
              <a:buClr>
                <a:srgbClr val="B0B1B3"/>
              </a:buClr>
              <a:buSzTx/>
              <a:buNone/>
              <a:tabLst/>
              <a:defRPr/>
            </a:pPr>
            <a:endParaRPr lang="en-US" sz="2800" b="0" kern="0" dirty="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sp>
        <p:nvSpPr>
          <p:cNvPr id="16"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237</a:t>
            </a:fld>
            <a:endParaRPr lang="en-US" dirty="0"/>
          </a:p>
        </p:txBody>
      </p:sp>
      <p:sp>
        <p:nvSpPr>
          <p:cNvPr id="9" name="Title 1"/>
          <p:cNvSpPr txBox="1">
            <a:spLocks/>
          </p:cNvSpPr>
          <p:nvPr/>
        </p:nvSpPr>
        <p:spPr>
          <a:xfrm>
            <a:off x="1676400" y="427038"/>
            <a:ext cx="6629400" cy="868362"/>
          </a:xfrm>
          <a:prstGeom prst="rect">
            <a:avLst/>
          </a:prstGeom>
        </p:spPr>
        <p:txBody>
          <a:bodyPr/>
          <a:lstStyle>
            <a:lvl1pPr algn="l" rtl="0" eaLnBrk="1" fontAlgn="base" hangingPunct="1">
              <a:spcBef>
                <a:spcPct val="0"/>
              </a:spcBef>
              <a:spcAft>
                <a:spcPct val="0"/>
              </a:spcAft>
              <a:defRPr sz="40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a:t>Joint Field Office  </a:t>
            </a:r>
            <a:r>
              <a:rPr lang="en-US" sz="2400" kern="0"/>
              <a:t>(continued)</a:t>
            </a:r>
            <a:endParaRPr lang="en-US" sz="2400" kern="0" dirty="0"/>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90600" y="2438400"/>
            <a:ext cx="7543800" cy="38429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Rectangle 2"/>
          <p:cNvSpPr/>
          <p:nvPr/>
        </p:nvSpPr>
        <p:spPr>
          <a:xfrm>
            <a:off x="1066800" y="4420840"/>
            <a:ext cx="1143000" cy="2273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066800" y="5638800"/>
            <a:ext cx="11430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7858135"/>
      </p:ext>
    </p:extLst>
  </p:cSld>
  <p:clrMapOvr>
    <a:masterClrMapping/>
  </p:clrMapOvr>
  <p:transition/>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059"/>
          <p:cNvSpPr txBox="1">
            <a:spLocks noChangeArrowheads="1"/>
          </p:cNvSpPr>
          <p:nvPr/>
        </p:nvSpPr>
        <p:spPr bwMode="auto">
          <a:xfrm>
            <a:off x="152400" y="9144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Some things your FEMA staff can provide to you:</a:t>
            </a:r>
          </a:p>
          <a:p>
            <a:pPr marL="342900" marR="0" lvl="1" indent="0" algn="l" defTabSz="914400" rtl="0" eaLnBrk="0" fontAlgn="base" latinLnBrk="0" hangingPunct="0">
              <a:spcBef>
                <a:spcPct val="30000"/>
              </a:spcBef>
              <a:spcAft>
                <a:spcPct val="0"/>
              </a:spcAft>
              <a:buClr>
                <a:srgbClr val="B0B1B3"/>
              </a:buClr>
              <a:buSzTx/>
              <a:buNone/>
              <a:tabLst/>
              <a:defRPr/>
            </a:pPr>
            <a:endParaRPr lang="en-US" sz="900" b="0" kern="0" dirty="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WEBINAR hosting</a:t>
            </a:r>
          </a:p>
          <a:p>
            <a:pPr marL="342900" marR="0" lvl="1" indent="0" algn="l" defTabSz="914400" rtl="0" eaLnBrk="0" fontAlgn="base" latinLnBrk="0" hangingPunct="0">
              <a:spcBef>
                <a:spcPct val="30000"/>
              </a:spcBef>
              <a:spcAft>
                <a:spcPct val="0"/>
              </a:spcAft>
              <a:buClr>
                <a:srgbClr val="B0B1B3"/>
              </a:buClr>
              <a:buSzTx/>
              <a:buNone/>
              <a:tabLst/>
              <a:defRPr/>
            </a:pPr>
            <a:endParaRPr lang="en-US" sz="2800" b="0" kern="0" dirty="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sp>
        <p:nvSpPr>
          <p:cNvPr id="16"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238</a:t>
            </a:fld>
            <a:endParaRPr lang="en-US" dirty="0"/>
          </a:p>
        </p:txBody>
      </p:sp>
      <p:sp>
        <p:nvSpPr>
          <p:cNvPr id="9" name="Title 1"/>
          <p:cNvSpPr txBox="1">
            <a:spLocks/>
          </p:cNvSpPr>
          <p:nvPr/>
        </p:nvSpPr>
        <p:spPr>
          <a:xfrm>
            <a:off x="1676400" y="427038"/>
            <a:ext cx="6629400" cy="868362"/>
          </a:xfrm>
          <a:prstGeom prst="rect">
            <a:avLst/>
          </a:prstGeom>
        </p:spPr>
        <p:txBody>
          <a:bodyPr/>
          <a:lstStyle>
            <a:lvl1pPr algn="l" rtl="0" eaLnBrk="1" fontAlgn="base" hangingPunct="1">
              <a:spcBef>
                <a:spcPct val="0"/>
              </a:spcBef>
              <a:spcAft>
                <a:spcPct val="0"/>
              </a:spcAft>
              <a:defRPr sz="40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a:t>Joint Field Office  </a:t>
            </a:r>
            <a:r>
              <a:rPr lang="en-US" sz="2400" kern="0"/>
              <a:t>(continued)</a:t>
            </a:r>
            <a:endParaRPr lang="en-US" sz="2400" kern="0" dirty="0"/>
          </a:p>
        </p:txBody>
      </p:sp>
      <p:pic>
        <p:nvPicPr>
          <p:cNvPr id="6" name="Picture 2"/>
          <p:cNvPicPr>
            <a:picLocks noChangeAspect="1" noChangeArrowheads="1"/>
          </p:cNvPicPr>
          <p:nvPr/>
        </p:nvPicPr>
        <p:blipFill rotWithShape="1">
          <a:blip r:embed="rId3" cstate="email">
            <a:duotone>
              <a:schemeClr val="accent1">
                <a:shade val="45000"/>
                <a:satMod val="135000"/>
              </a:schemeClr>
              <a:prstClr val="white"/>
            </a:duotone>
            <a:extLst>
              <a:ext uri="{28A0092B-C50C-407E-A947-70E740481C1C}">
                <a14:useLocalDpi xmlns:a14="http://schemas.microsoft.com/office/drawing/2010/main"/>
              </a:ext>
            </a:extLst>
          </a:blip>
          <a:srcRect l="4351"/>
          <a:stretch/>
        </p:blipFill>
        <p:spPr bwMode="auto">
          <a:xfrm>
            <a:off x="6848475" y="2570945"/>
            <a:ext cx="1828800" cy="13152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2133600" y="3200400"/>
            <a:ext cx="4876800" cy="3657600"/>
          </a:xfrm>
          <a:prstGeom prst="rect">
            <a:avLst/>
          </a:prstGeom>
        </p:spPr>
      </p:pic>
    </p:spTree>
    <p:extLst>
      <p:ext uri="{BB962C8B-B14F-4D97-AF65-F5344CB8AC3E}">
        <p14:creationId xmlns:p14="http://schemas.microsoft.com/office/powerpoint/2010/main" val="886980108"/>
      </p:ext>
    </p:extLst>
  </p:cSld>
  <p:clrMapOvr>
    <a:masterClrMapping/>
  </p:clrMapOvr>
  <p:transition/>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059"/>
          <p:cNvSpPr txBox="1">
            <a:spLocks noChangeArrowheads="1"/>
          </p:cNvSpPr>
          <p:nvPr/>
        </p:nvSpPr>
        <p:spPr bwMode="auto">
          <a:xfrm>
            <a:off x="152400" y="9144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Some other FEMA programs you will interact with:</a:t>
            </a:r>
          </a:p>
          <a:p>
            <a:pPr marL="342900" marR="0" lvl="1" indent="0" algn="l" defTabSz="914400" rtl="0" eaLnBrk="0" fontAlgn="base" latinLnBrk="0" hangingPunct="0">
              <a:spcBef>
                <a:spcPct val="30000"/>
              </a:spcBef>
              <a:spcAft>
                <a:spcPct val="0"/>
              </a:spcAft>
              <a:buClr>
                <a:srgbClr val="B0B1B3"/>
              </a:buClr>
              <a:buSzTx/>
              <a:buNone/>
              <a:tabLst/>
              <a:defRPr/>
            </a:pPr>
            <a:endParaRPr lang="en-US" sz="900" b="0" kern="0" dirty="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kern="0" dirty="0">
                <a:latin typeface="Calibri" pitchFamily="34" charset="0"/>
                <a:cs typeface="Calibri" pitchFamily="34" charset="0"/>
              </a:rPr>
              <a:t>Individual Assistance/Individuals and Households Program.  </a:t>
            </a:r>
            <a:r>
              <a:rPr lang="en-US" b="0" kern="0" dirty="0">
                <a:latin typeface="Calibri" pitchFamily="34" charset="0"/>
                <a:cs typeface="Calibri" pitchFamily="34" charset="0"/>
              </a:rPr>
              <a:t>This program is the primary assistance for individuals after a PDD.  This program funds:</a:t>
            </a:r>
          </a:p>
          <a:p>
            <a:pPr marL="1017588" lvl="2" indent="-342900">
              <a:spcBef>
                <a:spcPct val="30000"/>
              </a:spcBef>
              <a:defRPr/>
            </a:pPr>
            <a:r>
              <a:rPr lang="en-US" b="0" kern="0" dirty="0">
                <a:latin typeface="Calibri" pitchFamily="34" charset="0"/>
                <a:cs typeface="Calibri" pitchFamily="34" charset="0"/>
              </a:rPr>
              <a:t>Temporary housing</a:t>
            </a:r>
          </a:p>
          <a:p>
            <a:pPr marL="1017588" lvl="2" indent="-342900">
              <a:spcBef>
                <a:spcPct val="30000"/>
              </a:spcBef>
              <a:defRPr/>
            </a:pPr>
            <a:r>
              <a:rPr lang="en-US" b="0" kern="0" dirty="0">
                <a:latin typeface="Calibri" pitchFamily="34" charset="0"/>
                <a:cs typeface="Calibri" pitchFamily="34" charset="0"/>
              </a:rPr>
              <a:t>Limited housing repair or replacement</a:t>
            </a:r>
          </a:p>
          <a:p>
            <a:pPr marL="1017588" lvl="2" indent="-342900">
              <a:spcBef>
                <a:spcPct val="30000"/>
              </a:spcBef>
              <a:defRPr/>
            </a:pPr>
            <a:r>
              <a:rPr lang="en-US" b="0" kern="0" dirty="0">
                <a:latin typeface="Calibri" pitchFamily="34" charset="0"/>
                <a:cs typeface="Calibri" pitchFamily="34" charset="0"/>
              </a:rPr>
              <a:t>Uninsured medical, dental or other personal needs</a:t>
            </a:r>
          </a:p>
          <a:p>
            <a:pPr marL="685800" lvl="2" indent="-334963">
              <a:spcBef>
                <a:spcPct val="30000"/>
              </a:spcBef>
              <a:defRPr/>
            </a:pPr>
            <a:r>
              <a:rPr lang="en-US" sz="2600" b="0" kern="0" dirty="0">
                <a:latin typeface="Calibri" pitchFamily="34" charset="0"/>
                <a:cs typeface="Calibri" pitchFamily="34" charset="0"/>
              </a:rPr>
              <a:t>Grants may not exceed $33,300 per individual or household.</a:t>
            </a:r>
          </a:p>
          <a:p>
            <a:pPr marL="342900" marR="0" lvl="1" indent="0" algn="l" defTabSz="914400" rtl="0" eaLnBrk="0" fontAlgn="base" latinLnBrk="0" hangingPunct="0">
              <a:spcBef>
                <a:spcPct val="30000"/>
              </a:spcBef>
              <a:spcAft>
                <a:spcPct val="0"/>
              </a:spcAft>
              <a:buClr>
                <a:srgbClr val="B0B1B3"/>
              </a:buClr>
              <a:buSzTx/>
              <a:buNone/>
              <a:tabLst/>
              <a:defRPr/>
            </a:pPr>
            <a:endParaRPr lang="en-US" sz="2800" b="0" kern="0" dirty="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sp>
        <p:nvSpPr>
          <p:cNvPr id="16"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239</a:t>
            </a:fld>
            <a:endParaRPr lang="en-US" dirty="0"/>
          </a:p>
        </p:txBody>
      </p:sp>
      <p:sp>
        <p:nvSpPr>
          <p:cNvPr id="9" name="Title 1"/>
          <p:cNvSpPr txBox="1">
            <a:spLocks/>
          </p:cNvSpPr>
          <p:nvPr/>
        </p:nvSpPr>
        <p:spPr>
          <a:xfrm>
            <a:off x="1676400" y="427038"/>
            <a:ext cx="6629400" cy="868362"/>
          </a:xfrm>
          <a:prstGeom prst="rect">
            <a:avLst/>
          </a:prstGeom>
        </p:spPr>
        <p:txBody>
          <a:bodyPr/>
          <a:lstStyle>
            <a:lvl1pPr algn="l" rtl="0" eaLnBrk="1" fontAlgn="base" hangingPunct="1">
              <a:spcBef>
                <a:spcPct val="0"/>
              </a:spcBef>
              <a:spcAft>
                <a:spcPct val="0"/>
              </a:spcAft>
              <a:defRPr sz="40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a:t>Joint Field Office  </a:t>
            </a:r>
            <a:r>
              <a:rPr lang="en-US" sz="2400" kern="0"/>
              <a:t>(continued)</a:t>
            </a:r>
            <a:endParaRPr lang="en-US" sz="2400" kern="0" dirty="0"/>
          </a:p>
        </p:txBody>
      </p:sp>
    </p:spTree>
    <p:extLst>
      <p:ext uri="{BB962C8B-B14F-4D97-AF65-F5344CB8AC3E}">
        <p14:creationId xmlns:p14="http://schemas.microsoft.com/office/powerpoint/2010/main" val="1990231653"/>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45429" y="2479476"/>
            <a:ext cx="2907971" cy="37689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2059"/>
          <p:cNvSpPr txBox="1">
            <a:spLocks noChangeArrowheads="1"/>
          </p:cNvSpPr>
          <p:nvPr/>
        </p:nvSpPr>
        <p:spPr bwMode="auto">
          <a:xfrm>
            <a:off x="152400" y="9144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How does your state frame its response and recovery effort?  </a:t>
            </a:r>
          </a:p>
          <a:p>
            <a:pPr marL="342900" marR="0" lvl="1" indent="0" algn="l" defTabSz="914400" rtl="0" eaLnBrk="0" fontAlgn="base" latinLnBrk="0" hangingPunct="0">
              <a:spcBef>
                <a:spcPct val="30000"/>
              </a:spcBef>
              <a:spcAft>
                <a:spcPct val="0"/>
              </a:spcAft>
              <a:buClr>
                <a:srgbClr val="B0B1B3"/>
              </a:buClr>
              <a:buSzTx/>
              <a:buNone/>
              <a:tabLst/>
              <a:defRPr/>
            </a:pPr>
            <a:endParaRPr lang="en-US" sz="1600" b="0" kern="0" dirty="0">
              <a:solidFill>
                <a:schemeClr val="tx2"/>
              </a:solidFill>
              <a:latin typeface="Calibri" pitchFamily="34" charset="0"/>
              <a:cs typeface="Calibri" pitchFamily="34" charset="0"/>
            </a:endParaRPr>
          </a:p>
          <a:p>
            <a:pPr marL="685800" marR="0" lvl="1" indent="-342900" algn="l" defTabSz="914400" rtl="0" eaLnBrk="0" fontAlgn="base" latinLnBrk="0" hangingPunct="0">
              <a:spcBef>
                <a:spcPts val="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A document that identifies</a:t>
            </a:r>
          </a:p>
          <a:p>
            <a:pPr marL="342900" marR="0" lvl="1" indent="0" algn="l" defTabSz="914400" rtl="0" eaLnBrk="0" fontAlgn="base" latinLnBrk="0" hangingPunct="0">
              <a:spcBef>
                <a:spcPts val="0"/>
              </a:spcBef>
              <a:spcAft>
                <a:spcPct val="0"/>
              </a:spcAft>
              <a:buClr>
                <a:srgbClr val="B0B1B3"/>
              </a:buClr>
              <a:buSzTx/>
              <a:buNone/>
              <a:tabLst/>
              <a:defRPr/>
            </a:pPr>
            <a:r>
              <a:rPr lang="en-US" b="0" kern="0" dirty="0">
                <a:latin typeface="Calibri" pitchFamily="34" charset="0"/>
                <a:cs typeface="Calibri" pitchFamily="34" charset="0"/>
              </a:rPr>
              <a:t>    the State’s overarching</a:t>
            </a:r>
          </a:p>
          <a:p>
            <a:pPr marL="342900" marR="0" lvl="1" indent="0" algn="l" defTabSz="914400" rtl="0" eaLnBrk="0" fontAlgn="base" latinLnBrk="0" hangingPunct="0">
              <a:spcBef>
                <a:spcPts val="0"/>
              </a:spcBef>
              <a:spcAft>
                <a:spcPct val="0"/>
              </a:spcAft>
              <a:buClr>
                <a:srgbClr val="B0B1B3"/>
              </a:buClr>
              <a:buSzTx/>
              <a:buNone/>
              <a:tabLst/>
              <a:defRPr/>
            </a:pPr>
            <a:r>
              <a:rPr lang="en-US" b="0" kern="0" dirty="0">
                <a:latin typeface="Calibri" pitchFamily="34" charset="0"/>
                <a:cs typeface="Calibri" pitchFamily="34" charset="0"/>
              </a:rPr>
              <a:t>    policies, authorities and </a:t>
            </a:r>
          </a:p>
          <a:p>
            <a:pPr marL="342900" marR="0" lvl="1" indent="0" algn="l" defTabSz="914400" rtl="0" eaLnBrk="0" fontAlgn="base" latinLnBrk="0" hangingPunct="0">
              <a:spcBef>
                <a:spcPts val="0"/>
              </a:spcBef>
              <a:spcAft>
                <a:spcPct val="0"/>
              </a:spcAft>
              <a:buClr>
                <a:srgbClr val="B0B1B3"/>
              </a:buClr>
              <a:buSzTx/>
              <a:buNone/>
              <a:tabLst/>
              <a:defRPr/>
            </a:pPr>
            <a:r>
              <a:rPr lang="en-US" b="0" kern="0" dirty="0">
                <a:latin typeface="Calibri" pitchFamily="34" charset="0"/>
                <a:cs typeface="Calibri" pitchFamily="34" charset="0"/>
              </a:rPr>
              <a:t>    response actions that will</a:t>
            </a:r>
          </a:p>
          <a:p>
            <a:pPr marL="342900" marR="0" lvl="1" indent="0" algn="l" defTabSz="914400" rtl="0" eaLnBrk="0" fontAlgn="base" latinLnBrk="0" hangingPunct="0">
              <a:spcBef>
                <a:spcPts val="0"/>
              </a:spcBef>
              <a:spcAft>
                <a:spcPct val="0"/>
              </a:spcAft>
              <a:buClr>
                <a:srgbClr val="B0B1B3"/>
              </a:buClr>
              <a:buSzTx/>
              <a:buNone/>
              <a:tabLst/>
              <a:defRPr/>
            </a:pPr>
            <a:r>
              <a:rPr lang="en-US" b="0" kern="0" dirty="0">
                <a:latin typeface="Calibri" pitchFamily="34" charset="0"/>
                <a:cs typeface="Calibri" pitchFamily="34" charset="0"/>
              </a:rPr>
              <a:t>    be implemented in an</a:t>
            </a:r>
          </a:p>
          <a:p>
            <a:pPr marL="342900" marR="0" lvl="1" indent="0" algn="l" defTabSz="914400" rtl="0" eaLnBrk="0" fontAlgn="base" latinLnBrk="0" hangingPunct="0">
              <a:spcBef>
                <a:spcPts val="0"/>
              </a:spcBef>
              <a:spcAft>
                <a:spcPct val="0"/>
              </a:spcAft>
              <a:buClr>
                <a:srgbClr val="B0B1B3"/>
              </a:buClr>
              <a:buSzTx/>
              <a:buNone/>
              <a:tabLst/>
              <a:defRPr/>
            </a:pPr>
            <a:r>
              <a:rPr lang="en-US" b="0" kern="0" dirty="0">
                <a:latin typeface="Calibri" pitchFamily="34" charset="0"/>
                <a:cs typeface="Calibri" pitchFamily="34" charset="0"/>
              </a:rPr>
              <a:t>    emergency or disaster.</a:t>
            </a:r>
          </a:p>
          <a:p>
            <a:pPr marL="685800" lvl="1" indent="-342900">
              <a:spcBef>
                <a:spcPts val="0"/>
              </a:spcBef>
              <a:defRPr/>
            </a:pPr>
            <a:r>
              <a:rPr lang="en-US" b="0" kern="0" dirty="0">
                <a:latin typeface="Calibri" pitchFamily="34" charset="0"/>
                <a:cs typeface="Calibri" pitchFamily="34" charset="0"/>
              </a:rPr>
              <a:t>This document goes by many                                            names.</a:t>
            </a:r>
          </a:p>
          <a:p>
            <a:pPr marL="342900" marR="0" lvl="1" indent="0" algn="l" defTabSz="914400" rtl="0" eaLnBrk="0" fontAlgn="base" latinLnBrk="0" hangingPunct="0">
              <a:spcBef>
                <a:spcPts val="0"/>
              </a:spcBef>
              <a:spcAft>
                <a:spcPct val="0"/>
              </a:spcAft>
              <a:buClr>
                <a:srgbClr val="B0B1B3"/>
              </a:buClr>
              <a:buSzTx/>
              <a:buNone/>
              <a:tabLst/>
              <a:defRPr/>
            </a:pPr>
            <a:endParaRPr lang="en-US" b="0" kern="0" dirty="0">
              <a:latin typeface="Calibri" pitchFamily="34" charset="0"/>
              <a:cs typeface="Calibri" pitchFamily="34" charset="0"/>
            </a:endParaRPr>
          </a:p>
        </p:txBody>
      </p:sp>
      <p:sp>
        <p:nvSpPr>
          <p:cNvPr id="7" name="Title 1"/>
          <p:cNvSpPr txBox="1">
            <a:spLocks/>
          </p:cNvSpPr>
          <p:nvPr/>
        </p:nvSpPr>
        <p:spPr>
          <a:xfrm>
            <a:off x="1196451" y="304800"/>
            <a:ext cx="5128149" cy="8683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a:solidFill>
                  <a:schemeClr val="bg1"/>
                </a:solidFill>
              </a:rPr>
              <a:t>Components  </a:t>
            </a:r>
            <a:r>
              <a:rPr lang="en-US" sz="2400" dirty="0">
                <a:solidFill>
                  <a:schemeClr val="bg1"/>
                </a:solidFill>
              </a:rPr>
              <a:t>(continued)</a:t>
            </a:r>
          </a:p>
        </p:txBody>
      </p:sp>
      <p:sp>
        <p:nvSpPr>
          <p:cNvPr id="2" name="Slide Number Placeholder 1"/>
          <p:cNvSpPr>
            <a:spLocks noGrp="1"/>
          </p:cNvSpPr>
          <p:nvPr>
            <p:ph type="sldNum" sz="quarter" idx="4"/>
          </p:nvPr>
        </p:nvSpPr>
        <p:spPr/>
        <p:txBody>
          <a:bodyPr/>
          <a:lstStyle/>
          <a:p>
            <a:fld id="{92701AAA-C610-44FA-AAF6-900CDDFFB84A}" type="slidenum">
              <a:rPr lang="en-US" smtClean="0"/>
              <a:t>24</a:t>
            </a:fld>
            <a:endParaRPr lang="en-US" dirty="0"/>
          </a:p>
        </p:txBody>
      </p:sp>
      <p:sp>
        <p:nvSpPr>
          <p:cNvPr id="3" name="TextBox 2"/>
          <p:cNvSpPr txBox="1"/>
          <p:nvPr/>
        </p:nvSpPr>
        <p:spPr>
          <a:xfrm>
            <a:off x="7543800" y="1752600"/>
            <a:ext cx="1133708" cy="369332"/>
          </a:xfrm>
          <a:prstGeom prst="rect">
            <a:avLst/>
          </a:prstGeom>
          <a:noFill/>
          <a:ln>
            <a:solidFill>
              <a:srgbClr val="FF0000"/>
            </a:solidFill>
          </a:ln>
        </p:spPr>
        <p:txBody>
          <a:bodyPr wrap="none" rtlCol="0">
            <a:spAutoFit/>
          </a:bodyPr>
          <a:lstStyle/>
          <a:p>
            <a:r>
              <a:rPr lang="en-US" dirty="0"/>
              <a:t>Job Aid 1</a:t>
            </a:r>
          </a:p>
        </p:txBody>
      </p:sp>
    </p:spTree>
    <p:extLst>
      <p:ext uri="{BB962C8B-B14F-4D97-AF65-F5344CB8AC3E}">
        <p14:creationId xmlns:p14="http://schemas.microsoft.com/office/powerpoint/2010/main" val="2677622466"/>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059"/>
          <p:cNvSpPr txBox="1">
            <a:spLocks noChangeArrowheads="1"/>
          </p:cNvSpPr>
          <p:nvPr/>
        </p:nvSpPr>
        <p:spPr bwMode="auto">
          <a:xfrm>
            <a:off x="152400" y="9144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IHP comments:</a:t>
            </a:r>
          </a:p>
          <a:p>
            <a:pPr marL="342900" marR="0" lvl="1" indent="0" algn="l" defTabSz="914400" rtl="0" eaLnBrk="0" fontAlgn="base" latinLnBrk="0" hangingPunct="0">
              <a:spcBef>
                <a:spcPct val="30000"/>
              </a:spcBef>
              <a:spcAft>
                <a:spcPct val="0"/>
              </a:spcAft>
              <a:buClr>
                <a:srgbClr val="B0B1B3"/>
              </a:buClr>
              <a:buSzTx/>
              <a:buNone/>
              <a:tabLst/>
              <a:defRPr/>
            </a:pPr>
            <a:endParaRPr lang="en-US" sz="900" b="0" kern="0" dirty="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For IHP (IA), there is no set number for a PDD, but as a rule of thumb, at least 100 homes with major/destroyed damage that are underinsured per county must be found before a request for a declaration is submitted</a:t>
            </a:r>
            <a:r>
              <a:rPr lang="en-US" sz="2600" b="0" kern="0" dirty="0">
                <a:latin typeface="Calibri" pitchFamily="34" charset="0"/>
                <a:cs typeface="Calibri" pitchFamily="34" charset="0"/>
              </a:rPr>
              <a:t>.</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Election years and other political factors can play in, but the primary concern is wither a community can recover on its own or with State assistance.</a:t>
            </a:r>
            <a:endParaRPr lang="en-US" sz="2600" b="0" kern="0" dirty="0">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endParaRPr lang="en-US" sz="2800" b="0" kern="0" dirty="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sp>
        <p:nvSpPr>
          <p:cNvPr id="16"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240</a:t>
            </a:fld>
            <a:endParaRPr lang="en-US" dirty="0"/>
          </a:p>
        </p:txBody>
      </p:sp>
      <p:sp>
        <p:nvSpPr>
          <p:cNvPr id="9" name="Title 1"/>
          <p:cNvSpPr txBox="1">
            <a:spLocks/>
          </p:cNvSpPr>
          <p:nvPr/>
        </p:nvSpPr>
        <p:spPr>
          <a:xfrm>
            <a:off x="1676400" y="427038"/>
            <a:ext cx="6629400" cy="868362"/>
          </a:xfrm>
          <a:prstGeom prst="rect">
            <a:avLst/>
          </a:prstGeom>
        </p:spPr>
        <p:txBody>
          <a:bodyPr/>
          <a:lstStyle>
            <a:lvl1pPr algn="l" rtl="0" eaLnBrk="1" fontAlgn="base" hangingPunct="1">
              <a:spcBef>
                <a:spcPct val="0"/>
              </a:spcBef>
              <a:spcAft>
                <a:spcPct val="0"/>
              </a:spcAft>
              <a:defRPr sz="40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a:t>Joint Field Office  </a:t>
            </a:r>
            <a:r>
              <a:rPr lang="en-US" sz="2400" kern="0"/>
              <a:t>(continued)</a:t>
            </a:r>
            <a:endParaRPr lang="en-US" sz="2400" kern="0" dirty="0"/>
          </a:p>
        </p:txBody>
      </p:sp>
    </p:spTree>
    <p:extLst>
      <p:ext uri="{BB962C8B-B14F-4D97-AF65-F5344CB8AC3E}">
        <p14:creationId xmlns:p14="http://schemas.microsoft.com/office/powerpoint/2010/main" val="429480623"/>
      </p:ext>
    </p:extLst>
  </p:cSld>
  <p:clrMapOvr>
    <a:masterClrMapping/>
  </p:clrMapOvr>
  <p:transition/>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059"/>
          <p:cNvSpPr txBox="1">
            <a:spLocks noChangeArrowheads="1"/>
          </p:cNvSpPr>
          <p:nvPr/>
        </p:nvSpPr>
        <p:spPr bwMode="auto">
          <a:xfrm>
            <a:off x="152400" y="9144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FPM Issues encountered with IA/IHP:</a:t>
            </a:r>
          </a:p>
          <a:p>
            <a:pPr marL="342900" marR="0" lvl="1" indent="0" algn="l" defTabSz="914400" rtl="0" eaLnBrk="0" fontAlgn="base" latinLnBrk="0" hangingPunct="0">
              <a:spcBef>
                <a:spcPct val="30000"/>
              </a:spcBef>
              <a:spcAft>
                <a:spcPct val="0"/>
              </a:spcAft>
              <a:buClr>
                <a:srgbClr val="B0B1B3"/>
              </a:buClr>
              <a:buSzTx/>
              <a:buNone/>
              <a:tabLst/>
              <a:defRPr/>
            </a:pPr>
            <a:endParaRPr lang="en-US" sz="900" b="0" kern="0" dirty="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The Individual Assistance/Individuals and Households Program has field inspectors.  They will be on site, do an inspection and tell the homeowner they can now begin repairs.</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FEMA can now complete                                                                           up to 20,000 home                                                  inspections by the                                                             15</a:t>
            </a:r>
            <a:r>
              <a:rPr lang="en-US" b="0" kern="0" baseline="30000" dirty="0">
                <a:latin typeface="Calibri" pitchFamily="34" charset="0"/>
                <a:cs typeface="Calibri" pitchFamily="34" charset="0"/>
              </a:rPr>
              <a:t>th</a:t>
            </a:r>
            <a:r>
              <a:rPr lang="en-US" b="0" kern="0" dirty="0">
                <a:latin typeface="Calibri" pitchFamily="34" charset="0"/>
                <a:cs typeface="Calibri" pitchFamily="34" charset="0"/>
              </a:rPr>
              <a:t> day of the disaster.</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endParaRPr lang="en-US" sz="2800" b="0" kern="0" dirty="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sp>
        <p:nvSpPr>
          <p:cNvPr id="16"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241</a:t>
            </a:fld>
            <a:endParaRPr lang="en-US" dirty="0"/>
          </a:p>
        </p:txBody>
      </p:sp>
      <p:sp>
        <p:nvSpPr>
          <p:cNvPr id="9" name="Title 1"/>
          <p:cNvSpPr txBox="1">
            <a:spLocks/>
          </p:cNvSpPr>
          <p:nvPr/>
        </p:nvSpPr>
        <p:spPr>
          <a:xfrm>
            <a:off x="1676400" y="427038"/>
            <a:ext cx="6629400" cy="868362"/>
          </a:xfrm>
          <a:prstGeom prst="rect">
            <a:avLst/>
          </a:prstGeom>
        </p:spPr>
        <p:txBody>
          <a:bodyPr/>
          <a:lstStyle>
            <a:lvl1pPr algn="l" rtl="0" eaLnBrk="1" fontAlgn="base" hangingPunct="1">
              <a:spcBef>
                <a:spcPct val="0"/>
              </a:spcBef>
              <a:spcAft>
                <a:spcPct val="0"/>
              </a:spcAft>
              <a:defRPr sz="40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a:t>Joint Field Office  </a:t>
            </a:r>
            <a:r>
              <a:rPr lang="en-US" sz="2400" kern="0"/>
              <a:t>(continued)</a:t>
            </a:r>
            <a:endParaRPr lang="en-US" sz="2400" kern="0" dirty="0"/>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23035" y="3886200"/>
            <a:ext cx="3330365" cy="2497774"/>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5350953" y="3994466"/>
            <a:ext cx="1779654" cy="276999"/>
          </a:xfrm>
          <a:prstGeom prst="rect">
            <a:avLst/>
          </a:prstGeom>
          <a:noFill/>
        </p:spPr>
        <p:txBody>
          <a:bodyPr wrap="none" rtlCol="0">
            <a:spAutoFit/>
          </a:bodyPr>
          <a:lstStyle/>
          <a:p>
            <a:r>
              <a:rPr lang="en-US" sz="1200" dirty="0">
                <a:solidFill>
                  <a:schemeClr val="bg1"/>
                </a:solidFill>
              </a:rPr>
              <a:t>Photo found on internet</a:t>
            </a:r>
          </a:p>
        </p:txBody>
      </p:sp>
    </p:spTree>
    <p:extLst>
      <p:ext uri="{BB962C8B-B14F-4D97-AF65-F5344CB8AC3E}">
        <p14:creationId xmlns:p14="http://schemas.microsoft.com/office/powerpoint/2010/main" val="2987066391"/>
      </p:ext>
    </p:extLst>
  </p:cSld>
  <p:clrMapOvr>
    <a:masterClrMapping/>
  </p:clrMapOvr>
  <p:transition/>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059"/>
          <p:cNvSpPr txBox="1">
            <a:spLocks noChangeArrowheads="1"/>
          </p:cNvSpPr>
          <p:nvPr/>
        </p:nvSpPr>
        <p:spPr bwMode="auto">
          <a:xfrm>
            <a:off x="152400" y="9144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FPM issues encountered with Voluntary Organizations Active in Disaster (VOAD):</a:t>
            </a:r>
          </a:p>
          <a:p>
            <a:pPr marL="342900" marR="0" lvl="1" indent="0" algn="l" defTabSz="914400" rtl="0" eaLnBrk="0" fontAlgn="base" latinLnBrk="0" hangingPunct="0">
              <a:spcBef>
                <a:spcPct val="30000"/>
              </a:spcBef>
              <a:spcAft>
                <a:spcPct val="0"/>
              </a:spcAft>
              <a:buClr>
                <a:srgbClr val="B0B1B3"/>
              </a:buClr>
              <a:buSzTx/>
              <a:buNone/>
              <a:tabLst/>
              <a:defRPr/>
            </a:pPr>
            <a:endParaRPr lang="en-US" sz="900" b="0" kern="0" dirty="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The various volunteer organizations and religious based relief organizations will quickly respond and quiet frequently repair structures within the SHFA without permits.</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In Mississippi (post-Katrina) there were 350,000 registered volunteers, who performed 3.5 million hours of work.</a:t>
            </a: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sp>
        <p:nvSpPr>
          <p:cNvPr id="16"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242</a:t>
            </a:fld>
            <a:endParaRPr lang="en-US" dirty="0"/>
          </a:p>
        </p:txBody>
      </p:sp>
      <p:sp>
        <p:nvSpPr>
          <p:cNvPr id="9" name="Title 1"/>
          <p:cNvSpPr txBox="1">
            <a:spLocks/>
          </p:cNvSpPr>
          <p:nvPr/>
        </p:nvSpPr>
        <p:spPr>
          <a:xfrm>
            <a:off x="1676400" y="427038"/>
            <a:ext cx="6629400" cy="868362"/>
          </a:xfrm>
          <a:prstGeom prst="rect">
            <a:avLst/>
          </a:prstGeom>
        </p:spPr>
        <p:txBody>
          <a:bodyPr/>
          <a:lstStyle>
            <a:lvl1pPr algn="l" rtl="0" eaLnBrk="1" fontAlgn="base" hangingPunct="1">
              <a:spcBef>
                <a:spcPct val="0"/>
              </a:spcBef>
              <a:spcAft>
                <a:spcPct val="0"/>
              </a:spcAft>
              <a:defRPr sz="40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a:t>Joint Field Office  </a:t>
            </a:r>
            <a:r>
              <a:rPr lang="en-US" sz="2400" kern="0" dirty="0"/>
              <a:t>(continued)</a:t>
            </a:r>
          </a:p>
        </p:txBody>
      </p:sp>
    </p:spTree>
    <p:extLst>
      <p:ext uri="{BB962C8B-B14F-4D97-AF65-F5344CB8AC3E}">
        <p14:creationId xmlns:p14="http://schemas.microsoft.com/office/powerpoint/2010/main" val="3529662304"/>
      </p:ext>
    </p:extLst>
  </p:cSld>
  <p:clrMapOvr>
    <a:masterClrMapping/>
  </p:clrMapOvr>
  <p:transition/>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2"/>
          </p:nvPr>
        </p:nvSpPr>
        <p:spPr/>
        <p:txBody>
          <a:bodyPr/>
          <a:lstStyle>
            <a:lvl1pPr>
              <a:defRPr sz="2400">
                <a:solidFill>
                  <a:schemeClr val="tx1"/>
                </a:solidFill>
                <a:latin typeface="Tahoma" panose="020B0604030504040204" pitchFamily="34" charset="0"/>
              </a:defRPr>
            </a:lvl1pPr>
            <a:lvl2pPr marL="742950" indent="-285750">
              <a:defRPr sz="2400">
                <a:solidFill>
                  <a:schemeClr val="tx1"/>
                </a:solidFill>
                <a:latin typeface="Tahoma" panose="020B0604030504040204" pitchFamily="34" charset="0"/>
              </a:defRPr>
            </a:lvl2pPr>
            <a:lvl3pPr marL="1143000" indent="-228600">
              <a:defRPr sz="2400">
                <a:solidFill>
                  <a:schemeClr val="tx1"/>
                </a:solidFill>
                <a:latin typeface="Tahoma" panose="020B0604030504040204" pitchFamily="34" charset="0"/>
              </a:defRPr>
            </a:lvl3pPr>
            <a:lvl4pPr marL="1600200" indent="-228600">
              <a:defRPr sz="2400">
                <a:solidFill>
                  <a:schemeClr val="tx1"/>
                </a:solidFill>
                <a:latin typeface="Tahoma" panose="020B0604030504040204" pitchFamily="34" charset="0"/>
              </a:defRPr>
            </a:lvl4pPr>
            <a:lvl5pPr marL="2057400" indent="-228600">
              <a:defRPr sz="2400">
                <a:solidFill>
                  <a:schemeClr val="tx1"/>
                </a:solidFill>
                <a:latin typeface="Tahoma" panose="020B0604030504040204" pitchFamily="34" charset="0"/>
              </a:defRPr>
            </a:lvl5pPr>
            <a:lvl6pPr marL="2514600" indent="-228600" algn="ctr" eaLnBrk="0" fontAlgn="base" hangingPunct="0">
              <a:spcBef>
                <a:spcPct val="0"/>
              </a:spcBef>
              <a:spcAft>
                <a:spcPct val="0"/>
              </a:spcAft>
              <a:defRPr sz="2400">
                <a:solidFill>
                  <a:schemeClr val="tx1"/>
                </a:solidFill>
                <a:latin typeface="Tahoma" panose="020B0604030504040204" pitchFamily="34" charset="0"/>
              </a:defRPr>
            </a:lvl6pPr>
            <a:lvl7pPr marL="2971800" indent="-228600" algn="ctr" eaLnBrk="0" fontAlgn="base" hangingPunct="0">
              <a:spcBef>
                <a:spcPct val="0"/>
              </a:spcBef>
              <a:spcAft>
                <a:spcPct val="0"/>
              </a:spcAft>
              <a:defRPr sz="2400">
                <a:solidFill>
                  <a:schemeClr val="tx1"/>
                </a:solidFill>
                <a:latin typeface="Tahoma" panose="020B0604030504040204" pitchFamily="34" charset="0"/>
              </a:defRPr>
            </a:lvl7pPr>
            <a:lvl8pPr marL="3429000" indent="-228600" algn="ctr" eaLnBrk="0" fontAlgn="base" hangingPunct="0">
              <a:spcBef>
                <a:spcPct val="0"/>
              </a:spcBef>
              <a:spcAft>
                <a:spcPct val="0"/>
              </a:spcAft>
              <a:defRPr sz="2400">
                <a:solidFill>
                  <a:schemeClr val="tx1"/>
                </a:solidFill>
                <a:latin typeface="Tahoma" panose="020B0604030504040204" pitchFamily="34" charset="0"/>
              </a:defRPr>
            </a:lvl8pPr>
            <a:lvl9pPr marL="3886200" indent="-228600" algn="ctr" eaLnBrk="0" fontAlgn="base" hangingPunct="0">
              <a:spcBef>
                <a:spcPct val="0"/>
              </a:spcBef>
              <a:spcAft>
                <a:spcPct val="0"/>
              </a:spcAft>
              <a:defRPr sz="2400">
                <a:solidFill>
                  <a:schemeClr val="tx1"/>
                </a:solidFill>
                <a:latin typeface="Tahoma" panose="020B0604030504040204" pitchFamily="34" charset="0"/>
              </a:defRPr>
            </a:lvl9pPr>
          </a:lstStyle>
          <a:p>
            <a:fld id="{5E12FDD0-779C-47C5-884A-FB7A5B568248}" type="slidenum">
              <a:rPr lang="en-US" altLang="en-US" sz="1400">
                <a:solidFill>
                  <a:srgbClr val="9999FF"/>
                </a:solidFill>
                <a:latin typeface="Times New Roman" panose="02020603050405020304" pitchFamily="18" charset="0"/>
              </a:rPr>
              <a:pPr/>
              <a:t>243</a:t>
            </a:fld>
            <a:endParaRPr lang="en-US" altLang="en-US" sz="1400">
              <a:solidFill>
                <a:srgbClr val="9999FF"/>
              </a:solidFill>
              <a:latin typeface="Times New Roman" panose="02020603050405020304" pitchFamily="18" charset="0"/>
            </a:endParaRPr>
          </a:p>
        </p:txBody>
      </p:sp>
      <p:pic>
        <p:nvPicPr>
          <p:cNvPr id="80899" name="Picture 2" descr="100_064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191000" y="2933700"/>
            <a:ext cx="4724400" cy="35433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8627" name="Picture 3" descr="D'Iberville Presbyterian Camp"/>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13276" y="1476375"/>
            <a:ext cx="3200400" cy="21281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78628" name="Picture 4" descr="IMG_068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15156" y="3920490"/>
            <a:ext cx="3429000" cy="25717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78629" name="Picture 5" descr="37257086908_0_B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268913" y="1476375"/>
            <a:ext cx="3276600" cy="24574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7010400" y="5895201"/>
            <a:ext cx="1928733" cy="276999"/>
          </a:xfrm>
          <a:prstGeom prst="rect">
            <a:avLst/>
          </a:prstGeom>
          <a:noFill/>
        </p:spPr>
        <p:txBody>
          <a:bodyPr wrap="none" rtlCol="0">
            <a:spAutoFit/>
          </a:bodyPr>
          <a:lstStyle/>
          <a:p>
            <a:r>
              <a:rPr lang="en-US" sz="1200" dirty="0">
                <a:solidFill>
                  <a:schemeClr val="bg1"/>
                </a:solidFill>
              </a:rPr>
              <a:t>Photos courtesy of FEMA</a:t>
            </a:r>
          </a:p>
        </p:txBody>
      </p:sp>
      <p:sp>
        <p:nvSpPr>
          <p:cNvPr id="9" name="Title 1"/>
          <p:cNvSpPr txBox="1">
            <a:spLocks/>
          </p:cNvSpPr>
          <p:nvPr/>
        </p:nvSpPr>
        <p:spPr>
          <a:xfrm>
            <a:off x="1676400" y="427038"/>
            <a:ext cx="6629400" cy="868362"/>
          </a:xfrm>
          <a:prstGeom prst="rect">
            <a:avLst/>
          </a:prstGeom>
        </p:spPr>
        <p:txBody>
          <a:bodyPr/>
          <a:lstStyle>
            <a:lvl1pPr algn="l" rtl="0" eaLnBrk="1" fontAlgn="base" hangingPunct="1">
              <a:spcBef>
                <a:spcPct val="0"/>
              </a:spcBef>
              <a:spcAft>
                <a:spcPct val="0"/>
              </a:spcAft>
              <a:defRPr sz="40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a:t>Joint Field Office  </a:t>
            </a:r>
            <a:r>
              <a:rPr lang="en-US" sz="2400" kern="0"/>
              <a:t>(continued)</a:t>
            </a:r>
            <a:endParaRPr lang="en-US" sz="2400" kern="0" dirty="0"/>
          </a:p>
        </p:txBody>
      </p:sp>
    </p:spTree>
    <p:extLst>
      <p:ext uri="{BB962C8B-B14F-4D97-AF65-F5344CB8AC3E}">
        <p14:creationId xmlns:p14="http://schemas.microsoft.com/office/powerpoint/2010/main" val="3836979581"/>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p:txBody>
          <a:bodyPr/>
          <a:lstStyle>
            <a:lvl1pPr>
              <a:defRPr sz="2400">
                <a:solidFill>
                  <a:schemeClr val="tx1"/>
                </a:solidFill>
                <a:latin typeface="Tahoma" panose="020B0604030504040204" pitchFamily="34" charset="0"/>
              </a:defRPr>
            </a:lvl1pPr>
            <a:lvl2pPr marL="742950" indent="-285750">
              <a:defRPr sz="2400">
                <a:solidFill>
                  <a:schemeClr val="tx1"/>
                </a:solidFill>
                <a:latin typeface="Tahoma" panose="020B0604030504040204" pitchFamily="34" charset="0"/>
              </a:defRPr>
            </a:lvl2pPr>
            <a:lvl3pPr marL="1143000" indent="-228600">
              <a:defRPr sz="2400">
                <a:solidFill>
                  <a:schemeClr val="tx1"/>
                </a:solidFill>
                <a:latin typeface="Tahoma" panose="020B0604030504040204" pitchFamily="34" charset="0"/>
              </a:defRPr>
            </a:lvl3pPr>
            <a:lvl4pPr marL="1600200" indent="-228600">
              <a:defRPr sz="2400">
                <a:solidFill>
                  <a:schemeClr val="tx1"/>
                </a:solidFill>
                <a:latin typeface="Tahoma" panose="020B0604030504040204" pitchFamily="34" charset="0"/>
              </a:defRPr>
            </a:lvl4pPr>
            <a:lvl5pPr marL="2057400" indent="-228600">
              <a:defRPr sz="2400">
                <a:solidFill>
                  <a:schemeClr val="tx1"/>
                </a:solidFill>
                <a:latin typeface="Tahoma" panose="020B0604030504040204" pitchFamily="34" charset="0"/>
              </a:defRPr>
            </a:lvl5pPr>
            <a:lvl6pPr marL="2514600" indent="-228600" algn="ctr" eaLnBrk="0" fontAlgn="base" hangingPunct="0">
              <a:spcBef>
                <a:spcPct val="0"/>
              </a:spcBef>
              <a:spcAft>
                <a:spcPct val="0"/>
              </a:spcAft>
              <a:defRPr sz="2400">
                <a:solidFill>
                  <a:schemeClr val="tx1"/>
                </a:solidFill>
                <a:latin typeface="Tahoma" panose="020B0604030504040204" pitchFamily="34" charset="0"/>
              </a:defRPr>
            </a:lvl6pPr>
            <a:lvl7pPr marL="2971800" indent="-228600" algn="ctr" eaLnBrk="0" fontAlgn="base" hangingPunct="0">
              <a:spcBef>
                <a:spcPct val="0"/>
              </a:spcBef>
              <a:spcAft>
                <a:spcPct val="0"/>
              </a:spcAft>
              <a:defRPr sz="2400">
                <a:solidFill>
                  <a:schemeClr val="tx1"/>
                </a:solidFill>
                <a:latin typeface="Tahoma" panose="020B0604030504040204" pitchFamily="34" charset="0"/>
              </a:defRPr>
            </a:lvl7pPr>
            <a:lvl8pPr marL="3429000" indent="-228600" algn="ctr" eaLnBrk="0" fontAlgn="base" hangingPunct="0">
              <a:spcBef>
                <a:spcPct val="0"/>
              </a:spcBef>
              <a:spcAft>
                <a:spcPct val="0"/>
              </a:spcAft>
              <a:defRPr sz="2400">
                <a:solidFill>
                  <a:schemeClr val="tx1"/>
                </a:solidFill>
                <a:latin typeface="Tahoma" panose="020B0604030504040204" pitchFamily="34" charset="0"/>
              </a:defRPr>
            </a:lvl8pPr>
            <a:lvl9pPr marL="3886200" indent="-228600" algn="ctr" eaLnBrk="0" fontAlgn="base" hangingPunct="0">
              <a:spcBef>
                <a:spcPct val="0"/>
              </a:spcBef>
              <a:spcAft>
                <a:spcPct val="0"/>
              </a:spcAft>
              <a:defRPr sz="2400">
                <a:solidFill>
                  <a:schemeClr val="tx1"/>
                </a:solidFill>
                <a:latin typeface="Tahoma" panose="020B0604030504040204" pitchFamily="34" charset="0"/>
              </a:defRPr>
            </a:lvl9pPr>
          </a:lstStyle>
          <a:p>
            <a:fld id="{61C43D59-2462-4C0C-AE0C-59E67C9AC997}" type="slidenum">
              <a:rPr lang="en-US" altLang="en-US" sz="1400">
                <a:solidFill>
                  <a:srgbClr val="9999FF"/>
                </a:solidFill>
                <a:latin typeface="Times New Roman" panose="02020603050405020304" pitchFamily="18" charset="0"/>
              </a:rPr>
              <a:pPr/>
              <a:t>244</a:t>
            </a:fld>
            <a:endParaRPr lang="en-US" altLang="en-US" sz="1400" dirty="0">
              <a:solidFill>
                <a:srgbClr val="9999FF"/>
              </a:solidFill>
              <a:latin typeface="Times New Roman" panose="02020603050405020304" pitchFamily="18" charset="0"/>
            </a:endParaRPr>
          </a:p>
        </p:txBody>
      </p:sp>
      <p:pic>
        <p:nvPicPr>
          <p:cNvPr id="82947" name="Picture 2" descr="127530400108_0_B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38200" y="1524000"/>
            <a:ext cx="3200400" cy="24003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2948" name="Picture 3" descr="817530400108_0_B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648200" y="1524000"/>
            <a:ext cx="3962400" cy="2971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2949" name="Picture 4" descr="727530400108_0_B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09600" y="4381500"/>
            <a:ext cx="2895600" cy="21717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2950" name="Text Box 5"/>
          <p:cNvSpPr txBox="1">
            <a:spLocks noChangeArrowheads="1"/>
          </p:cNvSpPr>
          <p:nvPr/>
        </p:nvSpPr>
        <p:spPr bwMode="auto">
          <a:xfrm>
            <a:off x="4881413" y="5181600"/>
            <a:ext cx="3397085" cy="738664"/>
          </a:xfrm>
          <a:prstGeom prst="rect">
            <a:avLst/>
          </a:prstGeom>
          <a:solidFill>
            <a:srgbClr val="FFFFFF"/>
          </a:solidFill>
          <a:ln w="9525">
            <a:solidFill>
              <a:schemeClr val="tx1"/>
            </a:solidFill>
            <a:miter lim="800000"/>
            <a:headEnd/>
            <a:tailEnd/>
          </a:ln>
        </p:spPr>
        <p:txBody>
          <a:bodyPr wrap="none">
            <a:spAutoFit/>
          </a:bodyPr>
          <a:lstStyle>
            <a:lvl1pPr>
              <a:defRPr sz="2400">
                <a:solidFill>
                  <a:schemeClr val="tx1"/>
                </a:solidFill>
                <a:latin typeface="Tahoma" panose="020B0604030504040204" pitchFamily="34" charset="0"/>
              </a:defRPr>
            </a:lvl1pPr>
            <a:lvl2pPr marL="742950" indent="-285750">
              <a:defRPr sz="2400">
                <a:solidFill>
                  <a:schemeClr val="tx1"/>
                </a:solidFill>
                <a:latin typeface="Tahoma" panose="020B0604030504040204" pitchFamily="34" charset="0"/>
              </a:defRPr>
            </a:lvl2pPr>
            <a:lvl3pPr marL="1143000" indent="-228600">
              <a:defRPr sz="2400">
                <a:solidFill>
                  <a:schemeClr val="tx1"/>
                </a:solidFill>
                <a:latin typeface="Tahoma" panose="020B0604030504040204" pitchFamily="34" charset="0"/>
              </a:defRPr>
            </a:lvl3pPr>
            <a:lvl4pPr marL="1600200" indent="-228600">
              <a:defRPr sz="2400">
                <a:solidFill>
                  <a:schemeClr val="tx1"/>
                </a:solidFill>
                <a:latin typeface="Tahoma" panose="020B0604030504040204" pitchFamily="34" charset="0"/>
              </a:defRPr>
            </a:lvl4pPr>
            <a:lvl5pPr marL="2057400" indent="-228600">
              <a:defRPr sz="2400">
                <a:solidFill>
                  <a:schemeClr val="tx1"/>
                </a:solidFill>
                <a:latin typeface="Tahoma" panose="020B0604030504040204" pitchFamily="34" charset="0"/>
              </a:defRPr>
            </a:lvl5pPr>
            <a:lvl6pPr marL="2514600" indent="-228600" algn="ctr" eaLnBrk="0" fontAlgn="base" hangingPunct="0">
              <a:spcBef>
                <a:spcPct val="0"/>
              </a:spcBef>
              <a:spcAft>
                <a:spcPct val="0"/>
              </a:spcAft>
              <a:defRPr sz="2400">
                <a:solidFill>
                  <a:schemeClr val="tx1"/>
                </a:solidFill>
                <a:latin typeface="Tahoma" panose="020B0604030504040204" pitchFamily="34" charset="0"/>
              </a:defRPr>
            </a:lvl6pPr>
            <a:lvl7pPr marL="2971800" indent="-228600" algn="ctr" eaLnBrk="0" fontAlgn="base" hangingPunct="0">
              <a:spcBef>
                <a:spcPct val="0"/>
              </a:spcBef>
              <a:spcAft>
                <a:spcPct val="0"/>
              </a:spcAft>
              <a:defRPr sz="2400">
                <a:solidFill>
                  <a:schemeClr val="tx1"/>
                </a:solidFill>
                <a:latin typeface="Tahoma" panose="020B0604030504040204" pitchFamily="34" charset="0"/>
              </a:defRPr>
            </a:lvl7pPr>
            <a:lvl8pPr marL="3429000" indent="-228600" algn="ctr" eaLnBrk="0" fontAlgn="base" hangingPunct="0">
              <a:spcBef>
                <a:spcPct val="0"/>
              </a:spcBef>
              <a:spcAft>
                <a:spcPct val="0"/>
              </a:spcAft>
              <a:defRPr sz="2400">
                <a:solidFill>
                  <a:schemeClr val="tx1"/>
                </a:solidFill>
                <a:latin typeface="Tahoma" panose="020B0604030504040204" pitchFamily="34" charset="0"/>
              </a:defRPr>
            </a:lvl8pPr>
            <a:lvl9pPr marL="3886200" indent="-228600" algn="ctr" eaLnBrk="0" fontAlgn="base" hangingPunct="0">
              <a:spcBef>
                <a:spcPct val="0"/>
              </a:spcBef>
              <a:spcAft>
                <a:spcPct val="0"/>
              </a:spcAft>
              <a:defRPr sz="2400">
                <a:solidFill>
                  <a:schemeClr val="tx1"/>
                </a:solidFill>
                <a:latin typeface="Tahoma" panose="020B0604030504040204" pitchFamily="34" charset="0"/>
              </a:defRPr>
            </a:lvl9pPr>
          </a:lstStyle>
          <a:p>
            <a:pPr algn="ctr"/>
            <a:r>
              <a:rPr lang="en-US" altLang="en-US" sz="1400" dirty="0">
                <a:effectLst/>
              </a:rPr>
              <a:t>Volunteers mean well, but…</a:t>
            </a:r>
          </a:p>
          <a:p>
            <a:pPr algn="ctr"/>
            <a:r>
              <a:rPr lang="en-US" altLang="en-US" sz="1400" dirty="0">
                <a:effectLst/>
              </a:rPr>
              <a:t>noncompliant construction in regard</a:t>
            </a:r>
          </a:p>
          <a:p>
            <a:pPr algn="ctr"/>
            <a:r>
              <a:rPr lang="en-US" altLang="en-US" sz="1400" dirty="0">
                <a:effectLst/>
              </a:rPr>
              <a:t>to community lowest floor requirements.</a:t>
            </a:r>
          </a:p>
        </p:txBody>
      </p:sp>
      <p:sp>
        <p:nvSpPr>
          <p:cNvPr id="7" name="Title 1"/>
          <p:cNvSpPr txBox="1">
            <a:spLocks/>
          </p:cNvSpPr>
          <p:nvPr/>
        </p:nvSpPr>
        <p:spPr>
          <a:xfrm>
            <a:off x="1676400" y="427038"/>
            <a:ext cx="6629400" cy="868362"/>
          </a:xfrm>
          <a:prstGeom prst="rect">
            <a:avLst/>
          </a:prstGeom>
        </p:spPr>
        <p:txBody>
          <a:bodyPr/>
          <a:lstStyle>
            <a:lvl1pPr algn="l" rtl="0" eaLnBrk="1" fontAlgn="base" hangingPunct="1">
              <a:spcBef>
                <a:spcPct val="0"/>
              </a:spcBef>
              <a:spcAft>
                <a:spcPct val="0"/>
              </a:spcAft>
              <a:defRPr sz="40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a:t>Joint Field Office  </a:t>
            </a:r>
            <a:r>
              <a:rPr lang="en-US" sz="2400" kern="0" dirty="0"/>
              <a:t>(continued)</a:t>
            </a:r>
          </a:p>
        </p:txBody>
      </p:sp>
      <p:sp>
        <p:nvSpPr>
          <p:cNvPr id="8" name="TextBox 7"/>
          <p:cNvSpPr txBox="1"/>
          <p:nvPr/>
        </p:nvSpPr>
        <p:spPr>
          <a:xfrm>
            <a:off x="3810000" y="6117451"/>
            <a:ext cx="2311851" cy="276999"/>
          </a:xfrm>
          <a:prstGeom prst="rect">
            <a:avLst/>
          </a:prstGeom>
          <a:noFill/>
        </p:spPr>
        <p:txBody>
          <a:bodyPr wrap="none" rtlCol="0">
            <a:spAutoFit/>
          </a:bodyPr>
          <a:lstStyle/>
          <a:p>
            <a:r>
              <a:rPr lang="en-US" sz="1200" dirty="0">
                <a:solidFill>
                  <a:schemeClr val="tx1">
                    <a:lumMod val="75000"/>
                  </a:schemeClr>
                </a:solidFill>
              </a:rPr>
              <a:t>Photos courtesy of city of Biloxi</a:t>
            </a:r>
          </a:p>
        </p:txBody>
      </p:sp>
    </p:spTree>
    <p:extLst>
      <p:ext uri="{BB962C8B-B14F-4D97-AF65-F5344CB8AC3E}">
        <p14:creationId xmlns:p14="http://schemas.microsoft.com/office/powerpoint/2010/main" val="395784771"/>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059"/>
          <p:cNvSpPr txBox="1">
            <a:spLocks noChangeArrowheads="1"/>
          </p:cNvSpPr>
          <p:nvPr/>
        </p:nvSpPr>
        <p:spPr bwMode="auto">
          <a:xfrm>
            <a:off x="152400" y="9144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Some other FEMA programs you will interact with:</a:t>
            </a:r>
          </a:p>
          <a:p>
            <a:pPr marL="342900" marR="0" lvl="1" indent="0" algn="l" defTabSz="914400" rtl="0" eaLnBrk="0" fontAlgn="base" latinLnBrk="0" hangingPunct="0">
              <a:spcBef>
                <a:spcPct val="30000"/>
              </a:spcBef>
              <a:spcAft>
                <a:spcPct val="0"/>
              </a:spcAft>
              <a:buClr>
                <a:srgbClr val="B0B1B3"/>
              </a:buClr>
              <a:buSzTx/>
              <a:buNone/>
              <a:tabLst/>
              <a:defRPr/>
            </a:pPr>
            <a:endParaRPr lang="en-US" sz="900" b="0" kern="0" dirty="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kern="0" dirty="0">
                <a:latin typeface="Calibri" pitchFamily="34" charset="0"/>
                <a:cs typeface="Calibri" pitchFamily="34" charset="0"/>
              </a:rPr>
              <a:t>Public Assistance.  </a:t>
            </a:r>
            <a:r>
              <a:rPr lang="en-US" b="0" kern="0" dirty="0">
                <a:latin typeface="Calibri" pitchFamily="34" charset="0"/>
                <a:cs typeface="Calibri" pitchFamily="34" charset="0"/>
              </a:rPr>
              <a:t>This is FEMA’s primary program for state and local governments.  The grants may be used to repair, replace, or restore disaster damaged, publicly owned facilities and facilities of certain private nonprofit organizations that perform a governmental function.</a:t>
            </a:r>
            <a:endParaRPr lang="en-US" sz="2600" b="0" kern="0" dirty="0">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endParaRPr lang="en-US" sz="2800" b="0" kern="0" dirty="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sp>
        <p:nvSpPr>
          <p:cNvPr id="16"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245</a:t>
            </a:fld>
            <a:endParaRPr lang="en-US" dirty="0"/>
          </a:p>
        </p:txBody>
      </p:sp>
      <p:sp>
        <p:nvSpPr>
          <p:cNvPr id="9" name="Title 1"/>
          <p:cNvSpPr txBox="1">
            <a:spLocks/>
          </p:cNvSpPr>
          <p:nvPr/>
        </p:nvSpPr>
        <p:spPr>
          <a:xfrm>
            <a:off x="1676400" y="427038"/>
            <a:ext cx="6629400" cy="868362"/>
          </a:xfrm>
          <a:prstGeom prst="rect">
            <a:avLst/>
          </a:prstGeom>
        </p:spPr>
        <p:txBody>
          <a:bodyPr/>
          <a:lstStyle>
            <a:lvl1pPr algn="l" rtl="0" eaLnBrk="1" fontAlgn="base" hangingPunct="1">
              <a:spcBef>
                <a:spcPct val="0"/>
              </a:spcBef>
              <a:spcAft>
                <a:spcPct val="0"/>
              </a:spcAft>
              <a:defRPr sz="40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a:t>Joint Field Office  </a:t>
            </a:r>
            <a:r>
              <a:rPr lang="en-US" sz="2400" kern="0"/>
              <a:t>(continued)</a:t>
            </a:r>
            <a:endParaRPr lang="en-US" sz="2400" kern="0" dirty="0"/>
          </a:p>
        </p:txBody>
      </p:sp>
    </p:spTree>
    <p:extLst>
      <p:ext uri="{BB962C8B-B14F-4D97-AF65-F5344CB8AC3E}">
        <p14:creationId xmlns:p14="http://schemas.microsoft.com/office/powerpoint/2010/main" val="3283234341"/>
      </p:ext>
    </p:extLst>
  </p:cSld>
  <p:clrMapOvr>
    <a:masterClrMapping/>
  </p:clrMapOvr>
  <p:transition/>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059"/>
          <p:cNvSpPr txBox="1">
            <a:spLocks noChangeArrowheads="1"/>
          </p:cNvSpPr>
          <p:nvPr/>
        </p:nvSpPr>
        <p:spPr bwMode="auto">
          <a:xfrm>
            <a:off x="152400" y="9144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Other FEMA programs:</a:t>
            </a:r>
          </a:p>
          <a:p>
            <a:pPr marL="342900" marR="0" lvl="1" indent="0" algn="l" defTabSz="914400" rtl="0" eaLnBrk="0" fontAlgn="base" latinLnBrk="0" hangingPunct="0">
              <a:spcBef>
                <a:spcPct val="30000"/>
              </a:spcBef>
              <a:spcAft>
                <a:spcPct val="0"/>
              </a:spcAft>
              <a:buClr>
                <a:srgbClr val="B0B1B3"/>
              </a:buClr>
              <a:buSzTx/>
              <a:buNone/>
              <a:tabLst/>
              <a:defRPr/>
            </a:pPr>
            <a:endParaRPr lang="en-US" sz="900" b="0" kern="0" dirty="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kern="0" dirty="0">
                <a:latin typeface="Calibri" pitchFamily="34" charset="0"/>
                <a:cs typeface="Calibri" pitchFamily="34" charset="0"/>
              </a:rPr>
              <a:t>Public Assistance.  </a:t>
            </a:r>
            <a:r>
              <a:rPr lang="en-US" sz="2000" b="0" kern="0" dirty="0">
                <a:latin typeface="Calibri" pitchFamily="34" charset="0"/>
                <a:cs typeface="Calibri" pitchFamily="34" charset="0"/>
              </a:rPr>
              <a:t>(continued)</a:t>
            </a:r>
          </a:p>
          <a:p>
            <a:pPr marL="685800" lvl="1" indent="-342900">
              <a:buNone/>
              <a:defRPr/>
            </a:pPr>
            <a:r>
              <a:rPr lang="en-US" b="0" kern="0" dirty="0">
                <a:latin typeface="Calibri" pitchFamily="34" charset="0"/>
                <a:cs typeface="Calibri" pitchFamily="34" charset="0"/>
              </a:rPr>
              <a:t>     This program has a wide range of eligible activities, including:</a:t>
            </a:r>
          </a:p>
          <a:p>
            <a:pPr marL="1131888" lvl="2" indent="-457200">
              <a:defRPr/>
            </a:pPr>
            <a:r>
              <a:rPr lang="en-US" b="0" kern="0" dirty="0">
                <a:latin typeface="Calibri" pitchFamily="34" charset="0"/>
                <a:cs typeface="Calibri" pitchFamily="34" charset="0"/>
              </a:rPr>
              <a:t>Removal of debris</a:t>
            </a:r>
          </a:p>
          <a:p>
            <a:pPr marL="1131888" lvl="2" indent="-457200">
              <a:defRPr/>
            </a:pPr>
            <a:r>
              <a:rPr lang="en-US" b="0" kern="0" dirty="0">
                <a:latin typeface="Calibri" pitchFamily="34" charset="0"/>
                <a:cs typeface="Calibri" pitchFamily="34" charset="0"/>
              </a:rPr>
              <a:t>Repair of roads and bridges</a:t>
            </a:r>
          </a:p>
          <a:p>
            <a:pPr marL="1131888" lvl="2" indent="-457200">
              <a:defRPr/>
            </a:pPr>
            <a:r>
              <a:rPr lang="en-US" b="0" kern="0" dirty="0">
                <a:latin typeface="Calibri" pitchFamily="34" charset="0"/>
                <a:cs typeface="Calibri" pitchFamily="34" charset="0"/>
              </a:rPr>
              <a:t>Repair of water control facilities		</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endParaRPr lang="en-US" sz="2000" b="0" kern="0" dirty="0">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endParaRPr lang="en-US" sz="2800" b="0" kern="0" dirty="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sp>
        <p:nvSpPr>
          <p:cNvPr id="16"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246</a:t>
            </a:fld>
            <a:endParaRPr lang="en-US" dirty="0"/>
          </a:p>
        </p:txBody>
      </p:sp>
      <p:sp>
        <p:nvSpPr>
          <p:cNvPr id="9" name="Title 1"/>
          <p:cNvSpPr txBox="1">
            <a:spLocks/>
          </p:cNvSpPr>
          <p:nvPr/>
        </p:nvSpPr>
        <p:spPr>
          <a:xfrm>
            <a:off x="1676400" y="427038"/>
            <a:ext cx="6629400" cy="868362"/>
          </a:xfrm>
          <a:prstGeom prst="rect">
            <a:avLst/>
          </a:prstGeom>
        </p:spPr>
        <p:txBody>
          <a:bodyPr/>
          <a:lstStyle>
            <a:lvl1pPr algn="l" rtl="0" eaLnBrk="1" fontAlgn="base" hangingPunct="1">
              <a:spcBef>
                <a:spcPct val="0"/>
              </a:spcBef>
              <a:spcAft>
                <a:spcPct val="0"/>
              </a:spcAft>
              <a:defRPr sz="40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a:t>Joint Field Office  </a:t>
            </a:r>
            <a:r>
              <a:rPr lang="en-US" sz="2400" kern="0"/>
              <a:t>(continued)</a:t>
            </a:r>
            <a:endParaRPr lang="en-US" sz="2400" kern="0" dirty="0"/>
          </a:p>
        </p:txBody>
      </p:sp>
    </p:spTree>
    <p:extLst>
      <p:ext uri="{BB962C8B-B14F-4D97-AF65-F5344CB8AC3E}">
        <p14:creationId xmlns:p14="http://schemas.microsoft.com/office/powerpoint/2010/main" val="3709041897"/>
      </p:ext>
    </p:extLst>
  </p:cSld>
  <p:clrMapOvr>
    <a:masterClrMapping/>
  </p:clrMapOvr>
  <p:transition/>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059"/>
          <p:cNvSpPr txBox="1">
            <a:spLocks noChangeArrowheads="1"/>
          </p:cNvSpPr>
          <p:nvPr/>
        </p:nvSpPr>
        <p:spPr bwMode="auto">
          <a:xfrm>
            <a:off x="152400" y="9144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Other FEMA programs:</a:t>
            </a:r>
          </a:p>
          <a:p>
            <a:pPr marL="342900" marR="0" lvl="1" indent="0" algn="l" defTabSz="914400" rtl="0" eaLnBrk="0" fontAlgn="base" latinLnBrk="0" hangingPunct="0">
              <a:spcBef>
                <a:spcPct val="30000"/>
              </a:spcBef>
              <a:spcAft>
                <a:spcPct val="0"/>
              </a:spcAft>
              <a:buClr>
                <a:srgbClr val="B0B1B3"/>
              </a:buClr>
              <a:buSzTx/>
              <a:buNone/>
              <a:tabLst/>
              <a:defRPr/>
            </a:pPr>
            <a:endParaRPr lang="en-US" sz="900" b="0" kern="0" dirty="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kern="0" dirty="0">
                <a:latin typeface="Calibri" pitchFamily="34" charset="0"/>
                <a:cs typeface="Calibri" pitchFamily="34" charset="0"/>
              </a:rPr>
              <a:t>Public Assistance.  </a:t>
            </a:r>
            <a:r>
              <a:rPr lang="en-US" sz="2000" b="0" kern="0" dirty="0">
                <a:latin typeface="Calibri" pitchFamily="34" charset="0"/>
                <a:cs typeface="Calibri" pitchFamily="34" charset="0"/>
              </a:rPr>
              <a:t>(continued)</a:t>
            </a:r>
          </a:p>
          <a:p>
            <a:pPr marL="685800" lvl="1" indent="-342900">
              <a:buNone/>
              <a:defRPr/>
            </a:pPr>
            <a:r>
              <a:rPr lang="en-US" b="0" kern="0" dirty="0">
                <a:latin typeface="Calibri" pitchFamily="34" charset="0"/>
                <a:cs typeface="Calibri" pitchFamily="34" charset="0"/>
              </a:rPr>
              <a:t>     There is generally a 25% matching requirement, but the statue authorized the President to waive part or all of the required match.  Federal funds must be obligated for approved applications within 45 days of the approval of applications for assistance (project worksheets).	The state generally splits the 25%  match requirement with the local government (12.5%).	</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endParaRPr lang="en-US" sz="2000" b="0" kern="0" dirty="0">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endParaRPr lang="en-US" sz="2800" b="0" kern="0" dirty="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sp>
        <p:nvSpPr>
          <p:cNvPr id="16"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247</a:t>
            </a:fld>
            <a:endParaRPr lang="en-US" dirty="0"/>
          </a:p>
        </p:txBody>
      </p:sp>
      <p:sp>
        <p:nvSpPr>
          <p:cNvPr id="9" name="Title 1"/>
          <p:cNvSpPr txBox="1">
            <a:spLocks/>
          </p:cNvSpPr>
          <p:nvPr/>
        </p:nvSpPr>
        <p:spPr>
          <a:xfrm>
            <a:off x="1676400" y="427038"/>
            <a:ext cx="6629400" cy="868362"/>
          </a:xfrm>
          <a:prstGeom prst="rect">
            <a:avLst/>
          </a:prstGeom>
        </p:spPr>
        <p:txBody>
          <a:bodyPr/>
          <a:lstStyle>
            <a:lvl1pPr algn="l" rtl="0" eaLnBrk="1" fontAlgn="base" hangingPunct="1">
              <a:spcBef>
                <a:spcPct val="0"/>
              </a:spcBef>
              <a:spcAft>
                <a:spcPct val="0"/>
              </a:spcAft>
              <a:defRPr sz="40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a:t>Joint Field Office  </a:t>
            </a:r>
            <a:r>
              <a:rPr lang="en-US" sz="2400" kern="0"/>
              <a:t>(continued)</a:t>
            </a:r>
            <a:endParaRPr lang="en-US" sz="2400" kern="0" dirty="0"/>
          </a:p>
        </p:txBody>
      </p:sp>
    </p:spTree>
    <p:extLst>
      <p:ext uri="{BB962C8B-B14F-4D97-AF65-F5344CB8AC3E}">
        <p14:creationId xmlns:p14="http://schemas.microsoft.com/office/powerpoint/2010/main" val="2995130216"/>
      </p:ext>
    </p:extLst>
  </p:cSld>
  <p:clrMapOvr>
    <a:masterClrMapping/>
  </p:clrMapOvr>
  <p:transition/>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059"/>
          <p:cNvSpPr txBox="1">
            <a:spLocks noChangeArrowheads="1"/>
          </p:cNvSpPr>
          <p:nvPr/>
        </p:nvSpPr>
        <p:spPr bwMode="auto">
          <a:xfrm>
            <a:off x="152400" y="9144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FPM issues encountered with PA:</a:t>
            </a:r>
          </a:p>
          <a:p>
            <a:pPr marL="342900" marR="0" lvl="1" indent="0" algn="l" defTabSz="914400" rtl="0" eaLnBrk="0" fontAlgn="base" latinLnBrk="0" hangingPunct="0">
              <a:spcBef>
                <a:spcPct val="30000"/>
              </a:spcBef>
              <a:spcAft>
                <a:spcPct val="0"/>
              </a:spcAft>
              <a:buClr>
                <a:srgbClr val="B0B1B3"/>
              </a:buClr>
              <a:buSzTx/>
              <a:buNone/>
              <a:tabLst/>
              <a:defRPr/>
            </a:pPr>
            <a:endParaRPr lang="en-US" sz="900" b="0" kern="0" dirty="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Traditionally, public assistance staff are known for their desire to “get the project work sheet” out the door quickly.</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It will pay dividends, if a FEMA NFIP Specialist is assigned to review all PA projects within the JFO.</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Get to know Section 406 of the Stafford Act.</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endParaRPr lang="en-US" b="0" kern="0" dirty="0">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endParaRPr lang="en-US" b="0" kern="0" dirty="0">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endParaRPr lang="en-US" sz="2600" b="0" kern="0" dirty="0">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endParaRPr lang="en-US" sz="2800" b="0" kern="0" dirty="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sp>
        <p:nvSpPr>
          <p:cNvPr id="16"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248</a:t>
            </a:fld>
            <a:endParaRPr lang="en-US" dirty="0"/>
          </a:p>
        </p:txBody>
      </p:sp>
      <p:sp>
        <p:nvSpPr>
          <p:cNvPr id="9" name="Title 1"/>
          <p:cNvSpPr txBox="1">
            <a:spLocks/>
          </p:cNvSpPr>
          <p:nvPr/>
        </p:nvSpPr>
        <p:spPr>
          <a:xfrm>
            <a:off x="1676400" y="427038"/>
            <a:ext cx="6629400" cy="868362"/>
          </a:xfrm>
          <a:prstGeom prst="rect">
            <a:avLst/>
          </a:prstGeom>
        </p:spPr>
        <p:txBody>
          <a:bodyPr/>
          <a:lstStyle>
            <a:lvl1pPr algn="l" rtl="0" eaLnBrk="1" fontAlgn="base" hangingPunct="1">
              <a:spcBef>
                <a:spcPct val="0"/>
              </a:spcBef>
              <a:spcAft>
                <a:spcPct val="0"/>
              </a:spcAft>
              <a:defRPr sz="40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a:t>Joint Field Office  </a:t>
            </a:r>
            <a:r>
              <a:rPr lang="en-US" sz="2400" kern="0" dirty="0"/>
              <a:t>(continued)</a:t>
            </a:r>
          </a:p>
        </p:txBody>
      </p:sp>
    </p:spTree>
    <p:extLst>
      <p:ext uri="{BB962C8B-B14F-4D97-AF65-F5344CB8AC3E}">
        <p14:creationId xmlns:p14="http://schemas.microsoft.com/office/powerpoint/2010/main" val="417809881"/>
      </p:ext>
    </p:extLst>
  </p:cSld>
  <p:clrMapOvr>
    <a:masterClrMapping/>
  </p:clrMapOvr>
  <p:transition/>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2701AAA-C610-44FA-AAF6-900CDDFFB84A}" type="slidenum">
              <a:rPr lang="en-US" smtClean="0"/>
              <a:t>249</a:t>
            </a:fld>
            <a:endParaRPr lang="en-US" dirty="0"/>
          </a:p>
        </p:txBody>
      </p:sp>
      <p:sp>
        <p:nvSpPr>
          <p:cNvPr id="3" name="Title 1"/>
          <p:cNvSpPr txBox="1">
            <a:spLocks/>
          </p:cNvSpPr>
          <p:nvPr/>
        </p:nvSpPr>
        <p:spPr>
          <a:xfrm>
            <a:off x="1676400" y="427038"/>
            <a:ext cx="6629400" cy="868362"/>
          </a:xfrm>
          <a:prstGeom prst="rect">
            <a:avLst/>
          </a:prstGeom>
        </p:spPr>
        <p:txBody>
          <a:bodyPr/>
          <a:lstStyle>
            <a:lvl1pPr algn="l" rtl="0" eaLnBrk="1" fontAlgn="base" hangingPunct="1">
              <a:spcBef>
                <a:spcPct val="0"/>
              </a:spcBef>
              <a:spcAft>
                <a:spcPct val="0"/>
              </a:spcAft>
              <a:defRPr sz="40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a:t>Joint Field Office  </a:t>
            </a:r>
            <a:r>
              <a:rPr lang="en-US" sz="2400" kern="0" dirty="0"/>
              <a:t>(continued)</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3400" y="1676400"/>
            <a:ext cx="5181600" cy="43930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6426759" y="3685847"/>
            <a:ext cx="1879041" cy="461665"/>
          </a:xfrm>
          <a:prstGeom prst="rect">
            <a:avLst/>
          </a:prstGeom>
          <a:noFill/>
        </p:spPr>
        <p:txBody>
          <a:bodyPr wrap="none" rtlCol="0">
            <a:spAutoFit/>
          </a:bodyPr>
          <a:lstStyle/>
          <a:p>
            <a:pPr algn="ctr"/>
            <a:r>
              <a:rPr lang="en-US" sz="1200" dirty="0">
                <a:solidFill>
                  <a:schemeClr val="tx1">
                    <a:lumMod val="75000"/>
                  </a:schemeClr>
                </a:solidFill>
              </a:rPr>
              <a:t>Floodplain culvert design</a:t>
            </a:r>
          </a:p>
          <a:p>
            <a:pPr algn="ctr"/>
            <a:r>
              <a:rPr lang="en-US" sz="1200" dirty="0">
                <a:solidFill>
                  <a:schemeClr val="tx1">
                    <a:lumMod val="75000"/>
                  </a:schemeClr>
                </a:solidFill>
              </a:rPr>
              <a:t> courtesy of MN DNR.</a:t>
            </a:r>
          </a:p>
        </p:txBody>
      </p:sp>
    </p:spTree>
    <p:extLst>
      <p:ext uri="{BB962C8B-B14F-4D97-AF65-F5344CB8AC3E}">
        <p14:creationId xmlns:p14="http://schemas.microsoft.com/office/powerpoint/2010/main" val="21738451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059"/>
          <p:cNvSpPr txBox="1">
            <a:spLocks noChangeArrowheads="1"/>
          </p:cNvSpPr>
          <p:nvPr/>
        </p:nvSpPr>
        <p:spPr bwMode="auto">
          <a:xfrm>
            <a:off x="152400" y="9144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Incident Annexes:  </a:t>
            </a:r>
          </a:p>
          <a:p>
            <a:pPr marL="342900" marR="0" lvl="1" indent="0" algn="l" defTabSz="914400" rtl="0" eaLnBrk="0" fontAlgn="base" latinLnBrk="0" hangingPunct="0">
              <a:spcBef>
                <a:spcPct val="30000"/>
              </a:spcBef>
              <a:spcAft>
                <a:spcPct val="0"/>
              </a:spcAft>
              <a:buClr>
                <a:srgbClr val="B0B1B3"/>
              </a:buClr>
              <a:buSzTx/>
              <a:buNone/>
              <a:tabLst/>
              <a:defRPr/>
            </a:pPr>
            <a:endParaRPr lang="en-US" sz="1600" b="0" kern="0" dirty="0">
              <a:solidFill>
                <a:schemeClr val="tx2"/>
              </a:solidFill>
              <a:latin typeface="Calibri" pitchFamily="34" charset="0"/>
              <a:cs typeface="Calibri" pitchFamily="34" charset="0"/>
            </a:endParaRPr>
          </a:p>
          <a:p>
            <a:pPr marL="685800" marR="0" lvl="1" indent="-342900" algn="l" defTabSz="914400" rtl="0" eaLnBrk="0" fontAlgn="base" latinLnBrk="0" hangingPunct="0">
              <a:spcBef>
                <a:spcPts val="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These annexes deal with specific hazards and address special considerations and priorities generated by these hazards and the corresponding actions required to cope with them effectively.</a:t>
            </a:r>
          </a:p>
          <a:p>
            <a:pPr marL="685800" marR="0" lvl="1" indent="-342900" algn="l" defTabSz="914400" rtl="0" eaLnBrk="0" fontAlgn="base" latinLnBrk="0" hangingPunct="0">
              <a:spcBef>
                <a:spcPts val="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What annexes would you interact with?</a:t>
            </a:r>
          </a:p>
        </p:txBody>
      </p:sp>
      <p:pic>
        <p:nvPicPr>
          <p:cNvPr id="1028" name="Picture 4" descr="C:\Users\AGOODMAN\AppData\Local\Microsoft\Windows\Temporary Internet Files\Content.IE5\C8DPABDU\la-competitividad[1].jpg"/>
          <p:cNvPicPr>
            <a:picLocks noChangeAspect="1" noChangeArrowheads="1"/>
          </p:cNvPicPr>
          <p:nvPr/>
        </p:nvPicPr>
        <p:blipFill>
          <a:blip r:embed="rId3" cstate="email">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276600" y="4800600"/>
            <a:ext cx="2511225" cy="15240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1196451" y="304800"/>
            <a:ext cx="5128149" cy="8683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a:solidFill>
                  <a:schemeClr val="bg1"/>
                </a:solidFill>
              </a:rPr>
              <a:t>Components  </a:t>
            </a:r>
            <a:r>
              <a:rPr lang="en-US" sz="2400" dirty="0">
                <a:solidFill>
                  <a:schemeClr val="bg1"/>
                </a:solidFill>
              </a:rPr>
              <a:t>(continued)</a:t>
            </a:r>
          </a:p>
        </p:txBody>
      </p:sp>
      <p:sp>
        <p:nvSpPr>
          <p:cNvPr id="2" name="Slide Number Placeholder 1"/>
          <p:cNvSpPr>
            <a:spLocks noGrp="1"/>
          </p:cNvSpPr>
          <p:nvPr>
            <p:ph type="sldNum" sz="quarter" idx="4"/>
          </p:nvPr>
        </p:nvSpPr>
        <p:spPr/>
        <p:txBody>
          <a:bodyPr/>
          <a:lstStyle/>
          <a:p>
            <a:fld id="{92701AAA-C610-44FA-AAF6-900CDDFFB84A}" type="slidenum">
              <a:rPr lang="en-US" smtClean="0"/>
              <a:t>25</a:t>
            </a:fld>
            <a:endParaRPr lang="en-US" dirty="0"/>
          </a:p>
        </p:txBody>
      </p:sp>
    </p:spTree>
    <p:extLst>
      <p:ext uri="{BB962C8B-B14F-4D97-AF65-F5344CB8AC3E}">
        <p14:creationId xmlns:p14="http://schemas.microsoft.com/office/powerpoint/2010/main" val="3693587117"/>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059"/>
          <p:cNvSpPr txBox="1">
            <a:spLocks noChangeArrowheads="1"/>
          </p:cNvSpPr>
          <p:nvPr/>
        </p:nvSpPr>
        <p:spPr bwMode="auto">
          <a:xfrm>
            <a:off x="152400" y="9144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FPM issues and PA:</a:t>
            </a:r>
          </a:p>
          <a:p>
            <a:pPr marL="342900" marR="0" lvl="1" indent="0" algn="l" defTabSz="914400" rtl="0" eaLnBrk="0" fontAlgn="base" latinLnBrk="0" hangingPunct="0">
              <a:spcBef>
                <a:spcPct val="30000"/>
              </a:spcBef>
              <a:spcAft>
                <a:spcPct val="0"/>
              </a:spcAft>
              <a:buClr>
                <a:srgbClr val="B0B1B3"/>
              </a:buClr>
              <a:buSzTx/>
              <a:buNone/>
              <a:tabLst/>
              <a:defRPr/>
            </a:pPr>
            <a:endParaRPr lang="en-US" sz="900" b="0" kern="0" dirty="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The Repair vs. Replacement of a Facility under </a:t>
            </a:r>
            <a:r>
              <a:rPr lang="en-US" b="0" i="1" kern="0" dirty="0">
                <a:latin typeface="Calibri" pitchFamily="34" charset="0"/>
                <a:cs typeface="Calibri" pitchFamily="34" charset="0"/>
              </a:rPr>
              <a:t>44 CFR 206.226(f)</a:t>
            </a:r>
            <a:r>
              <a:rPr lang="en-US" b="0" kern="0" dirty="0">
                <a:latin typeface="Calibri" pitchFamily="34" charset="0"/>
                <a:cs typeface="Calibri" pitchFamily="34" charset="0"/>
              </a:rPr>
              <a:t>,</a:t>
            </a:r>
            <a:r>
              <a:rPr lang="en-US" b="0" i="1" kern="0" dirty="0">
                <a:latin typeface="Calibri" pitchFamily="34" charset="0"/>
                <a:cs typeface="Calibri" pitchFamily="34" charset="0"/>
              </a:rPr>
              <a:t> </a:t>
            </a:r>
            <a:r>
              <a:rPr lang="en-US" b="0" kern="0" dirty="0">
                <a:latin typeface="Calibri" pitchFamily="34" charset="0"/>
                <a:cs typeface="Calibri" pitchFamily="34" charset="0"/>
              </a:rPr>
              <a:t>also known as the 50% Rule.</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The cost of compliance with FPM ordinances requiring upgrades to the entire facility is not included in the repair cost for the purpose of evaluating the eligibility of replacement.  These costs are included in the replacement cost.  A FPM’s SDE determination, is separate and distinct from the 50% rule and does not trigger eligibility for replacement.</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endParaRPr lang="en-US" b="0" kern="0" dirty="0">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endParaRPr lang="en-US" b="0" kern="0" dirty="0">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endParaRPr lang="en-US" sz="2600" b="0" kern="0" dirty="0">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endParaRPr lang="en-US" sz="2800" b="0" kern="0" dirty="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sp>
        <p:nvSpPr>
          <p:cNvPr id="16"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250</a:t>
            </a:fld>
            <a:endParaRPr lang="en-US" dirty="0"/>
          </a:p>
        </p:txBody>
      </p:sp>
      <p:sp>
        <p:nvSpPr>
          <p:cNvPr id="9" name="Title 1"/>
          <p:cNvSpPr txBox="1">
            <a:spLocks/>
          </p:cNvSpPr>
          <p:nvPr/>
        </p:nvSpPr>
        <p:spPr>
          <a:xfrm>
            <a:off x="1676400" y="427038"/>
            <a:ext cx="6629400" cy="868362"/>
          </a:xfrm>
          <a:prstGeom prst="rect">
            <a:avLst/>
          </a:prstGeom>
        </p:spPr>
        <p:txBody>
          <a:bodyPr/>
          <a:lstStyle>
            <a:lvl1pPr algn="l" rtl="0" eaLnBrk="1" fontAlgn="base" hangingPunct="1">
              <a:spcBef>
                <a:spcPct val="0"/>
              </a:spcBef>
              <a:spcAft>
                <a:spcPct val="0"/>
              </a:spcAft>
              <a:defRPr sz="40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a:t>Joint Field Office  </a:t>
            </a:r>
            <a:r>
              <a:rPr lang="en-US" sz="2400" kern="0" dirty="0"/>
              <a:t>(continued)</a:t>
            </a:r>
          </a:p>
        </p:txBody>
      </p:sp>
    </p:spTree>
    <p:extLst>
      <p:ext uri="{BB962C8B-B14F-4D97-AF65-F5344CB8AC3E}">
        <p14:creationId xmlns:p14="http://schemas.microsoft.com/office/powerpoint/2010/main" val="2097343146"/>
      </p:ext>
    </p:extLst>
  </p:cSld>
  <p:clrMapOvr>
    <a:masterClrMapping/>
  </p:clrMapOvr>
  <p:transition/>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059"/>
          <p:cNvSpPr txBox="1">
            <a:spLocks noChangeArrowheads="1"/>
          </p:cNvSpPr>
          <p:nvPr/>
        </p:nvSpPr>
        <p:spPr bwMode="auto">
          <a:xfrm>
            <a:off x="152400" y="9144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FPM issues and PA:</a:t>
            </a:r>
          </a:p>
          <a:p>
            <a:pPr marL="342900" marR="0" lvl="1" indent="0" algn="l" defTabSz="914400" rtl="0" eaLnBrk="0" fontAlgn="base" latinLnBrk="0" hangingPunct="0">
              <a:spcBef>
                <a:spcPct val="30000"/>
              </a:spcBef>
              <a:spcAft>
                <a:spcPct val="0"/>
              </a:spcAft>
              <a:buClr>
                <a:srgbClr val="B0B1B3"/>
              </a:buClr>
              <a:buSzTx/>
              <a:buNone/>
              <a:tabLst/>
              <a:defRPr/>
            </a:pPr>
            <a:endParaRPr lang="en-US" sz="900" b="0" kern="0" dirty="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In April 2016, PA Program and Policy Guide was posted for public comment.  Instructions included the following:</a:t>
            </a:r>
          </a:p>
          <a:p>
            <a:pPr marL="1017588" lvl="2" indent="-342900">
              <a:spcBef>
                <a:spcPct val="30000"/>
              </a:spcBef>
              <a:defRPr/>
            </a:pPr>
            <a:r>
              <a:rPr lang="en-US" b="0" kern="0" dirty="0">
                <a:latin typeface="Calibri" pitchFamily="34" charset="0"/>
                <a:cs typeface="Calibri" pitchFamily="34" charset="0"/>
              </a:rPr>
              <a:t>When using PA funds to repair, replace ore construct building located in hazard-prone areas, applicants would use, at a minimum, the hazard-resistant standards reflected or referenced in the IBC. </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endParaRPr lang="en-US" b="0" kern="0" dirty="0">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endParaRPr lang="en-US" sz="2600" b="0" kern="0" dirty="0">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endParaRPr lang="en-US" sz="2800" b="0" kern="0" dirty="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sp>
        <p:nvSpPr>
          <p:cNvPr id="16"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251</a:t>
            </a:fld>
            <a:endParaRPr lang="en-US" dirty="0"/>
          </a:p>
        </p:txBody>
      </p:sp>
      <p:sp>
        <p:nvSpPr>
          <p:cNvPr id="9" name="Title 1"/>
          <p:cNvSpPr txBox="1">
            <a:spLocks/>
          </p:cNvSpPr>
          <p:nvPr/>
        </p:nvSpPr>
        <p:spPr>
          <a:xfrm>
            <a:off x="1676400" y="427038"/>
            <a:ext cx="6629400" cy="868362"/>
          </a:xfrm>
          <a:prstGeom prst="rect">
            <a:avLst/>
          </a:prstGeom>
        </p:spPr>
        <p:txBody>
          <a:bodyPr/>
          <a:lstStyle>
            <a:lvl1pPr algn="l" rtl="0" eaLnBrk="1" fontAlgn="base" hangingPunct="1">
              <a:spcBef>
                <a:spcPct val="0"/>
              </a:spcBef>
              <a:spcAft>
                <a:spcPct val="0"/>
              </a:spcAft>
              <a:defRPr sz="40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a:t>Joint Field Office  </a:t>
            </a:r>
            <a:r>
              <a:rPr lang="en-US" sz="2400" kern="0" dirty="0"/>
              <a:t>(continued)</a:t>
            </a:r>
          </a:p>
        </p:txBody>
      </p:sp>
    </p:spTree>
    <p:extLst>
      <p:ext uri="{BB962C8B-B14F-4D97-AF65-F5344CB8AC3E}">
        <p14:creationId xmlns:p14="http://schemas.microsoft.com/office/powerpoint/2010/main" val="2589716494"/>
      </p:ext>
    </p:extLst>
  </p:cSld>
  <p:clrMapOvr>
    <a:masterClrMapping/>
  </p:clrMapOvr>
  <p:transition/>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059"/>
          <p:cNvSpPr txBox="1">
            <a:spLocks noChangeArrowheads="1"/>
          </p:cNvSpPr>
          <p:nvPr/>
        </p:nvSpPr>
        <p:spPr bwMode="auto">
          <a:xfrm>
            <a:off x="152400" y="9144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FEMA Corps:</a:t>
            </a:r>
          </a:p>
          <a:p>
            <a:pPr marL="342900" marR="0" lvl="1" indent="0" algn="l" defTabSz="914400" rtl="0" eaLnBrk="0" fontAlgn="base" latinLnBrk="0" hangingPunct="0">
              <a:spcBef>
                <a:spcPct val="30000"/>
              </a:spcBef>
              <a:spcAft>
                <a:spcPct val="0"/>
              </a:spcAft>
              <a:buClr>
                <a:srgbClr val="B0B1B3"/>
              </a:buClr>
              <a:buSzTx/>
              <a:buNone/>
              <a:tabLst/>
              <a:defRPr/>
            </a:pPr>
            <a:endParaRPr lang="en-US" sz="900" b="0" kern="0" dirty="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FEMA and the Corporation for National and Community Service have partnered to create the FEMA Corps, that recruits young people to perform work in emergency management through a 10-month service assignment with FEMA.</a:t>
            </a:r>
            <a:endParaRPr lang="en-US" sz="2600" b="0" kern="0" dirty="0">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endParaRPr lang="en-US" sz="2800" b="0" kern="0" dirty="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sp>
        <p:nvSpPr>
          <p:cNvPr id="16"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252</a:t>
            </a:fld>
            <a:endParaRPr lang="en-US" dirty="0"/>
          </a:p>
        </p:txBody>
      </p:sp>
      <p:sp>
        <p:nvSpPr>
          <p:cNvPr id="9" name="Title 1"/>
          <p:cNvSpPr txBox="1">
            <a:spLocks/>
          </p:cNvSpPr>
          <p:nvPr/>
        </p:nvSpPr>
        <p:spPr>
          <a:xfrm>
            <a:off x="1676400" y="427038"/>
            <a:ext cx="6629400" cy="868362"/>
          </a:xfrm>
          <a:prstGeom prst="rect">
            <a:avLst/>
          </a:prstGeom>
        </p:spPr>
        <p:txBody>
          <a:bodyPr/>
          <a:lstStyle>
            <a:lvl1pPr algn="l" rtl="0" eaLnBrk="1" fontAlgn="base" hangingPunct="1">
              <a:spcBef>
                <a:spcPct val="0"/>
              </a:spcBef>
              <a:spcAft>
                <a:spcPct val="0"/>
              </a:spcAft>
              <a:defRPr sz="40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a:t>Joint Field Office  </a:t>
            </a:r>
            <a:r>
              <a:rPr lang="en-US" sz="2400" kern="0"/>
              <a:t>(continued)</a:t>
            </a:r>
            <a:endParaRPr lang="en-US" sz="2400" kern="0" dirty="0"/>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19800" y="4221162"/>
            <a:ext cx="1600200" cy="2133600"/>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4" cstate="email">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tretch>
            <a:fillRect/>
          </a:stretch>
        </p:blipFill>
        <p:spPr>
          <a:xfrm>
            <a:off x="1202066" y="4649470"/>
            <a:ext cx="2286000" cy="1714500"/>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3596640" y="5368220"/>
            <a:ext cx="2345066" cy="276999"/>
          </a:xfrm>
          <a:prstGeom prst="rect">
            <a:avLst/>
          </a:prstGeom>
          <a:noFill/>
        </p:spPr>
        <p:txBody>
          <a:bodyPr wrap="none" rtlCol="0">
            <a:spAutoFit/>
          </a:bodyPr>
          <a:lstStyle/>
          <a:p>
            <a:r>
              <a:rPr lang="en-US" sz="1200" dirty="0">
                <a:solidFill>
                  <a:schemeClr val="tx1">
                    <a:lumMod val="75000"/>
                  </a:schemeClr>
                </a:solidFill>
              </a:rPr>
              <a:t>Photos courtesy of Al Goodman</a:t>
            </a:r>
          </a:p>
        </p:txBody>
      </p:sp>
    </p:spTree>
    <p:extLst>
      <p:ext uri="{BB962C8B-B14F-4D97-AF65-F5344CB8AC3E}">
        <p14:creationId xmlns:p14="http://schemas.microsoft.com/office/powerpoint/2010/main" val="1899465861"/>
      </p:ext>
    </p:extLst>
  </p:cSld>
  <p:clrMapOvr>
    <a:masterClrMapping/>
  </p:clrMapOvr>
  <p:transition/>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059"/>
          <p:cNvSpPr txBox="1">
            <a:spLocks noChangeArrowheads="1"/>
          </p:cNvSpPr>
          <p:nvPr/>
        </p:nvSpPr>
        <p:spPr bwMode="auto">
          <a:xfrm>
            <a:off x="152400" y="9144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Small Business Administration:</a:t>
            </a:r>
          </a:p>
          <a:p>
            <a:pPr marL="342900" marR="0" lvl="1" indent="0" algn="l" defTabSz="914400" rtl="0" eaLnBrk="0" fontAlgn="base" latinLnBrk="0" hangingPunct="0">
              <a:spcBef>
                <a:spcPct val="30000"/>
              </a:spcBef>
              <a:spcAft>
                <a:spcPct val="0"/>
              </a:spcAft>
              <a:buClr>
                <a:srgbClr val="B0B1B3"/>
              </a:buClr>
              <a:buSzTx/>
              <a:buNone/>
              <a:tabLst/>
              <a:defRPr/>
            </a:pPr>
            <a:endParaRPr lang="en-US" sz="900" b="0" kern="0" dirty="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For an IA SBA declaration, there only has to be 25 or more homes or businesses with major damage and underinsured.</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sz="2600" b="0" kern="0" dirty="0">
                <a:latin typeface="Calibri" pitchFamily="34" charset="0"/>
                <a:cs typeface="Calibri" pitchFamily="34" charset="0"/>
              </a:rPr>
              <a:t>That is why the Preliminary Disaster Assessment teams partner with local officials to find all impacted structures.</a:t>
            </a:r>
          </a:p>
          <a:p>
            <a:pPr marL="342900" marR="0" lvl="1" indent="0" algn="l" defTabSz="914400" rtl="0" eaLnBrk="0" fontAlgn="base" latinLnBrk="0" hangingPunct="0">
              <a:spcBef>
                <a:spcPct val="30000"/>
              </a:spcBef>
              <a:spcAft>
                <a:spcPct val="0"/>
              </a:spcAft>
              <a:buClr>
                <a:srgbClr val="B0B1B3"/>
              </a:buClr>
              <a:buSzTx/>
              <a:buNone/>
              <a:tabLst/>
              <a:defRPr/>
            </a:pPr>
            <a:endParaRPr lang="en-US" sz="2800" b="0" kern="0" dirty="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sp>
        <p:nvSpPr>
          <p:cNvPr id="16"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253</a:t>
            </a:fld>
            <a:endParaRPr lang="en-US" dirty="0"/>
          </a:p>
        </p:txBody>
      </p:sp>
      <p:sp>
        <p:nvSpPr>
          <p:cNvPr id="9" name="Title 1"/>
          <p:cNvSpPr txBox="1">
            <a:spLocks/>
          </p:cNvSpPr>
          <p:nvPr/>
        </p:nvSpPr>
        <p:spPr>
          <a:xfrm>
            <a:off x="1676400" y="427038"/>
            <a:ext cx="6629400" cy="868362"/>
          </a:xfrm>
          <a:prstGeom prst="rect">
            <a:avLst/>
          </a:prstGeom>
        </p:spPr>
        <p:txBody>
          <a:bodyPr/>
          <a:lstStyle>
            <a:lvl1pPr algn="l" rtl="0" eaLnBrk="1" fontAlgn="base" hangingPunct="1">
              <a:spcBef>
                <a:spcPct val="0"/>
              </a:spcBef>
              <a:spcAft>
                <a:spcPct val="0"/>
              </a:spcAft>
              <a:defRPr sz="40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a:t>Joint Field Office  </a:t>
            </a:r>
            <a:r>
              <a:rPr lang="en-US" sz="2400" kern="0"/>
              <a:t>(continued)</a:t>
            </a:r>
            <a:endParaRPr lang="en-US" sz="2400" kern="0" dirty="0"/>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38600" y="4767943"/>
            <a:ext cx="2103120" cy="1577340"/>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6191747" y="5438001"/>
            <a:ext cx="1885453" cy="276999"/>
          </a:xfrm>
          <a:prstGeom prst="rect">
            <a:avLst/>
          </a:prstGeom>
          <a:noFill/>
        </p:spPr>
        <p:txBody>
          <a:bodyPr wrap="none" rtlCol="0">
            <a:spAutoFit/>
          </a:bodyPr>
          <a:lstStyle/>
          <a:p>
            <a:r>
              <a:rPr lang="en-US" sz="1200" dirty="0">
                <a:solidFill>
                  <a:schemeClr val="tx1">
                    <a:lumMod val="75000"/>
                  </a:schemeClr>
                </a:solidFill>
              </a:rPr>
              <a:t>Photo courtesy of MEMA</a:t>
            </a:r>
          </a:p>
        </p:txBody>
      </p:sp>
      <p:pic>
        <p:nvPicPr>
          <p:cNvPr id="7" name="Picture 6">
            <a:extLst>
              <a:ext uri="{FF2B5EF4-FFF2-40B4-BE49-F238E27FC236}">
                <a16:creationId xmlns:a16="http://schemas.microsoft.com/office/drawing/2014/main" id="{C34F519D-A6F2-4234-9FCA-B934746028B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14400" y="5105400"/>
            <a:ext cx="2590800" cy="1295400"/>
          </a:xfrm>
          <a:prstGeom prst="rect">
            <a:avLst/>
          </a:prstGeom>
        </p:spPr>
      </p:pic>
    </p:spTree>
    <p:extLst>
      <p:ext uri="{BB962C8B-B14F-4D97-AF65-F5344CB8AC3E}">
        <p14:creationId xmlns:p14="http://schemas.microsoft.com/office/powerpoint/2010/main" val="1134254641"/>
      </p:ext>
    </p:extLst>
  </p:cSld>
  <p:clrMapOvr>
    <a:masterClrMapping/>
  </p:clrMapOvr>
  <p:transition/>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059"/>
          <p:cNvSpPr txBox="1">
            <a:spLocks noChangeArrowheads="1"/>
          </p:cNvSpPr>
          <p:nvPr/>
        </p:nvSpPr>
        <p:spPr bwMode="auto">
          <a:xfrm>
            <a:off x="152400" y="9144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Small Business Administration:</a:t>
            </a:r>
          </a:p>
          <a:p>
            <a:pPr marL="342900" marR="0" lvl="1" indent="0" algn="l" defTabSz="914400" rtl="0" eaLnBrk="0" fontAlgn="base" latinLnBrk="0" hangingPunct="0">
              <a:spcBef>
                <a:spcPct val="30000"/>
              </a:spcBef>
              <a:spcAft>
                <a:spcPct val="0"/>
              </a:spcAft>
              <a:buClr>
                <a:srgbClr val="B0B1B3"/>
              </a:buClr>
              <a:buSzTx/>
              <a:buNone/>
              <a:tabLst/>
              <a:defRPr/>
            </a:pPr>
            <a:endParaRPr lang="en-US" sz="900" b="0" kern="0" dirty="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sz="2400" b="0" kern="0" dirty="0">
                <a:latin typeface="Calibri" pitchFamily="34" charset="0"/>
                <a:cs typeface="Calibri" pitchFamily="34" charset="0"/>
              </a:rPr>
              <a:t>Businesses and nonprofit organizations may borrow up to $42 million to repair or replace damaged or destroyed real estate, machinery and equipment, inventory and other business assets.</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sz="2400" b="0" kern="0" dirty="0">
                <a:latin typeface="Calibri" pitchFamily="34" charset="0"/>
                <a:cs typeface="Calibri" pitchFamily="34" charset="0"/>
              </a:rPr>
              <a:t>Loans up to $200K are available to homeowners to repair or replace damaged or destroyed real estate.</a:t>
            </a:r>
          </a:p>
          <a:p>
            <a:pPr marL="685800" lvl="1" indent="-342900">
              <a:defRPr/>
            </a:pPr>
            <a:r>
              <a:rPr lang="en-US" sz="2400" b="0" kern="0" dirty="0">
                <a:latin typeface="Calibri" pitchFamily="34" charset="0"/>
                <a:cs typeface="Calibri" pitchFamily="34" charset="0"/>
              </a:rPr>
              <a:t>Homeowners and renters are eligible for loans up to $40K to repair or replace damaged or destroyed personal property. </a:t>
            </a:r>
            <a:r>
              <a:rPr lang="en-US" sz="1800" b="0" kern="0" dirty="0">
                <a:latin typeface="Calibri" pitchFamily="34" charset="0"/>
                <a:cs typeface="Calibri" pitchFamily="34" charset="0"/>
              </a:rPr>
              <a:t>(Loans for greater than $25K require collateral.)</a:t>
            </a:r>
          </a:p>
          <a:p>
            <a:pPr marL="342900" marR="0" lvl="1" indent="0" algn="l" defTabSz="914400" rtl="0" eaLnBrk="0" fontAlgn="base" latinLnBrk="0" hangingPunct="0">
              <a:spcBef>
                <a:spcPct val="30000"/>
              </a:spcBef>
              <a:spcAft>
                <a:spcPct val="0"/>
              </a:spcAft>
              <a:buClr>
                <a:srgbClr val="B0B1B3"/>
              </a:buClr>
              <a:buSzTx/>
              <a:buNone/>
              <a:tabLst/>
              <a:defRPr/>
            </a:pPr>
            <a:endParaRPr lang="en-US" sz="2800" b="0" kern="0" dirty="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sp>
        <p:nvSpPr>
          <p:cNvPr id="16"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254</a:t>
            </a:fld>
            <a:endParaRPr lang="en-US" dirty="0"/>
          </a:p>
        </p:txBody>
      </p:sp>
      <p:sp>
        <p:nvSpPr>
          <p:cNvPr id="9" name="Title 1"/>
          <p:cNvSpPr txBox="1">
            <a:spLocks/>
          </p:cNvSpPr>
          <p:nvPr/>
        </p:nvSpPr>
        <p:spPr>
          <a:xfrm>
            <a:off x="1676400" y="427038"/>
            <a:ext cx="6629400" cy="868362"/>
          </a:xfrm>
          <a:prstGeom prst="rect">
            <a:avLst/>
          </a:prstGeom>
        </p:spPr>
        <p:txBody>
          <a:bodyPr/>
          <a:lstStyle>
            <a:lvl1pPr algn="l" rtl="0" eaLnBrk="1" fontAlgn="base" hangingPunct="1">
              <a:spcBef>
                <a:spcPct val="0"/>
              </a:spcBef>
              <a:spcAft>
                <a:spcPct val="0"/>
              </a:spcAft>
              <a:defRPr sz="40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a:t>Joint Field Office  </a:t>
            </a:r>
            <a:r>
              <a:rPr lang="en-US" sz="2400" kern="0"/>
              <a:t>(continued)</a:t>
            </a:r>
            <a:endParaRPr lang="en-US" sz="2400" kern="0" dirty="0"/>
          </a:p>
        </p:txBody>
      </p:sp>
    </p:spTree>
    <p:extLst>
      <p:ext uri="{BB962C8B-B14F-4D97-AF65-F5344CB8AC3E}">
        <p14:creationId xmlns:p14="http://schemas.microsoft.com/office/powerpoint/2010/main" val="3356607652"/>
      </p:ext>
    </p:extLst>
  </p:cSld>
  <p:clrMapOvr>
    <a:masterClrMapping/>
  </p:clrMapOvr>
  <p:transition/>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059"/>
          <p:cNvSpPr txBox="1">
            <a:spLocks noChangeArrowheads="1"/>
          </p:cNvSpPr>
          <p:nvPr/>
        </p:nvSpPr>
        <p:spPr bwMode="auto">
          <a:xfrm>
            <a:off x="152400" y="9144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Dam Safety and Levee Safety Programs:</a:t>
            </a:r>
          </a:p>
          <a:p>
            <a:pPr marL="342900" marR="0" lvl="1" indent="0" algn="l" defTabSz="914400" rtl="0" eaLnBrk="0" fontAlgn="base" latinLnBrk="0" hangingPunct="0">
              <a:spcBef>
                <a:spcPct val="30000"/>
              </a:spcBef>
              <a:spcAft>
                <a:spcPct val="0"/>
              </a:spcAft>
              <a:buClr>
                <a:srgbClr val="B0B1B3"/>
              </a:buClr>
              <a:buSzTx/>
              <a:buNone/>
              <a:tabLst/>
              <a:defRPr/>
            </a:pPr>
            <a:endParaRPr lang="en-US" sz="900" b="0" kern="0" dirty="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What state agencies are charged with the oversight of dams and levees?</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sz="2600" b="0" kern="0" dirty="0">
                <a:latin typeface="Calibri" pitchFamily="34" charset="0"/>
                <a:cs typeface="Calibri" pitchFamily="34" charset="0"/>
              </a:rPr>
              <a:t>What federal agencies are involved?</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How does this tie in with your state floodplain mapping program?</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sz="2600" b="0" kern="0" dirty="0">
                <a:latin typeface="Calibri" pitchFamily="34" charset="0"/>
                <a:cs typeface="Calibri" pitchFamily="34" charset="0"/>
              </a:rPr>
              <a:t>Disaster recovery?</a:t>
            </a:r>
          </a:p>
          <a:p>
            <a:pPr marL="342900" marR="0" lvl="1" indent="0" algn="l" defTabSz="914400" rtl="0" eaLnBrk="0" fontAlgn="base" latinLnBrk="0" hangingPunct="0">
              <a:spcBef>
                <a:spcPct val="30000"/>
              </a:spcBef>
              <a:spcAft>
                <a:spcPct val="0"/>
              </a:spcAft>
              <a:buClr>
                <a:srgbClr val="B0B1B3"/>
              </a:buClr>
              <a:buSzTx/>
              <a:buNone/>
              <a:tabLst/>
              <a:defRPr/>
            </a:pPr>
            <a:endParaRPr lang="en-US" sz="2800" b="0" kern="0" dirty="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sp>
        <p:nvSpPr>
          <p:cNvPr id="16"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255</a:t>
            </a:fld>
            <a:endParaRPr lang="en-US" dirty="0"/>
          </a:p>
        </p:txBody>
      </p:sp>
      <p:sp>
        <p:nvSpPr>
          <p:cNvPr id="9" name="Title 1"/>
          <p:cNvSpPr txBox="1">
            <a:spLocks/>
          </p:cNvSpPr>
          <p:nvPr/>
        </p:nvSpPr>
        <p:spPr>
          <a:xfrm>
            <a:off x="1676400" y="427038"/>
            <a:ext cx="6629400" cy="868362"/>
          </a:xfrm>
          <a:prstGeom prst="rect">
            <a:avLst/>
          </a:prstGeom>
        </p:spPr>
        <p:txBody>
          <a:bodyPr/>
          <a:lstStyle>
            <a:lvl1pPr algn="l" rtl="0" eaLnBrk="1" fontAlgn="base" hangingPunct="1">
              <a:spcBef>
                <a:spcPct val="0"/>
              </a:spcBef>
              <a:spcAft>
                <a:spcPct val="0"/>
              </a:spcAft>
              <a:defRPr sz="40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a:t>Joint Field Office  </a:t>
            </a:r>
            <a:r>
              <a:rPr lang="en-US" sz="2400" kern="0"/>
              <a:t>(continued)</a:t>
            </a:r>
            <a:endParaRPr lang="en-US" sz="2400" kern="0" dirty="0"/>
          </a:p>
        </p:txBody>
      </p:sp>
    </p:spTree>
    <p:extLst>
      <p:ext uri="{BB962C8B-B14F-4D97-AF65-F5344CB8AC3E}">
        <p14:creationId xmlns:p14="http://schemas.microsoft.com/office/powerpoint/2010/main" val="364653740"/>
      </p:ext>
    </p:extLst>
  </p:cSld>
  <p:clrMapOvr>
    <a:masterClrMapping/>
  </p:clrMapOvr>
  <p:transition/>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Joint Field Office  </a:t>
            </a:r>
            <a:r>
              <a:rPr lang="en-US" sz="2400" dirty="0"/>
              <a:t>(continued)</a:t>
            </a:r>
          </a:p>
        </p:txBody>
      </p:sp>
      <p:sp>
        <p:nvSpPr>
          <p:cNvPr id="3" name="Slide Number Placeholder 2"/>
          <p:cNvSpPr>
            <a:spLocks noGrp="1"/>
          </p:cNvSpPr>
          <p:nvPr>
            <p:ph type="sldNum" sz="quarter" idx="12"/>
          </p:nvPr>
        </p:nvSpPr>
        <p:spPr/>
        <p:txBody>
          <a:bodyPr/>
          <a:lstStyle/>
          <a:p>
            <a:fld id="{92701AAA-C610-44FA-AAF6-900CDDFFB84A}" type="slidenum">
              <a:rPr lang="en-US" smtClean="0"/>
              <a:t>256</a:t>
            </a:fld>
            <a:endParaRPr lang="en-US" dirty="0"/>
          </a:p>
        </p:txBody>
      </p:sp>
      <p:sp>
        <p:nvSpPr>
          <p:cNvPr id="10" name="Rectangle 2059"/>
          <p:cNvSpPr txBox="1">
            <a:spLocks noChangeArrowheads="1"/>
          </p:cNvSpPr>
          <p:nvPr/>
        </p:nvSpPr>
        <p:spPr bwMode="auto">
          <a:xfrm>
            <a:off x="152400" y="914400"/>
            <a:ext cx="81534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Additional tasks:</a:t>
            </a:r>
          </a:p>
          <a:p>
            <a:pPr marL="342900" marR="0" lvl="1" indent="0" algn="l" defTabSz="914400" rtl="0" eaLnBrk="0" fontAlgn="base" latinLnBrk="0" hangingPunct="0">
              <a:spcBef>
                <a:spcPct val="30000"/>
              </a:spcBef>
              <a:spcAft>
                <a:spcPct val="0"/>
              </a:spcAft>
              <a:buClr>
                <a:srgbClr val="B0B1B3"/>
              </a:buClr>
              <a:buSzTx/>
              <a:buNone/>
              <a:tabLst/>
              <a:defRPr/>
            </a:pPr>
            <a:endParaRPr lang="en-US" sz="800" b="0" kern="0" dirty="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Conduct “beaucoup meetings” with locals and temporarily assign FEMA NFIP Specialists to local permitting offices;</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Local FPM must be facilitated by Federal and State Agencies to prevent near-sighted approaches that promote at-risk redevelopment and its inevitable rising disaster costs to the taxpayers;</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Communities must foster long-term sustainability planning that contributes to their disaster resilience;</a:t>
            </a:r>
          </a:p>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b="0" kern="0" dirty="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spTree>
    <p:extLst>
      <p:ext uri="{BB962C8B-B14F-4D97-AF65-F5344CB8AC3E}">
        <p14:creationId xmlns:p14="http://schemas.microsoft.com/office/powerpoint/2010/main" val="1234357422"/>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Joint Field Office  </a:t>
            </a:r>
            <a:r>
              <a:rPr lang="en-US" sz="2400" dirty="0"/>
              <a:t>(continued)</a:t>
            </a:r>
          </a:p>
        </p:txBody>
      </p:sp>
      <p:sp>
        <p:nvSpPr>
          <p:cNvPr id="3" name="Slide Number Placeholder 2"/>
          <p:cNvSpPr>
            <a:spLocks noGrp="1"/>
          </p:cNvSpPr>
          <p:nvPr>
            <p:ph type="sldNum" sz="quarter" idx="12"/>
          </p:nvPr>
        </p:nvSpPr>
        <p:spPr/>
        <p:txBody>
          <a:bodyPr/>
          <a:lstStyle/>
          <a:p>
            <a:fld id="{92701AAA-C610-44FA-AAF6-900CDDFFB84A}" type="slidenum">
              <a:rPr lang="en-US" smtClean="0"/>
              <a:t>257</a:t>
            </a:fld>
            <a:endParaRPr lang="en-US" dirty="0"/>
          </a:p>
        </p:txBody>
      </p:sp>
      <p:sp>
        <p:nvSpPr>
          <p:cNvPr id="10" name="Rectangle 2059"/>
          <p:cNvSpPr txBox="1">
            <a:spLocks noChangeArrowheads="1"/>
          </p:cNvSpPr>
          <p:nvPr/>
        </p:nvSpPr>
        <p:spPr bwMode="auto">
          <a:xfrm>
            <a:off x="152400" y="914400"/>
            <a:ext cx="81534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Additional tasks:  </a:t>
            </a:r>
            <a:r>
              <a:rPr lang="en-US" sz="2000" b="0" kern="0" dirty="0">
                <a:solidFill>
                  <a:schemeClr val="tx2"/>
                </a:solidFill>
                <a:latin typeface="Calibri" pitchFamily="34" charset="0"/>
                <a:cs typeface="Calibri" pitchFamily="34" charset="0"/>
              </a:rPr>
              <a:t>(continued)</a:t>
            </a:r>
          </a:p>
          <a:p>
            <a:pPr marL="342900" marR="0" lvl="1" indent="0" algn="l" defTabSz="914400" rtl="0" eaLnBrk="0" fontAlgn="base" latinLnBrk="0" hangingPunct="0">
              <a:spcBef>
                <a:spcPct val="30000"/>
              </a:spcBef>
              <a:spcAft>
                <a:spcPct val="0"/>
              </a:spcAft>
              <a:buClr>
                <a:srgbClr val="B0B1B3"/>
              </a:buClr>
              <a:buSzTx/>
              <a:buNone/>
              <a:tabLst/>
              <a:defRPr/>
            </a:pPr>
            <a:endParaRPr lang="en-US" sz="800" b="0" kern="0" dirty="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Local governments must become the focus of hazard mitigation efforts, as they already have HM plans;</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Successful activities of CRS communities must be publicized and shared;</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Federal and State collaborative efforts are essential;</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Some people just never seem to learn;</a:t>
            </a:r>
          </a:p>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b="0" kern="0" dirty="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spTree>
    <p:extLst>
      <p:ext uri="{BB962C8B-B14F-4D97-AF65-F5344CB8AC3E}">
        <p14:creationId xmlns:p14="http://schemas.microsoft.com/office/powerpoint/2010/main" val="3749566161"/>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Joint Field Office  </a:t>
            </a:r>
            <a:r>
              <a:rPr lang="en-US" sz="2400" dirty="0"/>
              <a:t>(continued)</a:t>
            </a:r>
          </a:p>
        </p:txBody>
      </p:sp>
      <p:sp>
        <p:nvSpPr>
          <p:cNvPr id="3" name="Slide Number Placeholder 2"/>
          <p:cNvSpPr>
            <a:spLocks noGrp="1"/>
          </p:cNvSpPr>
          <p:nvPr>
            <p:ph type="sldNum" sz="quarter" idx="12"/>
          </p:nvPr>
        </p:nvSpPr>
        <p:spPr/>
        <p:txBody>
          <a:bodyPr/>
          <a:lstStyle/>
          <a:p>
            <a:fld id="{92701AAA-C610-44FA-AAF6-900CDDFFB84A}" type="slidenum">
              <a:rPr lang="en-US" smtClean="0"/>
              <a:t>258</a:t>
            </a:fld>
            <a:endParaRPr lang="en-US" dirty="0"/>
          </a:p>
        </p:txBody>
      </p:sp>
      <p:sp>
        <p:nvSpPr>
          <p:cNvPr id="10" name="Rectangle 2059"/>
          <p:cNvSpPr txBox="1">
            <a:spLocks noChangeArrowheads="1"/>
          </p:cNvSpPr>
          <p:nvPr/>
        </p:nvSpPr>
        <p:spPr bwMode="auto">
          <a:xfrm>
            <a:off x="152400" y="914400"/>
            <a:ext cx="81534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Additional tasks:  </a:t>
            </a:r>
            <a:r>
              <a:rPr lang="en-US" sz="2000" b="0" kern="0" dirty="0">
                <a:solidFill>
                  <a:schemeClr val="tx2"/>
                </a:solidFill>
                <a:latin typeface="Calibri" pitchFamily="34" charset="0"/>
                <a:cs typeface="Calibri" pitchFamily="34" charset="0"/>
              </a:rPr>
              <a:t>(continued)</a:t>
            </a:r>
          </a:p>
          <a:p>
            <a:pPr marL="342900" marR="0" lvl="1" indent="0" algn="l" defTabSz="914400" rtl="0" eaLnBrk="0" fontAlgn="base" latinLnBrk="0" hangingPunct="0">
              <a:spcBef>
                <a:spcPct val="30000"/>
              </a:spcBef>
              <a:spcAft>
                <a:spcPct val="0"/>
              </a:spcAft>
              <a:buClr>
                <a:srgbClr val="B0B1B3"/>
              </a:buClr>
              <a:buSzTx/>
              <a:buNone/>
              <a:tabLst/>
              <a:defRPr/>
            </a:pPr>
            <a:endParaRPr lang="en-US" sz="800" b="0" kern="0" dirty="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Plan to coordinate with FEMA NFIP staff, in regard to data such as areas of flooding, high water marks, IA numbers;</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Provide local contact information for insurance agent workshops;</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Assist in obtaining venues for insurance agent and local building officials workshops;</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Provide SD training quickly and frequently;</a:t>
            </a:r>
          </a:p>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b="0" kern="0" dirty="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spTree>
    <p:extLst>
      <p:ext uri="{BB962C8B-B14F-4D97-AF65-F5344CB8AC3E}">
        <p14:creationId xmlns:p14="http://schemas.microsoft.com/office/powerpoint/2010/main" val="2522786072"/>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Joint Field Office  </a:t>
            </a:r>
            <a:r>
              <a:rPr lang="en-US" sz="2400" dirty="0"/>
              <a:t>(continued)</a:t>
            </a:r>
          </a:p>
        </p:txBody>
      </p:sp>
      <p:sp>
        <p:nvSpPr>
          <p:cNvPr id="3" name="Slide Number Placeholder 2"/>
          <p:cNvSpPr>
            <a:spLocks noGrp="1"/>
          </p:cNvSpPr>
          <p:nvPr>
            <p:ph type="sldNum" sz="quarter" idx="12"/>
          </p:nvPr>
        </p:nvSpPr>
        <p:spPr/>
        <p:txBody>
          <a:bodyPr/>
          <a:lstStyle/>
          <a:p>
            <a:fld id="{92701AAA-C610-44FA-AAF6-900CDDFFB84A}" type="slidenum">
              <a:rPr lang="en-US" smtClean="0"/>
              <a:t>259</a:t>
            </a:fld>
            <a:endParaRPr lang="en-US" dirty="0"/>
          </a:p>
        </p:txBody>
      </p:sp>
      <p:sp>
        <p:nvSpPr>
          <p:cNvPr id="10" name="Rectangle 2059"/>
          <p:cNvSpPr txBox="1">
            <a:spLocks noChangeArrowheads="1"/>
          </p:cNvSpPr>
          <p:nvPr/>
        </p:nvSpPr>
        <p:spPr bwMode="auto">
          <a:xfrm>
            <a:off x="152400" y="914400"/>
            <a:ext cx="81534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Additional tasks:  </a:t>
            </a:r>
            <a:r>
              <a:rPr lang="en-US" sz="2000" b="0" kern="0" dirty="0">
                <a:solidFill>
                  <a:schemeClr val="tx2"/>
                </a:solidFill>
                <a:latin typeface="Calibri" pitchFamily="34" charset="0"/>
                <a:cs typeface="Calibri" pitchFamily="34" charset="0"/>
              </a:rPr>
              <a:t>(conclusion)</a:t>
            </a:r>
          </a:p>
          <a:p>
            <a:pPr marL="342900" marR="0" lvl="1" indent="0" algn="l" defTabSz="914400" rtl="0" eaLnBrk="0" fontAlgn="base" latinLnBrk="0" hangingPunct="0">
              <a:spcBef>
                <a:spcPct val="30000"/>
              </a:spcBef>
              <a:spcAft>
                <a:spcPct val="0"/>
              </a:spcAft>
              <a:buClr>
                <a:srgbClr val="B0B1B3"/>
              </a:buClr>
              <a:buSzTx/>
              <a:buNone/>
              <a:tabLst/>
              <a:defRPr/>
            </a:pPr>
            <a:endParaRPr lang="en-US" sz="800" b="0" kern="0" dirty="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Plan to coordinate with FEMA NFIP staff to conduct local workshops for policyholders, if the DRCs are overwhelmed or if there were serious issues in a community that can best be addressed in a public meeting;</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Assist FEMA insurance staff in resolution of issues with claims problems and promotion of policyholder understanding, and;</a:t>
            </a:r>
          </a:p>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b="0" kern="0" dirty="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spTree>
    <p:extLst>
      <p:ext uri="{BB962C8B-B14F-4D97-AF65-F5344CB8AC3E}">
        <p14:creationId xmlns:p14="http://schemas.microsoft.com/office/powerpoint/2010/main" val="33769061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059"/>
          <p:cNvSpPr txBox="1">
            <a:spLocks noChangeArrowheads="1"/>
          </p:cNvSpPr>
          <p:nvPr/>
        </p:nvSpPr>
        <p:spPr bwMode="auto">
          <a:xfrm>
            <a:off x="152400" y="9144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What is an Emergency Support Function?  </a:t>
            </a:r>
          </a:p>
          <a:p>
            <a:pPr marL="342900" marR="0" lvl="1" indent="0" algn="l" defTabSz="914400" rtl="0" eaLnBrk="0" fontAlgn="base" latinLnBrk="0" hangingPunct="0">
              <a:spcBef>
                <a:spcPct val="30000"/>
              </a:spcBef>
              <a:spcAft>
                <a:spcPct val="0"/>
              </a:spcAft>
              <a:buClr>
                <a:srgbClr val="B0B1B3"/>
              </a:buClr>
              <a:buSzTx/>
              <a:buNone/>
              <a:tabLst/>
              <a:defRPr/>
            </a:pPr>
            <a:endParaRPr lang="en-US" sz="1600" b="0" kern="0" dirty="0">
              <a:solidFill>
                <a:schemeClr val="tx2"/>
              </a:solidFill>
              <a:latin typeface="Calibri" pitchFamily="34" charset="0"/>
              <a:cs typeface="Calibri" pitchFamily="34" charset="0"/>
            </a:endParaRPr>
          </a:p>
          <a:p>
            <a:pPr marL="685800" marR="0" lvl="1" indent="-342900" algn="l" defTabSz="914400" rtl="0" eaLnBrk="0" fontAlgn="base" latinLnBrk="0" hangingPunct="0">
              <a:spcBef>
                <a:spcPts val="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An emergency support function identifies the specific activities required to support each numbered function and specifies the staff responsible for performing those activities.</a:t>
            </a:r>
          </a:p>
          <a:p>
            <a:pPr marL="685800" marR="0" lvl="1" indent="-342900" algn="l" defTabSz="914400" rtl="0" eaLnBrk="0" fontAlgn="base" latinLnBrk="0" hangingPunct="0">
              <a:spcBef>
                <a:spcPts val="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There are 15 support functions labeled as to be compliant with National Incident Management System (NIMS).  Some can be combined due to staff limitations.</a:t>
            </a:r>
          </a:p>
        </p:txBody>
      </p:sp>
      <p:sp>
        <p:nvSpPr>
          <p:cNvPr id="6" name="Title 1"/>
          <p:cNvSpPr txBox="1">
            <a:spLocks/>
          </p:cNvSpPr>
          <p:nvPr/>
        </p:nvSpPr>
        <p:spPr>
          <a:xfrm>
            <a:off x="1196451" y="304800"/>
            <a:ext cx="5128149" cy="8683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a:solidFill>
                  <a:schemeClr val="bg1"/>
                </a:solidFill>
              </a:rPr>
              <a:t>Components  </a:t>
            </a:r>
            <a:r>
              <a:rPr lang="en-US" sz="2400" dirty="0">
                <a:solidFill>
                  <a:schemeClr val="bg1"/>
                </a:solidFill>
              </a:rPr>
              <a:t>(continued)</a:t>
            </a:r>
          </a:p>
        </p:txBody>
      </p:sp>
      <p:sp>
        <p:nvSpPr>
          <p:cNvPr id="2" name="Slide Number Placeholder 1"/>
          <p:cNvSpPr>
            <a:spLocks noGrp="1"/>
          </p:cNvSpPr>
          <p:nvPr>
            <p:ph type="sldNum" sz="quarter" idx="4"/>
          </p:nvPr>
        </p:nvSpPr>
        <p:spPr/>
        <p:txBody>
          <a:bodyPr/>
          <a:lstStyle/>
          <a:p>
            <a:fld id="{92701AAA-C610-44FA-AAF6-900CDDFFB84A}" type="slidenum">
              <a:rPr lang="en-US" smtClean="0"/>
              <a:t>26</a:t>
            </a:fld>
            <a:endParaRPr lang="en-US" dirty="0"/>
          </a:p>
        </p:txBody>
      </p:sp>
    </p:spTree>
    <p:extLst>
      <p:ext uri="{BB962C8B-B14F-4D97-AF65-F5344CB8AC3E}">
        <p14:creationId xmlns:p14="http://schemas.microsoft.com/office/powerpoint/2010/main" val="338609177"/>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Joint Field Office  </a:t>
            </a:r>
            <a:r>
              <a:rPr lang="en-US" sz="2400" dirty="0"/>
              <a:t>(continued)</a:t>
            </a:r>
          </a:p>
        </p:txBody>
      </p:sp>
      <p:sp>
        <p:nvSpPr>
          <p:cNvPr id="3" name="Slide Number Placeholder 2"/>
          <p:cNvSpPr>
            <a:spLocks noGrp="1"/>
          </p:cNvSpPr>
          <p:nvPr>
            <p:ph type="sldNum" sz="quarter" idx="12"/>
          </p:nvPr>
        </p:nvSpPr>
        <p:spPr/>
        <p:txBody>
          <a:bodyPr/>
          <a:lstStyle/>
          <a:p>
            <a:fld id="{92701AAA-C610-44FA-AAF6-900CDDFFB84A}" type="slidenum">
              <a:rPr lang="en-US" smtClean="0"/>
              <a:t>260</a:t>
            </a:fld>
            <a:endParaRPr lang="en-US" dirty="0"/>
          </a:p>
        </p:txBody>
      </p:sp>
      <p:sp>
        <p:nvSpPr>
          <p:cNvPr id="10" name="Rectangle 2059"/>
          <p:cNvSpPr txBox="1">
            <a:spLocks noChangeArrowheads="1"/>
          </p:cNvSpPr>
          <p:nvPr/>
        </p:nvSpPr>
        <p:spPr bwMode="auto">
          <a:xfrm>
            <a:off x="152400" y="914400"/>
            <a:ext cx="81534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Last Advice:</a:t>
            </a:r>
            <a:endParaRPr lang="en-US" sz="2000" b="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endParaRPr lang="en-US" sz="800" b="0" kern="0" dirty="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You (the SFPM) might not be in the state emergency management agency, so you can feel like “a fish out of water.”  You must develop the symbiotic relationship between FPM and EM in order to link this JFO provided ‘think tank’ for recovery policy and long-range support of community efforts to your state program.</a:t>
            </a:r>
            <a:endParaRPr lang="en-US" sz="2800" b="0" kern="0" dirty="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spTree>
    <p:extLst>
      <p:ext uri="{BB962C8B-B14F-4D97-AF65-F5344CB8AC3E}">
        <p14:creationId xmlns:p14="http://schemas.microsoft.com/office/powerpoint/2010/main" val="337798372"/>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059"/>
          <p:cNvSpPr txBox="1">
            <a:spLocks noChangeArrowheads="1"/>
          </p:cNvSpPr>
          <p:nvPr/>
        </p:nvSpPr>
        <p:spPr bwMode="auto">
          <a:xfrm>
            <a:off x="152400" y="990600"/>
            <a:ext cx="81534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And don’t forget, when the mud dries and the JFO is just a strange memory, you must have an After Action Review with your staff.  What is the purpose?:  </a:t>
            </a:r>
            <a:endParaRPr lang="en-US" sz="1400" b="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endParaRPr lang="en-US" sz="800" b="0" kern="0" dirty="0">
              <a:solidFill>
                <a:schemeClr val="tx2"/>
              </a:solidFill>
              <a:latin typeface="Calibri" pitchFamily="34" charset="0"/>
              <a:cs typeface="Calibri" pitchFamily="34" charset="0"/>
            </a:endParaRPr>
          </a:p>
          <a:p>
            <a:pPr marL="800100" lvl="1" indent="-457200">
              <a:defRPr/>
            </a:pPr>
            <a:r>
              <a:rPr lang="en-US" sz="2400" b="0" kern="0" dirty="0">
                <a:latin typeface="Calibri" pitchFamily="34" charset="0"/>
                <a:cs typeface="Calibri" pitchFamily="34" charset="0"/>
              </a:rPr>
              <a:t>Assist to identify how to correct program deficiencies;</a:t>
            </a:r>
          </a:p>
          <a:p>
            <a:pPr marL="800100" lvl="1" indent="-457200">
              <a:defRPr/>
            </a:pPr>
            <a:r>
              <a:rPr lang="en-US" sz="2400" b="0" kern="0" dirty="0">
                <a:latin typeface="Calibri" pitchFamily="34" charset="0"/>
                <a:cs typeface="Calibri" pitchFamily="34" charset="0"/>
              </a:rPr>
              <a:t>Identify and sustain your program strengths;</a:t>
            </a:r>
          </a:p>
          <a:p>
            <a:pPr marL="800100" lvl="1" indent="-457200">
              <a:defRPr/>
            </a:pPr>
            <a:r>
              <a:rPr lang="en-US" sz="2400" b="0" kern="0" dirty="0">
                <a:latin typeface="Calibri" pitchFamily="34" charset="0"/>
                <a:cs typeface="Calibri" pitchFamily="34" charset="0"/>
              </a:rPr>
              <a:t>Focus on mission essential task lists, and;</a:t>
            </a:r>
          </a:p>
          <a:p>
            <a:pPr marL="800100" lvl="1" indent="-457200">
              <a:defRPr/>
            </a:pPr>
            <a:r>
              <a:rPr lang="en-US" sz="2400" b="0" kern="0" dirty="0">
                <a:latin typeface="Calibri" pitchFamily="34" charset="0"/>
                <a:cs typeface="Calibri" pitchFamily="34" charset="0"/>
              </a:rPr>
              <a:t>Develop a “lessons learned” list for individual program improvement (state and local), which becomes your After Action Report.</a:t>
            </a:r>
          </a:p>
          <a:p>
            <a:pPr marL="800100" lvl="1" indent="-457200">
              <a:defRPr/>
            </a:pPr>
            <a:endParaRPr lang="en-US" b="0" kern="0" dirty="0">
              <a:latin typeface="Calibri" pitchFamily="34" charset="0"/>
              <a:cs typeface="Calibri" pitchFamily="34" charset="0"/>
            </a:endParaRPr>
          </a:p>
          <a:p>
            <a:pPr marL="800100" lvl="1" indent="-457200">
              <a:defRPr/>
            </a:pPr>
            <a:endParaRPr lang="en-US" b="0" kern="0" dirty="0">
              <a:latin typeface="Calibri" pitchFamily="34" charset="0"/>
              <a:cs typeface="Calibri" pitchFamily="34" charset="0"/>
            </a:endParaRPr>
          </a:p>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b="0" kern="0" dirty="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sp>
        <p:nvSpPr>
          <p:cNvPr id="2" name="Slide Number Placeholder 1"/>
          <p:cNvSpPr>
            <a:spLocks noGrp="1"/>
          </p:cNvSpPr>
          <p:nvPr>
            <p:ph type="sldNum" sz="quarter" idx="4"/>
          </p:nvPr>
        </p:nvSpPr>
        <p:spPr/>
        <p:txBody>
          <a:bodyPr/>
          <a:lstStyle/>
          <a:p>
            <a:fld id="{92701AAA-C610-44FA-AAF6-900CDDFFB84A}" type="slidenum">
              <a:rPr lang="en-US" smtClean="0"/>
              <a:t>261</a:t>
            </a:fld>
            <a:endParaRPr lang="en-US" dirty="0"/>
          </a:p>
        </p:txBody>
      </p:sp>
      <p:sp>
        <p:nvSpPr>
          <p:cNvPr id="5" name="Title 1"/>
          <p:cNvSpPr txBox="1">
            <a:spLocks/>
          </p:cNvSpPr>
          <p:nvPr/>
        </p:nvSpPr>
        <p:spPr>
          <a:xfrm>
            <a:off x="1676400" y="427038"/>
            <a:ext cx="6629400" cy="868362"/>
          </a:xfrm>
          <a:prstGeom prst="rect">
            <a:avLst/>
          </a:prstGeom>
        </p:spPr>
        <p:txBody>
          <a:bodyPr/>
          <a:lstStyle>
            <a:lvl1pPr algn="l" rtl="0" eaLnBrk="1" fontAlgn="base" hangingPunct="1">
              <a:spcBef>
                <a:spcPct val="0"/>
              </a:spcBef>
              <a:spcAft>
                <a:spcPct val="0"/>
              </a:spcAft>
              <a:defRPr sz="40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a:t>Joint Field Office  </a:t>
            </a:r>
            <a:r>
              <a:rPr lang="en-US" sz="2400" kern="0" dirty="0"/>
              <a:t>(conclusion)</a:t>
            </a:r>
          </a:p>
        </p:txBody>
      </p:sp>
    </p:spTree>
    <p:extLst>
      <p:ext uri="{BB962C8B-B14F-4D97-AF65-F5344CB8AC3E}">
        <p14:creationId xmlns:p14="http://schemas.microsoft.com/office/powerpoint/2010/main" val="1347880999"/>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After Action Review </a:t>
            </a:r>
          </a:p>
        </p:txBody>
      </p:sp>
      <p:sp>
        <p:nvSpPr>
          <p:cNvPr id="3" name="Slide Number Placeholder 2"/>
          <p:cNvSpPr>
            <a:spLocks noGrp="1"/>
          </p:cNvSpPr>
          <p:nvPr>
            <p:ph type="sldNum" sz="quarter" idx="12"/>
          </p:nvPr>
        </p:nvSpPr>
        <p:spPr/>
        <p:txBody>
          <a:bodyPr/>
          <a:lstStyle/>
          <a:p>
            <a:fld id="{92701AAA-C610-44FA-AAF6-900CDDFFB84A}" type="slidenum">
              <a:rPr lang="en-US" smtClean="0"/>
              <a:t>262</a:t>
            </a:fld>
            <a:endParaRPr lang="en-US" dirty="0"/>
          </a:p>
        </p:txBody>
      </p:sp>
      <p:pic>
        <p:nvPicPr>
          <p:cNvPr id="4" name="Picture 3" descr="C:\Users\AGOODMAN\AppData\Local\Microsoft\Windows\Temporary Internet Files\Content.IE5\JB63NW9C\MC900445568[1].wmf"/>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819400" y="2971800"/>
            <a:ext cx="2743200" cy="234782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txBox="1">
            <a:spLocks noChangeArrowheads="1"/>
          </p:cNvSpPr>
          <p:nvPr/>
        </p:nvSpPr>
        <p:spPr>
          <a:xfrm>
            <a:off x="-152400" y="1295400"/>
            <a:ext cx="8610600" cy="1371600"/>
          </a:xfrm>
          <a:prstGeom prst="rect">
            <a:avLst/>
          </a:prstGeom>
        </p:spPr>
        <p:txBody>
          <a:bodyPr>
            <a:noAutofit/>
          </a:bodyPr>
          <a:lstStyle/>
          <a:p>
            <a:pPr marL="342900" indent="-342900" algn="ctr" fontAlgn="auto">
              <a:lnSpc>
                <a:spcPct val="90000"/>
              </a:lnSpc>
              <a:spcBef>
                <a:spcPct val="20000"/>
              </a:spcBef>
              <a:spcAft>
                <a:spcPts val="0"/>
              </a:spcAft>
              <a:buClr>
                <a:srgbClr val="CC0000"/>
              </a:buClr>
              <a:buFont typeface="Arial" pitchFamily="34" charset="0"/>
              <a:buChar char="•"/>
              <a:defRPr/>
            </a:pPr>
            <a:endParaRPr lang="en-US" sz="2800" b="1" dirty="0">
              <a:ln>
                <a:solidFill>
                  <a:schemeClr val="bg1"/>
                </a:solidFill>
              </a:ln>
              <a:latin typeface="Calibri" pitchFamily="34" charset="0"/>
              <a:cs typeface="Tahoma" pitchFamily="34" charset="0"/>
            </a:endParaRPr>
          </a:p>
          <a:p>
            <a:pPr marL="571500" lvl="1" algn="ctr">
              <a:lnSpc>
                <a:spcPct val="90000"/>
              </a:lnSpc>
              <a:spcBef>
                <a:spcPct val="20000"/>
              </a:spcBef>
              <a:buClr>
                <a:srgbClr val="FFFFFF"/>
              </a:buClr>
              <a:buSzPct val="105000"/>
              <a:defRPr/>
            </a:pPr>
            <a:r>
              <a:rPr lang="en-US" sz="2800" b="1" dirty="0">
                <a:ln>
                  <a:solidFill>
                    <a:schemeClr val="bg1"/>
                  </a:solidFill>
                </a:ln>
                <a:solidFill>
                  <a:schemeClr val="tx2"/>
                </a:solidFill>
                <a:latin typeface="Calibri" pitchFamily="34" charset="0"/>
                <a:cs typeface="Calibri" pitchFamily="34" charset="0"/>
              </a:rPr>
              <a:t>And that was Module 11!         </a:t>
            </a:r>
            <a:endParaRPr lang="en-US" sz="2800" dirty="0">
              <a:solidFill>
                <a:schemeClr val="tx2"/>
              </a:solidFill>
              <a:latin typeface="Calibri" pitchFamily="34" charset="0"/>
              <a:cs typeface="Calibri" pitchFamily="34" charset="0"/>
            </a:endParaRPr>
          </a:p>
          <a:p>
            <a:pPr marL="1089025" lvl="3" indent="-287338" algn="ctr">
              <a:spcBef>
                <a:spcPct val="20000"/>
              </a:spcBef>
              <a:buClr>
                <a:srgbClr val="FFFFFF"/>
              </a:buClr>
              <a:buSzPct val="105000"/>
              <a:defRPr/>
            </a:pPr>
            <a:r>
              <a:rPr lang="en-US" sz="2800" dirty="0">
                <a:solidFill>
                  <a:schemeClr val="tx2"/>
                </a:solidFill>
                <a:latin typeface="Calibri" pitchFamily="34" charset="0"/>
                <a:cs typeface="Calibri" pitchFamily="34" charset="0"/>
              </a:rPr>
              <a:t>    </a:t>
            </a:r>
          </a:p>
          <a:p>
            <a:pPr marL="862012" lvl="3" algn="ctr">
              <a:lnSpc>
                <a:spcPct val="90000"/>
              </a:lnSpc>
              <a:spcBef>
                <a:spcPct val="20000"/>
              </a:spcBef>
              <a:buClr>
                <a:srgbClr val="FFFFFF"/>
              </a:buClr>
              <a:buSzPct val="105000"/>
              <a:defRPr/>
            </a:pPr>
            <a:endParaRPr lang="en-US" sz="2800" dirty="0">
              <a:latin typeface="Calibri" pitchFamily="34" charset="0"/>
              <a:cs typeface="Calibri" pitchFamily="34" charset="0"/>
            </a:endParaRPr>
          </a:p>
          <a:p>
            <a:pPr marL="1027113" lvl="3" indent="-166688" algn="ctr">
              <a:lnSpc>
                <a:spcPct val="90000"/>
              </a:lnSpc>
              <a:spcBef>
                <a:spcPct val="20000"/>
              </a:spcBef>
              <a:buClr>
                <a:srgbClr val="FFFFFF"/>
              </a:buClr>
              <a:buSzPct val="105000"/>
              <a:defRPr/>
            </a:pPr>
            <a:r>
              <a:rPr lang="en-US" sz="2800" dirty="0">
                <a:latin typeface="Calibri" pitchFamily="34" charset="0"/>
                <a:cs typeface="Calibri" pitchFamily="34" charset="0"/>
              </a:rPr>
              <a:t>   </a:t>
            </a:r>
          </a:p>
          <a:p>
            <a:pPr marL="862012" lvl="3" algn="ctr">
              <a:lnSpc>
                <a:spcPct val="90000"/>
              </a:lnSpc>
              <a:spcBef>
                <a:spcPct val="20000"/>
              </a:spcBef>
              <a:buClr>
                <a:srgbClr val="FFFFFF"/>
              </a:buClr>
              <a:buSzPct val="105000"/>
              <a:defRPr/>
            </a:pPr>
            <a:r>
              <a:rPr lang="en-US" sz="2800" dirty="0">
                <a:latin typeface="Calibri" pitchFamily="34" charset="0"/>
                <a:cs typeface="Calibri" pitchFamily="34" charset="0"/>
              </a:rPr>
              <a:t>   </a:t>
            </a:r>
          </a:p>
        </p:txBody>
      </p:sp>
    </p:spTree>
    <p:extLst>
      <p:ext uri="{BB962C8B-B14F-4D97-AF65-F5344CB8AC3E}">
        <p14:creationId xmlns:p14="http://schemas.microsoft.com/office/powerpoint/2010/main" val="1042314594"/>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Materials and References</a:t>
            </a:r>
          </a:p>
        </p:txBody>
      </p:sp>
      <p:sp>
        <p:nvSpPr>
          <p:cNvPr id="3" name="Slide Number Placeholder 2"/>
          <p:cNvSpPr>
            <a:spLocks noGrp="1"/>
          </p:cNvSpPr>
          <p:nvPr>
            <p:ph type="sldNum" sz="quarter" idx="12"/>
          </p:nvPr>
        </p:nvSpPr>
        <p:spPr/>
        <p:txBody>
          <a:bodyPr/>
          <a:lstStyle/>
          <a:p>
            <a:fld id="{92701AAA-C610-44FA-AAF6-900CDDFFB84A}" type="slidenum">
              <a:rPr lang="en-US" smtClean="0"/>
              <a:t>263</a:t>
            </a:fld>
            <a:endParaRPr lang="en-US" dirty="0"/>
          </a:p>
        </p:txBody>
      </p:sp>
      <p:sp>
        <p:nvSpPr>
          <p:cNvPr id="6" name="Rectangle 2059"/>
          <p:cNvSpPr txBox="1">
            <a:spLocks noChangeArrowheads="1"/>
          </p:cNvSpPr>
          <p:nvPr/>
        </p:nvSpPr>
        <p:spPr bwMode="auto">
          <a:xfrm>
            <a:off x="152400" y="9144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The following references were used in the development of this module:</a:t>
            </a:r>
          </a:p>
          <a:p>
            <a:pPr marL="342900" marR="0" lvl="1" indent="0" algn="l" defTabSz="914400" rtl="0" eaLnBrk="0" fontAlgn="base" latinLnBrk="0" hangingPunct="0">
              <a:spcBef>
                <a:spcPct val="30000"/>
              </a:spcBef>
              <a:spcAft>
                <a:spcPct val="0"/>
              </a:spcAft>
              <a:buClr>
                <a:srgbClr val="B0B1B3"/>
              </a:buClr>
              <a:buSzTx/>
              <a:buNone/>
              <a:tabLst/>
              <a:defRPr/>
            </a:pPr>
            <a:endParaRPr lang="en-US" sz="900" b="0" kern="0" dirty="0">
              <a:solidFill>
                <a:schemeClr val="tx2"/>
              </a:solidFill>
              <a:latin typeface="Calibri" pitchFamily="34" charset="0"/>
              <a:cs typeface="Calibri" pitchFamily="34" charset="0"/>
            </a:endParaRPr>
          </a:p>
          <a:p>
            <a:pPr marL="685800" lvl="1" indent="-342900">
              <a:defRPr/>
            </a:pPr>
            <a:r>
              <a:rPr lang="en-US" b="0" kern="0" dirty="0">
                <a:latin typeface="Calibri" pitchFamily="34" charset="0"/>
                <a:cs typeface="Calibri" pitchFamily="34" charset="0"/>
              </a:rPr>
              <a:t>FEMA National Strategy Recommendations: Future Disaster Preparedness, September 2013;</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New York State CEMP: Volume 2: Response and Short-Term Recovery;</a:t>
            </a:r>
          </a:p>
          <a:p>
            <a:pPr marL="685800" lvl="1" indent="-342900">
              <a:defRPr/>
            </a:pPr>
            <a:r>
              <a:rPr lang="en-US" b="0" kern="0" dirty="0">
                <a:latin typeface="Calibri" pitchFamily="34" charset="0"/>
                <a:cs typeface="Calibri" pitchFamily="34" charset="0"/>
              </a:rPr>
              <a:t>FEMA 229, September 2005.  Disaster Assistance: A Guide to Recovery Programs;</a:t>
            </a:r>
          </a:p>
          <a:p>
            <a:pPr marL="685800" lvl="1" indent="-342900">
              <a:defRPr/>
            </a:pPr>
            <a:r>
              <a:rPr lang="en-US" b="0" kern="0" dirty="0">
                <a:latin typeface="Calibri" pitchFamily="34" charset="0"/>
                <a:cs typeface="Calibri" pitchFamily="34" charset="0"/>
              </a:rPr>
              <a:t>FEMA Damage Assessment Operations Manual;</a:t>
            </a:r>
          </a:p>
          <a:p>
            <a:pPr marL="685800" lvl="1" indent="-342900">
              <a:defRPr/>
            </a:pPr>
            <a:endParaRPr lang="en-US" b="0" kern="0" dirty="0">
              <a:latin typeface="Calibri" pitchFamily="34" charset="0"/>
              <a:cs typeface="Calibri" pitchFamily="34" charset="0"/>
            </a:endParaRPr>
          </a:p>
          <a:p>
            <a:pPr marL="685800" lvl="1" indent="-342900">
              <a:defRPr/>
            </a:pPr>
            <a:endParaRPr lang="en-US" b="0" kern="0" dirty="0">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endParaRPr lang="en-US" b="0" kern="0" dirty="0">
              <a:solidFill>
                <a:srgbClr val="FF0000"/>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endParaRPr lang="en-US" sz="2800" b="0" kern="0" dirty="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spTree>
    <p:extLst>
      <p:ext uri="{BB962C8B-B14F-4D97-AF65-F5344CB8AC3E}">
        <p14:creationId xmlns:p14="http://schemas.microsoft.com/office/powerpoint/2010/main" val="594976852"/>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274638"/>
            <a:ext cx="7239000" cy="868362"/>
          </a:xfrm>
        </p:spPr>
        <p:txBody>
          <a:bodyPr/>
          <a:lstStyle/>
          <a:p>
            <a:r>
              <a:rPr lang="en-US" sz="3600" dirty="0"/>
              <a:t>Materials and References </a:t>
            </a:r>
            <a:r>
              <a:rPr lang="en-US" sz="2400" dirty="0"/>
              <a:t>(continued)</a:t>
            </a:r>
          </a:p>
        </p:txBody>
      </p:sp>
      <p:sp>
        <p:nvSpPr>
          <p:cNvPr id="3" name="Slide Number Placeholder 2"/>
          <p:cNvSpPr>
            <a:spLocks noGrp="1"/>
          </p:cNvSpPr>
          <p:nvPr>
            <p:ph type="sldNum" sz="quarter" idx="12"/>
          </p:nvPr>
        </p:nvSpPr>
        <p:spPr/>
        <p:txBody>
          <a:bodyPr/>
          <a:lstStyle/>
          <a:p>
            <a:fld id="{92701AAA-C610-44FA-AAF6-900CDDFFB84A}" type="slidenum">
              <a:rPr lang="en-US" smtClean="0"/>
              <a:t>264</a:t>
            </a:fld>
            <a:endParaRPr lang="en-US" dirty="0"/>
          </a:p>
        </p:txBody>
      </p:sp>
      <p:sp>
        <p:nvSpPr>
          <p:cNvPr id="6" name="Rectangle 2059"/>
          <p:cNvSpPr txBox="1">
            <a:spLocks noChangeArrowheads="1"/>
          </p:cNvSpPr>
          <p:nvPr/>
        </p:nvSpPr>
        <p:spPr bwMode="auto">
          <a:xfrm>
            <a:off x="152400" y="914400"/>
            <a:ext cx="8534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The following references were used…:  </a:t>
            </a:r>
            <a:r>
              <a:rPr lang="en-US" sz="2000" b="0" kern="0" dirty="0">
                <a:solidFill>
                  <a:schemeClr val="tx2"/>
                </a:solidFill>
                <a:latin typeface="Calibri" pitchFamily="34" charset="0"/>
                <a:cs typeface="Calibri" pitchFamily="34" charset="0"/>
              </a:rPr>
              <a:t>(continued)</a:t>
            </a:r>
          </a:p>
          <a:p>
            <a:pPr marL="342900" marR="0" lvl="1" indent="0" algn="l" defTabSz="914400" rtl="0" eaLnBrk="0" fontAlgn="base" latinLnBrk="0" hangingPunct="0">
              <a:spcBef>
                <a:spcPct val="30000"/>
              </a:spcBef>
              <a:spcAft>
                <a:spcPct val="0"/>
              </a:spcAft>
              <a:buClr>
                <a:srgbClr val="B0B1B3"/>
              </a:buClr>
              <a:buSzTx/>
              <a:buNone/>
              <a:tabLst/>
              <a:defRPr/>
            </a:pPr>
            <a:endParaRPr lang="en-US" sz="900" b="0" kern="0" dirty="0">
              <a:solidFill>
                <a:schemeClr val="tx2"/>
              </a:solidFill>
              <a:latin typeface="Calibri" pitchFamily="34" charset="0"/>
              <a:cs typeface="Calibri" pitchFamily="34" charset="0"/>
            </a:endParaRPr>
          </a:p>
          <a:p>
            <a:pPr marL="685800" lvl="1" indent="-342900">
              <a:defRPr/>
            </a:pPr>
            <a:r>
              <a:rPr lang="en-US" b="0" kern="0" dirty="0">
                <a:latin typeface="Calibri" pitchFamily="34" charset="0"/>
                <a:cs typeface="Calibri" pitchFamily="34" charset="0"/>
              </a:rPr>
              <a:t>Congressional Research Service, Federal Disaster Recovery Programs: Brief Summaries 2009;</a:t>
            </a:r>
          </a:p>
          <a:p>
            <a:pPr marL="685800" lvl="1" indent="-342900">
              <a:defRPr/>
            </a:pPr>
            <a:r>
              <a:rPr lang="en-US" b="0" kern="0" dirty="0">
                <a:latin typeface="Calibri" pitchFamily="34" charset="0"/>
                <a:cs typeface="Calibri" pitchFamily="34" charset="0"/>
              </a:rPr>
              <a:t>FEMA B-761 Incident Management Handbook, 2010;</a:t>
            </a:r>
          </a:p>
          <a:p>
            <a:pPr marL="685800" lvl="1" indent="-342900">
              <a:defRPr/>
            </a:pPr>
            <a:r>
              <a:rPr lang="en-US" b="0" kern="0" dirty="0">
                <a:latin typeface="Calibri" pitchFamily="34" charset="0"/>
                <a:cs typeface="Calibri" pitchFamily="34" charset="0"/>
              </a:rPr>
              <a:t>ASFPM Floodplain Management, 2010;</a:t>
            </a:r>
          </a:p>
          <a:p>
            <a:pPr marL="685800" lvl="1" indent="-342900">
              <a:defRPr/>
            </a:pPr>
            <a:r>
              <a:rPr lang="en-US" b="0" kern="0" dirty="0">
                <a:latin typeface="Calibri" pitchFamily="34" charset="0"/>
                <a:cs typeface="Calibri" pitchFamily="34" charset="0"/>
              </a:rPr>
              <a:t>EMI Independent Study Program Course, 2015.</a:t>
            </a:r>
          </a:p>
          <a:p>
            <a:pPr marL="685800" lvl="1" indent="-342900">
              <a:defRPr/>
            </a:pPr>
            <a:r>
              <a:rPr lang="en-US" b="0" kern="0" dirty="0">
                <a:latin typeface="Calibri" pitchFamily="34" charset="0"/>
                <a:cs typeface="Calibri" pitchFamily="34" charset="0"/>
              </a:rPr>
              <a:t>Missouri EMA presentation: Preparing for Post-Disaster Responsibilities, 2013;</a:t>
            </a:r>
          </a:p>
          <a:p>
            <a:pPr marL="685800" lvl="1" indent="-342900">
              <a:defRPr/>
            </a:pPr>
            <a:r>
              <a:rPr lang="en-US" b="0" kern="0" dirty="0">
                <a:latin typeface="Calibri" pitchFamily="34" charset="0"/>
                <a:cs typeface="Calibri" pitchFamily="34" charset="0"/>
              </a:rPr>
              <a:t>ASFPM Nat’l Flood Programs &amp; Policies in Review, 2015;</a:t>
            </a:r>
          </a:p>
          <a:p>
            <a:pPr marL="685800" lvl="1" indent="-342900">
              <a:defRPr/>
            </a:pPr>
            <a:endParaRPr lang="en-US" b="0" kern="0" dirty="0">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endParaRPr lang="en-US" b="0" kern="0" dirty="0">
              <a:solidFill>
                <a:srgbClr val="FF0000"/>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endParaRPr lang="en-US" sz="2800" b="0" kern="0" dirty="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spTree>
    <p:extLst>
      <p:ext uri="{BB962C8B-B14F-4D97-AF65-F5344CB8AC3E}">
        <p14:creationId xmlns:p14="http://schemas.microsoft.com/office/powerpoint/2010/main" val="1294765276"/>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2701AAA-C610-44FA-AAF6-900CDDFFB84A}" type="slidenum">
              <a:rPr lang="en-US" smtClean="0"/>
              <a:t>265</a:t>
            </a:fld>
            <a:endParaRPr lang="en-US" dirty="0"/>
          </a:p>
        </p:txBody>
      </p:sp>
      <p:sp>
        <p:nvSpPr>
          <p:cNvPr id="6" name="Rectangle 2059"/>
          <p:cNvSpPr txBox="1">
            <a:spLocks noChangeArrowheads="1"/>
          </p:cNvSpPr>
          <p:nvPr/>
        </p:nvSpPr>
        <p:spPr bwMode="auto">
          <a:xfrm>
            <a:off x="152400" y="9144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The following references were used…:  </a:t>
            </a:r>
            <a:r>
              <a:rPr lang="en-US" sz="2000" b="0" kern="0" dirty="0">
                <a:solidFill>
                  <a:schemeClr val="tx2"/>
                </a:solidFill>
                <a:latin typeface="Calibri" pitchFamily="34" charset="0"/>
                <a:cs typeface="Calibri" pitchFamily="34" charset="0"/>
              </a:rPr>
              <a:t>(conclusion)</a:t>
            </a:r>
          </a:p>
          <a:p>
            <a:pPr marL="342900" marR="0" lvl="1" indent="0" algn="l" defTabSz="914400" rtl="0" eaLnBrk="0" fontAlgn="base" latinLnBrk="0" hangingPunct="0">
              <a:spcBef>
                <a:spcPct val="30000"/>
              </a:spcBef>
              <a:spcAft>
                <a:spcPct val="0"/>
              </a:spcAft>
              <a:buClr>
                <a:srgbClr val="B0B1B3"/>
              </a:buClr>
              <a:buSzTx/>
              <a:buNone/>
              <a:tabLst/>
              <a:defRPr/>
            </a:pPr>
            <a:endParaRPr lang="en-US" sz="900" b="0" kern="0" dirty="0">
              <a:solidFill>
                <a:schemeClr val="tx2"/>
              </a:solidFill>
              <a:latin typeface="Calibri" pitchFamily="34" charset="0"/>
              <a:cs typeface="Calibri" pitchFamily="34" charset="0"/>
            </a:endParaRPr>
          </a:p>
          <a:p>
            <a:pPr marL="685800" lvl="1" indent="-342900">
              <a:defRPr/>
            </a:pPr>
            <a:r>
              <a:rPr lang="en-US" b="0" kern="0" dirty="0">
                <a:latin typeface="Calibri" pitchFamily="34" charset="0"/>
                <a:cs typeface="Calibri" pitchFamily="34" charset="0"/>
              </a:rPr>
              <a:t>Ohio DNR SOP for Flood Disasters, 2006;</a:t>
            </a:r>
          </a:p>
          <a:p>
            <a:pPr marL="685800" lvl="1" indent="-342900">
              <a:defRPr/>
            </a:pPr>
            <a:r>
              <a:rPr lang="en-US" b="0" kern="0" dirty="0">
                <a:latin typeface="Calibri" pitchFamily="34" charset="0"/>
                <a:cs typeface="Calibri" pitchFamily="34" charset="0"/>
              </a:rPr>
              <a:t>Ohio DNR Substantial Damage Determinations: A Guide for Local Officials, 2013;</a:t>
            </a:r>
          </a:p>
          <a:p>
            <a:pPr marL="685800" lvl="1" indent="-342900">
              <a:defRPr/>
            </a:pPr>
            <a:r>
              <a:rPr lang="en-US" b="0" kern="0" dirty="0">
                <a:latin typeface="Calibri" pitchFamily="34" charset="0"/>
                <a:cs typeface="Calibri" pitchFamily="34" charset="0"/>
              </a:rPr>
              <a:t>South Carolina DNR presentation, Disaster Responsibilities, 2015;</a:t>
            </a:r>
          </a:p>
          <a:p>
            <a:pPr marL="685800" lvl="1" indent="-342900">
              <a:defRPr/>
            </a:pPr>
            <a:r>
              <a:rPr lang="en-US" b="0" kern="0" dirty="0">
                <a:latin typeface="Calibri" pitchFamily="34" charset="0"/>
                <a:cs typeface="Calibri" pitchFamily="34" charset="0"/>
              </a:rPr>
              <a:t>Illinois DNR substantial damage materials, 2016, and;</a:t>
            </a:r>
          </a:p>
          <a:p>
            <a:pPr marL="685800" lvl="1" indent="-342900">
              <a:defRPr/>
            </a:pPr>
            <a:r>
              <a:rPr lang="en-US" b="0" kern="0" dirty="0">
                <a:latin typeface="Calibri" pitchFamily="34" charset="0"/>
                <a:cs typeface="Calibri" pitchFamily="34" charset="0"/>
              </a:rPr>
              <a:t>Oklahoma FMA: disaster response team presentation, 2013.</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endParaRPr lang="en-US" b="0" kern="0" dirty="0">
              <a:solidFill>
                <a:srgbClr val="FF0000"/>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endParaRPr lang="en-US" sz="2800" b="0" kern="0" dirty="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sp>
        <p:nvSpPr>
          <p:cNvPr id="7" name="Title 1"/>
          <p:cNvSpPr>
            <a:spLocks noGrp="1"/>
          </p:cNvSpPr>
          <p:nvPr>
            <p:ph type="title"/>
          </p:nvPr>
        </p:nvSpPr>
        <p:spPr>
          <a:xfrm>
            <a:off x="1676400" y="274638"/>
            <a:ext cx="7239000" cy="868362"/>
          </a:xfrm>
        </p:spPr>
        <p:txBody>
          <a:bodyPr/>
          <a:lstStyle/>
          <a:p>
            <a:r>
              <a:rPr lang="en-US" sz="3600" dirty="0"/>
              <a:t>Materials and References </a:t>
            </a:r>
            <a:r>
              <a:rPr lang="en-US" sz="2400" dirty="0"/>
              <a:t>(conclusion)</a:t>
            </a:r>
          </a:p>
        </p:txBody>
      </p:sp>
    </p:spTree>
    <p:extLst>
      <p:ext uri="{BB962C8B-B14F-4D97-AF65-F5344CB8AC3E}">
        <p14:creationId xmlns:p14="http://schemas.microsoft.com/office/powerpoint/2010/main" val="30779130"/>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9423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3"/>
          <p:cNvSpPr txBox="1">
            <a:spLocks/>
          </p:cNvSpPr>
          <p:nvPr/>
        </p:nvSpPr>
        <p:spPr>
          <a:xfrm>
            <a:off x="838200" y="2568575"/>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7200" i="1" dirty="0">
                <a:solidFill>
                  <a:schemeClr val="bg1"/>
                </a:solidFill>
                <a:effectLst>
                  <a:outerShdw blurRad="38100" dist="38100" dir="2700000" algn="tl">
                    <a:srgbClr val="000000">
                      <a:alpha val="43137"/>
                    </a:srgbClr>
                  </a:outerShdw>
                </a:effectLst>
              </a:rPr>
              <a:t>Questions? </a:t>
            </a:r>
          </a:p>
        </p:txBody>
      </p:sp>
      <p:pic>
        <p:nvPicPr>
          <p:cNvPr id="8" name="Picture 7"/>
          <p:cNvPicPr/>
          <p:nvPr/>
        </p:nvPicPr>
        <p:blipFill>
          <a:blip r:embed="rId4" cstate="email">
            <a:extLst>
              <a:ext uri="{28A0092B-C50C-407E-A947-70E740481C1C}">
                <a14:useLocalDpi xmlns:a14="http://schemas.microsoft.com/office/drawing/2010/main"/>
              </a:ext>
            </a:extLst>
          </a:blip>
          <a:stretch>
            <a:fillRect/>
          </a:stretch>
        </p:blipFill>
        <p:spPr>
          <a:xfrm>
            <a:off x="4267200" y="1735455"/>
            <a:ext cx="561975" cy="77914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Slide Number Placeholder 1"/>
          <p:cNvSpPr>
            <a:spLocks noGrp="1"/>
          </p:cNvSpPr>
          <p:nvPr>
            <p:ph type="sldNum" sz="quarter" idx="12"/>
          </p:nvPr>
        </p:nvSpPr>
        <p:spPr/>
        <p:txBody>
          <a:bodyPr/>
          <a:lstStyle/>
          <a:p>
            <a:fld id="{92701AAA-C610-44FA-AAF6-900CDDFFB84A}" type="slidenum">
              <a:rPr lang="en-US" smtClean="0"/>
              <a:t>266</a:t>
            </a:fld>
            <a:endParaRPr lang="en-US" dirty="0"/>
          </a:p>
        </p:txBody>
      </p:sp>
    </p:spTree>
    <p:extLst>
      <p:ext uri="{BB962C8B-B14F-4D97-AF65-F5344CB8AC3E}">
        <p14:creationId xmlns:p14="http://schemas.microsoft.com/office/powerpoint/2010/main" val="31778864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 y="1581150"/>
            <a:ext cx="7316869" cy="5124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le 1"/>
          <p:cNvSpPr txBox="1">
            <a:spLocks/>
          </p:cNvSpPr>
          <p:nvPr/>
        </p:nvSpPr>
        <p:spPr>
          <a:xfrm>
            <a:off x="1196451" y="304800"/>
            <a:ext cx="5128149" cy="8683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a:solidFill>
                  <a:schemeClr val="bg1"/>
                </a:solidFill>
              </a:rPr>
              <a:t>Components  </a:t>
            </a:r>
            <a:r>
              <a:rPr lang="en-US" sz="2400" dirty="0">
                <a:solidFill>
                  <a:schemeClr val="bg1"/>
                </a:solidFill>
              </a:rPr>
              <a:t>(continued)</a:t>
            </a:r>
          </a:p>
        </p:txBody>
      </p:sp>
      <p:sp>
        <p:nvSpPr>
          <p:cNvPr id="2" name="Slide Number Placeholder 1"/>
          <p:cNvSpPr>
            <a:spLocks noGrp="1"/>
          </p:cNvSpPr>
          <p:nvPr>
            <p:ph type="sldNum" sz="quarter" idx="4"/>
          </p:nvPr>
        </p:nvSpPr>
        <p:spPr/>
        <p:txBody>
          <a:bodyPr/>
          <a:lstStyle/>
          <a:p>
            <a:fld id="{92701AAA-C610-44FA-AAF6-900CDDFFB84A}" type="slidenum">
              <a:rPr lang="en-US" smtClean="0"/>
              <a:t>27</a:t>
            </a:fld>
            <a:endParaRPr lang="en-US" dirty="0"/>
          </a:p>
        </p:txBody>
      </p:sp>
      <p:sp>
        <p:nvSpPr>
          <p:cNvPr id="3" name="Oval 2"/>
          <p:cNvSpPr/>
          <p:nvPr/>
        </p:nvSpPr>
        <p:spPr>
          <a:xfrm>
            <a:off x="838200" y="2209800"/>
            <a:ext cx="62484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838200" y="3505200"/>
            <a:ext cx="62484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838200" y="5791200"/>
            <a:ext cx="62484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28600" y="5602069"/>
            <a:ext cx="8840882" cy="646331"/>
          </a:xfrm>
          <a:prstGeom prst="rect">
            <a:avLst/>
          </a:prstGeom>
          <a:solidFill>
            <a:schemeClr val="bg1"/>
          </a:solidFill>
          <a:ln>
            <a:solidFill>
              <a:schemeClr val="tx1"/>
            </a:solidFill>
          </a:ln>
        </p:spPr>
        <p:txBody>
          <a:bodyPr wrap="none" rtlCol="0">
            <a:spAutoFit/>
          </a:bodyPr>
          <a:lstStyle/>
          <a:p>
            <a:r>
              <a:rPr lang="en-US" b="1" dirty="0"/>
              <a:t>ESF14 was superseded by National Disaster Recovery Framework.  It is now</a:t>
            </a:r>
          </a:p>
          <a:p>
            <a:r>
              <a:rPr lang="en-US" b="1" dirty="0"/>
              <a:t>The  National Disaster Recovery Support/Interagency  Recovery Coordination.*</a:t>
            </a:r>
          </a:p>
        </p:txBody>
      </p:sp>
      <p:sp>
        <p:nvSpPr>
          <p:cNvPr id="9" name="Oval 8"/>
          <p:cNvSpPr/>
          <p:nvPr/>
        </p:nvSpPr>
        <p:spPr>
          <a:xfrm>
            <a:off x="914400" y="4800600"/>
            <a:ext cx="70866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0791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059"/>
          <p:cNvSpPr txBox="1">
            <a:spLocks noChangeArrowheads="1"/>
          </p:cNvSpPr>
          <p:nvPr/>
        </p:nvSpPr>
        <p:spPr bwMode="auto">
          <a:xfrm>
            <a:off x="152400" y="9144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Have you ever participated in the activation of a state emergency operations center?  </a:t>
            </a:r>
          </a:p>
          <a:p>
            <a:pPr marL="342900" marR="0" lvl="1" indent="0" algn="l" defTabSz="914400" rtl="0" eaLnBrk="0" fontAlgn="base" latinLnBrk="0" hangingPunct="0">
              <a:spcBef>
                <a:spcPct val="30000"/>
              </a:spcBef>
              <a:spcAft>
                <a:spcPct val="0"/>
              </a:spcAft>
              <a:buClr>
                <a:srgbClr val="B0B1B3"/>
              </a:buClr>
              <a:buSzTx/>
              <a:buNone/>
              <a:tabLst/>
              <a:defRPr/>
            </a:pPr>
            <a:endParaRPr lang="en-US" sz="1600" b="0" kern="0" dirty="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Where is your SEOC?</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Do you have an assigned role there?</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What is your role in the state emergency plan?</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At what ESF desk do you set up your operations?</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What is an ESF?</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endParaRPr lang="en-US" b="0" kern="0" dirty="0">
              <a:latin typeface="Calibri" pitchFamily="34" charset="0"/>
              <a:cs typeface="Calibri" pitchFamily="34" charset="0"/>
            </a:endParaRPr>
          </a:p>
        </p:txBody>
      </p:sp>
      <p:sp>
        <p:nvSpPr>
          <p:cNvPr id="7" name="Title 1"/>
          <p:cNvSpPr txBox="1">
            <a:spLocks/>
          </p:cNvSpPr>
          <p:nvPr/>
        </p:nvSpPr>
        <p:spPr>
          <a:xfrm>
            <a:off x="1196451" y="304800"/>
            <a:ext cx="5128149" cy="8683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a:solidFill>
                  <a:schemeClr val="bg1"/>
                </a:solidFill>
              </a:rPr>
              <a:t>Components  </a:t>
            </a:r>
            <a:r>
              <a:rPr lang="en-US" sz="2400" dirty="0">
                <a:solidFill>
                  <a:schemeClr val="bg1"/>
                </a:solidFill>
              </a:rPr>
              <a:t>(continued)</a:t>
            </a:r>
          </a:p>
        </p:txBody>
      </p:sp>
      <p:sp>
        <p:nvSpPr>
          <p:cNvPr id="2" name="Slide Number Placeholder 1"/>
          <p:cNvSpPr>
            <a:spLocks noGrp="1"/>
          </p:cNvSpPr>
          <p:nvPr>
            <p:ph type="sldNum" sz="quarter" idx="4"/>
          </p:nvPr>
        </p:nvSpPr>
        <p:spPr/>
        <p:txBody>
          <a:bodyPr/>
          <a:lstStyle/>
          <a:p>
            <a:fld id="{92701AAA-C610-44FA-AAF6-900CDDFFB84A}" type="slidenum">
              <a:rPr lang="en-US" smtClean="0"/>
              <a:t>28</a:t>
            </a:fld>
            <a:endParaRPr lang="en-US" dirty="0"/>
          </a:p>
        </p:txBody>
      </p:sp>
    </p:spTree>
    <p:extLst>
      <p:ext uri="{BB962C8B-B14F-4D97-AF65-F5344CB8AC3E}">
        <p14:creationId xmlns:p14="http://schemas.microsoft.com/office/powerpoint/2010/main" val="4448749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059"/>
          <p:cNvSpPr txBox="1">
            <a:spLocks noChangeArrowheads="1"/>
          </p:cNvSpPr>
          <p:nvPr/>
        </p:nvSpPr>
        <p:spPr bwMode="auto">
          <a:xfrm>
            <a:off x="152400" y="9144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Have you ever participated in the activation of a state emergency operations center?  </a:t>
            </a:r>
            <a:r>
              <a:rPr lang="en-US" sz="2000" b="0" kern="0" dirty="0">
                <a:solidFill>
                  <a:schemeClr val="tx2"/>
                </a:solidFill>
                <a:latin typeface="Calibri" pitchFamily="34" charset="0"/>
                <a:cs typeface="Calibri" pitchFamily="34" charset="0"/>
              </a:rPr>
              <a:t>(conclusion)</a:t>
            </a:r>
          </a:p>
          <a:p>
            <a:pPr marL="342900" marR="0" lvl="1" indent="0" algn="l" defTabSz="914400" rtl="0" eaLnBrk="0" fontAlgn="base" latinLnBrk="0" hangingPunct="0">
              <a:spcBef>
                <a:spcPct val="30000"/>
              </a:spcBef>
              <a:spcAft>
                <a:spcPct val="0"/>
              </a:spcAft>
              <a:buClr>
                <a:srgbClr val="B0B1B3"/>
              </a:buClr>
              <a:buSzTx/>
              <a:buNone/>
              <a:tabLst/>
              <a:defRPr/>
            </a:pPr>
            <a:endParaRPr lang="en-US" sz="1600" b="0" kern="0" dirty="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Can you identify some of the information or monitoring that a SFPM does?</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How can you add to the SEOC assessment and response planning?</a:t>
            </a:r>
          </a:p>
          <a:p>
            <a:pPr marL="1017588" lvl="2" indent="-342900">
              <a:spcBef>
                <a:spcPct val="30000"/>
              </a:spcBef>
              <a:defRPr/>
            </a:pPr>
            <a:r>
              <a:rPr lang="en-US" b="0" kern="0" dirty="0">
                <a:latin typeface="Calibri" pitchFamily="34" charset="0"/>
                <a:cs typeface="Calibri" pitchFamily="34" charset="0"/>
              </a:rPr>
              <a:t>Flood maps, historical flood information, gage information, NFIP policies and NFIP participating communities and areas of mitigation interest.</a:t>
            </a:r>
          </a:p>
        </p:txBody>
      </p:sp>
      <p:sp>
        <p:nvSpPr>
          <p:cNvPr id="7" name="Title 1"/>
          <p:cNvSpPr txBox="1">
            <a:spLocks/>
          </p:cNvSpPr>
          <p:nvPr/>
        </p:nvSpPr>
        <p:spPr>
          <a:xfrm>
            <a:off x="1196451" y="304800"/>
            <a:ext cx="5128149" cy="8683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a:solidFill>
                  <a:schemeClr val="bg1"/>
                </a:solidFill>
              </a:rPr>
              <a:t>Components  </a:t>
            </a:r>
            <a:r>
              <a:rPr lang="en-US" sz="2400" dirty="0">
                <a:solidFill>
                  <a:schemeClr val="bg1"/>
                </a:solidFill>
              </a:rPr>
              <a:t>(continued)</a:t>
            </a:r>
          </a:p>
        </p:txBody>
      </p:sp>
      <p:sp>
        <p:nvSpPr>
          <p:cNvPr id="2" name="Slide Number Placeholder 1"/>
          <p:cNvSpPr>
            <a:spLocks noGrp="1"/>
          </p:cNvSpPr>
          <p:nvPr>
            <p:ph type="sldNum" sz="quarter" idx="4"/>
          </p:nvPr>
        </p:nvSpPr>
        <p:spPr/>
        <p:txBody>
          <a:bodyPr/>
          <a:lstStyle/>
          <a:p>
            <a:fld id="{92701AAA-C610-44FA-AAF6-900CDDFFB84A}" type="slidenum">
              <a:rPr lang="en-US" smtClean="0"/>
              <a:t>29</a:t>
            </a:fld>
            <a:endParaRPr lang="en-US" dirty="0"/>
          </a:p>
        </p:txBody>
      </p:sp>
    </p:spTree>
    <p:extLst>
      <p:ext uri="{BB962C8B-B14F-4D97-AF65-F5344CB8AC3E}">
        <p14:creationId xmlns:p14="http://schemas.microsoft.com/office/powerpoint/2010/main" val="38954119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p:txBody>
          <a:bodyPr/>
          <a:lstStyle/>
          <a:p>
            <a:r>
              <a:rPr lang="en-US" sz="3600" dirty="0"/>
              <a:t>Introductions</a:t>
            </a:r>
          </a:p>
        </p:txBody>
      </p:sp>
      <p:sp>
        <p:nvSpPr>
          <p:cNvPr id="6" name="Rectangle 2059"/>
          <p:cNvSpPr txBox="1">
            <a:spLocks noChangeArrowheads="1"/>
          </p:cNvSpPr>
          <p:nvPr/>
        </p:nvSpPr>
        <p:spPr bwMode="auto">
          <a:xfrm>
            <a:off x="457200" y="15240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1587" marR="0" lvl="1" indent="0" algn="l" defTabSz="914400" rtl="0" eaLnBrk="0" fontAlgn="base" latinLnBrk="0" hangingPunct="0">
              <a:lnSpc>
                <a:spcPct val="100000"/>
              </a:lnSpc>
              <a:spcBef>
                <a:spcPct val="30000"/>
              </a:spcBef>
              <a:spcAft>
                <a:spcPct val="0"/>
              </a:spcAft>
              <a:buClr>
                <a:srgbClr val="B0B1B3"/>
              </a:buClr>
              <a:buSzTx/>
              <a:buNone/>
              <a:tabLst/>
              <a:defRPr/>
            </a:pPr>
            <a:r>
              <a:rPr lang="en-US" sz="2800" kern="0" dirty="0">
                <a:solidFill>
                  <a:schemeClr val="tx2"/>
                </a:solidFill>
                <a:latin typeface="Calibri" pitchFamily="34" charset="0"/>
                <a:cs typeface="Calibri" pitchFamily="34" charset="0"/>
              </a:rPr>
              <a:t>PLEASE TELL US YOUR:</a:t>
            </a:r>
          </a:p>
          <a:p>
            <a:pPr marL="1587" marR="0" lvl="1" indent="0" algn="l" defTabSz="914400" rtl="0" eaLnBrk="0" fontAlgn="base" latinLnBrk="0" hangingPunct="0">
              <a:lnSpc>
                <a:spcPct val="100000"/>
              </a:lnSpc>
              <a:spcBef>
                <a:spcPct val="30000"/>
              </a:spcBef>
              <a:spcAft>
                <a:spcPct val="0"/>
              </a:spcAft>
              <a:buClr>
                <a:srgbClr val="B0B1B3"/>
              </a:buClr>
              <a:buSzTx/>
              <a:buNone/>
              <a:tabLst/>
              <a:defRPr/>
            </a:pPr>
            <a:endParaRPr lang="en-US" sz="1600" kern="0" dirty="0">
              <a:solidFill>
                <a:schemeClr val="tx2"/>
              </a:solidFill>
              <a:latin typeface="Calibri" pitchFamily="34" charset="0"/>
              <a:cs typeface="Calibri" pitchFamily="34" charset="0"/>
            </a:endParaRPr>
          </a:p>
          <a:p>
            <a:pPr marL="346075" marR="0" lvl="1" indent="-344488"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Name;</a:t>
            </a:r>
          </a:p>
          <a:p>
            <a:pPr marL="346075" marR="0" lvl="1" indent="-344488"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Local jurisdiction / Job Title;</a:t>
            </a:r>
          </a:p>
          <a:p>
            <a:pPr marL="346075" marR="0" lvl="1" indent="-344488"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Years spent in Floodplain Management, and;</a:t>
            </a:r>
          </a:p>
          <a:p>
            <a:pPr marL="346075" marR="0" lvl="1" indent="-344488"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One mystifying response and disaster recovery question that you want to better understand before you leave here today.</a:t>
            </a:r>
          </a:p>
        </p:txBody>
      </p:sp>
      <p:pic>
        <p:nvPicPr>
          <p:cNvPr id="5" name="Picture 2" descr="C:\Users\AGOODMAN\AppData\Local\Microsoft\Windows\Temporary Internet Files\Content.IE5\3BCOZ285\MC900056197[1].wmf"/>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631533" y="1841602"/>
            <a:ext cx="1680667" cy="1822399"/>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92701AAA-C610-44FA-AAF6-900CDDFFB84A}" type="slidenum">
              <a:rPr lang="en-US" smtClean="0"/>
              <a:t>3</a:t>
            </a:fld>
            <a:endParaRPr lang="en-US" dirty="0"/>
          </a:p>
        </p:txBody>
      </p:sp>
    </p:spTree>
    <p:extLst>
      <p:ext uri="{BB962C8B-B14F-4D97-AF65-F5344CB8AC3E}">
        <p14:creationId xmlns:p14="http://schemas.microsoft.com/office/powerpoint/2010/main" val="6216541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3550" y="2039620"/>
            <a:ext cx="8070850" cy="3860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26"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953000" y="1417320"/>
            <a:ext cx="3810000" cy="49501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4"/>
          </p:nvPr>
        </p:nvSpPr>
        <p:spPr/>
        <p:txBody>
          <a:bodyPr/>
          <a:lstStyle/>
          <a:p>
            <a:fld id="{92701AAA-C610-44FA-AAF6-900CDDFFB84A}" type="slidenum">
              <a:rPr lang="en-US" smtClean="0"/>
              <a:t>30</a:t>
            </a:fld>
            <a:endParaRPr lang="en-US" dirty="0"/>
          </a:p>
        </p:txBody>
      </p:sp>
      <p:sp>
        <p:nvSpPr>
          <p:cNvPr id="6" name="Title 1"/>
          <p:cNvSpPr txBox="1">
            <a:spLocks/>
          </p:cNvSpPr>
          <p:nvPr/>
        </p:nvSpPr>
        <p:spPr>
          <a:xfrm>
            <a:off x="1196451" y="304800"/>
            <a:ext cx="5128149" cy="8683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a:solidFill>
                  <a:schemeClr val="bg1"/>
                </a:solidFill>
              </a:rPr>
              <a:t>Components  </a:t>
            </a:r>
            <a:r>
              <a:rPr lang="en-US" sz="2400" dirty="0">
                <a:solidFill>
                  <a:schemeClr val="bg1"/>
                </a:solidFill>
              </a:rPr>
              <a:t>(continued)</a:t>
            </a:r>
          </a:p>
        </p:txBody>
      </p:sp>
      <p:sp>
        <p:nvSpPr>
          <p:cNvPr id="7" name="TextBox 6"/>
          <p:cNvSpPr txBox="1"/>
          <p:nvPr/>
        </p:nvSpPr>
        <p:spPr>
          <a:xfrm>
            <a:off x="463550" y="1402904"/>
            <a:ext cx="1133708" cy="369332"/>
          </a:xfrm>
          <a:prstGeom prst="rect">
            <a:avLst/>
          </a:prstGeom>
          <a:noFill/>
          <a:ln>
            <a:solidFill>
              <a:srgbClr val="FF0000"/>
            </a:solidFill>
          </a:ln>
        </p:spPr>
        <p:txBody>
          <a:bodyPr wrap="none" rtlCol="0">
            <a:spAutoFit/>
          </a:bodyPr>
          <a:lstStyle/>
          <a:p>
            <a:r>
              <a:rPr lang="en-US" dirty="0"/>
              <a:t>Job Aid 2</a:t>
            </a:r>
          </a:p>
        </p:txBody>
      </p:sp>
    </p:spTree>
    <p:extLst>
      <p:ext uri="{BB962C8B-B14F-4D97-AF65-F5344CB8AC3E}">
        <p14:creationId xmlns:p14="http://schemas.microsoft.com/office/powerpoint/2010/main" val="1299422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2701AAA-C610-44FA-AAF6-900CDDFFB84A}" type="slidenum">
              <a:rPr lang="en-US" smtClean="0"/>
              <a:t>31</a:t>
            </a:fld>
            <a:endParaRPr lang="en-US" dirty="0"/>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94000" y="2000250"/>
            <a:ext cx="5664200" cy="4248150"/>
          </a:xfrm>
          <a:prstGeom prst="rect">
            <a:avLst/>
          </a:prstGeom>
          <a:ln>
            <a:noFill/>
          </a:ln>
          <a:effectLst>
            <a:outerShdw blurRad="292100" dist="139700" dir="2700000" algn="tl" rotWithShape="0">
              <a:srgbClr val="333333">
                <a:alpha val="65000"/>
              </a:srgbClr>
            </a:outerShdw>
          </a:effectLst>
        </p:spPr>
      </p:pic>
      <p:sp>
        <p:nvSpPr>
          <p:cNvPr id="4" name="Title 1"/>
          <p:cNvSpPr txBox="1">
            <a:spLocks/>
          </p:cNvSpPr>
          <p:nvPr/>
        </p:nvSpPr>
        <p:spPr>
          <a:xfrm>
            <a:off x="1196451" y="304800"/>
            <a:ext cx="5128149" cy="8683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a:solidFill>
                  <a:schemeClr val="bg1"/>
                </a:solidFill>
              </a:rPr>
              <a:t>Components  </a:t>
            </a:r>
            <a:r>
              <a:rPr lang="en-US" sz="2400" dirty="0">
                <a:solidFill>
                  <a:schemeClr val="bg1"/>
                </a:solidFill>
              </a:rPr>
              <a:t>(conclusion)</a:t>
            </a:r>
          </a:p>
        </p:txBody>
      </p:sp>
      <p:sp>
        <p:nvSpPr>
          <p:cNvPr id="5" name="TextBox 4"/>
          <p:cNvSpPr txBox="1"/>
          <p:nvPr/>
        </p:nvSpPr>
        <p:spPr>
          <a:xfrm>
            <a:off x="4661733" y="6338500"/>
            <a:ext cx="1928733" cy="276999"/>
          </a:xfrm>
          <a:prstGeom prst="rect">
            <a:avLst/>
          </a:prstGeom>
          <a:noFill/>
        </p:spPr>
        <p:txBody>
          <a:bodyPr wrap="none" rtlCol="0">
            <a:spAutoFit/>
          </a:bodyPr>
          <a:lstStyle/>
          <a:p>
            <a:r>
              <a:rPr lang="en-US" sz="1200" dirty="0"/>
              <a:t>Photo courtesy of  MEMA</a:t>
            </a:r>
          </a:p>
        </p:txBody>
      </p:sp>
      <p:sp>
        <p:nvSpPr>
          <p:cNvPr id="6" name="Rectangle 2059"/>
          <p:cNvSpPr txBox="1">
            <a:spLocks noChangeArrowheads="1"/>
          </p:cNvSpPr>
          <p:nvPr/>
        </p:nvSpPr>
        <p:spPr bwMode="auto">
          <a:xfrm>
            <a:off x="-76200" y="685800"/>
            <a:ext cx="3886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Then you can do this…  </a:t>
            </a:r>
            <a:endParaRPr lang="en-US" sz="1400" b="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endParaRPr lang="en-US" sz="800" b="0" kern="0" dirty="0">
              <a:solidFill>
                <a:schemeClr val="tx2"/>
              </a:solidFill>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spTree>
    <p:extLst>
      <p:ext uri="{BB962C8B-B14F-4D97-AF65-F5344CB8AC3E}">
        <p14:creationId xmlns:p14="http://schemas.microsoft.com/office/powerpoint/2010/main" val="28399028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After Action Review </a:t>
            </a:r>
          </a:p>
        </p:txBody>
      </p:sp>
      <p:sp>
        <p:nvSpPr>
          <p:cNvPr id="3" name="Slide Number Placeholder 2"/>
          <p:cNvSpPr>
            <a:spLocks noGrp="1"/>
          </p:cNvSpPr>
          <p:nvPr>
            <p:ph type="sldNum" sz="quarter" idx="12"/>
          </p:nvPr>
        </p:nvSpPr>
        <p:spPr/>
        <p:txBody>
          <a:bodyPr/>
          <a:lstStyle/>
          <a:p>
            <a:fld id="{92701AAA-C610-44FA-AAF6-900CDDFFB84A}" type="slidenum">
              <a:rPr lang="en-US" smtClean="0"/>
              <a:t>32</a:t>
            </a:fld>
            <a:endParaRPr lang="en-US" dirty="0"/>
          </a:p>
        </p:txBody>
      </p:sp>
      <p:pic>
        <p:nvPicPr>
          <p:cNvPr id="4" name="Picture 3" descr="C:\Users\AGOODMAN\AppData\Local\Microsoft\Windows\Temporary Internet Files\Content.IE5\JB63NW9C\MC900445568[1].wmf"/>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819400" y="2971800"/>
            <a:ext cx="2743200" cy="234782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txBox="1">
            <a:spLocks noChangeArrowheads="1"/>
          </p:cNvSpPr>
          <p:nvPr/>
        </p:nvSpPr>
        <p:spPr>
          <a:xfrm>
            <a:off x="-152400" y="1295400"/>
            <a:ext cx="8610600" cy="1371600"/>
          </a:xfrm>
          <a:prstGeom prst="rect">
            <a:avLst/>
          </a:prstGeom>
        </p:spPr>
        <p:txBody>
          <a:bodyPr>
            <a:noAutofit/>
          </a:bodyPr>
          <a:lstStyle/>
          <a:p>
            <a:pPr marL="342900" indent="-342900" algn="ctr" fontAlgn="auto">
              <a:lnSpc>
                <a:spcPct val="90000"/>
              </a:lnSpc>
              <a:spcBef>
                <a:spcPct val="20000"/>
              </a:spcBef>
              <a:spcAft>
                <a:spcPts val="0"/>
              </a:spcAft>
              <a:buClr>
                <a:srgbClr val="CC0000"/>
              </a:buClr>
              <a:buFont typeface="Arial" pitchFamily="34" charset="0"/>
              <a:buChar char="•"/>
              <a:defRPr/>
            </a:pPr>
            <a:endParaRPr lang="en-US" sz="2800" b="1" dirty="0">
              <a:ln>
                <a:solidFill>
                  <a:schemeClr val="bg1"/>
                </a:solidFill>
              </a:ln>
              <a:latin typeface="Calibri" pitchFamily="34" charset="0"/>
              <a:cs typeface="Tahoma" pitchFamily="34" charset="0"/>
            </a:endParaRPr>
          </a:p>
          <a:p>
            <a:pPr marL="571500" lvl="1" algn="ctr">
              <a:lnSpc>
                <a:spcPct val="90000"/>
              </a:lnSpc>
              <a:spcBef>
                <a:spcPct val="20000"/>
              </a:spcBef>
              <a:buClr>
                <a:srgbClr val="FFFFFF"/>
              </a:buClr>
              <a:buSzPct val="105000"/>
              <a:defRPr/>
            </a:pPr>
            <a:r>
              <a:rPr lang="en-US" sz="2800" b="1" dirty="0">
                <a:ln>
                  <a:solidFill>
                    <a:schemeClr val="bg1"/>
                  </a:solidFill>
                </a:ln>
                <a:solidFill>
                  <a:schemeClr val="tx2"/>
                </a:solidFill>
                <a:latin typeface="Calibri" pitchFamily="34" charset="0"/>
                <a:cs typeface="Calibri" pitchFamily="34" charset="0"/>
              </a:rPr>
              <a:t>Feel like you are missing something vital?         </a:t>
            </a:r>
            <a:endParaRPr lang="en-US" sz="2800" dirty="0">
              <a:solidFill>
                <a:schemeClr val="tx2"/>
              </a:solidFill>
              <a:latin typeface="Calibri" pitchFamily="34" charset="0"/>
              <a:cs typeface="Calibri" pitchFamily="34" charset="0"/>
            </a:endParaRPr>
          </a:p>
          <a:p>
            <a:pPr marL="1089025" lvl="3" indent="-287338" algn="ctr">
              <a:spcBef>
                <a:spcPct val="20000"/>
              </a:spcBef>
              <a:buClr>
                <a:srgbClr val="FFFFFF"/>
              </a:buClr>
              <a:buSzPct val="105000"/>
              <a:defRPr/>
            </a:pPr>
            <a:r>
              <a:rPr lang="en-US" sz="2800" dirty="0">
                <a:solidFill>
                  <a:schemeClr val="tx2"/>
                </a:solidFill>
                <a:latin typeface="Calibri" pitchFamily="34" charset="0"/>
                <a:cs typeface="Calibri" pitchFamily="34" charset="0"/>
              </a:rPr>
              <a:t>    </a:t>
            </a:r>
          </a:p>
          <a:p>
            <a:pPr marL="862012" lvl="3" algn="ctr">
              <a:lnSpc>
                <a:spcPct val="90000"/>
              </a:lnSpc>
              <a:spcBef>
                <a:spcPct val="20000"/>
              </a:spcBef>
              <a:buClr>
                <a:srgbClr val="FFFFFF"/>
              </a:buClr>
              <a:buSzPct val="105000"/>
              <a:defRPr/>
            </a:pPr>
            <a:endParaRPr lang="en-US" sz="2800" dirty="0">
              <a:latin typeface="Calibri" pitchFamily="34" charset="0"/>
              <a:cs typeface="Calibri" pitchFamily="34" charset="0"/>
            </a:endParaRPr>
          </a:p>
          <a:p>
            <a:pPr marL="1027113" lvl="3" indent="-166688" algn="ctr">
              <a:lnSpc>
                <a:spcPct val="90000"/>
              </a:lnSpc>
              <a:spcBef>
                <a:spcPct val="20000"/>
              </a:spcBef>
              <a:buClr>
                <a:srgbClr val="FFFFFF"/>
              </a:buClr>
              <a:buSzPct val="105000"/>
              <a:defRPr/>
            </a:pPr>
            <a:r>
              <a:rPr lang="en-US" sz="2800" dirty="0">
                <a:latin typeface="Calibri" pitchFamily="34" charset="0"/>
                <a:cs typeface="Calibri" pitchFamily="34" charset="0"/>
              </a:rPr>
              <a:t>   </a:t>
            </a:r>
          </a:p>
          <a:p>
            <a:pPr marL="862012" lvl="3" algn="ctr">
              <a:lnSpc>
                <a:spcPct val="90000"/>
              </a:lnSpc>
              <a:spcBef>
                <a:spcPct val="20000"/>
              </a:spcBef>
              <a:buClr>
                <a:srgbClr val="FFFFFF"/>
              </a:buClr>
              <a:buSzPct val="105000"/>
              <a:defRPr/>
            </a:pPr>
            <a:r>
              <a:rPr lang="en-US" sz="2800" dirty="0">
                <a:latin typeface="Calibri" pitchFamily="34" charset="0"/>
                <a:cs typeface="Calibri" pitchFamily="34" charset="0"/>
              </a:rPr>
              <a:t>   </a:t>
            </a:r>
          </a:p>
        </p:txBody>
      </p:sp>
    </p:spTree>
    <p:extLst>
      <p:ext uri="{BB962C8B-B14F-4D97-AF65-F5344CB8AC3E}">
        <p14:creationId xmlns:p14="http://schemas.microsoft.com/office/powerpoint/2010/main" val="34058117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9"/>
          <p:cNvSpPr txBox="1">
            <a:spLocks noChangeArrowheads="1"/>
          </p:cNvSpPr>
          <p:nvPr/>
        </p:nvSpPr>
        <p:spPr bwMode="auto">
          <a:xfrm>
            <a:off x="152400" y="9144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The State FPM in Support of Pre and Post-Disaster Operations.</a:t>
            </a:r>
          </a:p>
          <a:p>
            <a:pPr marL="342900" marR="0" lvl="1" indent="0" algn="l" defTabSz="914400" rtl="0" eaLnBrk="0" fontAlgn="base" latinLnBrk="0" hangingPunct="0">
              <a:spcBef>
                <a:spcPct val="30000"/>
              </a:spcBef>
              <a:spcAft>
                <a:spcPct val="0"/>
              </a:spcAft>
              <a:buClr>
                <a:srgbClr val="B0B1B3"/>
              </a:buClr>
              <a:buSzTx/>
              <a:buNone/>
              <a:tabLst/>
              <a:defRPr/>
            </a:pPr>
            <a:endParaRPr lang="en-US" sz="800" b="0" kern="0" dirty="0">
              <a:solidFill>
                <a:schemeClr val="tx2"/>
              </a:solidFill>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sp>
        <p:nvSpPr>
          <p:cNvPr id="3" name="Slide Number Placeholder 2"/>
          <p:cNvSpPr>
            <a:spLocks noGrp="1"/>
          </p:cNvSpPr>
          <p:nvPr>
            <p:ph type="sldNum" sz="quarter" idx="12"/>
          </p:nvPr>
        </p:nvSpPr>
        <p:spPr/>
        <p:txBody>
          <a:bodyPr/>
          <a:lstStyle/>
          <a:p>
            <a:fld id="{92701AAA-C610-44FA-AAF6-900CDDFFB84A}" type="slidenum">
              <a:rPr lang="en-US" smtClean="0"/>
              <a:t>33</a:t>
            </a:fld>
            <a:endParaRPr lang="en-US" dirty="0"/>
          </a:p>
        </p:txBody>
      </p:sp>
      <p:pic>
        <p:nvPicPr>
          <p:cNvPr id="10" name="Picture 5" descr="USACE lease 01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91180" y="3200400"/>
            <a:ext cx="2766420" cy="20787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txBox="1">
            <a:spLocks/>
          </p:cNvSpPr>
          <p:nvPr/>
        </p:nvSpPr>
        <p:spPr bwMode="ltGray">
          <a:xfrm>
            <a:off x="381000" y="304800"/>
            <a:ext cx="5562600" cy="8683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1">
                    <a:lumMod val="75000"/>
                  </a:schemeClr>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a:solidFill>
                  <a:schemeClr val="bg1"/>
                </a:solidFill>
              </a:rPr>
              <a:t>Disaster Duty</a:t>
            </a:r>
          </a:p>
        </p:txBody>
      </p:sp>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99530" y="3200399"/>
            <a:ext cx="3044032" cy="2016177"/>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2950473" y="6019800"/>
            <a:ext cx="2993127" cy="276999"/>
          </a:xfrm>
          <a:prstGeom prst="rect">
            <a:avLst/>
          </a:prstGeom>
          <a:noFill/>
        </p:spPr>
        <p:txBody>
          <a:bodyPr wrap="none" rtlCol="0">
            <a:spAutoFit/>
          </a:bodyPr>
          <a:lstStyle/>
          <a:p>
            <a:r>
              <a:rPr lang="en-US" sz="1200" dirty="0"/>
              <a:t>Photos courtesy of  OHDNR and SCDNR</a:t>
            </a:r>
          </a:p>
        </p:txBody>
      </p:sp>
    </p:spTree>
    <p:extLst>
      <p:ext uri="{BB962C8B-B14F-4D97-AF65-F5344CB8AC3E}">
        <p14:creationId xmlns:p14="http://schemas.microsoft.com/office/powerpoint/2010/main" val="26934129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059"/>
          <p:cNvSpPr txBox="1">
            <a:spLocks noChangeArrowheads="1"/>
          </p:cNvSpPr>
          <p:nvPr/>
        </p:nvSpPr>
        <p:spPr bwMode="auto">
          <a:xfrm>
            <a:off x="152400" y="990600"/>
            <a:ext cx="81534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lvl="1" indent="0">
              <a:buNone/>
              <a:defRPr/>
            </a:pPr>
            <a:r>
              <a:rPr lang="en-US" sz="2800" b="0" kern="0" dirty="0">
                <a:solidFill>
                  <a:schemeClr val="tx2"/>
                </a:solidFill>
                <a:latin typeface="Calibri" pitchFamily="34" charset="0"/>
                <a:cs typeface="Calibri" pitchFamily="34" charset="0"/>
              </a:rPr>
              <a:t>But first, how do I pay for disaster response?  Look not further than you CAP-SSSE agreement.</a:t>
            </a:r>
          </a:p>
          <a:p>
            <a:pPr marL="342900" lvl="1" indent="0">
              <a:buNone/>
              <a:defRPr/>
            </a:pPr>
            <a:endParaRPr lang="en-US" sz="1600" b="0" kern="0" dirty="0">
              <a:solidFill>
                <a:schemeClr val="tx2"/>
              </a:solidFill>
              <a:latin typeface="Calibri" pitchFamily="34" charset="0"/>
              <a:cs typeface="Calibri" pitchFamily="34" charset="0"/>
            </a:endParaRPr>
          </a:p>
          <a:p>
            <a:pPr marL="800100" lvl="1" indent="-457200">
              <a:defRPr/>
            </a:pPr>
            <a:r>
              <a:rPr lang="en-US" sz="2800" kern="0" dirty="0">
                <a:latin typeface="Calibri" pitchFamily="34" charset="0"/>
                <a:cs typeface="Calibri" pitchFamily="34" charset="0"/>
              </a:rPr>
              <a:t>Task 12: </a:t>
            </a:r>
            <a:r>
              <a:rPr lang="en-US" sz="2800" b="0" kern="0" dirty="0">
                <a:latin typeface="Calibri" pitchFamily="34" charset="0"/>
                <a:cs typeface="Calibri" pitchFamily="34" charset="0"/>
              </a:rPr>
              <a:t>Assistance to Communities in Responding to Disasters:  States are encouraged to provide post-disaster assistance and support to NFIP communities.</a:t>
            </a:r>
          </a:p>
        </p:txBody>
      </p:sp>
      <p:sp>
        <p:nvSpPr>
          <p:cNvPr id="9" name="Title 1"/>
          <p:cNvSpPr txBox="1">
            <a:spLocks/>
          </p:cNvSpPr>
          <p:nvPr/>
        </p:nvSpPr>
        <p:spPr bwMode="ltGray">
          <a:xfrm>
            <a:off x="457200" y="304800"/>
            <a:ext cx="7162800" cy="8683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1">
                    <a:lumMod val="75000"/>
                  </a:schemeClr>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a:solidFill>
                  <a:schemeClr val="bg1"/>
                </a:solidFill>
              </a:rPr>
              <a:t>Disaster Duty  </a:t>
            </a:r>
            <a:r>
              <a:rPr lang="en-US" sz="2400" kern="0" dirty="0">
                <a:solidFill>
                  <a:schemeClr val="bg1"/>
                </a:solidFill>
              </a:rPr>
              <a:t>(continued)</a:t>
            </a:r>
          </a:p>
        </p:txBody>
      </p:sp>
      <p:sp>
        <p:nvSpPr>
          <p:cNvPr id="3" name="Slide Number Placeholder 2"/>
          <p:cNvSpPr>
            <a:spLocks noGrp="1"/>
          </p:cNvSpPr>
          <p:nvPr>
            <p:ph type="sldNum" sz="quarter" idx="4"/>
          </p:nvPr>
        </p:nvSpPr>
        <p:spPr/>
        <p:txBody>
          <a:bodyPr/>
          <a:lstStyle/>
          <a:p>
            <a:fld id="{92701AAA-C610-44FA-AAF6-900CDDFFB84A}" type="slidenum">
              <a:rPr lang="en-US" smtClean="0"/>
              <a:t>34</a:t>
            </a:fld>
            <a:endParaRPr lang="en-US" dirty="0"/>
          </a:p>
        </p:txBody>
      </p:sp>
    </p:spTree>
    <p:extLst>
      <p:ext uri="{BB962C8B-B14F-4D97-AF65-F5344CB8AC3E}">
        <p14:creationId xmlns:p14="http://schemas.microsoft.com/office/powerpoint/2010/main" val="36874114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059"/>
          <p:cNvSpPr txBox="1">
            <a:spLocks noChangeArrowheads="1"/>
          </p:cNvSpPr>
          <p:nvPr/>
        </p:nvSpPr>
        <p:spPr bwMode="auto">
          <a:xfrm>
            <a:off x="152400" y="990600"/>
            <a:ext cx="81534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lvl="1" indent="0">
              <a:buNone/>
              <a:defRPr/>
            </a:pPr>
            <a:r>
              <a:rPr lang="en-US" sz="2800" b="0" kern="0" dirty="0">
                <a:solidFill>
                  <a:schemeClr val="tx2"/>
                </a:solidFill>
                <a:latin typeface="Calibri" pitchFamily="34" charset="0"/>
                <a:cs typeface="Calibri" pitchFamily="34" charset="0"/>
              </a:rPr>
              <a:t>Look not further than you CAP-SSSE agreement. </a:t>
            </a:r>
            <a:r>
              <a:rPr lang="en-US" sz="2000" b="0" kern="0" dirty="0">
                <a:solidFill>
                  <a:schemeClr val="tx2"/>
                </a:solidFill>
                <a:latin typeface="Calibri" pitchFamily="34" charset="0"/>
                <a:cs typeface="Calibri" pitchFamily="34" charset="0"/>
              </a:rPr>
              <a:t>(continued)</a:t>
            </a:r>
          </a:p>
          <a:p>
            <a:pPr marL="342900" lvl="1" indent="0">
              <a:buNone/>
              <a:defRPr/>
            </a:pPr>
            <a:endParaRPr lang="en-US" sz="1600" b="0" kern="0" dirty="0">
              <a:solidFill>
                <a:schemeClr val="tx2"/>
              </a:solidFill>
              <a:latin typeface="Calibri" pitchFamily="34" charset="0"/>
              <a:cs typeface="Calibri" pitchFamily="34" charset="0"/>
            </a:endParaRPr>
          </a:p>
          <a:p>
            <a:pPr marL="800100" lvl="1" indent="-457200">
              <a:defRPr/>
            </a:pPr>
            <a:r>
              <a:rPr lang="en-US" sz="2800" b="0" kern="0" dirty="0">
                <a:latin typeface="Calibri" pitchFamily="34" charset="0"/>
                <a:cs typeface="Calibri" pitchFamily="34" charset="0"/>
              </a:rPr>
              <a:t>Examples of these activities include: </a:t>
            </a:r>
          </a:p>
          <a:p>
            <a:pPr marL="1131888" lvl="2" indent="-457200">
              <a:defRPr/>
            </a:pPr>
            <a:r>
              <a:rPr lang="en-US" sz="2600" b="0" kern="0" dirty="0">
                <a:latin typeface="Calibri" pitchFamily="34" charset="0"/>
                <a:cs typeface="Calibri" pitchFamily="34" charset="0"/>
              </a:rPr>
              <a:t>Technical assistance implementing substantial damage requirements;</a:t>
            </a:r>
          </a:p>
          <a:p>
            <a:pPr marL="1131888" lvl="2" indent="-457200">
              <a:defRPr/>
            </a:pPr>
            <a:r>
              <a:rPr lang="en-US" sz="2600" b="0" kern="0" dirty="0">
                <a:latin typeface="Calibri" pitchFamily="34" charset="0"/>
                <a:cs typeface="Calibri" pitchFamily="34" charset="0"/>
              </a:rPr>
              <a:t>Use of the substantial damage estimating software;</a:t>
            </a:r>
          </a:p>
          <a:p>
            <a:pPr marL="1131888" lvl="2" indent="-457200">
              <a:defRPr/>
            </a:pPr>
            <a:r>
              <a:rPr lang="en-US" sz="2600" b="0" kern="0" dirty="0">
                <a:latin typeface="Calibri" pitchFamily="34" charset="0"/>
                <a:cs typeface="Calibri" pitchFamily="34" charset="0"/>
              </a:rPr>
              <a:t>Assistance to communities enrolling into the NFIP;</a:t>
            </a:r>
          </a:p>
        </p:txBody>
      </p:sp>
      <p:sp>
        <p:nvSpPr>
          <p:cNvPr id="9" name="Title 1"/>
          <p:cNvSpPr txBox="1">
            <a:spLocks/>
          </p:cNvSpPr>
          <p:nvPr/>
        </p:nvSpPr>
        <p:spPr bwMode="ltGray">
          <a:xfrm>
            <a:off x="457200" y="304800"/>
            <a:ext cx="7162800" cy="8683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1">
                    <a:lumMod val="75000"/>
                  </a:schemeClr>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a:solidFill>
                  <a:schemeClr val="bg1"/>
                </a:solidFill>
              </a:rPr>
              <a:t>Disaster Duty  </a:t>
            </a:r>
            <a:r>
              <a:rPr lang="en-US" sz="2400" kern="0" dirty="0">
                <a:solidFill>
                  <a:schemeClr val="bg1"/>
                </a:solidFill>
              </a:rPr>
              <a:t>(continued)</a:t>
            </a:r>
          </a:p>
        </p:txBody>
      </p:sp>
      <p:sp>
        <p:nvSpPr>
          <p:cNvPr id="3" name="Slide Number Placeholder 2"/>
          <p:cNvSpPr>
            <a:spLocks noGrp="1"/>
          </p:cNvSpPr>
          <p:nvPr>
            <p:ph type="sldNum" sz="quarter" idx="4"/>
          </p:nvPr>
        </p:nvSpPr>
        <p:spPr/>
        <p:txBody>
          <a:bodyPr/>
          <a:lstStyle/>
          <a:p>
            <a:fld id="{92701AAA-C610-44FA-AAF6-900CDDFFB84A}" type="slidenum">
              <a:rPr lang="en-US" smtClean="0"/>
              <a:t>35</a:t>
            </a:fld>
            <a:endParaRPr lang="en-US" dirty="0"/>
          </a:p>
        </p:txBody>
      </p:sp>
    </p:spTree>
    <p:extLst>
      <p:ext uri="{BB962C8B-B14F-4D97-AF65-F5344CB8AC3E}">
        <p14:creationId xmlns:p14="http://schemas.microsoft.com/office/powerpoint/2010/main" val="17833728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059"/>
          <p:cNvSpPr txBox="1">
            <a:spLocks noChangeArrowheads="1"/>
          </p:cNvSpPr>
          <p:nvPr/>
        </p:nvSpPr>
        <p:spPr bwMode="auto">
          <a:xfrm>
            <a:off x="152400" y="990600"/>
            <a:ext cx="81534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lvl="1" indent="0">
              <a:buNone/>
              <a:defRPr/>
            </a:pPr>
            <a:r>
              <a:rPr lang="en-US" sz="2800" b="0" kern="0" dirty="0">
                <a:solidFill>
                  <a:schemeClr val="tx2"/>
                </a:solidFill>
                <a:latin typeface="Calibri" pitchFamily="34" charset="0"/>
                <a:cs typeface="Calibri" pitchFamily="34" charset="0"/>
              </a:rPr>
              <a:t>Look not further than you CAP-SSSE agreement. </a:t>
            </a:r>
            <a:r>
              <a:rPr lang="en-US" sz="2000" b="0" kern="0" dirty="0">
                <a:solidFill>
                  <a:schemeClr val="tx2"/>
                </a:solidFill>
                <a:latin typeface="Calibri" pitchFamily="34" charset="0"/>
                <a:cs typeface="Calibri" pitchFamily="34" charset="0"/>
              </a:rPr>
              <a:t>(conclusion)</a:t>
            </a:r>
          </a:p>
          <a:p>
            <a:pPr marL="342900" lvl="1" indent="0">
              <a:buNone/>
              <a:defRPr/>
            </a:pPr>
            <a:endParaRPr lang="en-US" sz="1600" b="0" kern="0" dirty="0">
              <a:solidFill>
                <a:schemeClr val="tx2"/>
              </a:solidFill>
              <a:latin typeface="Calibri" pitchFamily="34" charset="0"/>
              <a:cs typeface="Calibri" pitchFamily="34" charset="0"/>
            </a:endParaRPr>
          </a:p>
          <a:p>
            <a:pPr marL="800100" lvl="1" indent="-457200">
              <a:defRPr/>
            </a:pPr>
            <a:r>
              <a:rPr lang="en-US" sz="2800" b="0" kern="0" dirty="0">
                <a:latin typeface="Calibri" pitchFamily="34" charset="0"/>
                <a:cs typeface="Calibri" pitchFamily="34" charset="0"/>
              </a:rPr>
              <a:t>Examples:  </a:t>
            </a:r>
            <a:r>
              <a:rPr lang="en-US" sz="1600" b="0" kern="0" dirty="0">
                <a:latin typeface="Calibri" pitchFamily="34" charset="0"/>
                <a:cs typeface="Calibri" pitchFamily="34" charset="0"/>
              </a:rPr>
              <a:t>(conclusion)</a:t>
            </a:r>
          </a:p>
          <a:p>
            <a:pPr marL="1131888" lvl="2" indent="-457200">
              <a:defRPr/>
            </a:pPr>
            <a:r>
              <a:rPr lang="en-US" sz="2600" b="0" kern="0" dirty="0">
                <a:latin typeface="Calibri" pitchFamily="34" charset="0"/>
                <a:cs typeface="Calibri" pitchFamily="34" charset="0"/>
              </a:rPr>
              <a:t>General floodplain management tech assistance;</a:t>
            </a:r>
          </a:p>
          <a:p>
            <a:pPr marL="1131888" lvl="2" indent="-457200">
              <a:defRPr/>
            </a:pPr>
            <a:r>
              <a:rPr lang="en-US" sz="2600" b="0" kern="0" dirty="0">
                <a:latin typeface="Calibri" pitchFamily="34" charset="0"/>
                <a:cs typeface="Calibri" pitchFamily="34" charset="0"/>
              </a:rPr>
              <a:t>Assistance with promotion and use of the ICC coverage, and;</a:t>
            </a:r>
          </a:p>
          <a:p>
            <a:pPr marL="1131888" lvl="2" indent="-457200">
              <a:defRPr/>
            </a:pPr>
            <a:r>
              <a:rPr lang="en-US" sz="2600" b="0" kern="0" dirty="0">
                <a:latin typeface="Calibri" pitchFamily="34" charset="0"/>
                <a:cs typeface="Calibri" pitchFamily="34" charset="0"/>
              </a:rPr>
              <a:t>Assistance with HMA programs.</a:t>
            </a:r>
          </a:p>
        </p:txBody>
      </p:sp>
      <p:sp>
        <p:nvSpPr>
          <p:cNvPr id="9" name="Title 1"/>
          <p:cNvSpPr txBox="1">
            <a:spLocks/>
          </p:cNvSpPr>
          <p:nvPr/>
        </p:nvSpPr>
        <p:spPr bwMode="ltGray">
          <a:xfrm>
            <a:off x="457200" y="304800"/>
            <a:ext cx="7162800" cy="8683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1">
                    <a:lumMod val="75000"/>
                  </a:schemeClr>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a:solidFill>
                  <a:schemeClr val="bg1"/>
                </a:solidFill>
              </a:rPr>
              <a:t>Disaster Duty  </a:t>
            </a:r>
            <a:r>
              <a:rPr lang="en-US" sz="2400" kern="0" dirty="0">
                <a:solidFill>
                  <a:schemeClr val="bg1"/>
                </a:solidFill>
              </a:rPr>
              <a:t>(continued)</a:t>
            </a:r>
          </a:p>
        </p:txBody>
      </p:sp>
      <p:sp>
        <p:nvSpPr>
          <p:cNvPr id="3" name="Slide Number Placeholder 2"/>
          <p:cNvSpPr>
            <a:spLocks noGrp="1"/>
          </p:cNvSpPr>
          <p:nvPr>
            <p:ph type="sldNum" sz="quarter" idx="4"/>
          </p:nvPr>
        </p:nvSpPr>
        <p:spPr/>
        <p:txBody>
          <a:bodyPr/>
          <a:lstStyle/>
          <a:p>
            <a:fld id="{92701AAA-C610-44FA-AAF6-900CDDFFB84A}" type="slidenum">
              <a:rPr lang="en-US" smtClean="0"/>
              <a:t>36</a:t>
            </a:fld>
            <a:endParaRPr lang="en-US" dirty="0"/>
          </a:p>
        </p:txBody>
      </p:sp>
      <p:sp>
        <p:nvSpPr>
          <p:cNvPr id="2" name="Rectangle 1"/>
          <p:cNvSpPr/>
          <p:nvPr/>
        </p:nvSpPr>
        <p:spPr>
          <a:xfrm>
            <a:off x="827471" y="5562600"/>
            <a:ext cx="7478329" cy="523220"/>
          </a:xfrm>
          <a:prstGeom prst="rect">
            <a:avLst/>
          </a:prstGeom>
          <a:noFill/>
        </p:spPr>
        <p:txBody>
          <a:bodyPr wrap="none" lIns="91440" tIns="45720" rIns="91440" bIns="45720">
            <a:spAutoFit/>
          </a:bodyPr>
          <a:lstStyle/>
          <a:p>
            <a:pPr algn="ctr"/>
            <a:r>
              <a:rPr lang="en-US" sz="28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Can be negotiated when a disaster occurs.</a:t>
            </a:r>
          </a:p>
        </p:txBody>
      </p:sp>
    </p:spTree>
    <p:extLst>
      <p:ext uri="{BB962C8B-B14F-4D97-AF65-F5344CB8AC3E}">
        <p14:creationId xmlns:p14="http://schemas.microsoft.com/office/powerpoint/2010/main" val="2533912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059"/>
          <p:cNvSpPr txBox="1">
            <a:spLocks noChangeArrowheads="1"/>
          </p:cNvSpPr>
          <p:nvPr/>
        </p:nvSpPr>
        <p:spPr bwMode="auto">
          <a:xfrm>
            <a:off x="152400" y="990600"/>
            <a:ext cx="81534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lvl="1" indent="0">
              <a:buNone/>
              <a:defRPr/>
            </a:pPr>
            <a:r>
              <a:rPr lang="en-US" sz="2800" b="0" kern="0" dirty="0">
                <a:solidFill>
                  <a:schemeClr val="tx2"/>
                </a:solidFill>
                <a:latin typeface="Calibri" pitchFamily="34" charset="0"/>
                <a:cs typeface="Calibri" pitchFamily="34" charset="0"/>
              </a:rPr>
              <a:t>This begs the question, what types of disasters are we talking about?  How could they impact a SFPM?  What are the types of declarations that can occur?</a:t>
            </a:r>
          </a:p>
          <a:p>
            <a:pPr marL="342900" lvl="1" indent="0">
              <a:buNone/>
              <a:defRPr/>
            </a:pPr>
            <a:endParaRPr lang="en-US" sz="800" b="0" kern="0" dirty="0">
              <a:solidFill>
                <a:schemeClr val="tx2"/>
              </a:solidFill>
              <a:latin typeface="Calibri" pitchFamily="34" charset="0"/>
              <a:cs typeface="Calibri" pitchFamily="34" charset="0"/>
            </a:endParaRPr>
          </a:p>
          <a:p>
            <a:pPr marL="800100" lvl="1" indent="-457200">
              <a:defRPr/>
            </a:pPr>
            <a:r>
              <a:rPr lang="en-US" sz="2800" b="0" kern="0" dirty="0">
                <a:latin typeface="Calibri" pitchFamily="34" charset="0"/>
                <a:cs typeface="Calibri" pitchFamily="34" charset="0"/>
              </a:rPr>
              <a:t>A governor declared state of emergency;</a:t>
            </a:r>
          </a:p>
          <a:p>
            <a:pPr marL="800100" lvl="1" indent="-457200">
              <a:defRPr/>
            </a:pPr>
            <a:r>
              <a:rPr lang="en-US" sz="2800" b="0" kern="0" dirty="0">
                <a:latin typeface="Calibri" pitchFamily="34" charset="0"/>
                <a:cs typeface="Calibri" pitchFamily="34" charset="0"/>
              </a:rPr>
              <a:t>A Small Business Administration declaration, and;</a:t>
            </a:r>
          </a:p>
          <a:p>
            <a:pPr marL="800100" lvl="1" indent="-457200">
              <a:defRPr/>
            </a:pPr>
            <a:r>
              <a:rPr lang="en-US" sz="2800" b="0" kern="0" dirty="0">
                <a:latin typeface="Calibri" pitchFamily="34" charset="0"/>
                <a:cs typeface="Calibri" pitchFamily="34" charset="0"/>
              </a:rPr>
              <a:t>A Presidential Disaster Declaration.</a:t>
            </a:r>
          </a:p>
          <a:p>
            <a:pPr marL="342900" lvl="1" indent="0">
              <a:buNone/>
              <a:defRPr/>
            </a:pPr>
            <a:r>
              <a:rPr lang="en-US" sz="2800" b="0" kern="0" dirty="0">
                <a:solidFill>
                  <a:schemeClr val="tx2"/>
                </a:solidFill>
                <a:latin typeface="Calibri" pitchFamily="34" charset="0"/>
                <a:cs typeface="Calibri" pitchFamily="34" charset="0"/>
              </a:rPr>
              <a:t>How would your role change, as the level of disaster ramps up?  Why?</a:t>
            </a:r>
          </a:p>
        </p:txBody>
      </p:sp>
      <p:sp>
        <p:nvSpPr>
          <p:cNvPr id="9" name="Title 1"/>
          <p:cNvSpPr txBox="1">
            <a:spLocks/>
          </p:cNvSpPr>
          <p:nvPr/>
        </p:nvSpPr>
        <p:spPr bwMode="ltGray">
          <a:xfrm>
            <a:off x="457200" y="304800"/>
            <a:ext cx="7162800" cy="8683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1">
                    <a:lumMod val="75000"/>
                  </a:schemeClr>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a:solidFill>
                  <a:schemeClr val="bg1"/>
                </a:solidFill>
              </a:rPr>
              <a:t>Disaster Duty  </a:t>
            </a:r>
            <a:r>
              <a:rPr lang="en-US" sz="2400" kern="0" dirty="0">
                <a:solidFill>
                  <a:schemeClr val="bg1"/>
                </a:solidFill>
              </a:rPr>
              <a:t>(continued)</a:t>
            </a:r>
          </a:p>
        </p:txBody>
      </p:sp>
      <p:sp>
        <p:nvSpPr>
          <p:cNvPr id="3" name="Slide Number Placeholder 2"/>
          <p:cNvSpPr>
            <a:spLocks noGrp="1"/>
          </p:cNvSpPr>
          <p:nvPr>
            <p:ph type="sldNum" sz="quarter" idx="4"/>
          </p:nvPr>
        </p:nvSpPr>
        <p:spPr/>
        <p:txBody>
          <a:bodyPr/>
          <a:lstStyle/>
          <a:p>
            <a:fld id="{92701AAA-C610-44FA-AAF6-900CDDFFB84A}" type="slidenum">
              <a:rPr lang="en-US" smtClean="0"/>
              <a:t>37</a:t>
            </a:fld>
            <a:endParaRPr lang="en-US" dirty="0"/>
          </a:p>
        </p:txBody>
      </p:sp>
    </p:spTree>
    <p:extLst>
      <p:ext uri="{BB962C8B-B14F-4D97-AF65-F5344CB8AC3E}">
        <p14:creationId xmlns:p14="http://schemas.microsoft.com/office/powerpoint/2010/main" val="36722965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059"/>
          <p:cNvSpPr txBox="1">
            <a:spLocks noChangeArrowheads="1"/>
          </p:cNvSpPr>
          <p:nvPr/>
        </p:nvSpPr>
        <p:spPr bwMode="auto">
          <a:xfrm>
            <a:off x="152400" y="990600"/>
            <a:ext cx="81534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lvl="1" indent="0">
              <a:buNone/>
              <a:defRPr/>
            </a:pPr>
            <a:r>
              <a:rPr lang="en-US" sz="2800" b="0" kern="0" dirty="0">
                <a:solidFill>
                  <a:schemeClr val="tx2"/>
                </a:solidFill>
                <a:latin typeface="Calibri" pitchFamily="34" charset="0"/>
                <a:cs typeface="Calibri" pitchFamily="34" charset="0"/>
              </a:rPr>
              <a:t>A governor declared state of emergency:</a:t>
            </a:r>
          </a:p>
          <a:p>
            <a:pPr marL="342900" lvl="1" indent="0">
              <a:buNone/>
              <a:defRPr/>
            </a:pPr>
            <a:endParaRPr lang="en-US" sz="1600" b="0" kern="0" dirty="0">
              <a:solidFill>
                <a:schemeClr val="tx2"/>
              </a:solidFill>
              <a:latin typeface="Calibri" pitchFamily="34" charset="0"/>
              <a:cs typeface="Calibri" pitchFamily="34" charset="0"/>
            </a:endParaRPr>
          </a:p>
          <a:p>
            <a:pPr marL="800100" lvl="1" indent="-457200">
              <a:defRPr/>
            </a:pPr>
            <a:r>
              <a:rPr lang="en-US" b="0" kern="0" dirty="0">
                <a:latin typeface="Calibri" pitchFamily="34" charset="0"/>
                <a:cs typeface="Calibri" pitchFamily="34" charset="0"/>
              </a:rPr>
              <a:t>When it is believed that a disaster has occurred or will occur that is severe enough to require state aid to supplement local resources in preventing or alleviating damages, loss, hardship or suffering.  (rescue, evacuate, shelter, provide essential commodities like fuel and food)</a:t>
            </a:r>
          </a:p>
          <a:p>
            <a:pPr marL="800100" lvl="1" indent="-457200">
              <a:defRPr/>
            </a:pPr>
            <a:r>
              <a:rPr lang="en-US" b="0" kern="0" dirty="0">
                <a:latin typeface="Calibri" pitchFamily="34" charset="0"/>
                <a:cs typeface="Calibri" pitchFamily="34" charset="0"/>
              </a:rPr>
              <a:t>Activates the state EOP, SEOC to coordinate response and recovery operations.</a:t>
            </a:r>
          </a:p>
        </p:txBody>
      </p:sp>
      <p:sp>
        <p:nvSpPr>
          <p:cNvPr id="9" name="Title 1"/>
          <p:cNvSpPr txBox="1">
            <a:spLocks/>
          </p:cNvSpPr>
          <p:nvPr/>
        </p:nvSpPr>
        <p:spPr bwMode="ltGray">
          <a:xfrm>
            <a:off x="457200" y="304800"/>
            <a:ext cx="7162800" cy="8683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1">
                    <a:lumMod val="75000"/>
                  </a:schemeClr>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a:solidFill>
                  <a:schemeClr val="bg1"/>
                </a:solidFill>
              </a:rPr>
              <a:t>Disaster Duty  </a:t>
            </a:r>
            <a:r>
              <a:rPr lang="en-US" sz="2400" kern="0" dirty="0">
                <a:solidFill>
                  <a:schemeClr val="bg1"/>
                </a:solidFill>
              </a:rPr>
              <a:t>(continued)</a:t>
            </a:r>
          </a:p>
        </p:txBody>
      </p:sp>
      <p:sp>
        <p:nvSpPr>
          <p:cNvPr id="3" name="Slide Number Placeholder 2"/>
          <p:cNvSpPr>
            <a:spLocks noGrp="1"/>
          </p:cNvSpPr>
          <p:nvPr>
            <p:ph type="sldNum" sz="quarter" idx="4"/>
          </p:nvPr>
        </p:nvSpPr>
        <p:spPr/>
        <p:txBody>
          <a:bodyPr/>
          <a:lstStyle/>
          <a:p>
            <a:fld id="{92701AAA-C610-44FA-AAF6-900CDDFFB84A}" type="slidenum">
              <a:rPr lang="en-US" smtClean="0"/>
              <a:t>38</a:t>
            </a:fld>
            <a:endParaRPr lang="en-US" dirty="0"/>
          </a:p>
        </p:txBody>
      </p:sp>
    </p:spTree>
    <p:extLst>
      <p:ext uri="{BB962C8B-B14F-4D97-AF65-F5344CB8AC3E}">
        <p14:creationId xmlns:p14="http://schemas.microsoft.com/office/powerpoint/2010/main" val="35218411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059"/>
          <p:cNvSpPr txBox="1">
            <a:spLocks noChangeArrowheads="1"/>
          </p:cNvSpPr>
          <p:nvPr/>
        </p:nvSpPr>
        <p:spPr bwMode="auto">
          <a:xfrm>
            <a:off x="152400" y="990600"/>
            <a:ext cx="81534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lvl="1" indent="0">
              <a:buNone/>
              <a:defRPr/>
            </a:pPr>
            <a:r>
              <a:rPr lang="en-US" sz="2800" b="0" kern="0" dirty="0">
                <a:solidFill>
                  <a:schemeClr val="tx2"/>
                </a:solidFill>
                <a:latin typeface="Calibri" pitchFamily="34" charset="0"/>
                <a:cs typeface="Calibri" pitchFamily="34" charset="0"/>
              </a:rPr>
              <a:t>A Small Business Administration declaration:</a:t>
            </a:r>
          </a:p>
          <a:p>
            <a:pPr marL="342900" lvl="1" indent="0">
              <a:buNone/>
              <a:defRPr/>
            </a:pPr>
            <a:endParaRPr lang="en-US" sz="1600" b="0" kern="0" dirty="0">
              <a:solidFill>
                <a:schemeClr val="tx2"/>
              </a:solidFill>
              <a:latin typeface="Calibri" pitchFamily="34" charset="0"/>
              <a:cs typeface="Calibri" pitchFamily="34" charset="0"/>
            </a:endParaRPr>
          </a:p>
          <a:p>
            <a:pPr marL="800100" lvl="1" indent="-457200">
              <a:defRPr/>
            </a:pPr>
            <a:r>
              <a:rPr lang="en-US" b="0" kern="0" dirty="0">
                <a:latin typeface="Calibri" pitchFamily="34" charset="0"/>
                <a:cs typeface="Calibri" pitchFamily="34" charset="0"/>
              </a:rPr>
              <a:t>In any county or other smaller political subdivision of a State or U.S. possession, at least 25 homes or 25 businesses, or a combination of at least 25 homes, businesses, or other eligible institutions, each deemed destroyed or having sustained major damage.</a:t>
            </a:r>
          </a:p>
        </p:txBody>
      </p:sp>
      <p:sp>
        <p:nvSpPr>
          <p:cNvPr id="9" name="Title 1"/>
          <p:cNvSpPr txBox="1">
            <a:spLocks/>
          </p:cNvSpPr>
          <p:nvPr/>
        </p:nvSpPr>
        <p:spPr bwMode="ltGray">
          <a:xfrm>
            <a:off x="457200" y="304800"/>
            <a:ext cx="7162800" cy="8683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1">
                    <a:lumMod val="75000"/>
                  </a:schemeClr>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a:solidFill>
                  <a:schemeClr val="bg1"/>
                </a:solidFill>
              </a:rPr>
              <a:t>Disaster Duty  </a:t>
            </a:r>
            <a:r>
              <a:rPr lang="en-US" sz="2400" kern="0" dirty="0">
                <a:solidFill>
                  <a:schemeClr val="bg1"/>
                </a:solidFill>
              </a:rPr>
              <a:t>(continued)</a:t>
            </a:r>
          </a:p>
        </p:txBody>
      </p:sp>
      <p:sp>
        <p:nvSpPr>
          <p:cNvPr id="3" name="Slide Number Placeholder 2"/>
          <p:cNvSpPr>
            <a:spLocks noGrp="1"/>
          </p:cNvSpPr>
          <p:nvPr>
            <p:ph type="sldNum" sz="quarter" idx="4"/>
          </p:nvPr>
        </p:nvSpPr>
        <p:spPr/>
        <p:txBody>
          <a:bodyPr/>
          <a:lstStyle/>
          <a:p>
            <a:fld id="{92701AAA-C610-44FA-AAF6-900CDDFFB84A}" type="slidenum">
              <a:rPr lang="en-US" smtClean="0"/>
              <a:t>39</a:t>
            </a:fld>
            <a:endParaRPr lang="en-US" dirty="0"/>
          </a:p>
        </p:txBody>
      </p:sp>
    </p:spTree>
    <p:extLst>
      <p:ext uri="{BB962C8B-B14F-4D97-AF65-F5344CB8AC3E}">
        <p14:creationId xmlns:p14="http://schemas.microsoft.com/office/powerpoint/2010/main" val="15551480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Objectives</a:t>
            </a:r>
          </a:p>
        </p:txBody>
      </p:sp>
      <p:sp>
        <p:nvSpPr>
          <p:cNvPr id="5" name="Rectangle 2059"/>
          <p:cNvSpPr txBox="1">
            <a:spLocks noChangeArrowheads="1"/>
          </p:cNvSpPr>
          <p:nvPr/>
        </p:nvSpPr>
        <p:spPr bwMode="auto">
          <a:xfrm>
            <a:off x="152400" y="9144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Upon completion, participants will be able to:</a:t>
            </a:r>
          </a:p>
          <a:p>
            <a:pPr marL="342900" marR="0" lvl="1" indent="0" algn="l" defTabSz="914400" rtl="0" eaLnBrk="0" fontAlgn="base" latinLnBrk="0" hangingPunct="0">
              <a:spcBef>
                <a:spcPct val="30000"/>
              </a:spcBef>
              <a:spcAft>
                <a:spcPct val="0"/>
              </a:spcAft>
              <a:buClr>
                <a:srgbClr val="B0B1B3"/>
              </a:buClr>
              <a:buSzTx/>
              <a:buNone/>
              <a:tabLst/>
              <a:defRPr/>
            </a:pPr>
            <a:endParaRPr lang="en-US" sz="1600" b="0" kern="0" dirty="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11.1  Define the Duties and Responsibilities of the State Floodplain Manager (SFPM) in Response and Recovery Operations.</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11.2  Develop Standard Operating Procedures.</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11.3  Understand the goal of establishing a joint FPM/Mitigation strategy.</a:t>
            </a:r>
          </a:p>
          <a:p>
            <a:pPr marL="685800" lvl="1" indent="-342900">
              <a:defRPr/>
            </a:pPr>
            <a:r>
              <a:rPr lang="en-US" b="0" kern="0" dirty="0">
                <a:latin typeface="Calibri" pitchFamily="34" charset="0"/>
                <a:cs typeface="Calibri" pitchFamily="34" charset="0"/>
              </a:rPr>
              <a:t>11.4  Successfully function in a Joint Field Office Environment.</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endParaRPr lang="en-US" b="0" kern="0" dirty="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sp>
        <p:nvSpPr>
          <p:cNvPr id="3" name="Slide Number Placeholder 2"/>
          <p:cNvSpPr>
            <a:spLocks noGrp="1"/>
          </p:cNvSpPr>
          <p:nvPr>
            <p:ph type="sldNum" sz="quarter" idx="12"/>
          </p:nvPr>
        </p:nvSpPr>
        <p:spPr/>
        <p:txBody>
          <a:bodyPr/>
          <a:lstStyle/>
          <a:p>
            <a:fld id="{92701AAA-C610-44FA-AAF6-900CDDFFB84A}" type="slidenum">
              <a:rPr lang="en-US" smtClean="0"/>
              <a:t>4</a:t>
            </a:fld>
            <a:endParaRPr lang="en-US" dirty="0"/>
          </a:p>
        </p:txBody>
      </p:sp>
    </p:spTree>
    <p:extLst>
      <p:ext uri="{BB962C8B-B14F-4D97-AF65-F5344CB8AC3E}">
        <p14:creationId xmlns:p14="http://schemas.microsoft.com/office/powerpoint/2010/main" val="33101322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059"/>
          <p:cNvSpPr txBox="1">
            <a:spLocks noChangeArrowheads="1"/>
          </p:cNvSpPr>
          <p:nvPr/>
        </p:nvSpPr>
        <p:spPr bwMode="auto">
          <a:xfrm>
            <a:off x="152400" y="990600"/>
            <a:ext cx="81534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lvl="1" indent="0">
              <a:buNone/>
              <a:defRPr/>
            </a:pPr>
            <a:r>
              <a:rPr lang="en-US" sz="2800" b="0" kern="0" dirty="0">
                <a:solidFill>
                  <a:schemeClr val="tx2"/>
                </a:solidFill>
                <a:latin typeface="Calibri" pitchFamily="34" charset="0"/>
                <a:cs typeface="Calibri" pitchFamily="34" charset="0"/>
              </a:rPr>
              <a:t>A Presidential Disaster Declaration, under the Stafford Act (P.L. 93-288):</a:t>
            </a:r>
          </a:p>
          <a:p>
            <a:pPr marL="342900" lvl="1" indent="0">
              <a:buNone/>
              <a:defRPr/>
            </a:pPr>
            <a:endParaRPr lang="en-US" sz="800" b="0" kern="0" dirty="0">
              <a:solidFill>
                <a:schemeClr val="tx2"/>
              </a:solidFill>
              <a:latin typeface="Calibri" pitchFamily="34" charset="0"/>
              <a:cs typeface="Calibri" pitchFamily="34" charset="0"/>
            </a:endParaRPr>
          </a:p>
          <a:p>
            <a:r>
              <a:rPr lang="en-US" sz="1500" b="0" dirty="0"/>
              <a:t>Section 401. Procedures for Declaration. All requests for a declaration by the President that a major disaster exists shall be made by the Governor of the affected state. Such a request shall be based on a finding that the disaster is of such severity and magnitude that effective response is beyond the capabilities of the state and the affected local governments and that the federal assistance is necessary. As a part of such request, and as a prerequisite to major disaster assistance under this Act, the Governor shall take appropriate response action under state law and direct execution of the state’s emergency plan. The Governor shall furnish information on the nature and amount of State and local resources which have been or will be committed to alleviating the results of the disaster and shall certify that, for the current disaster, state and local government obligations and expenditures (of which state commitments must be a significant proportion) will comply with all applicable cost-sharing requirements of this Act. Based on the request of a Governor under this section, the President may declare under this Act that a major disaster or emergency exists.</a:t>
            </a:r>
            <a:endParaRPr lang="en-US" sz="1500" b="0" baseline="30000" dirty="0"/>
          </a:p>
          <a:p>
            <a:pPr marL="800100" lvl="1" indent="-457200">
              <a:defRPr/>
            </a:pPr>
            <a:endParaRPr lang="en-US" sz="2800" b="0" kern="0" dirty="0">
              <a:latin typeface="Calibri" pitchFamily="34" charset="0"/>
              <a:cs typeface="Calibri" pitchFamily="34" charset="0"/>
            </a:endParaRPr>
          </a:p>
        </p:txBody>
      </p:sp>
      <p:sp>
        <p:nvSpPr>
          <p:cNvPr id="9" name="Title 1"/>
          <p:cNvSpPr txBox="1">
            <a:spLocks/>
          </p:cNvSpPr>
          <p:nvPr/>
        </p:nvSpPr>
        <p:spPr bwMode="ltGray">
          <a:xfrm>
            <a:off x="457200" y="304800"/>
            <a:ext cx="7162800" cy="8683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1">
                    <a:lumMod val="75000"/>
                  </a:schemeClr>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a:solidFill>
                  <a:schemeClr val="bg1"/>
                </a:solidFill>
              </a:rPr>
              <a:t>Disaster Duty  </a:t>
            </a:r>
            <a:r>
              <a:rPr lang="en-US" sz="2400" kern="0" dirty="0">
                <a:solidFill>
                  <a:schemeClr val="bg1"/>
                </a:solidFill>
              </a:rPr>
              <a:t>(continued)</a:t>
            </a:r>
          </a:p>
        </p:txBody>
      </p:sp>
      <p:sp>
        <p:nvSpPr>
          <p:cNvPr id="3" name="Slide Number Placeholder 2"/>
          <p:cNvSpPr>
            <a:spLocks noGrp="1"/>
          </p:cNvSpPr>
          <p:nvPr>
            <p:ph type="sldNum" sz="quarter" idx="4"/>
          </p:nvPr>
        </p:nvSpPr>
        <p:spPr/>
        <p:txBody>
          <a:bodyPr/>
          <a:lstStyle/>
          <a:p>
            <a:fld id="{92701AAA-C610-44FA-AAF6-900CDDFFB84A}" type="slidenum">
              <a:rPr lang="en-US" smtClean="0"/>
              <a:t>40</a:t>
            </a:fld>
            <a:endParaRPr lang="en-US" dirty="0"/>
          </a:p>
        </p:txBody>
      </p:sp>
    </p:spTree>
    <p:extLst>
      <p:ext uri="{BB962C8B-B14F-4D97-AF65-F5344CB8AC3E}">
        <p14:creationId xmlns:p14="http://schemas.microsoft.com/office/powerpoint/2010/main" val="12934599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059"/>
          <p:cNvSpPr txBox="1">
            <a:spLocks noChangeArrowheads="1"/>
          </p:cNvSpPr>
          <p:nvPr/>
        </p:nvSpPr>
        <p:spPr bwMode="auto">
          <a:xfrm>
            <a:off x="152400" y="990600"/>
            <a:ext cx="81534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In 2010, ASFPM found that the NFIP Coordinating Office was located within these agencies:</a:t>
            </a:r>
          </a:p>
          <a:p>
            <a:pPr marL="342900" marR="0" lvl="1" indent="0" algn="l" defTabSz="914400" rtl="0" eaLnBrk="0" fontAlgn="base" latinLnBrk="0" hangingPunct="0">
              <a:spcBef>
                <a:spcPct val="30000"/>
              </a:spcBef>
              <a:spcAft>
                <a:spcPct val="0"/>
              </a:spcAft>
              <a:buClr>
                <a:srgbClr val="B0B1B3"/>
              </a:buClr>
              <a:buSzTx/>
              <a:buNone/>
              <a:tabLst/>
              <a:defRPr/>
            </a:pPr>
            <a:endParaRPr lang="en-US" sz="800" b="0" kern="0" dirty="0">
              <a:solidFill>
                <a:schemeClr val="tx2"/>
              </a:solidFill>
              <a:latin typeface="Calibri" pitchFamily="34" charset="0"/>
              <a:cs typeface="Calibri" pitchFamily="34" charset="0"/>
            </a:endParaRPr>
          </a:p>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b="0" kern="0" dirty="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sp>
        <p:nvSpPr>
          <p:cNvPr id="9" name="Title 1"/>
          <p:cNvSpPr txBox="1">
            <a:spLocks/>
          </p:cNvSpPr>
          <p:nvPr/>
        </p:nvSpPr>
        <p:spPr bwMode="ltGray">
          <a:xfrm>
            <a:off x="457200" y="304800"/>
            <a:ext cx="7162800" cy="8683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1">
                    <a:lumMod val="75000"/>
                  </a:schemeClr>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a:solidFill>
                  <a:schemeClr val="bg1"/>
                </a:solidFill>
              </a:rPr>
              <a:t>Disaster Duty  </a:t>
            </a:r>
            <a:r>
              <a:rPr lang="en-US" sz="2400" kern="0" dirty="0">
                <a:solidFill>
                  <a:schemeClr val="bg1"/>
                </a:solidFill>
              </a:rPr>
              <a:t>(continued)</a:t>
            </a:r>
          </a:p>
        </p:txBody>
      </p:sp>
      <p:pic>
        <p:nvPicPr>
          <p:cNvPr id="3" name="Picture 2"/>
          <p:cNvPicPr>
            <a:picLocks noChangeAspect="1"/>
          </p:cNvPicPr>
          <p:nvPr/>
        </p:nvPicPr>
        <p:blipFill rotWithShape="1">
          <a:blip r:embed="rId3" cstate="email">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p:blipFill>
        <p:spPr>
          <a:xfrm>
            <a:off x="1295400" y="3505200"/>
            <a:ext cx="5791200" cy="1539433"/>
          </a:xfrm>
          <a:prstGeom prst="rect">
            <a:avLst/>
          </a:prstGeom>
          <a:ln w="38100">
            <a:solidFill>
              <a:schemeClr val="tx1"/>
            </a:solidFill>
          </a:ln>
        </p:spPr>
      </p:pic>
      <p:sp>
        <p:nvSpPr>
          <p:cNvPr id="2" name="Slide Number Placeholder 1"/>
          <p:cNvSpPr>
            <a:spLocks noGrp="1"/>
          </p:cNvSpPr>
          <p:nvPr>
            <p:ph type="sldNum" sz="quarter" idx="4"/>
          </p:nvPr>
        </p:nvSpPr>
        <p:spPr/>
        <p:txBody>
          <a:bodyPr/>
          <a:lstStyle/>
          <a:p>
            <a:fld id="{92701AAA-C610-44FA-AAF6-900CDDFFB84A}" type="slidenum">
              <a:rPr lang="en-US" smtClean="0"/>
              <a:t>41</a:t>
            </a:fld>
            <a:endParaRPr lang="en-US" dirty="0"/>
          </a:p>
        </p:txBody>
      </p:sp>
    </p:spTree>
    <p:extLst>
      <p:ext uri="{BB962C8B-B14F-4D97-AF65-F5344CB8AC3E}">
        <p14:creationId xmlns:p14="http://schemas.microsoft.com/office/powerpoint/2010/main" val="20523812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059"/>
          <p:cNvSpPr txBox="1">
            <a:spLocks noChangeArrowheads="1"/>
          </p:cNvSpPr>
          <p:nvPr/>
        </p:nvSpPr>
        <p:spPr bwMode="auto">
          <a:xfrm>
            <a:off x="152400" y="990600"/>
            <a:ext cx="81534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lvl="1" indent="0">
              <a:buNone/>
              <a:defRPr/>
            </a:pPr>
            <a:r>
              <a:rPr lang="en-US" sz="2800" b="0" kern="0" dirty="0">
                <a:solidFill>
                  <a:schemeClr val="tx2"/>
                </a:solidFill>
                <a:latin typeface="Calibri" pitchFamily="34" charset="0"/>
                <a:cs typeface="Calibri" pitchFamily="34" charset="0"/>
              </a:rPr>
              <a:t>The SFPM should prepare a “ready organization” that has:</a:t>
            </a:r>
          </a:p>
          <a:p>
            <a:pPr marL="342900" marR="0" lvl="1" indent="0" algn="l" defTabSz="914400" rtl="0" eaLnBrk="0" fontAlgn="base" latinLnBrk="0" hangingPunct="0">
              <a:spcBef>
                <a:spcPct val="30000"/>
              </a:spcBef>
              <a:spcAft>
                <a:spcPct val="0"/>
              </a:spcAft>
              <a:buClr>
                <a:srgbClr val="B0B1B3"/>
              </a:buClr>
              <a:buSzTx/>
              <a:buNone/>
              <a:tabLst/>
              <a:defRPr/>
            </a:pPr>
            <a:endParaRPr lang="en-US" sz="800" b="0" kern="0" dirty="0">
              <a:solidFill>
                <a:schemeClr val="tx2"/>
              </a:solidFill>
              <a:latin typeface="Calibri" pitchFamily="34" charset="0"/>
              <a:cs typeface="Calibri" pitchFamily="34" charset="0"/>
            </a:endParaRPr>
          </a:p>
          <a:p>
            <a:pPr marL="800100" lvl="1" indent="-457200">
              <a:defRPr/>
            </a:pPr>
            <a:r>
              <a:rPr lang="en-US" b="0" kern="0" dirty="0">
                <a:latin typeface="Calibri" pitchFamily="34" charset="0"/>
                <a:cs typeface="Calibri" pitchFamily="34" charset="0"/>
              </a:rPr>
              <a:t>A management structure ready to respond, by knowing who is doing what, when, where, how and why;</a:t>
            </a:r>
          </a:p>
          <a:p>
            <a:pPr marL="800100" lvl="1" indent="-457200">
              <a:defRPr/>
            </a:pPr>
            <a:r>
              <a:rPr lang="en-US" b="0" kern="0" dirty="0">
                <a:latin typeface="Calibri" pitchFamily="34" charset="0"/>
                <a:cs typeface="Calibri" pitchFamily="34" charset="0"/>
              </a:rPr>
              <a:t>A relationship prior to a disaster with emergency management, in order to smoothly transition into a “wartime” environment; </a:t>
            </a:r>
          </a:p>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b="0" kern="0" dirty="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sp>
        <p:nvSpPr>
          <p:cNvPr id="4" name="Title 1"/>
          <p:cNvSpPr txBox="1">
            <a:spLocks/>
          </p:cNvSpPr>
          <p:nvPr/>
        </p:nvSpPr>
        <p:spPr bwMode="ltGray">
          <a:xfrm>
            <a:off x="457200" y="304800"/>
            <a:ext cx="7162800" cy="8683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1">
                    <a:lumMod val="75000"/>
                  </a:schemeClr>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a:solidFill>
                  <a:schemeClr val="bg1"/>
                </a:solidFill>
              </a:rPr>
              <a:t>Disaster Duty  </a:t>
            </a:r>
            <a:r>
              <a:rPr lang="en-US" sz="2400" kern="0" dirty="0">
                <a:solidFill>
                  <a:schemeClr val="bg1"/>
                </a:solidFill>
              </a:rPr>
              <a:t>(continued)</a:t>
            </a:r>
          </a:p>
        </p:txBody>
      </p:sp>
      <p:sp>
        <p:nvSpPr>
          <p:cNvPr id="2" name="Slide Number Placeholder 1"/>
          <p:cNvSpPr>
            <a:spLocks noGrp="1"/>
          </p:cNvSpPr>
          <p:nvPr>
            <p:ph type="sldNum" sz="quarter" idx="4"/>
          </p:nvPr>
        </p:nvSpPr>
        <p:spPr/>
        <p:txBody>
          <a:bodyPr/>
          <a:lstStyle/>
          <a:p>
            <a:fld id="{92701AAA-C610-44FA-AAF6-900CDDFFB84A}" type="slidenum">
              <a:rPr lang="en-US" smtClean="0"/>
              <a:t>42</a:t>
            </a:fld>
            <a:endParaRPr lang="en-US" dirty="0"/>
          </a:p>
        </p:txBody>
      </p:sp>
    </p:spTree>
    <p:extLst>
      <p:ext uri="{BB962C8B-B14F-4D97-AF65-F5344CB8AC3E}">
        <p14:creationId xmlns:p14="http://schemas.microsoft.com/office/powerpoint/2010/main" val="18860032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059"/>
          <p:cNvSpPr txBox="1">
            <a:spLocks noChangeArrowheads="1"/>
          </p:cNvSpPr>
          <p:nvPr/>
        </p:nvSpPr>
        <p:spPr bwMode="auto">
          <a:xfrm>
            <a:off x="152400" y="1066800"/>
            <a:ext cx="81534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lvl="1" indent="0">
              <a:buNone/>
              <a:defRPr/>
            </a:pPr>
            <a:r>
              <a:rPr lang="en-US" sz="2800" b="0" kern="0" dirty="0">
                <a:solidFill>
                  <a:schemeClr val="tx2"/>
                </a:solidFill>
                <a:latin typeface="Calibri" pitchFamily="34" charset="0"/>
                <a:cs typeface="Calibri" pitchFamily="34" charset="0"/>
              </a:rPr>
              <a:t>… a “ready organization” that has:  </a:t>
            </a:r>
            <a:r>
              <a:rPr lang="en-US" sz="2000" b="0" kern="0" dirty="0">
                <a:solidFill>
                  <a:schemeClr val="tx2"/>
                </a:solidFill>
                <a:latin typeface="Calibri" pitchFamily="34" charset="0"/>
                <a:cs typeface="Calibri" pitchFamily="34" charset="0"/>
              </a:rPr>
              <a:t>(continued)</a:t>
            </a:r>
          </a:p>
          <a:p>
            <a:pPr marL="342900" marR="0" lvl="1" indent="0" algn="l" defTabSz="914400" rtl="0" eaLnBrk="0" fontAlgn="base" latinLnBrk="0" hangingPunct="0">
              <a:spcBef>
                <a:spcPct val="30000"/>
              </a:spcBef>
              <a:spcAft>
                <a:spcPct val="0"/>
              </a:spcAft>
              <a:buClr>
                <a:srgbClr val="B0B1B3"/>
              </a:buClr>
              <a:buSzTx/>
              <a:buNone/>
              <a:tabLst/>
              <a:defRPr/>
            </a:pPr>
            <a:endParaRPr lang="en-US" sz="800" b="0" kern="0" dirty="0">
              <a:solidFill>
                <a:schemeClr val="tx2"/>
              </a:solidFill>
              <a:latin typeface="Calibri" pitchFamily="34" charset="0"/>
              <a:cs typeface="Calibri" pitchFamily="34" charset="0"/>
            </a:endParaRPr>
          </a:p>
          <a:p>
            <a:pPr marL="800100" lvl="1" indent="-457200">
              <a:defRPr/>
            </a:pPr>
            <a:r>
              <a:rPr lang="en-US" b="0" kern="0" dirty="0">
                <a:latin typeface="Calibri" pitchFamily="34" charset="0"/>
                <a:cs typeface="Calibri" pitchFamily="34" charset="0"/>
              </a:rPr>
              <a:t>An assigned seat in the SEOC, where staff can manage requirements, allocate and request resources, assign and monitor tasks and communicate across the assembled ESFs, external partners and stakeholders quickly and effectively;</a:t>
            </a:r>
          </a:p>
          <a:p>
            <a:pPr marL="800100" lvl="1" indent="-457200">
              <a:defRPr/>
            </a:pPr>
            <a:r>
              <a:rPr lang="en-US" b="0" kern="0" dirty="0">
                <a:latin typeface="Calibri" pitchFamily="34" charset="0"/>
                <a:cs typeface="Calibri" pitchFamily="34" charset="0"/>
              </a:rPr>
              <a:t>A plan for pre/post disaster duties (i.e. inspections for SD, RL target properties, Areas of Mitigation Interest and permitting for repair and recovery, and;</a:t>
            </a:r>
          </a:p>
          <a:p>
            <a:pPr marL="800100" lvl="1" indent="-457200">
              <a:defRPr/>
            </a:pPr>
            <a:endParaRPr lang="en-US" b="0" kern="0" dirty="0">
              <a:latin typeface="Calibri" pitchFamily="34" charset="0"/>
              <a:cs typeface="Calibri" pitchFamily="34" charset="0"/>
            </a:endParaRPr>
          </a:p>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b="0" kern="0" dirty="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sp>
        <p:nvSpPr>
          <p:cNvPr id="4" name="Title 1"/>
          <p:cNvSpPr txBox="1">
            <a:spLocks/>
          </p:cNvSpPr>
          <p:nvPr/>
        </p:nvSpPr>
        <p:spPr bwMode="ltGray">
          <a:xfrm>
            <a:off x="457200" y="304800"/>
            <a:ext cx="7162800" cy="8683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1">
                    <a:lumMod val="75000"/>
                  </a:schemeClr>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a:solidFill>
                  <a:schemeClr val="bg1"/>
                </a:solidFill>
              </a:rPr>
              <a:t>Disaster Duty  </a:t>
            </a:r>
            <a:r>
              <a:rPr lang="en-US" sz="2400" kern="0" dirty="0">
                <a:solidFill>
                  <a:schemeClr val="bg1"/>
                </a:solidFill>
              </a:rPr>
              <a:t>(continued)</a:t>
            </a:r>
          </a:p>
        </p:txBody>
      </p:sp>
      <p:sp>
        <p:nvSpPr>
          <p:cNvPr id="2" name="Slide Number Placeholder 1"/>
          <p:cNvSpPr>
            <a:spLocks noGrp="1"/>
          </p:cNvSpPr>
          <p:nvPr>
            <p:ph type="sldNum" sz="quarter" idx="4"/>
          </p:nvPr>
        </p:nvSpPr>
        <p:spPr/>
        <p:txBody>
          <a:bodyPr/>
          <a:lstStyle/>
          <a:p>
            <a:fld id="{92701AAA-C610-44FA-AAF6-900CDDFFB84A}" type="slidenum">
              <a:rPr lang="en-US" smtClean="0"/>
              <a:t>43</a:t>
            </a:fld>
            <a:endParaRPr lang="en-US" dirty="0"/>
          </a:p>
        </p:txBody>
      </p:sp>
    </p:spTree>
    <p:extLst>
      <p:ext uri="{BB962C8B-B14F-4D97-AF65-F5344CB8AC3E}">
        <p14:creationId xmlns:p14="http://schemas.microsoft.com/office/powerpoint/2010/main" val="26873254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059"/>
          <p:cNvSpPr txBox="1">
            <a:spLocks noChangeArrowheads="1"/>
          </p:cNvSpPr>
          <p:nvPr/>
        </p:nvSpPr>
        <p:spPr bwMode="auto">
          <a:xfrm>
            <a:off x="152400" y="990600"/>
            <a:ext cx="81534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 a “ready organization” that has:  </a:t>
            </a:r>
            <a:r>
              <a:rPr lang="en-US" sz="2000" b="0" kern="0" dirty="0">
                <a:solidFill>
                  <a:schemeClr val="tx2"/>
                </a:solidFill>
                <a:latin typeface="Calibri" pitchFamily="34" charset="0"/>
                <a:cs typeface="Calibri" pitchFamily="34" charset="0"/>
              </a:rPr>
              <a:t>(conclusion)</a:t>
            </a:r>
          </a:p>
          <a:p>
            <a:pPr marL="342900" marR="0" lvl="1" indent="0" algn="l" defTabSz="914400" rtl="0" eaLnBrk="0" fontAlgn="base" latinLnBrk="0" hangingPunct="0">
              <a:spcBef>
                <a:spcPct val="30000"/>
              </a:spcBef>
              <a:spcAft>
                <a:spcPct val="0"/>
              </a:spcAft>
              <a:buClr>
                <a:srgbClr val="B0B1B3"/>
              </a:buClr>
              <a:buSzTx/>
              <a:buNone/>
              <a:tabLst/>
              <a:defRPr/>
            </a:pPr>
            <a:endParaRPr lang="en-US" sz="800" b="0" kern="0" dirty="0">
              <a:solidFill>
                <a:schemeClr val="tx2"/>
              </a:solidFill>
              <a:latin typeface="Calibri" pitchFamily="34" charset="0"/>
              <a:cs typeface="Calibri" pitchFamily="34" charset="0"/>
            </a:endParaRPr>
          </a:p>
          <a:p>
            <a:pPr marL="800100" lvl="1" indent="-457200">
              <a:defRPr/>
            </a:pPr>
            <a:r>
              <a:rPr lang="en-US" b="0" kern="0" dirty="0">
                <a:latin typeface="Calibri" pitchFamily="34" charset="0"/>
                <a:cs typeface="Calibri" pitchFamily="34" charset="0"/>
              </a:rPr>
              <a:t>A notification plan of your staff and others to alert them as to what action they must take, to keep them appraised of the situation as it changes and any other instructions as needed.</a:t>
            </a:r>
          </a:p>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b="0" kern="0" dirty="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sp>
        <p:nvSpPr>
          <p:cNvPr id="9" name="Title 1"/>
          <p:cNvSpPr txBox="1">
            <a:spLocks/>
          </p:cNvSpPr>
          <p:nvPr/>
        </p:nvSpPr>
        <p:spPr bwMode="ltGray">
          <a:xfrm>
            <a:off x="457200" y="304800"/>
            <a:ext cx="7162800" cy="8683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1">
                    <a:lumMod val="75000"/>
                  </a:schemeClr>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a:solidFill>
                  <a:schemeClr val="bg1"/>
                </a:solidFill>
              </a:rPr>
              <a:t>Disaster Duty  </a:t>
            </a:r>
            <a:r>
              <a:rPr lang="en-US" sz="2400" kern="0" dirty="0">
                <a:solidFill>
                  <a:schemeClr val="bg1"/>
                </a:solidFill>
              </a:rPr>
              <a:t>(continued)</a:t>
            </a:r>
          </a:p>
        </p:txBody>
      </p:sp>
      <p:pic>
        <p:nvPicPr>
          <p:cNvPr id="1026" name="Picture 2" descr="C:\Users\AGOODMAN\AppData\Local\Microsoft\Windows\Temporary Internet Files\Content.IE5\OZ827T5P\mobile-phone[1].png"/>
          <p:cNvPicPr>
            <a:picLocks noChangeAspect="1" noChangeArrowheads="1"/>
          </p:cNvPicPr>
          <p:nvPr/>
        </p:nvPicPr>
        <p:blipFill>
          <a:blip r:embed="rId3" cstate="email">
            <a:duotone>
              <a:prstClr val="black"/>
              <a:schemeClr val="accent1">
                <a:tint val="45000"/>
                <a:satMod val="400000"/>
              </a:schemeClr>
            </a:duotone>
            <a:extLst>
              <a:ext uri="{28A0092B-C50C-407E-A947-70E740481C1C}">
                <a14:useLocalDpi xmlns:a14="http://schemas.microsoft.com/office/drawing/2010/main"/>
              </a:ext>
            </a:extLst>
          </a:blip>
          <a:srcRect/>
          <a:stretch>
            <a:fillRect/>
          </a:stretch>
        </p:blipFill>
        <p:spPr bwMode="auto">
          <a:xfrm>
            <a:off x="5257800" y="3962400"/>
            <a:ext cx="2209800" cy="181356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GOODMAN\AppData\Local\Microsoft\Windows\Temporary Internet Files\Content.IE5\0YQRF2OA\notebook-computer[1].jpg"/>
          <p:cNvPicPr>
            <a:picLocks noChangeAspect="1" noChangeArrowheads="1"/>
          </p:cNvPicPr>
          <p:nvPr/>
        </p:nvPicPr>
        <p:blipFill>
          <a:blip r:embed="rId4" cstate="email">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2415540" y="4342384"/>
            <a:ext cx="2057400" cy="2039112"/>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4"/>
          </p:nvPr>
        </p:nvSpPr>
        <p:spPr/>
        <p:txBody>
          <a:bodyPr/>
          <a:lstStyle/>
          <a:p>
            <a:fld id="{92701AAA-C610-44FA-AAF6-900CDDFFB84A}" type="slidenum">
              <a:rPr lang="en-US" smtClean="0"/>
              <a:t>44</a:t>
            </a:fld>
            <a:endParaRPr lang="en-US" dirty="0"/>
          </a:p>
        </p:txBody>
      </p:sp>
    </p:spTree>
    <p:extLst>
      <p:ext uri="{BB962C8B-B14F-4D97-AF65-F5344CB8AC3E}">
        <p14:creationId xmlns:p14="http://schemas.microsoft.com/office/powerpoint/2010/main" val="19650248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059"/>
          <p:cNvSpPr txBox="1">
            <a:spLocks noChangeArrowheads="1"/>
          </p:cNvSpPr>
          <p:nvPr/>
        </p:nvSpPr>
        <p:spPr bwMode="auto">
          <a:xfrm>
            <a:off x="152400" y="990600"/>
            <a:ext cx="81534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Pre-Disaster planning &amp; training.</a:t>
            </a:r>
          </a:p>
          <a:p>
            <a:pPr marL="342900" marR="0" lvl="1" indent="0" algn="l" defTabSz="914400" rtl="0" eaLnBrk="0" fontAlgn="base" latinLnBrk="0" hangingPunct="0">
              <a:spcBef>
                <a:spcPct val="30000"/>
              </a:spcBef>
              <a:spcAft>
                <a:spcPct val="0"/>
              </a:spcAft>
              <a:buClr>
                <a:srgbClr val="B0B1B3"/>
              </a:buClr>
              <a:buSzTx/>
              <a:buNone/>
              <a:tabLst/>
              <a:defRPr/>
            </a:pPr>
            <a:endParaRPr lang="en-US" sz="800" b="0" kern="0" dirty="0">
              <a:solidFill>
                <a:schemeClr val="tx2"/>
              </a:solidFill>
              <a:latin typeface="Calibri" pitchFamily="34" charset="0"/>
              <a:cs typeface="Calibri" pitchFamily="34" charset="0"/>
            </a:endParaRPr>
          </a:p>
          <a:p>
            <a:pPr marL="800100" lvl="1" indent="-457200">
              <a:defRPr/>
            </a:pPr>
            <a:r>
              <a:rPr lang="en-US" b="0" kern="0" dirty="0">
                <a:latin typeface="Calibri" pitchFamily="34" charset="0"/>
                <a:cs typeface="Calibri" pitchFamily="34" charset="0"/>
              </a:rPr>
              <a:t>Take an inventory of your assigned equipment and identify any shortfalls.  Locate additional assets.</a:t>
            </a:r>
          </a:p>
          <a:p>
            <a:pPr marL="800100" lvl="1" indent="-457200">
              <a:defRPr/>
            </a:pPr>
            <a:r>
              <a:rPr lang="en-US" b="0" kern="0" dirty="0">
                <a:latin typeface="Calibri" pitchFamily="34" charset="0"/>
                <a:cs typeface="Calibri" pitchFamily="34" charset="0"/>
              </a:rPr>
              <a:t>Ascertain and correct any staff training needs.</a:t>
            </a:r>
          </a:p>
          <a:p>
            <a:pPr marL="800100" lvl="1" indent="-457200">
              <a:defRPr/>
            </a:pPr>
            <a:r>
              <a:rPr lang="en-US" b="0" kern="0" dirty="0">
                <a:latin typeface="Calibri" pitchFamily="34" charset="0"/>
                <a:cs typeface="Calibri" pitchFamily="34" charset="0"/>
              </a:rPr>
              <a:t>Conduct situational awareness                                  meetings within your organization.</a:t>
            </a:r>
          </a:p>
          <a:p>
            <a:pPr marL="800100" lvl="1" indent="-457200">
              <a:defRPr/>
            </a:pPr>
            <a:r>
              <a:rPr lang="en-US" b="0" kern="0" dirty="0">
                <a:latin typeface="Calibri" pitchFamily="34" charset="0"/>
                <a:cs typeface="Calibri" pitchFamily="34" charset="0"/>
              </a:rPr>
              <a:t>Pre-coordinate with other agencies,                        state FPM association and VOADs.</a:t>
            </a:r>
          </a:p>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b="0" kern="0" dirty="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sp>
        <p:nvSpPr>
          <p:cNvPr id="9" name="Title 1"/>
          <p:cNvSpPr txBox="1">
            <a:spLocks/>
          </p:cNvSpPr>
          <p:nvPr/>
        </p:nvSpPr>
        <p:spPr bwMode="ltGray">
          <a:xfrm>
            <a:off x="457200" y="304800"/>
            <a:ext cx="7162800" cy="8683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1">
                    <a:lumMod val="75000"/>
                  </a:schemeClr>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a:solidFill>
                  <a:schemeClr val="bg1"/>
                </a:solidFill>
              </a:rPr>
              <a:t>Disaster Duty  </a:t>
            </a:r>
            <a:r>
              <a:rPr lang="en-US" sz="2400" kern="0" dirty="0">
                <a:solidFill>
                  <a:schemeClr val="bg1"/>
                </a:solidFill>
              </a:rPr>
              <a:t>(continued)</a:t>
            </a: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48400" y="4000500"/>
            <a:ext cx="2540000" cy="1905000"/>
          </a:xfrm>
          <a:prstGeom prst="rect">
            <a:avLst/>
          </a:prstGeom>
          <a:ln>
            <a:noFill/>
          </a:ln>
          <a:effectLst>
            <a:outerShdw blurRad="292100" dist="139700" dir="2700000" algn="tl" rotWithShape="0">
              <a:srgbClr val="333333">
                <a:alpha val="65000"/>
              </a:srgbClr>
            </a:outerShdw>
          </a:effectLst>
        </p:spPr>
      </p:pic>
      <p:sp>
        <p:nvSpPr>
          <p:cNvPr id="3" name="Slide Number Placeholder 2"/>
          <p:cNvSpPr>
            <a:spLocks noGrp="1"/>
          </p:cNvSpPr>
          <p:nvPr>
            <p:ph type="sldNum" sz="quarter" idx="4"/>
          </p:nvPr>
        </p:nvSpPr>
        <p:spPr/>
        <p:txBody>
          <a:bodyPr/>
          <a:lstStyle/>
          <a:p>
            <a:fld id="{92701AAA-C610-44FA-AAF6-900CDDFFB84A}" type="slidenum">
              <a:rPr lang="en-US" smtClean="0"/>
              <a:t>45</a:t>
            </a:fld>
            <a:endParaRPr lang="en-US" dirty="0"/>
          </a:p>
        </p:txBody>
      </p:sp>
      <p:sp>
        <p:nvSpPr>
          <p:cNvPr id="6" name="TextBox 5"/>
          <p:cNvSpPr txBox="1"/>
          <p:nvPr/>
        </p:nvSpPr>
        <p:spPr>
          <a:xfrm>
            <a:off x="6522720" y="6106725"/>
            <a:ext cx="1928733" cy="276999"/>
          </a:xfrm>
          <a:prstGeom prst="rect">
            <a:avLst/>
          </a:prstGeom>
          <a:noFill/>
        </p:spPr>
        <p:txBody>
          <a:bodyPr wrap="none" rtlCol="0">
            <a:spAutoFit/>
          </a:bodyPr>
          <a:lstStyle/>
          <a:p>
            <a:r>
              <a:rPr lang="en-US" sz="1200" dirty="0"/>
              <a:t>Photo courtesy of  MEMA</a:t>
            </a:r>
          </a:p>
        </p:txBody>
      </p:sp>
    </p:spTree>
    <p:extLst>
      <p:ext uri="{BB962C8B-B14F-4D97-AF65-F5344CB8AC3E}">
        <p14:creationId xmlns:p14="http://schemas.microsoft.com/office/powerpoint/2010/main" val="29740716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059"/>
          <p:cNvSpPr txBox="1">
            <a:spLocks noChangeArrowheads="1"/>
          </p:cNvSpPr>
          <p:nvPr/>
        </p:nvSpPr>
        <p:spPr bwMode="auto">
          <a:xfrm>
            <a:off x="152400" y="990600"/>
            <a:ext cx="81534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Pre-Disaster planning &amp; training.  </a:t>
            </a:r>
            <a:r>
              <a:rPr lang="en-US" sz="2000" b="0" kern="0" dirty="0">
                <a:solidFill>
                  <a:schemeClr val="tx2"/>
                </a:solidFill>
                <a:latin typeface="Calibri" pitchFamily="34" charset="0"/>
                <a:cs typeface="Calibri" pitchFamily="34" charset="0"/>
              </a:rPr>
              <a:t>(continued)</a:t>
            </a:r>
          </a:p>
          <a:p>
            <a:pPr marL="342900" marR="0" lvl="1" indent="0" algn="l" defTabSz="914400" rtl="0" eaLnBrk="0" fontAlgn="base" latinLnBrk="0" hangingPunct="0">
              <a:spcBef>
                <a:spcPct val="30000"/>
              </a:spcBef>
              <a:spcAft>
                <a:spcPct val="0"/>
              </a:spcAft>
              <a:buClr>
                <a:srgbClr val="B0B1B3"/>
              </a:buClr>
              <a:buSzTx/>
              <a:buNone/>
              <a:tabLst/>
              <a:defRPr/>
            </a:pPr>
            <a:endParaRPr lang="en-US" sz="800" b="0" kern="0" dirty="0">
              <a:solidFill>
                <a:schemeClr val="tx2"/>
              </a:solidFill>
              <a:latin typeface="Calibri" pitchFamily="34" charset="0"/>
              <a:cs typeface="Calibri" pitchFamily="34" charset="0"/>
            </a:endParaRPr>
          </a:p>
          <a:p>
            <a:pPr marL="800100" lvl="1" indent="-457200">
              <a:defRPr/>
            </a:pPr>
            <a:r>
              <a:rPr lang="en-US" b="0" kern="0" dirty="0">
                <a:latin typeface="Calibri" pitchFamily="34" charset="0"/>
                <a:cs typeface="Calibri" pitchFamily="34" charset="0"/>
              </a:rPr>
              <a:t>Many SFPMs and staff are not identified as “essential personnel” or have emergency work/response provisions in their job descriptions.</a:t>
            </a:r>
          </a:p>
          <a:p>
            <a:pPr marL="800100" lvl="1" indent="-457200">
              <a:defRPr/>
            </a:pPr>
            <a:r>
              <a:rPr lang="en-US" b="0" kern="0" dirty="0">
                <a:latin typeface="Calibri" pitchFamily="34" charset="0"/>
                <a:cs typeface="Calibri" pitchFamily="34" charset="0"/>
              </a:rPr>
              <a:t>What would it take to make sure the SFPM has response capability?</a:t>
            </a: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sp>
        <p:nvSpPr>
          <p:cNvPr id="9" name="Title 1"/>
          <p:cNvSpPr txBox="1">
            <a:spLocks/>
          </p:cNvSpPr>
          <p:nvPr/>
        </p:nvSpPr>
        <p:spPr bwMode="ltGray">
          <a:xfrm>
            <a:off x="457200" y="304800"/>
            <a:ext cx="7162800" cy="8683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1">
                    <a:lumMod val="75000"/>
                  </a:schemeClr>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a:solidFill>
                  <a:schemeClr val="bg1"/>
                </a:solidFill>
              </a:rPr>
              <a:t>Disaster Duty  </a:t>
            </a:r>
            <a:r>
              <a:rPr lang="en-US" sz="2400" kern="0" dirty="0">
                <a:solidFill>
                  <a:schemeClr val="bg1"/>
                </a:solidFill>
              </a:rPr>
              <a:t>(continued)</a:t>
            </a:r>
          </a:p>
        </p:txBody>
      </p:sp>
      <p:sp>
        <p:nvSpPr>
          <p:cNvPr id="3" name="Slide Number Placeholder 2"/>
          <p:cNvSpPr>
            <a:spLocks noGrp="1"/>
          </p:cNvSpPr>
          <p:nvPr>
            <p:ph type="sldNum" sz="quarter" idx="4"/>
          </p:nvPr>
        </p:nvSpPr>
        <p:spPr/>
        <p:txBody>
          <a:bodyPr/>
          <a:lstStyle/>
          <a:p>
            <a:fld id="{92701AAA-C610-44FA-AAF6-900CDDFFB84A}" type="slidenum">
              <a:rPr lang="en-US" smtClean="0"/>
              <a:t>46</a:t>
            </a:fld>
            <a:endParaRPr lang="en-US" dirty="0"/>
          </a:p>
        </p:txBody>
      </p:sp>
    </p:spTree>
    <p:extLst>
      <p:ext uri="{BB962C8B-B14F-4D97-AF65-F5344CB8AC3E}">
        <p14:creationId xmlns:p14="http://schemas.microsoft.com/office/powerpoint/2010/main" val="17239542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47</a:t>
            </a:fld>
            <a:endParaRPr lang="en-US" dirty="0"/>
          </a:p>
        </p:txBody>
      </p:sp>
      <p:sp>
        <p:nvSpPr>
          <p:cNvPr id="6" name="Rectangle 2059"/>
          <p:cNvSpPr txBox="1">
            <a:spLocks noChangeArrowheads="1"/>
          </p:cNvSpPr>
          <p:nvPr/>
        </p:nvSpPr>
        <p:spPr bwMode="auto">
          <a:xfrm>
            <a:off x="152400" y="12192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“Silver Jackets” Program:</a:t>
            </a:r>
          </a:p>
          <a:p>
            <a:pPr marL="342900" marR="0" lvl="1" indent="0" algn="l" defTabSz="914400" rtl="0" eaLnBrk="0" fontAlgn="base" latinLnBrk="0" hangingPunct="0">
              <a:spcBef>
                <a:spcPct val="30000"/>
              </a:spcBef>
              <a:spcAft>
                <a:spcPct val="0"/>
              </a:spcAft>
              <a:buClr>
                <a:srgbClr val="B0B1B3"/>
              </a:buClr>
              <a:buSzTx/>
              <a:buNone/>
              <a:tabLst/>
              <a:defRPr/>
            </a:pPr>
            <a:endParaRPr lang="en-US" sz="900" b="0" kern="0" dirty="0">
              <a:solidFill>
                <a:schemeClr val="tx2"/>
              </a:solidFill>
              <a:latin typeface="Calibri" pitchFamily="34" charset="0"/>
              <a:cs typeface="Calibri" pitchFamily="34" charset="0"/>
            </a:endParaRPr>
          </a:p>
          <a:p>
            <a:pPr marL="800100" lvl="1" indent="-457200">
              <a:defRPr/>
            </a:pPr>
            <a:r>
              <a:rPr lang="en-US" b="0" kern="0" dirty="0">
                <a:latin typeface="Calibri" pitchFamily="34" charset="0"/>
                <a:cs typeface="Calibri" pitchFamily="34" charset="0"/>
              </a:rPr>
              <a:t>An innovative forum / program that provides an opportunity to consistently bring together multiple state, federal and sometimes tribal and local agencies to learn from one another and apply their combined knowledge to reduce risk.</a:t>
            </a:r>
          </a:p>
          <a:p>
            <a:pPr marL="800100" lvl="1" indent="-457200">
              <a:defRPr/>
            </a:pPr>
            <a:r>
              <a:rPr lang="en-US" b="0" kern="0" dirty="0">
                <a:latin typeface="Calibri" pitchFamily="34" charset="0"/>
                <a:cs typeface="Calibri" pitchFamily="34" charset="0"/>
              </a:rPr>
              <a:t>Multiple agencies and programs can be leveraged to provide a cohesive solution.</a:t>
            </a:r>
          </a:p>
          <a:p>
            <a:pPr marL="800100" lvl="1" indent="-457200">
              <a:defRPr/>
            </a:pPr>
            <a:endParaRPr lang="en-US" sz="800" b="0" kern="0" dirty="0">
              <a:latin typeface="Calibri" pitchFamily="34" charset="0"/>
              <a:cs typeface="Calibri" pitchFamily="34" charset="0"/>
            </a:endParaRPr>
          </a:p>
        </p:txBody>
      </p:sp>
      <p:pic>
        <p:nvPicPr>
          <p:cNvPr id="8" name="Picture 3" descr="silver-jackets-logo"/>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58000" y="1493520"/>
            <a:ext cx="1021080" cy="1021080"/>
          </a:xfrm>
          <a:prstGeom prst="rect">
            <a:avLst/>
          </a:prstGeom>
          <a:noFill/>
          <a:ln w="9525">
            <a:noFill/>
            <a:miter lim="800000"/>
            <a:headEnd/>
            <a:tailEnd/>
          </a:ln>
        </p:spPr>
      </p:pic>
      <p:sp>
        <p:nvSpPr>
          <p:cNvPr id="7" name="Title 1"/>
          <p:cNvSpPr txBox="1">
            <a:spLocks/>
          </p:cNvSpPr>
          <p:nvPr/>
        </p:nvSpPr>
        <p:spPr bwMode="ltGray">
          <a:xfrm>
            <a:off x="457200" y="304800"/>
            <a:ext cx="7162800" cy="8683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1">
                    <a:lumMod val="75000"/>
                  </a:schemeClr>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a:solidFill>
                  <a:schemeClr val="bg1"/>
                </a:solidFill>
              </a:rPr>
              <a:t>Disaster Duty  </a:t>
            </a:r>
            <a:r>
              <a:rPr lang="en-US" sz="2400" kern="0" dirty="0">
                <a:solidFill>
                  <a:schemeClr val="bg1"/>
                </a:solidFill>
              </a:rPr>
              <a:t>(continued)</a:t>
            </a:r>
          </a:p>
        </p:txBody>
      </p:sp>
    </p:spTree>
    <p:extLst>
      <p:ext uri="{BB962C8B-B14F-4D97-AF65-F5344CB8AC3E}">
        <p14:creationId xmlns:p14="http://schemas.microsoft.com/office/powerpoint/2010/main" val="208437430"/>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059"/>
          <p:cNvSpPr txBox="1">
            <a:spLocks noChangeArrowheads="1"/>
          </p:cNvSpPr>
          <p:nvPr/>
        </p:nvSpPr>
        <p:spPr bwMode="auto">
          <a:xfrm>
            <a:off x="152400" y="990600"/>
            <a:ext cx="81534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In 2010, ASFPM found that the degree of coordination between a SFPM program and other state programs was:</a:t>
            </a:r>
          </a:p>
          <a:p>
            <a:pPr marL="342900" marR="0" lvl="1" indent="0" algn="l" defTabSz="914400" rtl="0" eaLnBrk="0" fontAlgn="base" latinLnBrk="0" hangingPunct="0">
              <a:spcBef>
                <a:spcPct val="30000"/>
              </a:spcBef>
              <a:spcAft>
                <a:spcPct val="0"/>
              </a:spcAft>
              <a:buClr>
                <a:srgbClr val="B0B1B3"/>
              </a:buClr>
              <a:buSzTx/>
              <a:buNone/>
              <a:tabLst/>
              <a:defRPr/>
            </a:pPr>
            <a:endParaRPr lang="en-US" sz="800" b="0" kern="0" dirty="0">
              <a:solidFill>
                <a:schemeClr val="tx2"/>
              </a:solidFill>
              <a:latin typeface="Calibri" pitchFamily="34" charset="0"/>
              <a:cs typeface="Calibri" pitchFamily="34" charset="0"/>
            </a:endParaRPr>
          </a:p>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b="0" kern="0" dirty="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sp>
        <p:nvSpPr>
          <p:cNvPr id="9" name="Title 1"/>
          <p:cNvSpPr txBox="1">
            <a:spLocks/>
          </p:cNvSpPr>
          <p:nvPr/>
        </p:nvSpPr>
        <p:spPr bwMode="ltGray">
          <a:xfrm>
            <a:off x="457200" y="304800"/>
            <a:ext cx="7162800" cy="8683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1">
                    <a:lumMod val="75000"/>
                  </a:schemeClr>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a:solidFill>
                  <a:schemeClr val="bg1"/>
                </a:solidFill>
              </a:rPr>
              <a:t>Disaster Duty  </a:t>
            </a:r>
            <a:r>
              <a:rPr lang="en-US" sz="2400" kern="0" dirty="0">
                <a:solidFill>
                  <a:schemeClr val="bg1"/>
                </a:solidFill>
              </a:rPr>
              <a:t>(continued)</a:t>
            </a:r>
          </a:p>
        </p:txBody>
      </p:sp>
      <p:pic>
        <p:nvPicPr>
          <p:cNvPr id="2" name="Picture 1"/>
          <p:cNvPicPr>
            <a:picLocks noChangeAspect="1"/>
          </p:cNvPicPr>
          <p:nvPr/>
        </p:nvPicPr>
        <p:blipFill rotWithShape="1">
          <a:blip r:embed="rId3" cstate="email">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p:blipFill>
        <p:spPr>
          <a:xfrm>
            <a:off x="838200" y="3810000"/>
            <a:ext cx="7543800" cy="2057400"/>
          </a:xfrm>
          <a:prstGeom prst="rect">
            <a:avLst/>
          </a:prstGeom>
        </p:spPr>
      </p:pic>
      <p:sp>
        <p:nvSpPr>
          <p:cNvPr id="3" name="Slide Number Placeholder 2"/>
          <p:cNvSpPr>
            <a:spLocks noGrp="1"/>
          </p:cNvSpPr>
          <p:nvPr>
            <p:ph type="sldNum" sz="quarter" idx="4"/>
          </p:nvPr>
        </p:nvSpPr>
        <p:spPr/>
        <p:txBody>
          <a:bodyPr/>
          <a:lstStyle/>
          <a:p>
            <a:fld id="{92701AAA-C610-44FA-AAF6-900CDDFFB84A}" type="slidenum">
              <a:rPr lang="en-US" smtClean="0"/>
              <a:t>48</a:t>
            </a:fld>
            <a:endParaRPr lang="en-US" dirty="0"/>
          </a:p>
        </p:txBody>
      </p:sp>
    </p:spTree>
    <p:extLst>
      <p:ext uri="{BB962C8B-B14F-4D97-AF65-F5344CB8AC3E}">
        <p14:creationId xmlns:p14="http://schemas.microsoft.com/office/powerpoint/2010/main" val="2635229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059"/>
          <p:cNvSpPr txBox="1">
            <a:spLocks noChangeArrowheads="1"/>
          </p:cNvSpPr>
          <p:nvPr/>
        </p:nvSpPr>
        <p:spPr bwMode="auto">
          <a:xfrm>
            <a:off x="152400" y="990600"/>
            <a:ext cx="86868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lvl="1" indent="0">
              <a:buNone/>
              <a:defRPr/>
            </a:pPr>
            <a:r>
              <a:rPr lang="en-US" sz="2800" b="0" kern="0" dirty="0">
                <a:solidFill>
                  <a:schemeClr val="tx2"/>
                </a:solidFill>
                <a:latin typeface="Calibri" pitchFamily="34" charset="0"/>
                <a:cs typeface="Calibri" pitchFamily="34" charset="0"/>
              </a:rPr>
              <a:t>Pre-Disaster planning &amp; training.  Keep in mind:</a:t>
            </a:r>
          </a:p>
          <a:p>
            <a:pPr marL="342900" marR="0" lvl="1" indent="0" algn="l" defTabSz="914400" rtl="0" eaLnBrk="0" fontAlgn="base" latinLnBrk="0" hangingPunct="0">
              <a:spcBef>
                <a:spcPct val="30000"/>
              </a:spcBef>
              <a:spcAft>
                <a:spcPct val="0"/>
              </a:spcAft>
              <a:buClr>
                <a:srgbClr val="B0B1B3"/>
              </a:buClr>
              <a:buSzTx/>
              <a:buNone/>
              <a:tabLst/>
              <a:defRPr/>
            </a:pPr>
            <a:endParaRPr lang="en-US" sz="800" b="0" kern="0" dirty="0">
              <a:solidFill>
                <a:schemeClr val="tx2"/>
              </a:solidFill>
              <a:latin typeface="Calibri" pitchFamily="34" charset="0"/>
              <a:cs typeface="Calibri" pitchFamily="34" charset="0"/>
            </a:endParaRPr>
          </a:p>
          <a:p>
            <a:pPr marL="800100" lvl="1" indent="-457200">
              <a:defRPr/>
            </a:pPr>
            <a:r>
              <a:rPr lang="en-US" b="0" kern="0" dirty="0">
                <a:latin typeface="Calibri" pitchFamily="34" charset="0"/>
                <a:cs typeface="Calibri" pitchFamily="34" charset="0"/>
              </a:rPr>
              <a:t>Pre-event planning must be “outside the box”;</a:t>
            </a:r>
          </a:p>
          <a:p>
            <a:pPr marL="800100" lvl="1" indent="-457200">
              <a:defRPr/>
            </a:pPr>
            <a:r>
              <a:rPr lang="en-US" b="0" kern="0" dirty="0">
                <a:latin typeface="Calibri" pitchFamily="34" charset="0"/>
                <a:cs typeface="Calibri" pitchFamily="34" charset="0"/>
              </a:rPr>
              <a:t>Catastrophic events and the Stafford Act;</a:t>
            </a:r>
          </a:p>
          <a:p>
            <a:pPr marL="800100" lvl="1" indent="-457200">
              <a:defRPr/>
            </a:pPr>
            <a:r>
              <a:rPr lang="en-US" b="0" kern="0" dirty="0">
                <a:latin typeface="Calibri" pitchFamily="34" charset="0"/>
                <a:cs typeface="Calibri" pitchFamily="34" charset="0"/>
              </a:rPr>
              <a:t>Flood Damage is a direct consequence of floodplain investment actions, an unpopular fact;</a:t>
            </a:r>
          </a:p>
          <a:p>
            <a:pPr marL="800100" lvl="1" indent="-457200">
              <a:defRPr/>
            </a:pPr>
            <a:r>
              <a:rPr lang="en-US" b="0" kern="0" dirty="0">
                <a:latin typeface="Calibri" pitchFamily="34" charset="0"/>
                <a:cs typeface="Calibri" pitchFamily="34" charset="0"/>
              </a:rPr>
              <a:t>Mitigation actions aren’t always politically palatable with elected officials.  Politics surrounding FPM quickly becomes complicated;</a:t>
            </a:r>
          </a:p>
          <a:p>
            <a:pPr marL="800100" lvl="1" indent="-457200">
              <a:defRPr/>
            </a:pPr>
            <a:endParaRPr lang="en-US" b="0" kern="0" dirty="0">
              <a:latin typeface="Calibri" pitchFamily="34" charset="0"/>
              <a:cs typeface="Calibri" pitchFamily="34" charset="0"/>
            </a:endParaRPr>
          </a:p>
          <a:p>
            <a:pPr marL="800100" lvl="1" indent="-457200">
              <a:defRPr/>
            </a:pPr>
            <a:endParaRPr lang="en-US" b="0" kern="0" dirty="0">
              <a:latin typeface="Calibri" pitchFamily="34" charset="0"/>
              <a:cs typeface="Calibri" pitchFamily="34" charset="0"/>
            </a:endParaRPr>
          </a:p>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b="0" kern="0" dirty="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sp>
        <p:nvSpPr>
          <p:cNvPr id="9" name="Title 1"/>
          <p:cNvSpPr txBox="1">
            <a:spLocks/>
          </p:cNvSpPr>
          <p:nvPr/>
        </p:nvSpPr>
        <p:spPr bwMode="ltGray">
          <a:xfrm>
            <a:off x="457200" y="304800"/>
            <a:ext cx="7162800" cy="8683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1">
                    <a:lumMod val="75000"/>
                  </a:schemeClr>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a:solidFill>
                  <a:schemeClr val="bg1"/>
                </a:solidFill>
              </a:rPr>
              <a:t>Disaster Duty  </a:t>
            </a:r>
            <a:r>
              <a:rPr lang="en-US" sz="2400" kern="0" dirty="0">
                <a:solidFill>
                  <a:schemeClr val="bg1"/>
                </a:solidFill>
              </a:rPr>
              <a:t>(continued)</a:t>
            </a:r>
          </a:p>
        </p:txBody>
      </p:sp>
      <p:sp>
        <p:nvSpPr>
          <p:cNvPr id="2" name="Slide Number Placeholder 1"/>
          <p:cNvSpPr>
            <a:spLocks noGrp="1"/>
          </p:cNvSpPr>
          <p:nvPr>
            <p:ph type="sldNum" sz="quarter" idx="4"/>
          </p:nvPr>
        </p:nvSpPr>
        <p:spPr/>
        <p:txBody>
          <a:bodyPr/>
          <a:lstStyle/>
          <a:p>
            <a:fld id="{92701AAA-C610-44FA-AAF6-900CDDFFB84A}" type="slidenum">
              <a:rPr lang="en-US" smtClean="0"/>
              <a:t>49</a:t>
            </a:fld>
            <a:endParaRPr lang="en-US" dirty="0"/>
          </a:p>
        </p:txBody>
      </p:sp>
    </p:spTree>
    <p:extLst>
      <p:ext uri="{BB962C8B-B14F-4D97-AF65-F5344CB8AC3E}">
        <p14:creationId xmlns:p14="http://schemas.microsoft.com/office/powerpoint/2010/main" val="6422495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Scope</a:t>
            </a:r>
          </a:p>
        </p:txBody>
      </p:sp>
      <p:sp>
        <p:nvSpPr>
          <p:cNvPr id="5" name="Rectangle 2059"/>
          <p:cNvSpPr txBox="1">
            <a:spLocks noChangeArrowheads="1"/>
          </p:cNvSpPr>
          <p:nvPr/>
        </p:nvSpPr>
        <p:spPr bwMode="auto">
          <a:xfrm>
            <a:off x="152400" y="9906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This module includes the following eight topics:</a:t>
            </a:r>
          </a:p>
          <a:p>
            <a:pPr marL="342900" marR="0" lvl="1" indent="0" algn="l" defTabSz="914400" rtl="0" eaLnBrk="0" fontAlgn="base" latinLnBrk="0" hangingPunct="0">
              <a:spcBef>
                <a:spcPct val="30000"/>
              </a:spcBef>
              <a:spcAft>
                <a:spcPct val="0"/>
              </a:spcAft>
              <a:buClr>
                <a:srgbClr val="B0B1B3"/>
              </a:buClr>
              <a:buSzTx/>
              <a:buNone/>
              <a:tabLst/>
              <a:defRPr/>
            </a:pPr>
            <a:endParaRPr lang="en-US" sz="1600" b="0" kern="0" dirty="0">
              <a:solidFill>
                <a:schemeClr val="tx2"/>
              </a:solidFill>
              <a:latin typeface="Calibri" pitchFamily="34" charset="0"/>
              <a:cs typeface="Calibri" pitchFamily="34" charset="0"/>
            </a:endParaRPr>
          </a:p>
          <a:p>
            <a:pPr marL="685800" lvl="1" indent="-342900">
              <a:defRPr/>
            </a:pPr>
            <a:r>
              <a:rPr lang="en-US" b="0" kern="0" dirty="0">
                <a:latin typeface="Calibri" pitchFamily="34" charset="0"/>
                <a:cs typeface="Calibri" pitchFamily="34" charset="0"/>
              </a:rPr>
              <a:t>The State Floodplain Manager in Support of Pre and Post-Disaster Operations. (Objectives 11.1, 11.2, &amp; 11.3);</a:t>
            </a:r>
          </a:p>
          <a:p>
            <a:pPr marL="685800" lvl="1" indent="-342900">
              <a:defRPr/>
            </a:pPr>
            <a:r>
              <a:rPr lang="en-US" b="0" kern="0" dirty="0">
                <a:latin typeface="Calibri" pitchFamily="34" charset="0"/>
                <a:cs typeface="Calibri" pitchFamily="34" charset="0"/>
              </a:rPr>
              <a:t>The State Hazard Mitigation Officer’s Role. (Objective 11.3);</a:t>
            </a:r>
          </a:p>
          <a:p>
            <a:pPr marL="685800" lvl="1" indent="-342900">
              <a:defRPr/>
            </a:pPr>
            <a:r>
              <a:rPr lang="en-US" b="0" kern="0" dirty="0">
                <a:latin typeface="Calibri" pitchFamily="34" charset="0"/>
                <a:cs typeface="Calibri" pitchFamily="34" charset="0"/>
              </a:rPr>
              <a:t>The State Floodplain Manager’s Role. (Objective 11.3);</a:t>
            </a:r>
          </a:p>
          <a:p>
            <a:pPr marL="685800" lvl="1" indent="-342900">
              <a:defRPr/>
            </a:pPr>
            <a:endParaRPr lang="en-US" sz="3600" b="0" kern="0" dirty="0">
              <a:latin typeface="Calibri" pitchFamily="34" charset="0"/>
              <a:cs typeface="Calibri" pitchFamily="34" charset="0"/>
            </a:endParaRPr>
          </a:p>
        </p:txBody>
      </p:sp>
      <p:sp>
        <p:nvSpPr>
          <p:cNvPr id="3" name="Slide Number Placeholder 2"/>
          <p:cNvSpPr>
            <a:spLocks noGrp="1"/>
          </p:cNvSpPr>
          <p:nvPr>
            <p:ph type="sldNum" sz="quarter" idx="12"/>
          </p:nvPr>
        </p:nvSpPr>
        <p:spPr/>
        <p:txBody>
          <a:bodyPr/>
          <a:lstStyle/>
          <a:p>
            <a:fld id="{92701AAA-C610-44FA-AAF6-900CDDFFB84A}" type="slidenum">
              <a:rPr lang="en-US" smtClean="0"/>
              <a:t>5</a:t>
            </a:fld>
            <a:endParaRPr lang="en-US" dirty="0"/>
          </a:p>
        </p:txBody>
      </p:sp>
    </p:spTree>
    <p:extLst>
      <p:ext uri="{BB962C8B-B14F-4D97-AF65-F5344CB8AC3E}">
        <p14:creationId xmlns:p14="http://schemas.microsoft.com/office/powerpoint/2010/main" val="32500987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059"/>
          <p:cNvSpPr txBox="1">
            <a:spLocks noChangeArrowheads="1"/>
          </p:cNvSpPr>
          <p:nvPr/>
        </p:nvSpPr>
        <p:spPr bwMode="auto">
          <a:xfrm>
            <a:off x="152400" y="990600"/>
            <a:ext cx="81534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lvl="1" indent="0">
              <a:buNone/>
              <a:defRPr/>
            </a:pPr>
            <a:r>
              <a:rPr lang="en-US" sz="2800" b="0" kern="0" dirty="0">
                <a:solidFill>
                  <a:schemeClr val="tx2"/>
                </a:solidFill>
                <a:latin typeface="Calibri" pitchFamily="34" charset="0"/>
                <a:cs typeface="Calibri" pitchFamily="34" charset="0"/>
              </a:rPr>
              <a:t>Keep in mind:  </a:t>
            </a:r>
            <a:r>
              <a:rPr lang="en-US" sz="1400" b="0" kern="0" dirty="0">
                <a:solidFill>
                  <a:schemeClr val="tx2"/>
                </a:solidFill>
                <a:latin typeface="Calibri" pitchFamily="34" charset="0"/>
                <a:cs typeface="Calibri" pitchFamily="34" charset="0"/>
              </a:rPr>
              <a:t>(continued)</a:t>
            </a:r>
          </a:p>
          <a:p>
            <a:pPr marL="342900" marR="0" lvl="1" indent="0" algn="l" defTabSz="914400" rtl="0" eaLnBrk="0" fontAlgn="base" latinLnBrk="0" hangingPunct="0">
              <a:spcBef>
                <a:spcPct val="30000"/>
              </a:spcBef>
              <a:spcAft>
                <a:spcPct val="0"/>
              </a:spcAft>
              <a:buClr>
                <a:srgbClr val="B0B1B3"/>
              </a:buClr>
              <a:buSzTx/>
              <a:buNone/>
              <a:tabLst/>
              <a:defRPr/>
            </a:pPr>
            <a:endParaRPr lang="en-US" sz="800" b="0" kern="0" dirty="0">
              <a:solidFill>
                <a:schemeClr val="tx2"/>
              </a:solidFill>
              <a:latin typeface="Calibri" pitchFamily="34" charset="0"/>
              <a:cs typeface="Calibri" pitchFamily="34" charset="0"/>
            </a:endParaRPr>
          </a:p>
          <a:p>
            <a:pPr marL="800100" lvl="1" indent="-457200">
              <a:defRPr/>
            </a:pPr>
            <a:r>
              <a:rPr lang="en-US" b="0" kern="0" dirty="0">
                <a:latin typeface="Calibri" pitchFamily="34" charset="0"/>
                <a:cs typeface="Calibri" pitchFamily="34" charset="0"/>
              </a:rPr>
              <a:t>Have prepared “talking points” to brief politicians on why mitigating (not just restoring) a community is the right thing to do;</a:t>
            </a:r>
          </a:p>
          <a:p>
            <a:pPr marL="800100" lvl="1" indent="-457200">
              <a:defRPr/>
            </a:pPr>
            <a:r>
              <a:rPr lang="en-US" b="0" kern="0" dirty="0">
                <a:latin typeface="Calibri" pitchFamily="34" charset="0"/>
                <a:cs typeface="Calibri" pitchFamily="34" charset="0"/>
              </a:rPr>
              <a:t>Think about future costs avoided and impact to people and property;</a:t>
            </a: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sp>
        <p:nvSpPr>
          <p:cNvPr id="9" name="Title 1"/>
          <p:cNvSpPr txBox="1">
            <a:spLocks/>
          </p:cNvSpPr>
          <p:nvPr/>
        </p:nvSpPr>
        <p:spPr bwMode="ltGray">
          <a:xfrm>
            <a:off x="457200" y="304800"/>
            <a:ext cx="7162800" cy="8683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1">
                    <a:lumMod val="75000"/>
                  </a:schemeClr>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a:solidFill>
                  <a:schemeClr val="bg1"/>
                </a:solidFill>
              </a:rPr>
              <a:t>Disaster Duty  </a:t>
            </a:r>
            <a:r>
              <a:rPr lang="en-US" sz="2400" kern="0" dirty="0">
                <a:solidFill>
                  <a:schemeClr val="bg1"/>
                </a:solidFill>
              </a:rPr>
              <a:t>(continued)</a:t>
            </a:r>
          </a:p>
        </p:txBody>
      </p:sp>
      <p:sp>
        <p:nvSpPr>
          <p:cNvPr id="2" name="Slide Number Placeholder 1"/>
          <p:cNvSpPr>
            <a:spLocks noGrp="1"/>
          </p:cNvSpPr>
          <p:nvPr>
            <p:ph type="sldNum" sz="quarter" idx="4"/>
          </p:nvPr>
        </p:nvSpPr>
        <p:spPr/>
        <p:txBody>
          <a:bodyPr/>
          <a:lstStyle/>
          <a:p>
            <a:fld id="{92701AAA-C610-44FA-AAF6-900CDDFFB84A}" type="slidenum">
              <a:rPr lang="en-US" smtClean="0"/>
              <a:t>50</a:t>
            </a:fld>
            <a:endParaRPr lang="en-US" dirty="0"/>
          </a:p>
        </p:txBody>
      </p:sp>
    </p:spTree>
    <p:extLst>
      <p:ext uri="{BB962C8B-B14F-4D97-AF65-F5344CB8AC3E}">
        <p14:creationId xmlns:p14="http://schemas.microsoft.com/office/powerpoint/2010/main" val="21543283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059"/>
          <p:cNvSpPr txBox="1">
            <a:spLocks noChangeArrowheads="1"/>
          </p:cNvSpPr>
          <p:nvPr/>
        </p:nvSpPr>
        <p:spPr bwMode="auto">
          <a:xfrm>
            <a:off x="152400" y="990600"/>
            <a:ext cx="81534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lvl="1" indent="0">
              <a:buNone/>
              <a:defRPr/>
            </a:pPr>
            <a:r>
              <a:rPr lang="en-US" sz="2800" b="0" kern="0" dirty="0">
                <a:solidFill>
                  <a:schemeClr val="tx2"/>
                </a:solidFill>
                <a:latin typeface="Calibri" pitchFamily="34" charset="0"/>
                <a:cs typeface="Calibri" pitchFamily="34" charset="0"/>
              </a:rPr>
              <a:t>Keep in mind:  </a:t>
            </a:r>
            <a:r>
              <a:rPr lang="en-US" sz="1400" b="0" kern="0" dirty="0">
                <a:solidFill>
                  <a:schemeClr val="tx2"/>
                </a:solidFill>
                <a:latin typeface="Calibri" pitchFamily="34" charset="0"/>
                <a:cs typeface="Calibri" pitchFamily="34" charset="0"/>
              </a:rPr>
              <a:t>(continued)</a:t>
            </a:r>
          </a:p>
          <a:p>
            <a:pPr marL="342900" marR="0" lvl="1" indent="0" algn="l" defTabSz="914400" rtl="0" eaLnBrk="0" fontAlgn="base" latinLnBrk="0" hangingPunct="0">
              <a:spcBef>
                <a:spcPct val="30000"/>
              </a:spcBef>
              <a:spcAft>
                <a:spcPct val="0"/>
              </a:spcAft>
              <a:buClr>
                <a:srgbClr val="B0B1B3"/>
              </a:buClr>
              <a:buSzTx/>
              <a:buNone/>
              <a:tabLst/>
              <a:defRPr/>
            </a:pPr>
            <a:endParaRPr lang="en-US" sz="800" b="0" kern="0" dirty="0">
              <a:solidFill>
                <a:schemeClr val="tx2"/>
              </a:solidFill>
              <a:latin typeface="Calibri" pitchFamily="34" charset="0"/>
              <a:cs typeface="Calibri" pitchFamily="34" charset="0"/>
            </a:endParaRPr>
          </a:p>
          <a:p>
            <a:pPr marL="800100" lvl="1" indent="-457200">
              <a:defRPr/>
            </a:pPr>
            <a:r>
              <a:rPr lang="en-US" b="0" kern="0" dirty="0">
                <a:latin typeface="Calibri" pitchFamily="34" charset="0"/>
                <a:cs typeface="Calibri" pitchFamily="34" charset="0"/>
              </a:rPr>
              <a:t>Citizens will be devastated, choose your words carefully;</a:t>
            </a:r>
          </a:p>
          <a:p>
            <a:pPr marL="800100" lvl="1" indent="-457200">
              <a:defRPr/>
            </a:pPr>
            <a:r>
              <a:rPr lang="en-US" b="0" kern="0" dirty="0">
                <a:latin typeface="Calibri" pitchFamily="34" charset="0"/>
                <a:cs typeface="Calibri" pitchFamily="34" charset="0"/>
              </a:rPr>
              <a:t>Many citizens who live in the SFHA really don’t know what that entails/means;</a:t>
            </a:r>
          </a:p>
          <a:p>
            <a:pPr marL="800100" lvl="1" indent="-457200">
              <a:defRPr/>
            </a:pPr>
            <a:r>
              <a:rPr lang="en-US" b="0" kern="0" dirty="0">
                <a:latin typeface="Calibri" pitchFamily="34" charset="0"/>
                <a:cs typeface="Calibri" pitchFamily="34" charset="0"/>
              </a:rPr>
              <a:t>Every FEMA program doesn’t know the NFIP regulations impacts its silo;</a:t>
            </a:r>
          </a:p>
          <a:p>
            <a:pPr marL="800100" lvl="1" indent="-457200">
              <a:defRPr/>
            </a:pPr>
            <a:r>
              <a:rPr lang="en-US" b="0" kern="0" dirty="0">
                <a:latin typeface="Calibri" pitchFamily="34" charset="0"/>
                <a:cs typeface="Calibri" pitchFamily="34" charset="0"/>
              </a:rPr>
              <a:t>The public will be confused by all the inspections/assessments made by multiple people;</a:t>
            </a:r>
          </a:p>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b="0" kern="0" dirty="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sp>
        <p:nvSpPr>
          <p:cNvPr id="9" name="Title 1"/>
          <p:cNvSpPr txBox="1">
            <a:spLocks/>
          </p:cNvSpPr>
          <p:nvPr/>
        </p:nvSpPr>
        <p:spPr bwMode="ltGray">
          <a:xfrm>
            <a:off x="457200" y="304800"/>
            <a:ext cx="7162800" cy="8683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1">
                    <a:lumMod val="75000"/>
                  </a:schemeClr>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a:solidFill>
                  <a:schemeClr val="bg1"/>
                </a:solidFill>
              </a:rPr>
              <a:t>Disaster Duty  </a:t>
            </a:r>
            <a:r>
              <a:rPr lang="en-US" sz="2400" kern="0" dirty="0">
                <a:solidFill>
                  <a:schemeClr val="bg1"/>
                </a:solidFill>
              </a:rPr>
              <a:t>(continued)</a:t>
            </a:r>
          </a:p>
        </p:txBody>
      </p:sp>
      <p:sp>
        <p:nvSpPr>
          <p:cNvPr id="2" name="Slide Number Placeholder 1"/>
          <p:cNvSpPr>
            <a:spLocks noGrp="1"/>
          </p:cNvSpPr>
          <p:nvPr>
            <p:ph type="sldNum" sz="quarter" idx="4"/>
          </p:nvPr>
        </p:nvSpPr>
        <p:spPr/>
        <p:txBody>
          <a:bodyPr/>
          <a:lstStyle/>
          <a:p>
            <a:fld id="{92701AAA-C610-44FA-AAF6-900CDDFFB84A}" type="slidenum">
              <a:rPr lang="en-US" smtClean="0"/>
              <a:t>51</a:t>
            </a:fld>
            <a:endParaRPr lang="en-US" dirty="0"/>
          </a:p>
        </p:txBody>
      </p:sp>
    </p:spTree>
    <p:extLst>
      <p:ext uri="{BB962C8B-B14F-4D97-AF65-F5344CB8AC3E}">
        <p14:creationId xmlns:p14="http://schemas.microsoft.com/office/powerpoint/2010/main" val="7973048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059"/>
          <p:cNvSpPr txBox="1">
            <a:spLocks noChangeArrowheads="1"/>
          </p:cNvSpPr>
          <p:nvPr/>
        </p:nvSpPr>
        <p:spPr bwMode="auto">
          <a:xfrm>
            <a:off x="152400" y="990600"/>
            <a:ext cx="86868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Keep in mind:  </a:t>
            </a:r>
            <a:r>
              <a:rPr lang="en-US" sz="1400" b="0" kern="0" dirty="0">
                <a:solidFill>
                  <a:schemeClr val="tx2"/>
                </a:solidFill>
                <a:latin typeface="Calibri" pitchFamily="34" charset="0"/>
                <a:cs typeface="Calibri" pitchFamily="34" charset="0"/>
              </a:rPr>
              <a:t>(continued)</a:t>
            </a:r>
          </a:p>
          <a:p>
            <a:pPr marL="342900" marR="0" lvl="1" indent="0" algn="l" defTabSz="914400" rtl="0" eaLnBrk="0" fontAlgn="base" latinLnBrk="0" hangingPunct="0">
              <a:spcBef>
                <a:spcPct val="30000"/>
              </a:spcBef>
              <a:spcAft>
                <a:spcPct val="0"/>
              </a:spcAft>
              <a:buClr>
                <a:srgbClr val="B0B1B3"/>
              </a:buClr>
              <a:buSzTx/>
              <a:buNone/>
              <a:tabLst/>
              <a:defRPr/>
            </a:pPr>
            <a:endParaRPr lang="en-US" sz="800" b="0" kern="0" dirty="0">
              <a:solidFill>
                <a:schemeClr val="tx2"/>
              </a:solidFill>
              <a:latin typeface="Calibri" pitchFamily="34" charset="0"/>
              <a:cs typeface="Calibri" pitchFamily="34" charset="0"/>
            </a:endParaRPr>
          </a:p>
          <a:p>
            <a:pPr marL="800100" lvl="1" indent="-457200">
              <a:defRPr/>
            </a:pPr>
            <a:r>
              <a:rPr lang="en-US" b="0" kern="0" dirty="0">
                <a:latin typeface="Calibri" pitchFamily="34" charset="0"/>
                <a:cs typeface="Calibri" pitchFamily="34" charset="0"/>
              </a:rPr>
              <a:t>The FEMA reservist may know less than you;</a:t>
            </a:r>
          </a:p>
          <a:p>
            <a:pPr marL="800100" lvl="1" indent="-457200">
              <a:defRPr/>
            </a:pPr>
            <a:r>
              <a:rPr lang="en-US" b="0" kern="0" dirty="0">
                <a:latin typeface="Calibri" pitchFamily="34" charset="0"/>
                <a:cs typeface="Calibri" pitchFamily="34" charset="0"/>
              </a:rPr>
              <a:t>The volunteer organizations will move in and start repairs without local FPM  or your office’s oversight;</a:t>
            </a:r>
          </a:p>
          <a:p>
            <a:pPr marL="800100" lvl="1" indent="-457200">
              <a:defRPr/>
            </a:pPr>
            <a:r>
              <a:rPr lang="en-US" b="0" kern="0" dirty="0">
                <a:latin typeface="Calibri" pitchFamily="34" charset="0"/>
                <a:cs typeface="Calibri" pitchFamily="34" charset="0"/>
              </a:rPr>
              <a:t>Every document you release will be critiqued, time the release of information to match the EM phases;</a:t>
            </a:r>
          </a:p>
          <a:p>
            <a:pPr marL="800100" lvl="1" indent="-457200">
              <a:defRPr/>
            </a:pPr>
            <a:r>
              <a:rPr lang="en-US" b="0" kern="0" dirty="0">
                <a:latin typeface="Calibri" pitchFamily="34" charset="0"/>
                <a:cs typeface="Calibri" pitchFamily="34" charset="0"/>
              </a:rPr>
              <a:t>People will complain, and;</a:t>
            </a:r>
          </a:p>
          <a:p>
            <a:pPr marL="800100" lvl="1" indent="-457200">
              <a:defRPr/>
            </a:pPr>
            <a:r>
              <a:rPr lang="en-US" b="0" kern="0" dirty="0">
                <a:latin typeface="Calibri" pitchFamily="34" charset="0"/>
                <a:cs typeface="Calibri" pitchFamily="34" charset="0"/>
              </a:rPr>
              <a:t>You won’t have all the answers, all the time.</a:t>
            </a:r>
          </a:p>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b="0" kern="0" dirty="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sp>
        <p:nvSpPr>
          <p:cNvPr id="9" name="Title 1"/>
          <p:cNvSpPr txBox="1">
            <a:spLocks/>
          </p:cNvSpPr>
          <p:nvPr/>
        </p:nvSpPr>
        <p:spPr bwMode="ltGray">
          <a:xfrm>
            <a:off x="457200" y="304800"/>
            <a:ext cx="7162800" cy="8683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1">
                    <a:lumMod val="75000"/>
                  </a:schemeClr>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a:solidFill>
                  <a:schemeClr val="bg1"/>
                </a:solidFill>
              </a:rPr>
              <a:t>Disaster Duty  </a:t>
            </a:r>
            <a:r>
              <a:rPr lang="en-US" sz="2400" kern="0" dirty="0">
                <a:solidFill>
                  <a:schemeClr val="bg1"/>
                </a:solidFill>
              </a:rPr>
              <a:t>(continued)</a:t>
            </a:r>
          </a:p>
        </p:txBody>
      </p:sp>
      <p:sp>
        <p:nvSpPr>
          <p:cNvPr id="2" name="Slide Number Placeholder 1"/>
          <p:cNvSpPr>
            <a:spLocks noGrp="1"/>
          </p:cNvSpPr>
          <p:nvPr>
            <p:ph type="sldNum" sz="quarter" idx="4"/>
          </p:nvPr>
        </p:nvSpPr>
        <p:spPr/>
        <p:txBody>
          <a:bodyPr/>
          <a:lstStyle/>
          <a:p>
            <a:fld id="{92701AAA-C610-44FA-AAF6-900CDDFFB84A}" type="slidenum">
              <a:rPr lang="en-US" smtClean="0"/>
              <a:t>52</a:t>
            </a:fld>
            <a:endParaRPr lang="en-US" dirty="0"/>
          </a:p>
        </p:txBody>
      </p:sp>
    </p:spTree>
    <p:extLst>
      <p:ext uri="{BB962C8B-B14F-4D97-AF65-F5344CB8AC3E}">
        <p14:creationId xmlns:p14="http://schemas.microsoft.com/office/powerpoint/2010/main" val="145427340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059"/>
          <p:cNvSpPr txBox="1">
            <a:spLocks noChangeArrowheads="1"/>
          </p:cNvSpPr>
          <p:nvPr/>
        </p:nvSpPr>
        <p:spPr bwMode="auto">
          <a:xfrm>
            <a:off x="152400" y="990600"/>
            <a:ext cx="86868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Keep in mind:  </a:t>
            </a:r>
            <a:r>
              <a:rPr lang="en-US" sz="1400" b="0" kern="0" dirty="0">
                <a:solidFill>
                  <a:schemeClr val="tx2"/>
                </a:solidFill>
                <a:latin typeface="Calibri" pitchFamily="34" charset="0"/>
                <a:cs typeface="Calibri" pitchFamily="34" charset="0"/>
              </a:rPr>
              <a:t>(continued)</a:t>
            </a:r>
          </a:p>
          <a:p>
            <a:pPr marL="342900" marR="0" lvl="1" indent="0" algn="l" defTabSz="914400" rtl="0" eaLnBrk="0" fontAlgn="base" latinLnBrk="0" hangingPunct="0">
              <a:spcBef>
                <a:spcPct val="30000"/>
              </a:spcBef>
              <a:spcAft>
                <a:spcPct val="0"/>
              </a:spcAft>
              <a:buClr>
                <a:srgbClr val="B0B1B3"/>
              </a:buClr>
              <a:buSzTx/>
              <a:buNone/>
              <a:tabLst/>
              <a:defRPr/>
            </a:pPr>
            <a:endParaRPr lang="en-US" sz="800" b="0" kern="0" dirty="0">
              <a:solidFill>
                <a:schemeClr val="tx2"/>
              </a:solidFill>
              <a:latin typeface="Calibri" pitchFamily="34" charset="0"/>
              <a:cs typeface="Calibri" pitchFamily="34" charset="0"/>
            </a:endParaRPr>
          </a:p>
          <a:p>
            <a:pPr marL="800100" lvl="1" indent="-457200">
              <a:defRPr/>
            </a:pPr>
            <a:r>
              <a:rPr lang="en-US" b="0" kern="0" dirty="0">
                <a:latin typeface="Calibri" pitchFamily="34" charset="0"/>
                <a:cs typeface="Calibri" pitchFamily="34" charset="0"/>
              </a:rPr>
              <a:t>Recovery will be a marathon, not a sprint;</a:t>
            </a:r>
          </a:p>
          <a:p>
            <a:pPr marL="800100" lvl="1" indent="-457200">
              <a:defRPr/>
            </a:pPr>
            <a:r>
              <a:rPr lang="en-US" b="0" kern="0" dirty="0">
                <a:latin typeface="Calibri" pitchFamily="34" charset="0"/>
                <a:cs typeface="Calibri" pitchFamily="34" charset="0"/>
              </a:rPr>
              <a:t>Enforcement of the local flood damage prevention ordinance and any state regulations will be a challenge;</a:t>
            </a:r>
          </a:p>
          <a:p>
            <a:pPr marL="800100" lvl="1" indent="-457200">
              <a:defRPr/>
            </a:pPr>
            <a:r>
              <a:rPr lang="en-US" b="0" kern="0" dirty="0">
                <a:latin typeface="Calibri" pitchFamily="34" charset="0"/>
                <a:cs typeface="Calibri" pitchFamily="34" charset="0"/>
              </a:rPr>
              <a:t>Be prepared to address any potential mitigation opportunities that present themselves;</a:t>
            </a:r>
          </a:p>
          <a:p>
            <a:pPr marL="800100" lvl="1" indent="-457200">
              <a:defRPr/>
            </a:pPr>
            <a:r>
              <a:rPr lang="en-US" b="0" kern="0" dirty="0">
                <a:latin typeface="Calibri" pitchFamily="34" charset="0"/>
                <a:cs typeface="Calibri" pitchFamily="34" charset="0"/>
              </a:rPr>
              <a:t>Be prepared to “feed the beast” with                               media opportunities, and;</a:t>
            </a:r>
          </a:p>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b="0" kern="0" dirty="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sp>
        <p:nvSpPr>
          <p:cNvPr id="9" name="Title 1"/>
          <p:cNvSpPr txBox="1">
            <a:spLocks/>
          </p:cNvSpPr>
          <p:nvPr/>
        </p:nvSpPr>
        <p:spPr bwMode="ltGray">
          <a:xfrm>
            <a:off x="457200" y="304800"/>
            <a:ext cx="7162800" cy="8683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1">
                    <a:lumMod val="75000"/>
                  </a:schemeClr>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a:solidFill>
                  <a:schemeClr val="bg1"/>
                </a:solidFill>
              </a:rPr>
              <a:t>Disaster Duty  </a:t>
            </a:r>
            <a:r>
              <a:rPr lang="en-US" sz="2400" kern="0" dirty="0">
                <a:solidFill>
                  <a:schemeClr val="bg1"/>
                </a:solidFill>
              </a:rPr>
              <a:t>(continued)</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63965" y="4381500"/>
            <a:ext cx="1312069" cy="1749425"/>
          </a:xfrm>
          <a:prstGeom prst="rect">
            <a:avLst/>
          </a:prstGeom>
          <a:ln>
            <a:noFill/>
          </a:ln>
          <a:effectLst>
            <a:outerShdw blurRad="292100" dist="139700" dir="2700000" algn="tl" rotWithShape="0">
              <a:srgbClr val="333333">
                <a:alpha val="65000"/>
              </a:srgbClr>
            </a:outerShdw>
          </a:effectLst>
        </p:spPr>
      </p:pic>
      <p:sp>
        <p:nvSpPr>
          <p:cNvPr id="2" name="Slide Number Placeholder 1"/>
          <p:cNvSpPr>
            <a:spLocks noGrp="1"/>
          </p:cNvSpPr>
          <p:nvPr>
            <p:ph type="sldNum" sz="quarter" idx="4"/>
          </p:nvPr>
        </p:nvSpPr>
        <p:spPr/>
        <p:txBody>
          <a:bodyPr/>
          <a:lstStyle/>
          <a:p>
            <a:fld id="{92701AAA-C610-44FA-AAF6-900CDDFFB84A}" type="slidenum">
              <a:rPr lang="en-US" smtClean="0"/>
              <a:t>53</a:t>
            </a:fld>
            <a:endParaRPr lang="en-US" dirty="0"/>
          </a:p>
        </p:txBody>
      </p:sp>
      <p:sp>
        <p:nvSpPr>
          <p:cNvPr id="6" name="TextBox 5"/>
          <p:cNvSpPr txBox="1"/>
          <p:nvPr/>
        </p:nvSpPr>
        <p:spPr>
          <a:xfrm>
            <a:off x="4624467" y="5968226"/>
            <a:ext cx="1928733" cy="276999"/>
          </a:xfrm>
          <a:prstGeom prst="rect">
            <a:avLst/>
          </a:prstGeom>
          <a:noFill/>
        </p:spPr>
        <p:txBody>
          <a:bodyPr wrap="none" rtlCol="0">
            <a:spAutoFit/>
          </a:bodyPr>
          <a:lstStyle/>
          <a:p>
            <a:r>
              <a:rPr lang="en-US" sz="1200" dirty="0"/>
              <a:t>Photo courtesy of  MEMA</a:t>
            </a:r>
          </a:p>
        </p:txBody>
      </p:sp>
    </p:spTree>
    <p:extLst>
      <p:ext uri="{BB962C8B-B14F-4D97-AF65-F5344CB8AC3E}">
        <p14:creationId xmlns:p14="http://schemas.microsoft.com/office/powerpoint/2010/main" val="11437287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059"/>
          <p:cNvSpPr txBox="1">
            <a:spLocks noChangeArrowheads="1"/>
          </p:cNvSpPr>
          <p:nvPr/>
        </p:nvSpPr>
        <p:spPr bwMode="auto">
          <a:xfrm>
            <a:off x="152400" y="990600"/>
            <a:ext cx="86868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Keep in mind:  </a:t>
            </a:r>
            <a:r>
              <a:rPr lang="en-US" sz="1400" b="0" kern="0" dirty="0">
                <a:solidFill>
                  <a:schemeClr val="tx2"/>
                </a:solidFill>
                <a:latin typeface="Calibri" pitchFamily="34" charset="0"/>
                <a:cs typeface="Calibri" pitchFamily="34" charset="0"/>
              </a:rPr>
              <a:t>(conclusion)</a:t>
            </a:r>
          </a:p>
          <a:p>
            <a:pPr marL="342900" marR="0" lvl="1" indent="0" algn="l" defTabSz="914400" rtl="0" eaLnBrk="0" fontAlgn="base" latinLnBrk="0" hangingPunct="0">
              <a:spcBef>
                <a:spcPct val="30000"/>
              </a:spcBef>
              <a:spcAft>
                <a:spcPct val="0"/>
              </a:spcAft>
              <a:buClr>
                <a:srgbClr val="B0B1B3"/>
              </a:buClr>
              <a:buSzTx/>
              <a:buNone/>
              <a:tabLst/>
              <a:defRPr/>
            </a:pPr>
            <a:endParaRPr lang="en-US" sz="800" b="0" kern="0" dirty="0">
              <a:solidFill>
                <a:schemeClr val="tx2"/>
              </a:solidFill>
              <a:latin typeface="Calibri" pitchFamily="34" charset="0"/>
              <a:cs typeface="Calibri" pitchFamily="34" charset="0"/>
            </a:endParaRPr>
          </a:p>
          <a:p>
            <a:pPr marL="800100" lvl="1" indent="-457200">
              <a:defRPr/>
            </a:pPr>
            <a:r>
              <a:rPr lang="en-US" b="0" kern="0" dirty="0">
                <a:latin typeface="Calibri" pitchFamily="34" charset="0"/>
                <a:cs typeface="Calibri" pitchFamily="34" charset="0"/>
              </a:rPr>
              <a:t>Establish a simple message for FPM and EM to get behind.  Perhaps something like:</a:t>
            </a:r>
          </a:p>
          <a:p>
            <a:pPr marL="1131888" lvl="2" indent="-457200">
              <a:defRPr/>
            </a:pPr>
            <a:r>
              <a:rPr lang="en-US" sz="2600" b="0" kern="0" dirty="0">
                <a:latin typeface="Calibri" pitchFamily="34" charset="0"/>
                <a:cs typeface="Calibri" pitchFamily="34" charset="0"/>
              </a:rPr>
              <a:t>The Risk is Real.  Mitigating now to create a better position in the future is the right thing to do.</a:t>
            </a:r>
          </a:p>
          <a:p>
            <a:pPr marL="1131888" lvl="2" indent="-457200">
              <a:defRPr/>
            </a:pPr>
            <a:r>
              <a:rPr lang="en-US" sz="2600" b="0" kern="0" dirty="0">
                <a:latin typeface="Calibri" pitchFamily="34" charset="0"/>
                <a:cs typeface="Calibri" pitchFamily="34" charset="0"/>
              </a:rPr>
              <a:t>Your agency and EM (if they are different) know what works, such as Floodproofing, relocating, elevating and demolishing.</a:t>
            </a:r>
          </a:p>
          <a:p>
            <a:pPr marL="1131888" lvl="2" indent="-457200">
              <a:defRPr/>
            </a:pPr>
            <a:r>
              <a:rPr lang="en-US" sz="2600" b="0" kern="0" dirty="0">
                <a:latin typeface="Calibri" pitchFamily="34" charset="0"/>
                <a:cs typeface="Calibri" pitchFamily="34" charset="0"/>
              </a:rPr>
              <a:t>Disaster brings with it both resources and opportunities.</a:t>
            </a: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sp>
        <p:nvSpPr>
          <p:cNvPr id="9" name="Title 1"/>
          <p:cNvSpPr txBox="1">
            <a:spLocks/>
          </p:cNvSpPr>
          <p:nvPr/>
        </p:nvSpPr>
        <p:spPr bwMode="ltGray">
          <a:xfrm>
            <a:off x="457200" y="304800"/>
            <a:ext cx="7162800" cy="8683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1">
                    <a:lumMod val="75000"/>
                  </a:schemeClr>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a:solidFill>
                  <a:schemeClr val="bg1"/>
                </a:solidFill>
              </a:rPr>
              <a:t>Disaster Duty  </a:t>
            </a:r>
            <a:r>
              <a:rPr lang="en-US" sz="2400" kern="0" dirty="0">
                <a:solidFill>
                  <a:schemeClr val="bg1"/>
                </a:solidFill>
              </a:rPr>
              <a:t>(continued)</a:t>
            </a:r>
          </a:p>
        </p:txBody>
      </p:sp>
      <p:sp>
        <p:nvSpPr>
          <p:cNvPr id="2" name="Slide Number Placeholder 1"/>
          <p:cNvSpPr>
            <a:spLocks noGrp="1"/>
          </p:cNvSpPr>
          <p:nvPr>
            <p:ph type="sldNum" sz="quarter" idx="4"/>
          </p:nvPr>
        </p:nvSpPr>
        <p:spPr/>
        <p:txBody>
          <a:bodyPr/>
          <a:lstStyle/>
          <a:p>
            <a:fld id="{92701AAA-C610-44FA-AAF6-900CDDFFB84A}" type="slidenum">
              <a:rPr lang="en-US" smtClean="0"/>
              <a:t>54</a:t>
            </a:fld>
            <a:endParaRPr lang="en-US" dirty="0"/>
          </a:p>
        </p:txBody>
      </p:sp>
    </p:spTree>
    <p:extLst>
      <p:ext uri="{BB962C8B-B14F-4D97-AF65-F5344CB8AC3E}">
        <p14:creationId xmlns:p14="http://schemas.microsoft.com/office/powerpoint/2010/main" val="5153602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059"/>
          <p:cNvSpPr txBox="1">
            <a:spLocks noChangeArrowheads="1"/>
          </p:cNvSpPr>
          <p:nvPr/>
        </p:nvSpPr>
        <p:spPr bwMode="auto">
          <a:xfrm>
            <a:off x="152400" y="990600"/>
            <a:ext cx="81534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Post-Disaster, you should perform three primary roles:  </a:t>
            </a:r>
            <a:endParaRPr lang="en-US" sz="1400" b="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endParaRPr lang="en-US" sz="800" b="0" kern="0" dirty="0">
              <a:solidFill>
                <a:schemeClr val="tx2"/>
              </a:solidFill>
              <a:latin typeface="Calibri" pitchFamily="34" charset="0"/>
              <a:cs typeface="Calibri" pitchFamily="34" charset="0"/>
            </a:endParaRPr>
          </a:p>
          <a:p>
            <a:pPr marL="800100" lvl="1" indent="-457200">
              <a:defRPr/>
            </a:pPr>
            <a:r>
              <a:rPr lang="en-US" b="0" kern="0" dirty="0">
                <a:latin typeface="Calibri" pitchFamily="34" charset="0"/>
                <a:cs typeface="Calibri" pitchFamily="34" charset="0"/>
              </a:rPr>
              <a:t>Monitoring and assessment (i.e. participation at the SEOC and JFO;</a:t>
            </a:r>
          </a:p>
          <a:p>
            <a:pPr marL="800100" lvl="1" indent="-457200">
              <a:defRPr/>
            </a:pPr>
            <a:r>
              <a:rPr lang="en-US" b="0" kern="0" dirty="0">
                <a:latin typeface="Calibri" pitchFamily="34" charset="0"/>
                <a:cs typeface="Calibri" pitchFamily="34" charset="0"/>
              </a:rPr>
              <a:t>Collection, processing and dissemination of damage information (i.e. to support NFIP compliance, identification of mitigation opportunities, build record of damage history, and;</a:t>
            </a:r>
          </a:p>
          <a:p>
            <a:pPr marL="800100" lvl="1" indent="-457200">
              <a:defRPr/>
            </a:pPr>
            <a:r>
              <a:rPr lang="en-US" b="0" kern="0" dirty="0">
                <a:latin typeface="Calibri" pitchFamily="34" charset="0"/>
                <a:cs typeface="Calibri" pitchFamily="34" charset="0"/>
              </a:rPr>
              <a:t>Participation in recovery assistance to communities.</a:t>
            </a:r>
          </a:p>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b="0" kern="0" dirty="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sp>
        <p:nvSpPr>
          <p:cNvPr id="9" name="Title 1"/>
          <p:cNvSpPr txBox="1">
            <a:spLocks/>
          </p:cNvSpPr>
          <p:nvPr/>
        </p:nvSpPr>
        <p:spPr bwMode="ltGray">
          <a:xfrm>
            <a:off x="457200" y="304800"/>
            <a:ext cx="7162800" cy="8683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1">
                    <a:lumMod val="75000"/>
                  </a:schemeClr>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a:solidFill>
                  <a:schemeClr val="bg1"/>
                </a:solidFill>
              </a:rPr>
              <a:t>Disaster Duty  </a:t>
            </a:r>
            <a:r>
              <a:rPr lang="en-US" sz="2400" kern="0" dirty="0">
                <a:solidFill>
                  <a:schemeClr val="bg1"/>
                </a:solidFill>
              </a:rPr>
              <a:t>(continued)</a:t>
            </a:r>
          </a:p>
        </p:txBody>
      </p:sp>
      <p:sp>
        <p:nvSpPr>
          <p:cNvPr id="2" name="Slide Number Placeholder 1"/>
          <p:cNvSpPr>
            <a:spLocks noGrp="1"/>
          </p:cNvSpPr>
          <p:nvPr>
            <p:ph type="sldNum" sz="quarter" idx="4"/>
          </p:nvPr>
        </p:nvSpPr>
        <p:spPr/>
        <p:txBody>
          <a:bodyPr/>
          <a:lstStyle/>
          <a:p>
            <a:fld id="{92701AAA-C610-44FA-AAF6-900CDDFFB84A}" type="slidenum">
              <a:rPr lang="en-US" smtClean="0"/>
              <a:t>55</a:t>
            </a:fld>
            <a:endParaRPr lang="en-US" dirty="0"/>
          </a:p>
        </p:txBody>
      </p:sp>
    </p:spTree>
    <p:extLst>
      <p:ext uri="{BB962C8B-B14F-4D97-AF65-F5344CB8AC3E}">
        <p14:creationId xmlns:p14="http://schemas.microsoft.com/office/powerpoint/2010/main" val="131827162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059"/>
          <p:cNvSpPr txBox="1">
            <a:spLocks noChangeArrowheads="1"/>
          </p:cNvSpPr>
          <p:nvPr/>
        </p:nvSpPr>
        <p:spPr bwMode="auto">
          <a:xfrm>
            <a:off x="152400" y="990600"/>
            <a:ext cx="81534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Post-Disaster, prepare your After Action Report (AAR).  This documents:  </a:t>
            </a:r>
            <a:endParaRPr lang="en-US" sz="1400" b="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endParaRPr lang="en-US" sz="800" b="0" kern="0" dirty="0">
              <a:solidFill>
                <a:schemeClr val="tx2"/>
              </a:solidFill>
              <a:latin typeface="Calibri" pitchFamily="34" charset="0"/>
              <a:cs typeface="Calibri" pitchFamily="34" charset="0"/>
            </a:endParaRPr>
          </a:p>
          <a:p>
            <a:pPr marL="800100" lvl="1" indent="-457200">
              <a:defRPr/>
            </a:pPr>
            <a:r>
              <a:rPr lang="en-US" b="0" kern="0" dirty="0">
                <a:latin typeface="Calibri" pitchFamily="34" charset="0"/>
                <a:cs typeface="Calibri" pitchFamily="34" charset="0"/>
              </a:rPr>
              <a:t>What you did and whether you did it well, and;</a:t>
            </a:r>
          </a:p>
          <a:p>
            <a:pPr marL="800100" lvl="1" indent="-457200">
              <a:defRPr/>
            </a:pPr>
            <a:r>
              <a:rPr lang="en-US" b="0" kern="0" dirty="0">
                <a:latin typeface="Calibri" pitchFamily="34" charset="0"/>
                <a:cs typeface="Calibri" pitchFamily="34" charset="0"/>
              </a:rPr>
              <a:t>How should you change anything to be more effective in the future.</a:t>
            </a:r>
          </a:p>
          <a:p>
            <a:pPr marL="800100" lvl="1" indent="-457200">
              <a:defRPr/>
            </a:pPr>
            <a:endParaRPr lang="en-US" b="0" kern="0" dirty="0">
              <a:latin typeface="Calibri" pitchFamily="34" charset="0"/>
              <a:cs typeface="Calibri" pitchFamily="34" charset="0"/>
            </a:endParaRPr>
          </a:p>
          <a:p>
            <a:pPr marL="342900" lvl="1" indent="0">
              <a:buNone/>
              <a:defRPr/>
            </a:pPr>
            <a:r>
              <a:rPr lang="en-US" b="0" i="1" kern="0" dirty="0">
                <a:latin typeface="Calibri" pitchFamily="34" charset="0"/>
                <a:cs typeface="Calibri" pitchFamily="34" charset="0"/>
              </a:rPr>
              <a:t>        (More on AAR process on the next five slides.)</a:t>
            </a:r>
          </a:p>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b="0" i="1" kern="0" dirty="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sp>
        <p:nvSpPr>
          <p:cNvPr id="9" name="Title 1"/>
          <p:cNvSpPr txBox="1">
            <a:spLocks/>
          </p:cNvSpPr>
          <p:nvPr/>
        </p:nvSpPr>
        <p:spPr bwMode="ltGray">
          <a:xfrm>
            <a:off x="457200" y="304800"/>
            <a:ext cx="7162800" cy="8683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1">
                    <a:lumMod val="75000"/>
                  </a:schemeClr>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a:solidFill>
                  <a:schemeClr val="bg1"/>
                </a:solidFill>
              </a:rPr>
              <a:t>Disaster Duty  </a:t>
            </a:r>
            <a:r>
              <a:rPr lang="en-US" sz="2400" kern="0" dirty="0">
                <a:solidFill>
                  <a:schemeClr val="bg1"/>
                </a:solidFill>
              </a:rPr>
              <a:t>(continued)</a:t>
            </a:r>
          </a:p>
        </p:txBody>
      </p:sp>
      <p:sp>
        <p:nvSpPr>
          <p:cNvPr id="2" name="Slide Number Placeholder 1"/>
          <p:cNvSpPr>
            <a:spLocks noGrp="1"/>
          </p:cNvSpPr>
          <p:nvPr>
            <p:ph type="sldNum" sz="quarter" idx="4"/>
          </p:nvPr>
        </p:nvSpPr>
        <p:spPr/>
        <p:txBody>
          <a:bodyPr/>
          <a:lstStyle/>
          <a:p>
            <a:fld id="{92701AAA-C610-44FA-AAF6-900CDDFFB84A}" type="slidenum">
              <a:rPr lang="en-US" smtClean="0"/>
              <a:t>56</a:t>
            </a:fld>
            <a:endParaRPr lang="en-US" dirty="0"/>
          </a:p>
        </p:txBody>
      </p:sp>
    </p:spTree>
    <p:extLst>
      <p:ext uri="{BB962C8B-B14F-4D97-AF65-F5344CB8AC3E}">
        <p14:creationId xmlns:p14="http://schemas.microsoft.com/office/powerpoint/2010/main" val="208664261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059"/>
          <p:cNvSpPr txBox="1">
            <a:spLocks noChangeArrowheads="1"/>
          </p:cNvSpPr>
          <p:nvPr/>
        </p:nvSpPr>
        <p:spPr bwMode="auto">
          <a:xfrm>
            <a:off x="152400" y="990600"/>
            <a:ext cx="81534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Conduct an After Action Review:  </a:t>
            </a:r>
            <a:endParaRPr lang="en-US" sz="1400" b="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endParaRPr lang="en-US" sz="800" b="0" kern="0" dirty="0">
              <a:solidFill>
                <a:schemeClr val="tx2"/>
              </a:solidFill>
              <a:latin typeface="Calibri" pitchFamily="34" charset="0"/>
              <a:cs typeface="Calibri" pitchFamily="34" charset="0"/>
            </a:endParaRPr>
          </a:p>
          <a:p>
            <a:pPr marL="800100" lvl="1" indent="-457200">
              <a:defRPr/>
            </a:pPr>
            <a:r>
              <a:rPr lang="en-US" b="0" kern="0" dirty="0">
                <a:latin typeface="Calibri" pitchFamily="34" charset="0"/>
                <a:cs typeface="Calibri" pitchFamily="34" charset="0"/>
              </a:rPr>
              <a:t>Taking the results and applying to them to future events;</a:t>
            </a:r>
          </a:p>
          <a:p>
            <a:pPr marL="800100" lvl="1" indent="-457200">
              <a:defRPr/>
            </a:pPr>
            <a:r>
              <a:rPr lang="en-US" b="0" kern="0" dirty="0">
                <a:latin typeface="Calibri" pitchFamily="34" charset="0"/>
                <a:cs typeface="Calibri" pitchFamily="34" charset="0"/>
              </a:rPr>
              <a:t>Use the information gleaned to assess your individual actions/programs to identify weaknesses;</a:t>
            </a:r>
          </a:p>
          <a:p>
            <a:pPr marL="800100" lvl="1" indent="-457200">
              <a:defRPr/>
            </a:pPr>
            <a:r>
              <a:rPr lang="en-US" b="0" kern="0" dirty="0">
                <a:latin typeface="Calibri" pitchFamily="34" charset="0"/>
                <a:cs typeface="Calibri" pitchFamily="34" charset="0"/>
              </a:rPr>
              <a:t>Identify training needs or technical assistance needs, and;</a:t>
            </a:r>
          </a:p>
          <a:p>
            <a:pPr marL="800100" lvl="1" indent="-457200">
              <a:defRPr/>
            </a:pPr>
            <a:r>
              <a:rPr lang="en-US" b="0" kern="0" dirty="0">
                <a:latin typeface="Calibri" pitchFamily="34" charset="0"/>
                <a:cs typeface="Calibri" pitchFamily="34" charset="0"/>
              </a:rPr>
              <a:t>Improve your proficiency in floodplain management.</a:t>
            </a:r>
          </a:p>
          <a:p>
            <a:pPr marL="800100" lvl="1" indent="-457200">
              <a:defRPr/>
            </a:pPr>
            <a:endParaRPr lang="en-US" b="0" kern="0" dirty="0">
              <a:latin typeface="Calibri" pitchFamily="34" charset="0"/>
              <a:cs typeface="Calibri" pitchFamily="34" charset="0"/>
            </a:endParaRPr>
          </a:p>
          <a:p>
            <a:pPr marL="800100" lvl="1" indent="-457200">
              <a:defRPr/>
            </a:pPr>
            <a:endParaRPr lang="en-US" b="0" kern="0" dirty="0">
              <a:latin typeface="Calibri" pitchFamily="34" charset="0"/>
              <a:cs typeface="Calibri" pitchFamily="34" charset="0"/>
            </a:endParaRPr>
          </a:p>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b="0" kern="0" dirty="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sp>
        <p:nvSpPr>
          <p:cNvPr id="2" name="Slide Number Placeholder 1"/>
          <p:cNvSpPr>
            <a:spLocks noGrp="1"/>
          </p:cNvSpPr>
          <p:nvPr>
            <p:ph type="sldNum" sz="quarter" idx="4"/>
          </p:nvPr>
        </p:nvSpPr>
        <p:spPr/>
        <p:txBody>
          <a:bodyPr/>
          <a:lstStyle/>
          <a:p>
            <a:fld id="{92701AAA-C610-44FA-AAF6-900CDDFFB84A}" type="slidenum">
              <a:rPr lang="en-US" smtClean="0"/>
              <a:t>57</a:t>
            </a:fld>
            <a:endParaRPr lang="en-US" dirty="0"/>
          </a:p>
        </p:txBody>
      </p:sp>
      <p:sp>
        <p:nvSpPr>
          <p:cNvPr id="6" name="Title 1"/>
          <p:cNvSpPr txBox="1">
            <a:spLocks/>
          </p:cNvSpPr>
          <p:nvPr/>
        </p:nvSpPr>
        <p:spPr bwMode="ltGray">
          <a:xfrm>
            <a:off x="457200" y="304800"/>
            <a:ext cx="7162800" cy="8683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1">
                    <a:lumMod val="75000"/>
                  </a:schemeClr>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a:solidFill>
                  <a:schemeClr val="bg1"/>
                </a:solidFill>
              </a:rPr>
              <a:t>Disaster Duty  </a:t>
            </a:r>
            <a:r>
              <a:rPr lang="en-US" sz="2400" kern="0" dirty="0">
                <a:solidFill>
                  <a:schemeClr val="bg1"/>
                </a:solidFill>
              </a:rPr>
              <a:t>(continued)</a:t>
            </a:r>
          </a:p>
        </p:txBody>
      </p:sp>
    </p:spTree>
    <p:extLst>
      <p:ext uri="{BB962C8B-B14F-4D97-AF65-F5344CB8AC3E}">
        <p14:creationId xmlns:p14="http://schemas.microsoft.com/office/powerpoint/2010/main" val="266591039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059"/>
          <p:cNvSpPr txBox="1">
            <a:spLocks noChangeArrowheads="1"/>
          </p:cNvSpPr>
          <p:nvPr/>
        </p:nvSpPr>
        <p:spPr bwMode="auto">
          <a:xfrm>
            <a:off x="152400" y="990600"/>
            <a:ext cx="81534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How do you accomplish this?  </a:t>
            </a:r>
            <a:endParaRPr lang="en-US" sz="1400" b="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endParaRPr lang="en-US" sz="800" b="0" kern="0" dirty="0">
              <a:solidFill>
                <a:schemeClr val="tx2"/>
              </a:solidFill>
              <a:latin typeface="Calibri" pitchFamily="34" charset="0"/>
              <a:cs typeface="Calibri" pitchFamily="34" charset="0"/>
            </a:endParaRPr>
          </a:p>
          <a:p>
            <a:pPr marL="800100" lvl="1" indent="-457200">
              <a:defRPr/>
            </a:pPr>
            <a:r>
              <a:rPr lang="en-US" b="0" kern="0" dirty="0">
                <a:latin typeface="Calibri" pitchFamily="34" charset="0"/>
                <a:cs typeface="Calibri" pitchFamily="34" charset="0"/>
              </a:rPr>
              <a:t>Openly and honestly discuss what actually transpired, in sufficient detail that everyone will understand what did and did not occur… and why.</a:t>
            </a:r>
          </a:p>
          <a:p>
            <a:pPr marL="800100" lvl="1" indent="-457200">
              <a:defRPr/>
            </a:pPr>
            <a:r>
              <a:rPr lang="en-US" b="0" kern="0" dirty="0">
                <a:latin typeface="Calibri" pitchFamily="34" charset="0"/>
                <a:cs typeface="Calibri" pitchFamily="34" charset="0"/>
              </a:rPr>
              <a:t>The key is the spirit in which the AAR is conducted.</a:t>
            </a:r>
          </a:p>
          <a:p>
            <a:pPr marL="800100" lvl="1" indent="-457200">
              <a:defRPr/>
            </a:pPr>
            <a:endParaRPr lang="en-US" b="0" kern="0" dirty="0">
              <a:latin typeface="Calibri" pitchFamily="34" charset="0"/>
              <a:cs typeface="Calibri" pitchFamily="34" charset="0"/>
            </a:endParaRPr>
          </a:p>
          <a:p>
            <a:pPr marL="800100" lvl="1" indent="-457200">
              <a:defRPr/>
            </a:pPr>
            <a:endParaRPr lang="en-US" b="0" kern="0" dirty="0">
              <a:latin typeface="Calibri" pitchFamily="34" charset="0"/>
              <a:cs typeface="Calibri" pitchFamily="34" charset="0"/>
            </a:endParaRPr>
          </a:p>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b="0" kern="0" dirty="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sp>
        <p:nvSpPr>
          <p:cNvPr id="2" name="Slide Number Placeholder 1"/>
          <p:cNvSpPr>
            <a:spLocks noGrp="1"/>
          </p:cNvSpPr>
          <p:nvPr>
            <p:ph type="sldNum" sz="quarter" idx="4"/>
          </p:nvPr>
        </p:nvSpPr>
        <p:spPr/>
        <p:txBody>
          <a:bodyPr/>
          <a:lstStyle/>
          <a:p>
            <a:fld id="{92701AAA-C610-44FA-AAF6-900CDDFFB84A}" type="slidenum">
              <a:rPr lang="en-US" smtClean="0"/>
              <a:t>58</a:t>
            </a:fld>
            <a:endParaRPr lang="en-US" dirty="0"/>
          </a:p>
        </p:txBody>
      </p:sp>
      <p:sp>
        <p:nvSpPr>
          <p:cNvPr id="5" name="Title 1"/>
          <p:cNvSpPr txBox="1">
            <a:spLocks/>
          </p:cNvSpPr>
          <p:nvPr/>
        </p:nvSpPr>
        <p:spPr bwMode="ltGray">
          <a:xfrm>
            <a:off x="457200" y="304800"/>
            <a:ext cx="7162800" cy="8683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1">
                    <a:lumMod val="75000"/>
                  </a:schemeClr>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a:solidFill>
                  <a:schemeClr val="bg1"/>
                </a:solidFill>
              </a:rPr>
              <a:t>Disaster Duty  </a:t>
            </a:r>
            <a:r>
              <a:rPr lang="en-US" sz="2400" kern="0" dirty="0">
                <a:solidFill>
                  <a:schemeClr val="bg1"/>
                </a:solidFill>
              </a:rPr>
              <a:t>(continued)</a:t>
            </a:r>
          </a:p>
        </p:txBody>
      </p:sp>
    </p:spTree>
    <p:extLst>
      <p:ext uri="{BB962C8B-B14F-4D97-AF65-F5344CB8AC3E}">
        <p14:creationId xmlns:p14="http://schemas.microsoft.com/office/powerpoint/2010/main" val="36521896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059"/>
          <p:cNvSpPr txBox="1">
            <a:spLocks noChangeArrowheads="1"/>
          </p:cNvSpPr>
          <p:nvPr/>
        </p:nvSpPr>
        <p:spPr bwMode="auto">
          <a:xfrm>
            <a:off x="152400" y="990600"/>
            <a:ext cx="81534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AAR worksheet format:  </a:t>
            </a:r>
            <a:endParaRPr lang="en-US" sz="1400" b="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endParaRPr lang="en-US" sz="800" b="0" kern="0" dirty="0">
              <a:solidFill>
                <a:schemeClr val="tx2"/>
              </a:solidFill>
              <a:latin typeface="Calibri" pitchFamily="34" charset="0"/>
              <a:cs typeface="Calibri" pitchFamily="34" charset="0"/>
            </a:endParaRPr>
          </a:p>
          <a:p>
            <a:pPr marL="800100" lvl="1" indent="-457200">
              <a:defRPr/>
            </a:pPr>
            <a:r>
              <a:rPr lang="en-US" b="0" kern="0" dirty="0">
                <a:latin typeface="Calibri" pitchFamily="34" charset="0"/>
                <a:cs typeface="Calibri" pitchFamily="34" charset="0"/>
              </a:rPr>
              <a:t>Discussion: (i.e. warning, response and recovery actions).</a:t>
            </a:r>
          </a:p>
          <a:p>
            <a:pPr marL="800100" lvl="1" indent="-457200">
              <a:defRPr/>
            </a:pPr>
            <a:r>
              <a:rPr lang="en-US" b="0" kern="0" dirty="0">
                <a:latin typeface="Calibri" pitchFamily="34" charset="0"/>
                <a:cs typeface="Calibri" pitchFamily="34" charset="0"/>
              </a:rPr>
              <a:t>Conclusions: (how did you do, i.e. scale of 1-10).</a:t>
            </a:r>
          </a:p>
          <a:p>
            <a:pPr marL="800100" lvl="1" indent="-457200">
              <a:defRPr/>
            </a:pPr>
            <a:r>
              <a:rPr lang="en-US" b="0" kern="0" dirty="0">
                <a:latin typeface="Calibri" pitchFamily="34" charset="0"/>
                <a:cs typeface="Calibri" pitchFamily="34" charset="0"/>
              </a:rPr>
              <a:t>Recommendations: (how you could have done better or what is  needed to improve).</a:t>
            </a:r>
          </a:p>
          <a:p>
            <a:pPr marL="800100" lvl="1" indent="-457200">
              <a:defRPr/>
            </a:pPr>
            <a:endParaRPr lang="en-US" b="0" kern="0" dirty="0">
              <a:latin typeface="Calibri" pitchFamily="34" charset="0"/>
              <a:cs typeface="Calibri" pitchFamily="34" charset="0"/>
            </a:endParaRPr>
          </a:p>
          <a:p>
            <a:pPr marL="800100" lvl="1" indent="-457200">
              <a:defRPr/>
            </a:pPr>
            <a:endParaRPr lang="en-US" b="0" kern="0" dirty="0">
              <a:latin typeface="Calibri" pitchFamily="34" charset="0"/>
              <a:cs typeface="Calibri" pitchFamily="34" charset="0"/>
            </a:endParaRPr>
          </a:p>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b="0" kern="0" dirty="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62600" y="4724400"/>
            <a:ext cx="2286000" cy="1714500"/>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05000" y="4874326"/>
            <a:ext cx="2362200" cy="1564574"/>
          </a:xfrm>
          <a:prstGeom prst="rect">
            <a:avLst/>
          </a:prstGeom>
          <a:ln>
            <a:noFill/>
          </a:ln>
          <a:effectLst>
            <a:outerShdw blurRad="292100" dist="139700" dir="2700000" algn="tl" rotWithShape="0">
              <a:srgbClr val="333333">
                <a:alpha val="65000"/>
              </a:srgbClr>
            </a:outerShdw>
          </a:effectLst>
        </p:spPr>
      </p:pic>
      <p:sp>
        <p:nvSpPr>
          <p:cNvPr id="4" name="Slide Number Placeholder 3"/>
          <p:cNvSpPr>
            <a:spLocks noGrp="1"/>
          </p:cNvSpPr>
          <p:nvPr>
            <p:ph type="sldNum" sz="quarter" idx="4"/>
          </p:nvPr>
        </p:nvSpPr>
        <p:spPr/>
        <p:txBody>
          <a:bodyPr/>
          <a:lstStyle/>
          <a:p>
            <a:fld id="{92701AAA-C610-44FA-AAF6-900CDDFFB84A}" type="slidenum">
              <a:rPr lang="en-US" smtClean="0"/>
              <a:t>59</a:t>
            </a:fld>
            <a:endParaRPr lang="en-US" dirty="0"/>
          </a:p>
        </p:txBody>
      </p:sp>
      <p:sp>
        <p:nvSpPr>
          <p:cNvPr id="8" name="TextBox 7"/>
          <p:cNvSpPr txBox="1"/>
          <p:nvPr/>
        </p:nvSpPr>
        <p:spPr>
          <a:xfrm>
            <a:off x="3785523" y="6504801"/>
            <a:ext cx="2005677" cy="276999"/>
          </a:xfrm>
          <a:prstGeom prst="rect">
            <a:avLst/>
          </a:prstGeom>
          <a:noFill/>
        </p:spPr>
        <p:txBody>
          <a:bodyPr wrap="none" rtlCol="0">
            <a:spAutoFit/>
          </a:bodyPr>
          <a:lstStyle/>
          <a:p>
            <a:r>
              <a:rPr lang="en-US" sz="1200" dirty="0"/>
              <a:t>Photos courtesy of  MEMA</a:t>
            </a:r>
          </a:p>
        </p:txBody>
      </p:sp>
      <p:sp>
        <p:nvSpPr>
          <p:cNvPr id="9" name="Title 1"/>
          <p:cNvSpPr txBox="1">
            <a:spLocks/>
          </p:cNvSpPr>
          <p:nvPr/>
        </p:nvSpPr>
        <p:spPr bwMode="ltGray">
          <a:xfrm>
            <a:off x="457200" y="304800"/>
            <a:ext cx="7162800" cy="8683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1">
                    <a:lumMod val="75000"/>
                  </a:schemeClr>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a:solidFill>
                  <a:schemeClr val="bg1"/>
                </a:solidFill>
              </a:rPr>
              <a:t>Disaster Duty  </a:t>
            </a:r>
            <a:r>
              <a:rPr lang="en-US" sz="2400" kern="0" dirty="0">
                <a:solidFill>
                  <a:schemeClr val="bg1"/>
                </a:solidFill>
              </a:rPr>
              <a:t>(continued)</a:t>
            </a:r>
          </a:p>
        </p:txBody>
      </p:sp>
    </p:spTree>
    <p:extLst>
      <p:ext uri="{BB962C8B-B14F-4D97-AF65-F5344CB8AC3E}">
        <p14:creationId xmlns:p14="http://schemas.microsoft.com/office/powerpoint/2010/main" val="34136545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Scope  </a:t>
            </a:r>
            <a:r>
              <a:rPr lang="en-US" sz="2000" dirty="0"/>
              <a:t>(conclusion)</a:t>
            </a:r>
          </a:p>
        </p:txBody>
      </p:sp>
      <p:sp>
        <p:nvSpPr>
          <p:cNvPr id="3" name="Slide Number Placeholder 2"/>
          <p:cNvSpPr>
            <a:spLocks noGrp="1"/>
          </p:cNvSpPr>
          <p:nvPr>
            <p:ph type="sldNum" sz="quarter" idx="12"/>
          </p:nvPr>
        </p:nvSpPr>
        <p:spPr/>
        <p:txBody>
          <a:bodyPr/>
          <a:lstStyle/>
          <a:p>
            <a:fld id="{92701AAA-C610-44FA-AAF6-900CDDFFB84A}" type="slidenum">
              <a:rPr lang="en-US" smtClean="0"/>
              <a:t>6</a:t>
            </a:fld>
            <a:endParaRPr lang="en-US" dirty="0"/>
          </a:p>
        </p:txBody>
      </p:sp>
      <p:sp>
        <p:nvSpPr>
          <p:cNvPr id="6" name="Rectangle 2059"/>
          <p:cNvSpPr txBox="1">
            <a:spLocks noChangeArrowheads="1"/>
          </p:cNvSpPr>
          <p:nvPr/>
        </p:nvSpPr>
        <p:spPr bwMode="auto">
          <a:xfrm>
            <a:off x="152400" y="9906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685800" lvl="1" indent="-342900">
              <a:defRPr/>
            </a:pPr>
            <a:r>
              <a:rPr lang="en-US" b="0" kern="0" dirty="0">
                <a:latin typeface="Calibri" pitchFamily="34" charset="0"/>
                <a:cs typeface="Calibri" pitchFamily="34" charset="0"/>
              </a:rPr>
              <a:t>Mitigation Opportunities in a Post-Disaster Environment. (Objective 11.2, 11.3 and 11.4);</a:t>
            </a:r>
          </a:p>
          <a:p>
            <a:pPr marL="685800" lvl="1" indent="-342900">
              <a:defRPr/>
            </a:pPr>
            <a:r>
              <a:rPr lang="en-US" b="0" kern="0" dirty="0">
                <a:latin typeface="Calibri" pitchFamily="34" charset="0"/>
                <a:cs typeface="Calibri" pitchFamily="34" charset="0"/>
              </a:rPr>
              <a:t>Training Opportunities in a Post-Disaster Environment. (Objective 11.2 &amp; 11.3);</a:t>
            </a:r>
          </a:p>
          <a:p>
            <a:pPr marL="685800" lvl="1" indent="-342900">
              <a:defRPr/>
            </a:pPr>
            <a:r>
              <a:rPr lang="en-US" b="0" kern="0" dirty="0">
                <a:latin typeface="Calibri" pitchFamily="34" charset="0"/>
                <a:cs typeface="Calibri" pitchFamily="34" charset="0"/>
              </a:rPr>
              <a:t>Increased Cost of Compliance: How is it Used After a Disaster. (Objectives 11.2, 11.3 &amp; 11.4),</a:t>
            </a:r>
          </a:p>
          <a:p>
            <a:pPr marL="685800" lvl="1" indent="-342900">
              <a:defRPr/>
            </a:pPr>
            <a:r>
              <a:rPr lang="en-US" b="0" kern="0" dirty="0">
                <a:latin typeface="Calibri" pitchFamily="34" charset="0"/>
                <a:cs typeface="Calibri" pitchFamily="34" charset="0"/>
              </a:rPr>
              <a:t>The EMAC and Intra-State Mutual Aid: How You Can Use Them? (Objective 11.4), and;</a:t>
            </a:r>
          </a:p>
          <a:p>
            <a:pPr marL="685800" lvl="1" indent="-342900">
              <a:defRPr/>
            </a:pPr>
            <a:r>
              <a:rPr lang="en-US" b="0" kern="0" dirty="0">
                <a:latin typeface="Calibri" pitchFamily="34" charset="0"/>
                <a:cs typeface="Calibri" pitchFamily="34" charset="0"/>
              </a:rPr>
              <a:t>A Typical JFO: Where Do you Fit In? (Objective 11.4);</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endParaRPr lang="en-US" sz="2400" b="0" kern="0" dirty="0">
              <a:latin typeface="Calibri" pitchFamily="34" charset="0"/>
              <a:cs typeface="Calibri" pitchFamily="34" charset="0"/>
            </a:endParaRPr>
          </a:p>
        </p:txBody>
      </p:sp>
    </p:spTree>
    <p:extLst>
      <p:ext uri="{BB962C8B-B14F-4D97-AF65-F5344CB8AC3E}">
        <p14:creationId xmlns:p14="http://schemas.microsoft.com/office/powerpoint/2010/main" val="203886930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059"/>
          <p:cNvSpPr txBox="1">
            <a:spLocks noChangeArrowheads="1"/>
          </p:cNvSpPr>
          <p:nvPr/>
        </p:nvSpPr>
        <p:spPr bwMode="auto">
          <a:xfrm>
            <a:off x="152400" y="990600"/>
            <a:ext cx="81534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Each AAR worksheet can be as simple as:  </a:t>
            </a:r>
            <a:endParaRPr lang="en-US" sz="1400" b="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endParaRPr lang="en-US" sz="800" b="0" kern="0" dirty="0">
              <a:solidFill>
                <a:schemeClr val="tx2"/>
              </a:solidFill>
              <a:latin typeface="Calibri" pitchFamily="34" charset="0"/>
              <a:cs typeface="Calibri" pitchFamily="34" charset="0"/>
            </a:endParaRPr>
          </a:p>
          <a:p>
            <a:pPr marL="800100" lvl="1" indent="-457200">
              <a:defRPr/>
            </a:pPr>
            <a:r>
              <a:rPr lang="en-US" b="0" kern="0" dirty="0">
                <a:latin typeface="Calibri" pitchFamily="34" charset="0"/>
                <a:cs typeface="Calibri" pitchFamily="34" charset="0"/>
              </a:rPr>
              <a:t>Date/Time of Event:</a:t>
            </a:r>
          </a:p>
          <a:p>
            <a:pPr marL="800100" lvl="1" indent="-457200">
              <a:defRPr/>
            </a:pPr>
            <a:r>
              <a:rPr lang="en-US" b="0" kern="0" dirty="0">
                <a:latin typeface="Calibri" pitchFamily="34" charset="0"/>
                <a:cs typeface="Calibri" pitchFamily="34" charset="0"/>
              </a:rPr>
              <a:t>Location:</a:t>
            </a:r>
          </a:p>
          <a:p>
            <a:pPr marL="800100" lvl="1" indent="-457200">
              <a:defRPr/>
            </a:pPr>
            <a:r>
              <a:rPr lang="en-US" b="0" kern="0" dirty="0">
                <a:latin typeface="Calibri" pitchFamily="34" charset="0"/>
                <a:cs typeface="Calibri" pitchFamily="34" charset="0"/>
              </a:rPr>
              <a:t>Discussion:</a:t>
            </a:r>
          </a:p>
          <a:p>
            <a:pPr marL="800100" lvl="1" indent="-457200">
              <a:defRPr/>
            </a:pPr>
            <a:r>
              <a:rPr lang="en-US" b="0" kern="0" dirty="0">
                <a:latin typeface="Calibri" pitchFamily="34" charset="0"/>
                <a:cs typeface="Calibri" pitchFamily="34" charset="0"/>
              </a:rPr>
              <a:t>Conclusions:</a:t>
            </a:r>
          </a:p>
          <a:p>
            <a:pPr marL="800100" lvl="1" indent="-457200">
              <a:defRPr/>
            </a:pPr>
            <a:r>
              <a:rPr lang="en-US" b="0" kern="0" dirty="0">
                <a:latin typeface="Calibri" pitchFamily="34" charset="0"/>
                <a:cs typeface="Calibri" pitchFamily="34" charset="0"/>
              </a:rPr>
              <a:t>Recommendations:</a:t>
            </a:r>
          </a:p>
          <a:p>
            <a:pPr marL="800100" lvl="1" indent="-457200">
              <a:defRPr/>
            </a:pPr>
            <a:endParaRPr lang="en-US" b="0" kern="0" dirty="0">
              <a:latin typeface="Calibri" pitchFamily="34" charset="0"/>
              <a:cs typeface="Calibri" pitchFamily="34" charset="0"/>
            </a:endParaRPr>
          </a:p>
          <a:p>
            <a:pPr marL="800100" lvl="1" indent="-457200">
              <a:defRPr/>
            </a:pPr>
            <a:endParaRPr lang="en-US" b="0" kern="0" dirty="0">
              <a:latin typeface="Calibri" pitchFamily="34" charset="0"/>
              <a:cs typeface="Calibri" pitchFamily="34" charset="0"/>
            </a:endParaRPr>
          </a:p>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b="0" kern="0" dirty="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sp>
        <p:nvSpPr>
          <p:cNvPr id="2" name="Slide Number Placeholder 1"/>
          <p:cNvSpPr>
            <a:spLocks noGrp="1"/>
          </p:cNvSpPr>
          <p:nvPr>
            <p:ph type="sldNum" sz="quarter" idx="4"/>
          </p:nvPr>
        </p:nvSpPr>
        <p:spPr/>
        <p:txBody>
          <a:bodyPr/>
          <a:lstStyle/>
          <a:p>
            <a:fld id="{92701AAA-C610-44FA-AAF6-900CDDFFB84A}" type="slidenum">
              <a:rPr lang="en-US" smtClean="0"/>
              <a:t>60</a:t>
            </a:fld>
            <a:endParaRPr lang="en-US" dirty="0"/>
          </a:p>
        </p:txBody>
      </p:sp>
      <p:sp>
        <p:nvSpPr>
          <p:cNvPr id="6" name="Title 1"/>
          <p:cNvSpPr txBox="1">
            <a:spLocks/>
          </p:cNvSpPr>
          <p:nvPr/>
        </p:nvSpPr>
        <p:spPr bwMode="ltGray">
          <a:xfrm>
            <a:off x="457200" y="304800"/>
            <a:ext cx="7162800" cy="8683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1">
                    <a:lumMod val="75000"/>
                  </a:schemeClr>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a:solidFill>
                  <a:schemeClr val="bg1"/>
                </a:solidFill>
              </a:rPr>
              <a:t>Disaster Duty  </a:t>
            </a:r>
            <a:r>
              <a:rPr lang="en-US" sz="2400" kern="0" dirty="0">
                <a:solidFill>
                  <a:schemeClr val="bg1"/>
                </a:solidFill>
              </a:rPr>
              <a:t>(continued)</a:t>
            </a:r>
          </a:p>
        </p:txBody>
      </p:sp>
    </p:spTree>
    <p:extLst>
      <p:ext uri="{BB962C8B-B14F-4D97-AF65-F5344CB8AC3E}">
        <p14:creationId xmlns:p14="http://schemas.microsoft.com/office/powerpoint/2010/main" val="40274794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059"/>
          <p:cNvSpPr txBox="1">
            <a:spLocks noChangeArrowheads="1"/>
          </p:cNvSpPr>
          <p:nvPr/>
        </p:nvSpPr>
        <p:spPr bwMode="auto">
          <a:xfrm>
            <a:off x="152400" y="990600"/>
            <a:ext cx="81534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The product will be the After Action Report or Lessons Learned document.</a:t>
            </a:r>
          </a:p>
          <a:p>
            <a:pPr marL="342900" marR="0" lvl="1" indent="0" algn="l" defTabSz="914400" rtl="0" eaLnBrk="0" fontAlgn="base" latinLnBrk="0" hangingPunct="0">
              <a:spcBef>
                <a:spcPct val="30000"/>
              </a:spcBef>
              <a:spcAft>
                <a:spcPct val="0"/>
              </a:spcAft>
              <a:buClr>
                <a:srgbClr val="B0B1B3"/>
              </a:buClr>
              <a:buSzTx/>
              <a:buNone/>
              <a:tabLst/>
              <a:defRPr/>
            </a:pPr>
            <a:r>
              <a:rPr lang="en-US" sz="2400" b="0" kern="0" dirty="0">
                <a:solidFill>
                  <a:schemeClr val="tx1">
                    <a:lumMod val="75000"/>
                  </a:schemeClr>
                </a:solidFill>
                <a:latin typeface="Calibri" pitchFamily="34" charset="0"/>
                <a:cs typeface="Calibri" pitchFamily="34" charset="0"/>
              </a:rPr>
              <a:t>DHS has a format online,                                                                     the Homeland Security                                                      Exercise and Evaluation Program (HSEEP)</a:t>
            </a:r>
          </a:p>
          <a:p>
            <a:pPr marL="342900" marR="0" lvl="1" indent="0" algn="l" defTabSz="914400" rtl="0" eaLnBrk="0" fontAlgn="base" latinLnBrk="0" hangingPunct="0">
              <a:spcBef>
                <a:spcPct val="30000"/>
              </a:spcBef>
              <a:spcAft>
                <a:spcPct val="0"/>
              </a:spcAft>
              <a:buClr>
                <a:srgbClr val="B0B1B3"/>
              </a:buClr>
              <a:buSzTx/>
              <a:buNone/>
              <a:tabLst/>
              <a:defRPr/>
            </a:pPr>
            <a:r>
              <a:rPr lang="en-US" b="0" kern="0" dirty="0">
                <a:solidFill>
                  <a:schemeClr val="tx1">
                    <a:lumMod val="75000"/>
                  </a:schemeClr>
                </a:solidFill>
                <a:latin typeface="Calibri" pitchFamily="34" charset="0"/>
                <a:cs typeface="Calibri" pitchFamily="34" charset="0"/>
              </a:rPr>
              <a:t>	</a:t>
            </a:r>
          </a:p>
          <a:p>
            <a:pPr marL="342900" marR="0" lvl="1" indent="0" algn="l" defTabSz="914400" rtl="0" eaLnBrk="0" fontAlgn="base" latinLnBrk="0" hangingPunct="0">
              <a:spcBef>
                <a:spcPct val="30000"/>
              </a:spcBef>
              <a:spcAft>
                <a:spcPct val="0"/>
              </a:spcAft>
              <a:buClr>
                <a:srgbClr val="B0B1B3"/>
              </a:buClr>
              <a:buSzTx/>
              <a:buNone/>
              <a:tabLst/>
              <a:defRPr/>
            </a:pPr>
            <a:endParaRPr lang="en-US" sz="800" b="0" kern="0" dirty="0">
              <a:solidFill>
                <a:schemeClr val="tx2"/>
              </a:solidFill>
              <a:latin typeface="Calibri" pitchFamily="34" charset="0"/>
              <a:cs typeface="Calibri" pitchFamily="34" charset="0"/>
            </a:endParaRPr>
          </a:p>
          <a:p>
            <a:pPr marL="800100" lvl="1" indent="-457200">
              <a:defRPr/>
            </a:pPr>
            <a:endParaRPr lang="en-US" b="0" kern="0" dirty="0">
              <a:latin typeface="Calibri" pitchFamily="34" charset="0"/>
              <a:cs typeface="Calibri" pitchFamily="34" charset="0"/>
            </a:endParaRPr>
          </a:p>
          <a:p>
            <a:pPr marL="800100" lvl="1" indent="-457200">
              <a:defRPr/>
            </a:pPr>
            <a:endParaRPr lang="en-US" b="0" kern="0" dirty="0">
              <a:latin typeface="Calibri" pitchFamily="34" charset="0"/>
              <a:cs typeface="Calibri" pitchFamily="34" charset="0"/>
            </a:endParaRPr>
          </a:p>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b="0" kern="0" dirty="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sp>
        <p:nvSpPr>
          <p:cNvPr id="2" name="Slide Number Placeholder 1"/>
          <p:cNvSpPr>
            <a:spLocks noGrp="1"/>
          </p:cNvSpPr>
          <p:nvPr>
            <p:ph type="sldNum" sz="quarter" idx="4"/>
          </p:nvPr>
        </p:nvSpPr>
        <p:spPr/>
        <p:txBody>
          <a:bodyPr/>
          <a:lstStyle/>
          <a:p>
            <a:fld id="{92701AAA-C610-44FA-AAF6-900CDDFFB84A}" type="slidenum">
              <a:rPr lang="en-US" smtClean="0"/>
              <a:t>61</a:t>
            </a:fld>
            <a:endParaRPr lang="en-US" dirty="0"/>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60620" y="2464299"/>
            <a:ext cx="3119438" cy="38114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itle 1"/>
          <p:cNvSpPr txBox="1">
            <a:spLocks/>
          </p:cNvSpPr>
          <p:nvPr/>
        </p:nvSpPr>
        <p:spPr bwMode="ltGray">
          <a:xfrm>
            <a:off x="457200" y="304800"/>
            <a:ext cx="7162800" cy="8683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1">
                    <a:lumMod val="75000"/>
                  </a:schemeClr>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a:solidFill>
                  <a:schemeClr val="bg1"/>
                </a:solidFill>
              </a:rPr>
              <a:t>Disaster Duty  </a:t>
            </a:r>
            <a:r>
              <a:rPr lang="en-US" sz="2400" kern="0" dirty="0">
                <a:solidFill>
                  <a:schemeClr val="bg1"/>
                </a:solidFill>
              </a:rPr>
              <a:t>(continued)</a:t>
            </a:r>
          </a:p>
        </p:txBody>
      </p:sp>
      <p:sp>
        <p:nvSpPr>
          <p:cNvPr id="8" name="TextBox 7"/>
          <p:cNvSpPr txBox="1"/>
          <p:nvPr/>
        </p:nvSpPr>
        <p:spPr>
          <a:xfrm>
            <a:off x="1828800" y="5257800"/>
            <a:ext cx="1133708" cy="369332"/>
          </a:xfrm>
          <a:prstGeom prst="rect">
            <a:avLst/>
          </a:prstGeom>
          <a:noFill/>
          <a:ln>
            <a:solidFill>
              <a:srgbClr val="FF0000"/>
            </a:solidFill>
          </a:ln>
        </p:spPr>
        <p:txBody>
          <a:bodyPr wrap="none" rtlCol="0">
            <a:spAutoFit/>
          </a:bodyPr>
          <a:lstStyle/>
          <a:p>
            <a:r>
              <a:rPr lang="en-US" dirty="0"/>
              <a:t>Job Aid 3</a:t>
            </a:r>
          </a:p>
        </p:txBody>
      </p:sp>
    </p:spTree>
    <p:extLst>
      <p:ext uri="{BB962C8B-B14F-4D97-AF65-F5344CB8AC3E}">
        <p14:creationId xmlns:p14="http://schemas.microsoft.com/office/powerpoint/2010/main" val="186422688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059"/>
          <p:cNvSpPr txBox="1">
            <a:spLocks noChangeArrowheads="1"/>
          </p:cNvSpPr>
          <p:nvPr/>
        </p:nvSpPr>
        <p:spPr bwMode="auto">
          <a:xfrm>
            <a:off x="152400" y="990600"/>
            <a:ext cx="81534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So, perhaps you are now ready…  </a:t>
            </a:r>
            <a:endParaRPr lang="en-US" sz="1400" b="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endParaRPr lang="en-US" sz="800" b="0" kern="0" dirty="0">
              <a:solidFill>
                <a:schemeClr val="tx2"/>
              </a:solidFill>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sp>
        <p:nvSpPr>
          <p:cNvPr id="9" name="Title 1"/>
          <p:cNvSpPr txBox="1">
            <a:spLocks/>
          </p:cNvSpPr>
          <p:nvPr/>
        </p:nvSpPr>
        <p:spPr bwMode="ltGray">
          <a:xfrm>
            <a:off x="457200" y="304800"/>
            <a:ext cx="7162800" cy="8683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1">
                    <a:lumMod val="75000"/>
                  </a:schemeClr>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a:solidFill>
                  <a:schemeClr val="bg1"/>
                </a:solidFill>
              </a:rPr>
              <a:t>Disaster Duty  </a:t>
            </a:r>
            <a:r>
              <a:rPr lang="en-US" sz="2400" kern="0" dirty="0">
                <a:solidFill>
                  <a:schemeClr val="bg1"/>
                </a:solidFill>
              </a:rPr>
              <a:t>(continued)</a:t>
            </a:r>
          </a:p>
        </p:txBody>
      </p:sp>
      <p:pic>
        <p:nvPicPr>
          <p:cNvPr id="4" name="Picture 8" descr="K:\My Documents\Disasters\FEMA 1604\MikePowell 2.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14600" y="2876550"/>
            <a:ext cx="4191000" cy="31432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4"/>
          </p:nvPr>
        </p:nvSpPr>
        <p:spPr/>
        <p:txBody>
          <a:bodyPr/>
          <a:lstStyle/>
          <a:p>
            <a:fld id="{92701AAA-C610-44FA-AAF6-900CDDFFB84A}" type="slidenum">
              <a:rPr lang="en-US" smtClean="0"/>
              <a:t>62</a:t>
            </a:fld>
            <a:endParaRPr lang="en-US" dirty="0"/>
          </a:p>
        </p:txBody>
      </p:sp>
      <p:sp>
        <p:nvSpPr>
          <p:cNvPr id="6" name="TextBox 5"/>
          <p:cNvSpPr txBox="1"/>
          <p:nvPr/>
        </p:nvSpPr>
        <p:spPr>
          <a:xfrm>
            <a:off x="3633867" y="6273968"/>
            <a:ext cx="1928733" cy="276999"/>
          </a:xfrm>
          <a:prstGeom prst="rect">
            <a:avLst/>
          </a:prstGeom>
          <a:noFill/>
        </p:spPr>
        <p:txBody>
          <a:bodyPr wrap="none" rtlCol="0">
            <a:spAutoFit/>
          </a:bodyPr>
          <a:lstStyle/>
          <a:p>
            <a:r>
              <a:rPr lang="en-US" sz="1200" dirty="0"/>
              <a:t>Photo courtesy of  MEMA</a:t>
            </a:r>
          </a:p>
        </p:txBody>
      </p:sp>
    </p:spTree>
    <p:extLst>
      <p:ext uri="{BB962C8B-B14F-4D97-AF65-F5344CB8AC3E}">
        <p14:creationId xmlns:p14="http://schemas.microsoft.com/office/powerpoint/2010/main" val="46891574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2701AAA-C610-44FA-AAF6-900CDDFFB84A}" type="slidenum">
              <a:rPr lang="en-US" smtClean="0"/>
              <a:t>63</a:t>
            </a:fld>
            <a:endParaRPr lang="en-US" dirty="0"/>
          </a:p>
        </p:txBody>
      </p:sp>
      <p:pic>
        <p:nvPicPr>
          <p:cNvPr id="3" name="Picture 3" descr="K:\My Documents\Disasters\FEMA 1604\SERT photos\DSC01504.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3400" y="1600200"/>
            <a:ext cx="5257800" cy="39433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 name="Picture 6" descr="K:\My Documents\Disasters\FEMA 1604\scanned books\Highway 90.jpg"/>
          <p:cNvPicPr>
            <a:picLocks noChangeAspect="1" noChangeArrowheads="1"/>
          </p:cNvPicPr>
          <p:nvPr/>
        </p:nvPicPr>
        <p:blipFill>
          <a:blip r:embed="rId4" cstate="email">
            <a:lum contrast="36000"/>
            <a:extLst>
              <a:ext uri="{28A0092B-C50C-407E-A947-70E740481C1C}">
                <a14:useLocalDpi xmlns:a14="http://schemas.microsoft.com/office/drawing/2010/main"/>
              </a:ext>
            </a:extLst>
          </a:blip>
          <a:srcRect/>
          <a:stretch>
            <a:fillRect/>
          </a:stretch>
        </p:blipFill>
        <p:spPr bwMode="auto">
          <a:xfrm>
            <a:off x="2819400" y="2438400"/>
            <a:ext cx="5410200" cy="37131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bwMode="ltGray">
          <a:xfrm>
            <a:off x="457200" y="304800"/>
            <a:ext cx="7162800" cy="8683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1">
                    <a:lumMod val="75000"/>
                  </a:schemeClr>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a:solidFill>
                  <a:schemeClr val="bg1"/>
                </a:solidFill>
              </a:rPr>
              <a:t>Disaster Duty  </a:t>
            </a:r>
            <a:r>
              <a:rPr lang="en-US" sz="2400" kern="0" dirty="0">
                <a:solidFill>
                  <a:schemeClr val="bg1"/>
                </a:solidFill>
              </a:rPr>
              <a:t>(continued)</a:t>
            </a:r>
          </a:p>
        </p:txBody>
      </p:sp>
      <p:pic>
        <p:nvPicPr>
          <p:cNvPr id="7" name="Picture 6"/>
          <p:cNvPicPr>
            <a:picLocks noChangeAspect="1"/>
          </p:cNvPicPr>
          <p:nvPr/>
        </p:nvPicPr>
        <p:blipFill rotWithShape="1">
          <a:blip r:embed="rId5" cstate="email">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a:ext>
            </a:extLst>
          </a:blip>
          <a:srcRect/>
          <a:stretch/>
        </p:blipFill>
        <p:spPr>
          <a:xfrm>
            <a:off x="563880" y="3667403"/>
            <a:ext cx="4610100" cy="2916594"/>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5328446" y="6300099"/>
            <a:ext cx="2977354" cy="276999"/>
          </a:xfrm>
          <a:prstGeom prst="rect">
            <a:avLst/>
          </a:prstGeom>
          <a:noFill/>
        </p:spPr>
        <p:txBody>
          <a:bodyPr wrap="none" rtlCol="0">
            <a:spAutoFit/>
          </a:bodyPr>
          <a:lstStyle/>
          <a:p>
            <a:r>
              <a:rPr lang="en-US" sz="1200" dirty="0"/>
              <a:t>Photos courtesy of  MEMA &amp; state of WA</a:t>
            </a:r>
          </a:p>
        </p:txBody>
      </p:sp>
    </p:spTree>
    <p:extLst>
      <p:ext uri="{BB962C8B-B14F-4D97-AF65-F5344CB8AC3E}">
        <p14:creationId xmlns:p14="http://schemas.microsoft.com/office/powerpoint/2010/main" val="545475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2701AAA-C610-44FA-AAF6-900CDDFFB84A}" type="slidenum">
              <a:rPr lang="en-US" smtClean="0"/>
              <a:t>64</a:t>
            </a:fld>
            <a:endParaRPr lang="en-US" dirty="0"/>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62400" y="1600200"/>
            <a:ext cx="4572000" cy="3028208"/>
          </a:xfrm>
          <a:prstGeom prst="rect">
            <a:avLst/>
          </a:prstGeom>
          <a:ln>
            <a:noFill/>
          </a:ln>
          <a:effectLst>
            <a:outerShdw blurRad="292100" dist="139700" dir="2700000" algn="tl" rotWithShape="0">
              <a:srgbClr val="333333">
                <a:alpha val="65000"/>
              </a:srgbClr>
            </a:outerShdw>
          </a:effectLst>
        </p:spPr>
      </p:pic>
      <p:pic>
        <p:nvPicPr>
          <p:cNvPr id="5"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91477" y="2037608"/>
            <a:ext cx="3586163" cy="34671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descr="MVC-022S"/>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276600" y="3114304"/>
            <a:ext cx="5013960" cy="31167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txBox="1">
            <a:spLocks/>
          </p:cNvSpPr>
          <p:nvPr/>
        </p:nvSpPr>
        <p:spPr bwMode="ltGray">
          <a:xfrm>
            <a:off x="457200" y="304800"/>
            <a:ext cx="7162800" cy="8683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1">
                    <a:lumMod val="75000"/>
                  </a:schemeClr>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a:solidFill>
                  <a:schemeClr val="bg1"/>
                </a:solidFill>
              </a:rPr>
              <a:t>Disaster Duty  </a:t>
            </a:r>
            <a:r>
              <a:rPr lang="en-US" sz="2400" kern="0" dirty="0">
                <a:solidFill>
                  <a:schemeClr val="bg1"/>
                </a:solidFill>
              </a:rPr>
              <a:t>(continued)</a:t>
            </a:r>
          </a:p>
        </p:txBody>
      </p:sp>
      <p:sp>
        <p:nvSpPr>
          <p:cNvPr id="8" name="TextBox 7"/>
          <p:cNvSpPr txBox="1"/>
          <p:nvPr/>
        </p:nvSpPr>
        <p:spPr>
          <a:xfrm>
            <a:off x="517313" y="5877009"/>
            <a:ext cx="1696297" cy="461665"/>
          </a:xfrm>
          <a:prstGeom prst="rect">
            <a:avLst/>
          </a:prstGeom>
          <a:noFill/>
        </p:spPr>
        <p:txBody>
          <a:bodyPr wrap="none" rtlCol="0">
            <a:spAutoFit/>
          </a:bodyPr>
          <a:lstStyle/>
          <a:p>
            <a:pPr algn="ctr"/>
            <a:r>
              <a:rPr lang="en-US" sz="1200" dirty="0"/>
              <a:t>Photos courtesy</a:t>
            </a:r>
          </a:p>
          <a:p>
            <a:pPr algn="ctr"/>
            <a:r>
              <a:rPr lang="en-US" sz="1200" dirty="0"/>
              <a:t> of  Ohio and SC DNR</a:t>
            </a:r>
          </a:p>
        </p:txBody>
      </p:sp>
    </p:spTree>
    <p:extLst>
      <p:ext uri="{BB962C8B-B14F-4D97-AF65-F5344CB8AC3E}">
        <p14:creationId xmlns:p14="http://schemas.microsoft.com/office/powerpoint/2010/main" val="1732619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059"/>
          <p:cNvSpPr txBox="1">
            <a:spLocks noChangeArrowheads="1"/>
          </p:cNvSpPr>
          <p:nvPr/>
        </p:nvSpPr>
        <p:spPr bwMode="auto">
          <a:xfrm>
            <a:off x="152400" y="990600"/>
            <a:ext cx="81534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Perhaps not…  </a:t>
            </a:r>
            <a:endParaRPr lang="en-US" sz="1400" b="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endParaRPr lang="en-US" sz="800" b="0" kern="0" dirty="0">
              <a:solidFill>
                <a:schemeClr val="tx2"/>
              </a:solidFill>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sp>
        <p:nvSpPr>
          <p:cNvPr id="9" name="Title 1"/>
          <p:cNvSpPr txBox="1">
            <a:spLocks/>
          </p:cNvSpPr>
          <p:nvPr/>
        </p:nvSpPr>
        <p:spPr bwMode="ltGray">
          <a:xfrm>
            <a:off x="457200" y="304800"/>
            <a:ext cx="7162800" cy="8683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1">
                    <a:lumMod val="75000"/>
                  </a:schemeClr>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a:solidFill>
                  <a:schemeClr val="bg1"/>
                </a:solidFill>
              </a:rPr>
              <a:t>Disaster Duty  </a:t>
            </a:r>
            <a:r>
              <a:rPr lang="en-US" sz="2400" kern="0" dirty="0">
                <a:solidFill>
                  <a:schemeClr val="bg1"/>
                </a:solidFill>
              </a:rPr>
              <a:t>(conclusion)</a:t>
            </a:r>
          </a:p>
        </p:txBody>
      </p:sp>
      <p:pic>
        <p:nvPicPr>
          <p:cNvPr id="5" name="Picture 14" descr="C:\Documents and Settings\agoodman\My Documents\Disasters\FEMA 1604\Katrina\Hancock Co. 9-1-05\DSC01527.JPG"/>
          <p:cNvPicPr>
            <a:picLocks noChangeAspect="1" noChangeArrowheads="1"/>
          </p:cNvPicPr>
          <p:nvPr/>
        </p:nvPicPr>
        <p:blipFill>
          <a:blip r:embed="rId3" cstate="email">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bwMode="auto">
          <a:xfrm>
            <a:off x="685800" y="2590800"/>
            <a:ext cx="2803525" cy="21031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7" descr="Watseka flood meet"/>
          <p:cNvPicPr>
            <a:picLocks noChangeAspect="1" noChangeArrowheads="1"/>
          </p:cNvPicPr>
          <p:nvPr/>
        </p:nvPicPr>
        <p:blipFill rotWithShape="1">
          <a:blip r:embed="rId5" cstate="email">
            <a:extLst>
              <a:ext uri="{BEBA8EAE-BF5A-486C-A8C5-ECC9F3942E4B}">
                <a14:imgProps xmlns:a14="http://schemas.microsoft.com/office/drawing/2010/main">
                  <a14:imgLayer r:embed="rId6">
                    <a14:imgEffect>
                      <a14:sharpenSoften amount="50000"/>
                    </a14:imgEffect>
                    <a14:imgEffect>
                      <a14:brightnessContrast bright="-20000" contrast="20000"/>
                    </a14:imgEffect>
                  </a14:imgLayer>
                </a14:imgProps>
              </a:ext>
              <a:ext uri="{28A0092B-C50C-407E-A947-70E740481C1C}">
                <a14:useLocalDpi xmlns:a14="http://schemas.microsoft.com/office/drawing/2010/main"/>
              </a:ext>
            </a:extLst>
          </a:blip>
          <a:srcRect/>
          <a:stretch/>
        </p:blipFill>
        <p:spPr bwMode="auto">
          <a:xfrm>
            <a:off x="4861560" y="4343401"/>
            <a:ext cx="3444399" cy="2057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Oval 1"/>
          <p:cNvSpPr/>
          <p:nvPr/>
        </p:nvSpPr>
        <p:spPr>
          <a:xfrm>
            <a:off x="5730558" y="4663507"/>
            <a:ext cx="685800" cy="52905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34CAYK~1.JPG"/>
          <p:cNvPicPr>
            <a:picLocks noChangeAspect="1"/>
          </p:cNvPicPr>
          <p:nvPr/>
        </p:nvPicPr>
        <p:blipFill>
          <a:blip r:embed="rId7" cstate="print"/>
          <a:stretch>
            <a:fillRect/>
          </a:stretch>
        </p:blipFill>
        <p:spPr>
          <a:xfrm>
            <a:off x="4054158" y="1656892"/>
            <a:ext cx="3383280" cy="2526182"/>
          </a:xfrm>
          <a:prstGeom prst="rect">
            <a:avLst/>
          </a:prstGeom>
          <a:ln>
            <a:noFill/>
          </a:ln>
          <a:effectLst>
            <a:outerShdw blurRad="292100" dist="139700" dir="2700000" algn="tl" rotWithShape="0">
              <a:srgbClr val="333333">
                <a:alpha val="65000"/>
              </a:srgbClr>
            </a:outerShdw>
          </a:effectLst>
        </p:spPr>
      </p:pic>
      <p:sp>
        <p:nvSpPr>
          <p:cNvPr id="3" name="Slide Number Placeholder 2"/>
          <p:cNvSpPr>
            <a:spLocks noGrp="1"/>
          </p:cNvSpPr>
          <p:nvPr>
            <p:ph type="sldNum" sz="quarter" idx="4"/>
          </p:nvPr>
        </p:nvSpPr>
        <p:spPr/>
        <p:txBody>
          <a:bodyPr/>
          <a:lstStyle/>
          <a:p>
            <a:fld id="{92701AAA-C610-44FA-AAF6-900CDDFFB84A}" type="slidenum">
              <a:rPr lang="en-US" smtClean="0"/>
              <a:t>65</a:t>
            </a:fld>
            <a:endParaRPr lang="en-US" dirty="0"/>
          </a:p>
        </p:txBody>
      </p:sp>
      <p:sp>
        <p:nvSpPr>
          <p:cNvPr id="11" name="TextBox 10"/>
          <p:cNvSpPr txBox="1"/>
          <p:nvPr/>
        </p:nvSpPr>
        <p:spPr>
          <a:xfrm>
            <a:off x="238071" y="5326509"/>
            <a:ext cx="3251254" cy="276999"/>
          </a:xfrm>
          <a:prstGeom prst="rect">
            <a:avLst/>
          </a:prstGeom>
          <a:noFill/>
        </p:spPr>
        <p:txBody>
          <a:bodyPr wrap="square" rtlCol="0">
            <a:spAutoFit/>
          </a:bodyPr>
          <a:lstStyle/>
          <a:p>
            <a:r>
              <a:rPr lang="en-US" sz="1200" dirty="0"/>
              <a:t>Photos courtesy of  MEMA and OH DNR</a:t>
            </a:r>
          </a:p>
        </p:txBody>
      </p:sp>
    </p:spTree>
    <p:extLst>
      <p:ext uri="{BB962C8B-B14F-4D97-AF65-F5344CB8AC3E}">
        <p14:creationId xmlns:p14="http://schemas.microsoft.com/office/powerpoint/2010/main" val="2808050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After Action Review </a:t>
            </a:r>
          </a:p>
        </p:txBody>
      </p:sp>
      <p:sp>
        <p:nvSpPr>
          <p:cNvPr id="3" name="Slide Number Placeholder 2"/>
          <p:cNvSpPr>
            <a:spLocks noGrp="1"/>
          </p:cNvSpPr>
          <p:nvPr>
            <p:ph type="sldNum" sz="quarter" idx="12"/>
          </p:nvPr>
        </p:nvSpPr>
        <p:spPr/>
        <p:txBody>
          <a:bodyPr/>
          <a:lstStyle/>
          <a:p>
            <a:fld id="{92701AAA-C610-44FA-AAF6-900CDDFFB84A}" type="slidenum">
              <a:rPr lang="en-US" smtClean="0"/>
              <a:t>66</a:t>
            </a:fld>
            <a:endParaRPr lang="en-US" dirty="0"/>
          </a:p>
        </p:txBody>
      </p:sp>
      <p:pic>
        <p:nvPicPr>
          <p:cNvPr id="4" name="Picture 3" descr="C:\Users\AGOODMAN\AppData\Local\Microsoft\Windows\Temporary Internet Files\Content.IE5\JB63NW9C\MC900445568[1].wmf"/>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819400" y="2971800"/>
            <a:ext cx="2743200" cy="234782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txBox="1">
            <a:spLocks noChangeArrowheads="1"/>
          </p:cNvSpPr>
          <p:nvPr/>
        </p:nvSpPr>
        <p:spPr>
          <a:xfrm>
            <a:off x="-152400" y="1295400"/>
            <a:ext cx="8610600" cy="1371600"/>
          </a:xfrm>
          <a:prstGeom prst="rect">
            <a:avLst/>
          </a:prstGeom>
        </p:spPr>
        <p:txBody>
          <a:bodyPr>
            <a:noAutofit/>
          </a:bodyPr>
          <a:lstStyle/>
          <a:p>
            <a:pPr marL="342900" indent="-342900" algn="ctr" fontAlgn="auto">
              <a:lnSpc>
                <a:spcPct val="90000"/>
              </a:lnSpc>
              <a:spcBef>
                <a:spcPct val="20000"/>
              </a:spcBef>
              <a:spcAft>
                <a:spcPts val="0"/>
              </a:spcAft>
              <a:buClr>
                <a:srgbClr val="CC0000"/>
              </a:buClr>
              <a:buFont typeface="Arial" pitchFamily="34" charset="0"/>
              <a:buChar char="•"/>
              <a:defRPr/>
            </a:pPr>
            <a:endParaRPr lang="en-US" sz="2800" b="1" dirty="0">
              <a:ln>
                <a:solidFill>
                  <a:schemeClr val="bg1"/>
                </a:solidFill>
              </a:ln>
              <a:latin typeface="Calibri" pitchFamily="34" charset="0"/>
              <a:cs typeface="Tahoma" pitchFamily="34" charset="0"/>
            </a:endParaRPr>
          </a:p>
          <a:p>
            <a:pPr marL="571500" lvl="1" algn="ctr">
              <a:lnSpc>
                <a:spcPct val="90000"/>
              </a:lnSpc>
              <a:spcBef>
                <a:spcPct val="20000"/>
              </a:spcBef>
              <a:buClr>
                <a:srgbClr val="FFFFFF"/>
              </a:buClr>
              <a:buSzPct val="105000"/>
              <a:defRPr/>
            </a:pPr>
            <a:r>
              <a:rPr lang="en-US" sz="2800" b="1" dirty="0">
                <a:ln>
                  <a:solidFill>
                    <a:schemeClr val="bg1"/>
                  </a:solidFill>
                </a:ln>
                <a:solidFill>
                  <a:schemeClr val="tx2"/>
                </a:solidFill>
                <a:latin typeface="Calibri" pitchFamily="34" charset="0"/>
                <a:cs typeface="Calibri" pitchFamily="34" charset="0"/>
              </a:rPr>
              <a:t>Feel like you are missing something vital?         </a:t>
            </a:r>
            <a:endParaRPr lang="en-US" sz="2800" dirty="0">
              <a:solidFill>
                <a:schemeClr val="tx2"/>
              </a:solidFill>
              <a:latin typeface="Calibri" pitchFamily="34" charset="0"/>
              <a:cs typeface="Calibri" pitchFamily="34" charset="0"/>
            </a:endParaRPr>
          </a:p>
          <a:p>
            <a:pPr marL="1089025" lvl="3" indent="-287338" algn="ctr">
              <a:spcBef>
                <a:spcPct val="20000"/>
              </a:spcBef>
              <a:buClr>
                <a:srgbClr val="FFFFFF"/>
              </a:buClr>
              <a:buSzPct val="105000"/>
              <a:defRPr/>
            </a:pPr>
            <a:r>
              <a:rPr lang="en-US" sz="2800" dirty="0">
                <a:solidFill>
                  <a:schemeClr val="tx2"/>
                </a:solidFill>
                <a:latin typeface="Calibri" pitchFamily="34" charset="0"/>
                <a:cs typeface="Calibri" pitchFamily="34" charset="0"/>
              </a:rPr>
              <a:t>    </a:t>
            </a:r>
          </a:p>
          <a:p>
            <a:pPr marL="862012" lvl="3" algn="ctr">
              <a:lnSpc>
                <a:spcPct val="90000"/>
              </a:lnSpc>
              <a:spcBef>
                <a:spcPct val="20000"/>
              </a:spcBef>
              <a:buClr>
                <a:srgbClr val="FFFFFF"/>
              </a:buClr>
              <a:buSzPct val="105000"/>
              <a:defRPr/>
            </a:pPr>
            <a:endParaRPr lang="en-US" sz="2800" dirty="0">
              <a:latin typeface="Calibri" pitchFamily="34" charset="0"/>
              <a:cs typeface="Calibri" pitchFamily="34" charset="0"/>
            </a:endParaRPr>
          </a:p>
          <a:p>
            <a:pPr marL="1027113" lvl="3" indent="-166688" algn="ctr">
              <a:lnSpc>
                <a:spcPct val="90000"/>
              </a:lnSpc>
              <a:spcBef>
                <a:spcPct val="20000"/>
              </a:spcBef>
              <a:buClr>
                <a:srgbClr val="FFFFFF"/>
              </a:buClr>
              <a:buSzPct val="105000"/>
              <a:defRPr/>
            </a:pPr>
            <a:r>
              <a:rPr lang="en-US" sz="2800" dirty="0">
                <a:latin typeface="Calibri" pitchFamily="34" charset="0"/>
                <a:cs typeface="Calibri" pitchFamily="34" charset="0"/>
              </a:rPr>
              <a:t>   </a:t>
            </a:r>
          </a:p>
          <a:p>
            <a:pPr marL="862012" lvl="3" algn="ctr">
              <a:lnSpc>
                <a:spcPct val="90000"/>
              </a:lnSpc>
              <a:spcBef>
                <a:spcPct val="20000"/>
              </a:spcBef>
              <a:buClr>
                <a:srgbClr val="FFFFFF"/>
              </a:buClr>
              <a:buSzPct val="105000"/>
              <a:defRPr/>
            </a:pPr>
            <a:r>
              <a:rPr lang="en-US" sz="2800" dirty="0">
                <a:latin typeface="Calibri" pitchFamily="34" charset="0"/>
                <a:cs typeface="Calibri" pitchFamily="34" charset="0"/>
              </a:rPr>
              <a:t>   </a:t>
            </a:r>
          </a:p>
        </p:txBody>
      </p:sp>
    </p:spTree>
    <p:extLst>
      <p:ext uri="{BB962C8B-B14F-4D97-AF65-F5344CB8AC3E}">
        <p14:creationId xmlns:p14="http://schemas.microsoft.com/office/powerpoint/2010/main" val="47348286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59"/>
          <p:cNvSpPr txBox="1">
            <a:spLocks noChangeArrowheads="1"/>
          </p:cNvSpPr>
          <p:nvPr/>
        </p:nvSpPr>
        <p:spPr bwMode="auto">
          <a:xfrm>
            <a:off x="152400" y="9144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The State Hazard Mitigation Officer’s Role.</a:t>
            </a:r>
          </a:p>
          <a:p>
            <a:pPr marL="342900" marR="0" lvl="1" indent="0" algn="l" defTabSz="914400" rtl="0" eaLnBrk="0" fontAlgn="base" latinLnBrk="0" hangingPunct="0">
              <a:spcBef>
                <a:spcPct val="30000"/>
              </a:spcBef>
              <a:spcAft>
                <a:spcPct val="0"/>
              </a:spcAft>
              <a:buClr>
                <a:srgbClr val="B0B1B3"/>
              </a:buClr>
              <a:buSzTx/>
              <a:buNone/>
              <a:tabLst/>
              <a:defRPr/>
            </a:pPr>
            <a:endParaRPr lang="en-US" sz="800" b="0" kern="0" dirty="0">
              <a:solidFill>
                <a:schemeClr val="tx2"/>
              </a:solidFill>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sp>
        <p:nvSpPr>
          <p:cNvPr id="3" name="Slide Number Placeholder 2"/>
          <p:cNvSpPr>
            <a:spLocks noGrp="1"/>
          </p:cNvSpPr>
          <p:nvPr>
            <p:ph type="sldNum" sz="quarter" idx="12"/>
          </p:nvPr>
        </p:nvSpPr>
        <p:spPr/>
        <p:txBody>
          <a:bodyPr/>
          <a:lstStyle/>
          <a:p>
            <a:fld id="{92701AAA-C610-44FA-AAF6-900CDDFFB84A}" type="slidenum">
              <a:rPr lang="en-US" smtClean="0"/>
              <a:t>67</a:t>
            </a:fld>
            <a:endParaRPr lang="en-US" dirty="0"/>
          </a:p>
        </p:txBody>
      </p:sp>
      <p:sp>
        <p:nvSpPr>
          <p:cNvPr id="11" name="Title 1"/>
          <p:cNvSpPr txBox="1">
            <a:spLocks/>
          </p:cNvSpPr>
          <p:nvPr/>
        </p:nvSpPr>
        <p:spPr bwMode="ltGray">
          <a:xfrm>
            <a:off x="457200" y="304800"/>
            <a:ext cx="6477000" cy="8683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1">
                    <a:lumMod val="75000"/>
                  </a:schemeClr>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a:solidFill>
                  <a:schemeClr val="bg1"/>
                </a:solidFill>
              </a:rPr>
              <a:t>The SHMO’s Role</a:t>
            </a: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96840" y="2514600"/>
            <a:ext cx="2712720" cy="3616960"/>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5600700" y="6186375"/>
            <a:ext cx="1905000" cy="276999"/>
          </a:xfrm>
          <a:prstGeom prst="rect">
            <a:avLst/>
          </a:prstGeom>
          <a:noFill/>
        </p:spPr>
        <p:txBody>
          <a:bodyPr wrap="square" rtlCol="0">
            <a:spAutoFit/>
          </a:bodyPr>
          <a:lstStyle/>
          <a:p>
            <a:r>
              <a:rPr lang="en-US" sz="1200" dirty="0"/>
              <a:t>Photo courtesy of MEMA</a:t>
            </a:r>
          </a:p>
        </p:txBody>
      </p:sp>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4800" y="2962275"/>
            <a:ext cx="4381500" cy="2905125"/>
          </a:xfrm>
          <a:prstGeom prst="rect">
            <a:avLst/>
          </a:prstGeom>
        </p:spPr>
      </p:pic>
    </p:spTree>
    <p:extLst>
      <p:ext uri="{BB962C8B-B14F-4D97-AF65-F5344CB8AC3E}">
        <p14:creationId xmlns:p14="http://schemas.microsoft.com/office/powerpoint/2010/main" val="30667534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059"/>
          <p:cNvSpPr txBox="1">
            <a:spLocks noChangeArrowheads="1"/>
          </p:cNvSpPr>
          <p:nvPr/>
        </p:nvSpPr>
        <p:spPr bwMode="auto">
          <a:xfrm>
            <a:off x="152400" y="9906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The daily role of the SHMO:</a:t>
            </a:r>
          </a:p>
          <a:p>
            <a:pPr marL="342900" marR="0" lvl="1" indent="0" algn="l" defTabSz="914400" rtl="0" eaLnBrk="0" fontAlgn="base" latinLnBrk="0" hangingPunct="0">
              <a:spcBef>
                <a:spcPct val="30000"/>
              </a:spcBef>
              <a:spcAft>
                <a:spcPct val="0"/>
              </a:spcAft>
              <a:buClr>
                <a:srgbClr val="B0B1B3"/>
              </a:buClr>
              <a:buSzTx/>
              <a:buNone/>
              <a:tabLst/>
              <a:defRPr/>
            </a:pPr>
            <a:endParaRPr lang="en-US" sz="900" b="0" kern="0" dirty="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Works with local community government;</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Coordinates the collection of data;</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Monitors and evaluates progress of grants;</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Monitors the financial status of projects;</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Conducts on-site inspections, and;</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Conducts audit of project files and financial records.</a:t>
            </a:r>
          </a:p>
          <a:p>
            <a:pPr marL="342900" marR="0" lvl="1" indent="0" algn="l" defTabSz="914400" rtl="0" eaLnBrk="0" fontAlgn="base" latinLnBrk="0" hangingPunct="0">
              <a:spcBef>
                <a:spcPct val="30000"/>
              </a:spcBef>
              <a:spcAft>
                <a:spcPct val="0"/>
              </a:spcAft>
              <a:buClr>
                <a:srgbClr val="B0B1B3"/>
              </a:buClr>
              <a:buSzTx/>
              <a:buNone/>
              <a:tabLst/>
              <a:defRPr/>
            </a:pPr>
            <a:endParaRPr lang="en-US" sz="2800" b="0" kern="0" dirty="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sp>
        <p:nvSpPr>
          <p:cNvPr id="5"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68</a:t>
            </a:fld>
            <a:endParaRPr lang="en-US" dirty="0"/>
          </a:p>
        </p:txBody>
      </p:sp>
      <p:sp>
        <p:nvSpPr>
          <p:cNvPr id="6" name="Title 1"/>
          <p:cNvSpPr txBox="1">
            <a:spLocks/>
          </p:cNvSpPr>
          <p:nvPr/>
        </p:nvSpPr>
        <p:spPr bwMode="ltGray">
          <a:xfrm>
            <a:off x="1295400" y="304800"/>
            <a:ext cx="6477000" cy="8683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1">
                    <a:lumMod val="75000"/>
                  </a:schemeClr>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a:solidFill>
                  <a:schemeClr val="bg1"/>
                </a:solidFill>
              </a:rPr>
              <a:t>The SHMO’s Role  </a:t>
            </a:r>
            <a:r>
              <a:rPr lang="en-US" sz="2400" kern="0" dirty="0">
                <a:solidFill>
                  <a:schemeClr val="bg1"/>
                </a:solidFill>
              </a:rPr>
              <a:t>(continued)</a:t>
            </a:r>
          </a:p>
        </p:txBody>
      </p:sp>
    </p:spTree>
    <p:extLst>
      <p:ext uri="{BB962C8B-B14F-4D97-AF65-F5344CB8AC3E}">
        <p14:creationId xmlns:p14="http://schemas.microsoft.com/office/powerpoint/2010/main" val="1019103838"/>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059"/>
          <p:cNvSpPr txBox="1">
            <a:spLocks noChangeArrowheads="1"/>
          </p:cNvSpPr>
          <p:nvPr/>
        </p:nvSpPr>
        <p:spPr bwMode="auto">
          <a:xfrm>
            <a:off x="152400" y="9906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The SHMO’s available alphabet soup: HMGP, FMA and PDM grants:</a:t>
            </a:r>
          </a:p>
          <a:p>
            <a:pPr marL="342900" marR="0" lvl="1" indent="0" algn="l" defTabSz="914400" rtl="0" eaLnBrk="0" fontAlgn="base" latinLnBrk="0" hangingPunct="0">
              <a:spcBef>
                <a:spcPct val="30000"/>
              </a:spcBef>
              <a:spcAft>
                <a:spcPct val="0"/>
              </a:spcAft>
              <a:buClr>
                <a:srgbClr val="B0B1B3"/>
              </a:buClr>
              <a:buSzTx/>
              <a:buNone/>
              <a:tabLst/>
              <a:defRPr/>
            </a:pPr>
            <a:endParaRPr lang="en-US" sz="900" b="0" kern="0" dirty="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Cost share:</a:t>
            </a:r>
          </a:p>
          <a:p>
            <a:pPr marL="1017588" lvl="2" indent="-342900">
              <a:spcBef>
                <a:spcPct val="30000"/>
              </a:spcBef>
              <a:defRPr/>
            </a:pPr>
            <a:r>
              <a:rPr lang="en-US" b="0" kern="0" dirty="0">
                <a:latin typeface="Calibri" pitchFamily="34" charset="0"/>
                <a:cs typeface="Calibri" pitchFamily="34" charset="0"/>
              </a:rPr>
              <a:t>75% federal, 25% non-federal for HMGP, FMA and PDM</a:t>
            </a:r>
          </a:p>
          <a:p>
            <a:pPr marL="1017588" lvl="2" indent="-342900">
              <a:spcBef>
                <a:spcPct val="30000"/>
              </a:spcBef>
              <a:defRPr/>
            </a:pPr>
            <a:r>
              <a:rPr lang="en-US" b="0" kern="0" dirty="0">
                <a:latin typeface="Calibri" pitchFamily="34" charset="0"/>
                <a:cs typeface="Calibri" pitchFamily="34" charset="0"/>
              </a:rPr>
              <a:t>100% federal, for SRL properties</a:t>
            </a:r>
          </a:p>
          <a:p>
            <a:pPr marL="1017588" lvl="2" indent="-342900">
              <a:spcBef>
                <a:spcPct val="30000"/>
              </a:spcBef>
              <a:defRPr/>
            </a:pPr>
            <a:r>
              <a:rPr lang="en-US" b="0" kern="0" dirty="0">
                <a:latin typeface="Calibri" pitchFamily="34" charset="0"/>
                <a:cs typeface="Calibri" pitchFamily="34" charset="0"/>
              </a:rPr>
              <a:t>90% federal and 10% non-federal for RL properties</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endParaRPr lang="en-US" sz="2800" b="0" kern="0" dirty="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sp>
        <p:nvSpPr>
          <p:cNvPr id="5"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69</a:t>
            </a:fld>
            <a:endParaRPr lang="en-US" dirty="0"/>
          </a:p>
        </p:txBody>
      </p:sp>
      <p:sp>
        <p:nvSpPr>
          <p:cNvPr id="6" name="Title 1"/>
          <p:cNvSpPr txBox="1">
            <a:spLocks/>
          </p:cNvSpPr>
          <p:nvPr/>
        </p:nvSpPr>
        <p:spPr bwMode="ltGray">
          <a:xfrm>
            <a:off x="1295400" y="304800"/>
            <a:ext cx="6477000" cy="8683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1">
                    <a:lumMod val="75000"/>
                  </a:schemeClr>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a:solidFill>
                  <a:schemeClr val="bg1"/>
                </a:solidFill>
              </a:rPr>
              <a:t>The SHMO’s Role  </a:t>
            </a:r>
            <a:r>
              <a:rPr lang="en-US" sz="2400" kern="0" dirty="0">
                <a:solidFill>
                  <a:schemeClr val="bg1"/>
                </a:solidFill>
              </a:rPr>
              <a:t>(continued)</a:t>
            </a:r>
          </a:p>
        </p:txBody>
      </p:sp>
      <p:pic>
        <p:nvPicPr>
          <p:cNvPr id="2" name="Picture 1" descr="Cambridge College Primary English - FIRST GRADE PHONICS"/>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6038850" y="4876800"/>
            <a:ext cx="2000250" cy="1600200"/>
          </a:xfrm>
          <a:prstGeom prst="rect">
            <a:avLst/>
          </a:prstGeom>
        </p:spPr>
      </p:pic>
    </p:spTree>
    <p:extLst>
      <p:ext uri="{BB962C8B-B14F-4D97-AF65-F5344CB8AC3E}">
        <p14:creationId xmlns:p14="http://schemas.microsoft.com/office/powerpoint/2010/main" val="3163424723"/>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Methods</a:t>
            </a:r>
          </a:p>
        </p:txBody>
      </p:sp>
      <p:sp>
        <p:nvSpPr>
          <p:cNvPr id="5" name="Rectangle 2059"/>
          <p:cNvSpPr txBox="1">
            <a:spLocks noChangeArrowheads="1"/>
          </p:cNvSpPr>
          <p:nvPr/>
        </p:nvSpPr>
        <p:spPr bwMode="auto">
          <a:xfrm>
            <a:off x="152400" y="9144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Material contained in this module will be presented through:</a:t>
            </a:r>
          </a:p>
          <a:p>
            <a:pPr marL="342900" marR="0" lvl="1" indent="0" algn="l" defTabSz="914400" rtl="0" eaLnBrk="0" fontAlgn="base" latinLnBrk="0" hangingPunct="0">
              <a:spcBef>
                <a:spcPct val="30000"/>
              </a:spcBef>
              <a:spcAft>
                <a:spcPct val="0"/>
              </a:spcAft>
              <a:buClr>
                <a:srgbClr val="B0B1B3"/>
              </a:buClr>
              <a:buSzTx/>
              <a:buNone/>
              <a:tabLst/>
              <a:defRPr/>
            </a:pPr>
            <a:endParaRPr lang="en-US" sz="900" b="0" kern="0" dirty="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Lecture and demonstration supported by 266</a:t>
            </a:r>
            <a:r>
              <a:rPr lang="en-US" b="0" kern="0" dirty="0">
                <a:solidFill>
                  <a:srgbClr val="FF0000"/>
                </a:solidFill>
                <a:latin typeface="Calibri" pitchFamily="34" charset="0"/>
                <a:cs typeface="Calibri" pitchFamily="34" charset="0"/>
              </a:rPr>
              <a:t> </a:t>
            </a:r>
            <a:r>
              <a:rPr lang="en-US" b="0" kern="0" dirty="0">
                <a:latin typeface="Calibri" pitchFamily="34" charset="0"/>
                <a:cs typeface="Calibri" pitchFamily="34" charset="0"/>
              </a:rPr>
              <a:t>visuals/slides, and;</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The State FPM Student Manual.</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endParaRPr lang="en-US" b="0" kern="0" dirty="0">
              <a:solidFill>
                <a:srgbClr val="FF0000"/>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endParaRPr lang="en-US" sz="2800" b="0" kern="0" dirty="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sp>
        <p:nvSpPr>
          <p:cNvPr id="3" name="Slide Number Placeholder 2"/>
          <p:cNvSpPr>
            <a:spLocks noGrp="1"/>
          </p:cNvSpPr>
          <p:nvPr>
            <p:ph type="sldNum" sz="quarter" idx="12"/>
          </p:nvPr>
        </p:nvSpPr>
        <p:spPr/>
        <p:txBody>
          <a:bodyPr/>
          <a:lstStyle/>
          <a:p>
            <a:fld id="{92701AAA-C610-44FA-AAF6-900CDDFFB84A}" type="slidenum">
              <a:rPr lang="en-US" smtClean="0"/>
              <a:t>7</a:t>
            </a:fld>
            <a:endParaRPr lang="en-US" dirty="0"/>
          </a:p>
        </p:txBody>
      </p:sp>
    </p:spTree>
    <p:extLst>
      <p:ext uri="{BB962C8B-B14F-4D97-AF65-F5344CB8AC3E}">
        <p14:creationId xmlns:p14="http://schemas.microsoft.com/office/powerpoint/2010/main" val="263121866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059"/>
          <p:cNvSpPr txBox="1">
            <a:spLocks noChangeArrowheads="1"/>
          </p:cNvSpPr>
          <p:nvPr/>
        </p:nvSpPr>
        <p:spPr bwMode="auto">
          <a:xfrm>
            <a:off x="152400" y="9906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Hazard Mitigation Grant Program (HMGP):</a:t>
            </a:r>
          </a:p>
          <a:p>
            <a:pPr marL="342900" marR="0" lvl="1" indent="0" algn="l" defTabSz="914400" rtl="0" eaLnBrk="0" fontAlgn="base" latinLnBrk="0" hangingPunct="0">
              <a:spcBef>
                <a:spcPct val="30000"/>
              </a:spcBef>
              <a:spcAft>
                <a:spcPct val="0"/>
              </a:spcAft>
              <a:buClr>
                <a:srgbClr val="B0B1B3"/>
              </a:buClr>
              <a:buSzTx/>
              <a:buNone/>
              <a:tabLst/>
              <a:defRPr/>
            </a:pPr>
            <a:endParaRPr lang="en-US" sz="900" b="0" kern="0" dirty="0">
              <a:solidFill>
                <a:schemeClr val="tx2"/>
              </a:solidFill>
              <a:latin typeface="Calibri" pitchFamily="34" charset="0"/>
              <a:cs typeface="Calibri" pitchFamily="34" charset="0"/>
            </a:endParaRPr>
          </a:p>
          <a:p>
            <a:pPr marL="685800" lvl="1" indent="-342900">
              <a:defRPr/>
            </a:pPr>
            <a:r>
              <a:rPr lang="en-US" b="0" kern="0" dirty="0">
                <a:latin typeface="Calibri" pitchFamily="34" charset="0"/>
                <a:cs typeface="Calibri" pitchFamily="34" charset="0"/>
              </a:rPr>
              <a:t>Federal formula based, post-disaster program.</a:t>
            </a:r>
          </a:p>
          <a:p>
            <a:pPr marL="685800" lvl="1" indent="-342900">
              <a:defRPr/>
            </a:pPr>
            <a:r>
              <a:rPr lang="en-US" b="0" kern="0" dirty="0">
                <a:latin typeface="Calibri" pitchFamily="34" charset="0"/>
                <a:cs typeface="Calibri" pitchFamily="34" charset="0"/>
              </a:rPr>
              <a:t>State receives up to 20% of disaster costs for an enhanced plan, 15% for non-enhanced plan.</a:t>
            </a:r>
          </a:p>
          <a:p>
            <a:pPr marL="685800" lvl="1" indent="-342900">
              <a:defRPr/>
            </a:pPr>
            <a:r>
              <a:rPr lang="en-US" b="0" kern="0" dirty="0">
                <a:latin typeface="Calibri" pitchFamily="34" charset="0"/>
                <a:cs typeface="Calibri" pitchFamily="34" charset="0"/>
              </a:rPr>
              <a:t>All hazard in nature.</a:t>
            </a:r>
          </a:p>
          <a:p>
            <a:pPr marL="685800" lvl="1" indent="-342900">
              <a:defRPr/>
            </a:pPr>
            <a:r>
              <a:rPr lang="en-US" b="0" kern="0" dirty="0">
                <a:latin typeface="Calibri" pitchFamily="34" charset="0"/>
                <a:cs typeface="Calibri" pitchFamily="34" charset="0"/>
              </a:rPr>
              <a:t>Funds can be used for statewide projects.</a:t>
            </a:r>
          </a:p>
          <a:p>
            <a:pPr marL="685800" lvl="1" indent="-342900">
              <a:defRPr/>
            </a:pPr>
            <a:r>
              <a:rPr lang="en-US" b="0" kern="0" dirty="0">
                <a:latin typeface="Calibri" pitchFamily="34" charset="0"/>
                <a:cs typeface="Calibri" pitchFamily="34" charset="0"/>
              </a:rPr>
              <a:t>7% of funds available for planning projects.</a:t>
            </a:r>
          </a:p>
          <a:p>
            <a:pPr marL="685800" lvl="1" indent="-342900">
              <a:defRPr/>
            </a:pPr>
            <a:r>
              <a:rPr lang="en-US" b="0" kern="0" dirty="0">
                <a:latin typeface="Calibri" pitchFamily="34" charset="0"/>
                <a:cs typeface="Calibri" pitchFamily="34" charset="0"/>
              </a:rPr>
              <a:t>5% of funds available for projects which don’t meet FEMA benefit cost requirement.</a:t>
            </a: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sp>
        <p:nvSpPr>
          <p:cNvPr id="5"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70</a:t>
            </a:fld>
            <a:endParaRPr lang="en-US" dirty="0"/>
          </a:p>
        </p:txBody>
      </p:sp>
      <p:sp>
        <p:nvSpPr>
          <p:cNvPr id="6" name="Title 1"/>
          <p:cNvSpPr txBox="1">
            <a:spLocks/>
          </p:cNvSpPr>
          <p:nvPr/>
        </p:nvSpPr>
        <p:spPr bwMode="ltGray">
          <a:xfrm>
            <a:off x="1295400" y="304800"/>
            <a:ext cx="6477000" cy="8683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1">
                    <a:lumMod val="75000"/>
                  </a:schemeClr>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a:solidFill>
                  <a:schemeClr val="bg1"/>
                </a:solidFill>
              </a:rPr>
              <a:t>The SHMO’s Role  </a:t>
            </a:r>
            <a:r>
              <a:rPr lang="en-US" sz="2400" kern="0" dirty="0">
                <a:solidFill>
                  <a:schemeClr val="bg1"/>
                </a:solidFill>
              </a:rPr>
              <a:t>(continued)</a:t>
            </a:r>
          </a:p>
        </p:txBody>
      </p:sp>
    </p:spTree>
    <p:extLst>
      <p:ext uri="{BB962C8B-B14F-4D97-AF65-F5344CB8AC3E}">
        <p14:creationId xmlns:p14="http://schemas.microsoft.com/office/powerpoint/2010/main" val="4138489968"/>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059"/>
          <p:cNvSpPr txBox="1">
            <a:spLocks noChangeArrowheads="1"/>
          </p:cNvSpPr>
          <p:nvPr/>
        </p:nvSpPr>
        <p:spPr bwMode="auto">
          <a:xfrm>
            <a:off x="152400" y="9906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Flood Mitigation Assistance (FMA) Program:</a:t>
            </a:r>
          </a:p>
          <a:p>
            <a:pPr marL="342900" marR="0" lvl="1" indent="0" algn="l" defTabSz="914400" rtl="0" eaLnBrk="0" fontAlgn="base" latinLnBrk="0" hangingPunct="0">
              <a:spcBef>
                <a:spcPct val="30000"/>
              </a:spcBef>
              <a:spcAft>
                <a:spcPct val="0"/>
              </a:spcAft>
              <a:buClr>
                <a:srgbClr val="B0B1B3"/>
              </a:buClr>
              <a:buSzTx/>
              <a:buNone/>
              <a:tabLst/>
              <a:defRPr/>
            </a:pPr>
            <a:endParaRPr lang="en-US" sz="900" b="0" kern="0" dirty="0">
              <a:solidFill>
                <a:schemeClr val="tx2"/>
              </a:solidFill>
              <a:latin typeface="Calibri" pitchFamily="34" charset="0"/>
              <a:cs typeface="Calibri" pitchFamily="34" charset="0"/>
            </a:endParaRPr>
          </a:p>
          <a:p>
            <a:pPr marL="685800" lvl="1" indent="-342900">
              <a:defRPr/>
            </a:pPr>
            <a:r>
              <a:rPr lang="en-US" b="0" kern="0" dirty="0">
                <a:latin typeface="Calibri" pitchFamily="34" charset="0"/>
                <a:cs typeface="Calibri" pitchFamily="34" charset="0"/>
              </a:rPr>
              <a:t>Federal formula based program funded by NFIP.</a:t>
            </a:r>
          </a:p>
          <a:p>
            <a:pPr marL="685800" lvl="1" indent="-342900">
              <a:defRPr/>
            </a:pPr>
            <a:r>
              <a:rPr lang="en-US" b="0" kern="0" dirty="0">
                <a:latin typeface="Calibri" pitchFamily="34" charset="0"/>
                <a:cs typeface="Calibri" pitchFamily="34" charset="0"/>
              </a:rPr>
              <a:t>Eligible projects: Measures that eliminate or reduce flood risk associated with insured properties.</a:t>
            </a:r>
          </a:p>
          <a:p>
            <a:pPr marL="685800" lvl="1" indent="-342900">
              <a:defRPr/>
            </a:pPr>
            <a:r>
              <a:rPr lang="en-US" b="0" kern="0" dirty="0">
                <a:latin typeface="Calibri" pitchFamily="34" charset="0"/>
                <a:cs typeface="Calibri" pitchFamily="34" charset="0"/>
              </a:rPr>
              <a:t>Funds can be used for acquisition, demolition or elevation.</a:t>
            </a:r>
          </a:p>
          <a:p>
            <a:pPr marL="685800" lvl="1" indent="-342900">
              <a:defRPr/>
            </a:pPr>
            <a:r>
              <a:rPr lang="en-US" b="0" kern="0" dirty="0">
                <a:latin typeface="Calibri" pitchFamily="34" charset="0"/>
                <a:cs typeface="Calibri" pitchFamily="34" charset="0"/>
              </a:rPr>
              <a:t>Properties must have a flood insurance policy in effect at the time of application.</a:t>
            </a:r>
          </a:p>
          <a:p>
            <a:pPr marL="685800" lvl="1" indent="-342900">
              <a:defRPr/>
            </a:pPr>
            <a:r>
              <a:rPr lang="en-US" b="0" kern="0" dirty="0">
                <a:latin typeface="Calibri" pitchFamily="34" charset="0"/>
                <a:cs typeface="Calibri" pitchFamily="34" charset="0"/>
              </a:rPr>
              <a:t>Applicants must have approved FEMA mitigation plan.</a:t>
            </a: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sp>
        <p:nvSpPr>
          <p:cNvPr id="5"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71</a:t>
            </a:fld>
            <a:endParaRPr lang="en-US" dirty="0"/>
          </a:p>
        </p:txBody>
      </p:sp>
      <p:sp>
        <p:nvSpPr>
          <p:cNvPr id="6" name="Title 1"/>
          <p:cNvSpPr txBox="1">
            <a:spLocks/>
          </p:cNvSpPr>
          <p:nvPr/>
        </p:nvSpPr>
        <p:spPr bwMode="ltGray">
          <a:xfrm>
            <a:off x="1295400" y="304800"/>
            <a:ext cx="6477000" cy="8683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1">
                    <a:lumMod val="75000"/>
                  </a:schemeClr>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a:solidFill>
                  <a:schemeClr val="bg1"/>
                </a:solidFill>
              </a:rPr>
              <a:t>The SHMO’s Role  </a:t>
            </a:r>
            <a:r>
              <a:rPr lang="en-US" sz="2400" kern="0" dirty="0">
                <a:solidFill>
                  <a:schemeClr val="bg1"/>
                </a:solidFill>
              </a:rPr>
              <a:t>(continued)</a:t>
            </a:r>
          </a:p>
        </p:txBody>
      </p:sp>
    </p:spTree>
    <p:extLst>
      <p:ext uri="{BB962C8B-B14F-4D97-AF65-F5344CB8AC3E}">
        <p14:creationId xmlns:p14="http://schemas.microsoft.com/office/powerpoint/2010/main" val="291503740"/>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059"/>
          <p:cNvSpPr txBox="1">
            <a:spLocks noChangeArrowheads="1"/>
          </p:cNvSpPr>
          <p:nvPr/>
        </p:nvSpPr>
        <p:spPr bwMode="auto">
          <a:xfrm>
            <a:off x="152400" y="9906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FMA: </a:t>
            </a:r>
            <a:r>
              <a:rPr lang="en-US" sz="2000" b="0" kern="0" dirty="0">
                <a:solidFill>
                  <a:schemeClr val="tx2"/>
                </a:solidFill>
                <a:latin typeface="Calibri" pitchFamily="34" charset="0"/>
                <a:cs typeface="Calibri" pitchFamily="34" charset="0"/>
              </a:rPr>
              <a:t>(conclusion)</a:t>
            </a:r>
          </a:p>
          <a:p>
            <a:pPr marL="342900" marR="0" lvl="1" indent="0" algn="l" defTabSz="914400" rtl="0" eaLnBrk="0" fontAlgn="base" latinLnBrk="0" hangingPunct="0">
              <a:spcBef>
                <a:spcPct val="30000"/>
              </a:spcBef>
              <a:spcAft>
                <a:spcPct val="0"/>
              </a:spcAft>
              <a:buClr>
                <a:srgbClr val="B0B1B3"/>
              </a:buClr>
              <a:buSzTx/>
              <a:buNone/>
              <a:tabLst/>
              <a:defRPr/>
            </a:pPr>
            <a:endParaRPr lang="en-US" sz="900" b="0" kern="0" dirty="0">
              <a:solidFill>
                <a:schemeClr val="tx2"/>
              </a:solidFill>
              <a:latin typeface="Calibri" pitchFamily="34" charset="0"/>
              <a:cs typeface="Calibri" pitchFamily="34" charset="0"/>
            </a:endParaRPr>
          </a:p>
          <a:p>
            <a:pPr marL="685800" lvl="1" indent="-342900">
              <a:defRPr/>
            </a:pPr>
            <a:r>
              <a:rPr lang="en-US" b="0" kern="0" dirty="0">
                <a:latin typeface="Calibri" pitchFamily="34" charset="0"/>
                <a:cs typeface="Calibri" pitchFamily="34" charset="0"/>
              </a:rPr>
              <a:t>The old SRL and RL grants have been rolled up into FMA.</a:t>
            </a:r>
          </a:p>
          <a:p>
            <a:pPr marL="685800" lvl="1" indent="-342900">
              <a:defRPr/>
            </a:pPr>
            <a:r>
              <a:rPr lang="en-US" b="0" kern="0" dirty="0">
                <a:latin typeface="Calibri" pitchFamily="34" charset="0"/>
                <a:cs typeface="Calibri" pitchFamily="34" charset="0"/>
              </a:rPr>
              <a:t>FMA properties are eligible for up to 75% federal cost share.</a:t>
            </a:r>
          </a:p>
          <a:p>
            <a:pPr marL="685800" lvl="1" indent="-342900">
              <a:defRPr/>
            </a:pPr>
            <a:r>
              <a:rPr lang="en-US" b="0" kern="0" dirty="0">
                <a:latin typeface="Calibri" pitchFamily="34" charset="0"/>
                <a:cs typeface="Calibri" pitchFamily="34" charset="0"/>
              </a:rPr>
              <a:t>Severe Repetitive Loss properties are eligible for up to 100% federal cost share.</a:t>
            </a:r>
          </a:p>
          <a:p>
            <a:pPr marL="685800" lvl="1" indent="-342900">
              <a:defRPr/>
            </a:pPr>
            <a:r>
              <a:rPr lang="en-US" b="0" kern="0" dirty="0">
                <a:latin typeface="Calibri" pitchFamily="34" charset="0"/>
                <a:cs typeface="Calibri" pitchFamily="34" charset="0"/>
              </a:rPr>
              <a:t>Repetitive Loss properties are eligible for up to 90% federal cost share.</a:t>
            </a: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sp>
        <p:nvSpPr>
          <p:cNvPr id="5"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72</a:t>
            </a:fld>
            <a:endParaRPr lang="en-US" dirty="0"/>
          </a:p>
        </p:txBody>
      </p:sp>
      <p:sp>
        <p:nvSpPr>
          <p:cNvPr id="6" name="Title 1"/>
          <p:cNvSpPr txBox="1">
            <a:spLocks/>
          </p:cNvSpPr>
          <p:nvPr/>
        </p:nvSpPr>
        <p:spPr bwMode="ltGray">
          <a:xfrm>
            <a:off x="1295400" y="304800"/>
            <a:ext cx="6477000" cy="8683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1">
                    <a:lumMod val="75000"/>
                  </a:schemeClr>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a:solidFill>
                  <a:schemeClr val="bg1"/>
                </a:solidFill>
              </a:rPr>
              <a:t>The SHMO’s Role  </a:t>
            </a:r>
            <a:r>
              <a:rPr lang="en-US" sz="2400" kern="0" dirty="0">
                <a:solidFill>
                  <a:schemeClr val="bg1"/>
                </a:solidFill>
              </a:rPr>
              <a:t>(continued)</a:t>
            </a:r>
          </a:p>
        </p:txBody>
      </p:sp>
    </p:spTree>
    <p:extLst>
      <p:ext uri="{BB962C8B-B14F-4D97-AF65-F5344CB8AC3E}">
        <p14:creationId xmlns:p14="http://schemas.microsoft.com/office/powerpoint/2010/main" val="1662000911"/>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059"/>
          <p:cNvSpPr txBox="1">
            <a:spLocks noChangeArrowheads="1"/>
          </p:cNvSpPr>
          <p:nvPr/>
        </p:nvSpPr>
        <p:spPr bwMode="auto">
          <a:xfrm>
            <a:off x="152400" y="9906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Pre-Disaster Mitigation Program (PDM):</a:t>
            </a:r>
          </a:p>
          <a:p>
            <a:pPr marL="342900" marR="0" lvl="1" indent="0" algn="l" defTabSz="914400" rtl="0" eaLnBrk="0" fontAlgn="base" latinLnBrk="0" hangingPunct="0">
              <a:spcBef>
                <a:spcPct val="30000"/>
              </a:spcBef>
              <a:spcAft>
                <a:spcPct val="0"/>
              </a:spcAft>
              <a:buClr>
                <a:srgbClr val="B0B1B3"/>
              </a:buClr>
              <a:buSzTx/>
              <a:buNone/>
              <a:tabLst/>
              <a:defRPr/>
            </a:pPr>
            <a:endParaRPr lang="en-US" sz="900" b="0" kern="0" dirty="0">
              <a:solidFill>
                <a:schemeClr val="tx2"/>
              </a:solidFill>
              <a:latin typeface="Calibri" pitchFamily="34" charset="0"/>
              <a:cs typeface="Calibri" pitchFamily="34" charset="0"/>
            </a:endParaRPr>
          </a:p>
          <a:p>
            <a:pPr marL="685800" lvl="1" indent="-342900">
              <a:defRPr/>
            </a:pPr>
            <a:r>
              <a:rPr lang="en-US" b="0" kern="0" dirty="0">
                <a:latin typeface="Calibri" pitchFamily="34" charset="0"/>
                <a:cs typeface="Calibri" pitchFamily="34" charset="0"/>
              </a:rPr>
              <a:t>Nationally competitive program, available annually.</a:t>
            </a:r>
          </a:p>
          <a:p>
            <a:pPr marL="685800" lvl="1" indent="-342900">
              <a:defRPr/>
            </a:pPr>
            <a:r>
              <a:rPr lang="en-US" b="0" kern="0" dirty="0">
                <a:latin typeface="Calibri" pitchFamily="34" charset="0"/>
                <a:cs typeface="Calibri" pitchFamily="34" charset="0"/>
              </a:rPr>
              <a:t>All hazard in nature.</a:t>
            </a:r>
          </a:p>
          <a:p>
            <a:pPr marL="685800" lvl="1" indent="-342900">
              <a:defRPr/>
            </a:pPr>
            <a:r>
              <a:rPr lang="en-US" b="0" kern="0" dirty="0">
                <a:latin typeface="Calibri" pitchFamily="34" charset="0"/>
                <a:cs typeface="Calibri" pitchFamily="34" charset="0"/>
              </a:rPr>
              <a:t>No flood insurance requirement.</a:t>
            </a:r>
          </a:p>
          <a:p>
            <a:pPr marL="685800" lvl="1" indent="-342900">
              <a:defRPr/>
            </a:pPr>
            <a:r>
              <a:rPr lang="en-US" b="0" kern="0" dirty="0">
                <a:latin typeface="Calibri" pitchFamily="34" charset="0"/>
                <a:cs typeface="Calibri" pitchFamily="34" charset="0"/>
              </a:rPr>
              <a:t>Planning and project funds are available.</a:t>
            </a:r>
          </a:p>
          <a:p>
            <a:pPr marL="685800" lvl="1" indent="-342900">
              <a:defRPr/>
            </a:pPr>
            <a:r>
              <a:rPr lang="en-US" b="0" kern="0" dirty="0">
                <a:latin typeface="Calibri" pitchFamily="34" charset="0"/>
                <a:cs typeface="Calibri" pitchFamily="34" charset="0"/>
              </a:rPr>
              <a:t>Applications undergo a national peer review process.</a:t>
            </a:r>
          </a:p>
          <a:p>
            <a:pPr marL="685800" lvl="1" indent="-342900">
              <a:defRPr/>
            </a:pPr>
            <a:r>
              <a:rPr lang="en-US" b="0" kern="0" dirty="0">
                <a:latin typeface="Calibri" pitchFamily="34" charset="0"/>
                <a:cs typeface="Calibri" pitchFamily="34" charset="0"/>
              </a:rPr>
              <a:t>Projects with high benefit cost ratios are favored.</a:t>
            </a:r>
          </a:p>
          <a:p>
            <a:pPr marL="685800" lvl="1" indent="-342900">
              <a:defRPr/>
            </a:pPr>
            <a:r>
              <a:rPr lang="en-US" b="0" kern="0" dirty="0">
                <a:latin typeface="Calibri" pitchFamily="34" charset="0"/>
                <a:cs typeface="Calibri" pitchFamily="34" charset="0"/>
              </a:rPr>
              <a:t>Federal funding is available for up to 75% of eligible costs.</a:t>
            </a: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sp>
        <p:nvSpPr>
          <p:cNvPr id="5"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73</a:t>
            </a:fld>
            <a:endParaRPr lang="en-US" dirty="0"/>
          </a:p>
        </p:txBody>
      </p:sp>
      <p:sp>
        <p:nvSpPr>
          <p:cNvPr id="6" name="Title 1"/>
          <p:cNvSpPr txBox="1">
            <a:spLocks/>
          </p:cNvSpPr>
          <p:nvPr/>
        </p:nvSpPr>
        <p:spPr bwMode="ltGray">
          <a:xfrm>
            <a:off x="1295400" y="304800"/>
            <a:ext cx="6477000" cy="8683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1">
                    <a:lumMod val="75000"/>
                  </a:schemeClr>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a:solidFill>
                  <a:schemeClr val="bg1"/>
                </a:solidFill>
              </a:rPr>
              <a:t>The SHMO’s Role  </a:t>
            </a:r>
            <a:r>
              <a:rPr lang="en-US" sz="2400" kern="0" dirty="0">
                <a:solidFill>
                  <a:schemeClr val="bg1"/>
                </a:solidFill>
              </a:rPr>
              <a:t>(continued)</a:t>
            </a:r>
          </a:p>
        </p:txBody>
      </p:sp>
    </p:spTree>
    <p:extLst>
      <p:ext uri="{BB962C8B-B14F-4D97-AF65-F5344CB8AC3E}">
        <p14:creationId xmlns:p14="http://schemas.microsoft.com/office/powerpoint/2010/main" val="1578330960"/>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74</a:t>
            </a:fld>
            <a:endParaRPr lang="en-US" dirty="0"/>
          </a:p>
        </p:txBody>
      </p:sp>
      <p:sp>
        <p:nvSpPr>
          <p:cNvPr id="6" name="Title 1"/>
          <p:cNvSpPr txBox="1">
            <a:spLocks/>
          </p:cNvSpPr>
          <p:nvPr/>
        </p:nvSpPr>
        <p:spPr bwMode="ltGray">
          <a:xfrm>
            <a:off x="1295400" y="304800"/>
            <a:ext cx="6477000" cy="8683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1">
                    <a:lumMod val="75000"/>
                  </a:schemeClr>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a:solidFill>
                  <a:schemeClr val="bg1"/>
                </a:solidFill>
              </a:rPr>
              <a:t>The SHMO’s Role  </a:t>
            </a:r>
            <a:r>
              <a:rPr lang="en-US" sz="2400" kern="0" dirty="0">
                <a:solidFill>
                  <a:schemeClr val="bg1"/>
                </a:solidFill>
              </a:rPr>
              <a:t>(continued)</a:t>
            </a:r>
          </a:p>
        </p:txBody>
      </p:sp>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892947" y="1600200"/>
            <a:ext cx="2633359" cy="33909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p:cNvSpPr txBox="1"/>
          <p:nvPr/>
        </p:nvSpPr>
        <p:spPr>
          <a:xfrm>
            <a:off x="465653" y="5761038"/>
            <a:ext cx="1659493" cy="369332"/>
          </a:xfrm>
          <a:prstGeom prst="rect">
            <a:avLst/>
          </a:prstGeom>
          <a:noFill/>
          <a:ln>
            <a:solidFill>
              <a:srgbClr val="FF0000"/>
            </a:solidFill>
          </a:ln>
        </p:spPr>
        <p:txBody>
          <a:bodyPr wrap="none" rtlCol="0">
            <a:spAutoFit/>
          </a:bodyPr>
          <a:lstStyle/>
          <a:p>
            <a:r>
              <a:rPr lang="en-US" dirty="0"/>
              <a:t>Job Aids 4 &amp; 5</a:t>
            </a:r>
          </a:p>
        </p:txBody>
      </p:sp>
      <p:sp>
        <p:nvSpPr>
          <p:cNvPr id="8" name="Rectangle 5" descr="Cover to Answers to Questions About Substantially Damaged Buildings&#10;FEMA 213&#10;May 1991&#10;"/>
          <p:cNvSpPr txBox="1">
            <a:spLocks noChangeArrowheads="1"/>
          </p:cNvSpPr>
          <p:nvPr/>
        </p:nvSpPr>
        <p:spPr bwMode="auto">
          <a:xfrm>
            <a:off x="465653" y="1714500"/>
            <a:ext cx="4379229"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eaLnBrk="0" fontAlgn="base" hangingPunct="0">
              <a:spcBef>
                <a:spcPct val="60000"/>
              </a:spcBef>
              <a:spcAft>
                <a:spcPct val="0"/>
              </a:spcAft>
              <a:buClr>
                <a:srgbClr val="B0B1B3"/>
              </a:buClr>
              <a:buFont typeface="Wingdings" pitchFamily="2" charset="2"/>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r>
              <a:rPr lang="en-US" kern="0" dirty="0">
                <a:latin typeface="Calibri" panose="020F0502020204030204" pitchFamily="34" charset="0"/>
              </a:rPr>
              <a:t>FY 15 HMA Guidance 2/27/2015</a:t>
            </a:r>
          </a:p>
          <a:p>
            <a:endParaRPr lang="en-US" kern="0" dirty="0">
              <a:latin typeface="Calibri" panose="020F0502020204030204" pitchFamily="34" charset="0"/>
            </a:endParaRPr>
          </a:p>
          <a:p>
            <a:r>
              <a:rPr lang="en-US" kern="0" dirty="0">
                <a:latin typeface="Calibri" panose="020F0502020204030204" pitchFamily="34" charset="0"/>
              </a:rPr>
              <a:t>FY 15 HMA Guidance Addendum 2/27/2015</a:t>
            </a:r>
          </a:p>
        </p:txBody>
      </p:sp>
      <p:pic>
        <p:nvPicPr>
          <p:cNvPr id="3" name="Picture 2"/>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096000" y="3467100"/>
            <a:ext cx="2438470" cy="27253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31258940"/>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75</a:t>
            </a:fld>
            <a:endParaRPr lang="en-US" dirty="0"/>
          </a:p>
        </p:txBody>
      </p:sp>
      <p:sp>
        <p:nvSpPr>
          <p:cNvPr id="6" name="Title 1"/>
          <p:cNvSpPr txBox="1">
            <a:spLocks/>
          </p:cNvSpPr>
          <p:nvPr/>
        </p:nvSpPr>
        <p:spPr bwMode="ltGray">
          <a:xfrm>
            <a:off x="1295400" y="304800"/>
            <a:ext cx="6477000" cy="8683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1">
                    <a:lumMod val="75000"/>
                  </a:schemeClr>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a:solidFill>
                  <a:schemeClr val="bg1"/>
                </a:solidFill>
              </a:rPr>
              <a:t>The SHMO’s Role  </a:t>
            </a:r>
            <a:r>
              <a:rPr lang="en-US" sz="2400" kern="0" dirty="0">
                <a:solidFill>
                  <a:schemeClr val="bg1"/>
                </a:solidFill>
              </a:rPr>
              <a:t>(continued)</a:t>
            </a:r>
          </a:p>
        </p:txBody>
      </p:sp>
      <p:sp>
        <p:nvSpPr>
          <p:cNvPr id="7" name="TextBox 6"/>
          <p:cNvSpPr txBox="1"/>
          <p:nvPr/>
        </p:nvSpPr>
        <p:spPr>
          <a:xfrm>
            <a:off x="465653" y="5761038"/>
            <a:ext cx="1659493" cy="369332"/>
          </a:xfrm>
          <a:prstGeom prst="rect">
            <a:avLst/>
          </a:prstGeom>
          <a:noFill/>
          <a:ln>
            <a:solidFill>
              <a:srgbClr val="FF0000"/>
            </a:solidFill>
          </a:ln>
        </p:spPr>
        <p:txBody>
          <a:bodyPr wrap="none" rtlCol="0">
            <a:spAutoFit/>
          </a:bodyPr>
          <a:lstStyle/>
          <a:p>
            <a:r>
              <a:rPr lang="en-US" dirty="0"/>
              <a:t>Job Aids 6 &amp; 7</a:t>
            </a:r>
          </a:p>
        </p:txBody>
      </p:sp>
      <p:sp>
        <p:nvSpPr>
          <p:cNvPr id="8" name="Rectangle 5" descr="Cover to Answers to Questions About Substantially Damaged Buildings&#10;FEMA 213&#10;May 1991&#10;"/>
          <p:cNvSpPr txBox="1">
            <a:spLocks noChangeArrowheads="1"/>
          </p:cNvSpPr>
          <p:nvPr/>
        </p:nvSpPr>
        <p:spPr bwMode="auto">
          <a:xfrm>
            <a:off x="465653" y="1714500"/>
            <a:ext cx="4379229"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eaLnBrk="0" fontAlgn="base" hangingPunct="0">
              <a:spcBef>
                <a:spcPct val="60000"/>
              </a:spcBef>
              <a:spcAft>
                <a:spcPct val="0"/>
              </a:spcAft>
              <a:buClr>
                <a:srgbClr val="B0B1B3"/>
              </a:buClr>
              <a:buFont typeface="Wingdings" pitchFamily="2" charset="2"/>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r>
              <a:rPr lang="en-US" kern="0" dirty="0">
                <a:latin typeface="Calibri" panose="020F0502020204030204" pitchFamily="34" charset="0"/>
              </a:rPr>
              <a:t>NAI How-to Guide for Mitigation 7/2016</a:t>
            </a:r>
          </a:p>
          <a:p>
            <a:endParaRPr lang="en-US" kern="0" dirty="0">
              <a:latin typeface="Calibri" panose="020F0502020204030204" pitchFamily="34" charset="0"/>
            </a:endParaRPr>
          </a:p>
          <a:p>
            <a:r>
              <a:rPr lang="en-US" kern="0" dirty="0">
                <a:latin typeface="Calibri" panose="020F0502020204030204" pitchFamily="34" charset="0"/>
              </a:rPr>
              <a:t>NAI How-to Guide for Infrastructure 7/2016</a:t>
            </a:r>
          </a:p>
        </p:txBody>
      </p:sp>
      <p:pic>
        <p:nvPicPr>
          <p:cNvPr id="9" name="Picture 8"/>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810000" y="1600200"/>
            <a:ext cx="2308412" cy="31305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400800" y="3235998"/>
            <a:ext cx="2084294" cy="29123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082988787"/>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76</a:t>
            </a:fld>
            <a:endParaRPr lang="en-US" dirty="0"/>
          </a:p>
        </p:txBody>
      </p:sp>
      <p:sp>
        <p:nvSpPr>
          <p:cNvPr id="6" name="Title 1"/>
          <p:cNvSpPr txBox="1">
            <a:spLocks/>
          </p:cNvSpPr>
          <p:nvPr/>
        </p:nvSpPr>
        <p:spPr bwMode="ltGray">
          <a:xfrm>
            <a:off x="1295400" y="304800"/>
            <a:ext cx="6477000" cy="8683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1">
                    <a:lumMod val="75000"/>
                  </a:schemeClr>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a:solidFill>
                  <a:schemeClr val="bg1"/>
                </a:solidFill>
              </a:rPr>
              <a:t>The SHMO’s Role  </a:t>
            </a:r>
            <a:r>
              <a:rPr lang="en-US" sz="2400" kern="0" dirty="0">
                <a:solidFill>
                  <a:schemeClr val="bg1"/>
                </a:solidFill>
              </a:rPr>
              <a:t>(continued)</a:t>
            </a:r>
          </a:p>
        </p:txBody>
      </p:sp>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86000" y="1981200"/>
            <a:ext cx="4953000" cy="4031055"/>
          </a:xfrm>
          <a:prstGeom prst="rect">
            <a:avLst/>
          </a:prstGeom>
        </p:spPr>
      </p:pic>
      <p:sp>
        <p:nvSpPr>
          <p:cNvPr id="12" name="Rectangle 2059"/>
          <p:cNvSpPr txBox="1">
            <a:spLocks noChangeArrowheads="1"/>
          </p:cNvSpPr>
          <p:nvPr/>
        </p:nvSpPr>
        <p:spPr bwMode="auto">
          <a:xfrm>
            <a:off x="152400" y="9906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Remember this?</a:t>
            </a:r>
          </a:p>
          <a:p>
            <a:pPr marL="342900" marR="0" lvl="1" indent="0" algn="l" defTabSz="914400" rtl="0" eaLnBrk="0" fontAlgn="base" latinLnBrk="0" hangingPunct="0">
              <a:spcBef>
                <a:spcPct val="30000"/>
              </a:spcBef>
              <a:spcAft>
                <a:spcPct val="0"/>
              </a:spcAft>
              <a:buClr>
                <a:srgbClr val="B0B1B3"/>
              </a:buClr>
              <a:buSzTx/>
              <a:buNone/>
              <a:tabLst/>
              <a:defRPr/>
            </a:pPr>
            <a:endParaRPr lang="en-US" sz="900" b="0" kern="0" dirty="0">
              <a:solidFill>
                <a:schemeClr val="tx2"/>
              </a:solidFill>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spTree>
    <p:extLst>
      <p:ext uri="{BB962C8B-B14F-4D97-AF65-F5344CB8AC3E}">
        <p14:creationId xmlns:p14="http://schemas.microsoft.com/office/powerpoint/2010/main" val="940582204"/>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059"/>
          <p:cNvSpPr txBox="1">
            <a:spLocks noChangeArrowheads="1"/>
          </p:cNvSpPr>
          <p:nvPr/>
        </p:nvSpPr>
        <p:spPr bwMode="auto">
          <a:xfrm>
            <a:off x="152400" y="9906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The SHMO in a disaster.  Priority targets are:</a:t>
            </a:r>
          </a:p>
          <a:p>
            <a:pPr marL="342900" marR="0" lvl="1" indent="0" algn="l" defTabSz="914400" rtl="0" eaLnBrk="0" fontAlgn="base" latinLnBrk="0" hangingPunct="0">
              <a:spcBef>
                <a:spcPct val="30000"/>
              </a:spcBef>
              <a:spcAft>
                <a:spcPct val="0"/>
              </a:spcAft>
              <a:buClr>
                <a:srgbClr val="B0B1B3"/>
              </a:buClr>
              <a:buSzTx/>
              <a:buNone/>
              <a:tabLst/>
              <a:defRPr/>
            </a:pPr>
            <a:endParaRPr lang="en-US" sz="900" b="0" kern="0" dirty="0">
              <a:solidFill>
                <a:schemeClr val="tx2"/>
              </a:solidFill>
              <a:latin typeface="Calibri" pitchFamily="34" charset="0"/>
              <a:cs typeface="Calibri" pitchFamily="34" charset="0"/>
            </a:endParaRPr>
          </a:p>
          <a:p>
            <a:pPr marL="685800" lvl="1" indent="-342900">
              <a:defRPr/>
            </a:pPr>
            <a:r>
              <a:rPr lang="en-US" b="0" kern="0" dirty="0">
                <a:latin typeface="Calibri" pitchFamily="34" charset="0"/>
                <a:cs typeface="Calibri" pitchFamily="34" charset="0"/>
              </a:rPr>
              <a:t>Coordinate with the NFIP State Coordinator, especially in regard to mitigation strategies, substantial damage, repetitive loss determinations and same public messages concerning mitigation and rebuilding;</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Outline a plan of direction with FEMA up front;</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Coordinate with FEMA disaster staff to deploy their “no cost” mitigation classes to local communities;</a:t>
            </a:r>
          </a:p>
          <a:p>
            <a:pPr marL="342900" marR="0" lvl="1" indent="0" algn="l" defTabSz="914400" rtl="0" eaLnBrk="0" fontAlgn="base" latinLnBrk="0" hangingPunct="0">
              <a:spcBef>
                <a:spcPct val="30000"/>
              </a:spcBef>
              <a:spcAft>
                <a:spcPct val="0"/>
              </a:spcAft>
              <a:buClr>
                <a:srgbClr val="B0B1B3"/>
              </a:buClr>
              <a:buSzTx/>
              <a:buNone/>
              <a:tabLst/>
              <a:defRPr/>
            </a:pPr>
            <a:endParaRPr lang="en-US" sz="2800" b="0" kern="0" dirty="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sp>
        <p:nvSpPr>
          <p:cNvPr id="5"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77</a:t>
            </a:fld>
            <a:endParaRPr lang="en-US" dirty="0"/>
          </a:p>
        </p:txBody>
      </p:sp>
      <p:sp>
        <p:nvSpPr>
          <p:cNvPr id="6" name="Title 1"/>
          <p:cNvSpPr txBox="1">
            <a:spLocks/>
          </p:cNvSpPr>
          <p:nvPr/>
        </p:nvSpPr>
        <p:spPr bwMode="ltGray">
          <a:xfrm>
            <a:off x="1295400" y="304800"/>
            <a:ext cx="6477000" cy="8683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1">
                    <a:lumMod val="75000"/>
                  </a:schemeClr>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a:solidFill>
                  <a:schemeClr val="bg1"/>
                </a:solidFill>
              </a:rPr>
              <a:t>The SHMO’s Role  </a:t>
            </a:r>
            <a:r>
              <a:rPr lang="en-US" sz="2400" kern="0" dirty="0">
                <a:solidFill>
                  <a:schemeClr val="bg1"/>
                </a:solidFill>
              </a:rPr>
              <a:t>(continued)</a:t>
            </a:r>
          </a:p>
        </p:txBody>
      </p:sp>
    </p:spTree>
    <p:extLst>
      <p:ext uri="{BB962C8B-B14F-4D97-AF65-F5344CB8AC3E}">
        <p14:creationId xmlns:p14="http://schemas.microsoft.com/office/powerpoint/2010/main" val="2012360879"/>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059"/>
          <p:cNvSpPr txBox="1">
            <a:spLocks noChangeArrowheads="1"/>
          </p:cNvSpPr>
          <p:nvPr/>
        </p:nvSpPr>
        <p:spPr bwMode="auto">
          <a:xfrm>
            <a:off x="152400" y="9906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Priority targets:  </a:t>
            </a:r>
            <a:r>
              <a:rPr lang="en-US" sz="2000" b="0" kern="0" dirty="0">
                <a:solidFill>
                  <a:schemeClr val="tx2"/>
                </a:solidFill>
                <a:latin typeface="Calibri" pitchFamily="34" charset="0"/>
                <a:cs typeface="Calibri" pitchFamily="34" charset="0"/>
              </a:rPr>
              <a:t>(continued)</a:t>
            </a:r>
          </a:p>
          <a:p>
            <a:pPr marL="342900" marR="0" lvl="1" indent="0" algn="l" defTabSz="914400" rtl="0" eaLnBrk="0" fontAlgn="base" latinLnBrk="0" hangingPunct="0">
              <a:spcBef>
                <a:spcPct val="30000"/>
              </a:spcBef>
              <a:spcAft>
                <a:spcPct val="0"/>
              </a:spcAft>
              <a:buClr>
                <a:srgbClr val="B0B1B3"/>
              </a:buClr>
              <a:buSzTx/>
              <a:buNone/>
              <a:tabLst/>
              <a:defRPr/>
            </a:pPr>
            <a:endParaRPr lang="en-US" sz="900" b="0" kern="0" dirty="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Take advantage of the FEMA’s ability to order and receive FEMA publications;</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Facilitate any needed HMTAP requests with SFPM;</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Focus on the use of local and state hazard mitigation plans early in the outreach effort;</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Identify projects that have already been put together for another funding source, such as </a:t>
            </a:r>
            <a:r>
              <a:rPr lang="en-US" b="0" kern="0" dirty="0" err="1">
                <a:latin typeface="Calibri" pitchFamily="34" charset="0"/>
                <a:cs typeface="Calibri" pitchFamily="34" charset="0"/>
              </a:rPr>
              <a:t>stormwater</a:t>
            </a:r>
            <a:r>
              <a:rPr lang="en-US" b="0" kern="0" dirty="0">
                <a:latin typeface="Calibri" pitchFamily="34" charset="0"/>
                <a:cs typeface="Calibri" pitchFamily="34" charset="0"/>
              </a:rPr>
              <a:t> utilities;</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endParaRPr lang="en-US" b="0" kern="0" dirty="0">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endParaRPr lang="en-US" b="0" kern="0" dirty="0">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endParaRPr lang="en-US" sz="2800" b="0" kern="0" dirty="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sp>
        <p:nvSpPr>
          <p:cNvPr id="5"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78</a:t>
            </a:fld>
            <a:endParaRPr lang="en-US" dirty="0"/>
          </a:p>
        </p:txBody>
      </p:sp>
      <p:sp>
        <p:nvSpPr>
          <p:cNvPr id="6" name="Title 1"/>
          <p:cNvSpPr txBox="1">
            <a:spLocks/>
          </p:cNvSpPr>
          <p:nvPr/>
        </p:nvSpPr>
        <p:spPr bwMode="ltGray">
          <a:xfrm>
            <a:off x="1295400" y="304800"/>
            <a:ext cx="6477000" cy="8683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1">
                    <a:lumMod val="75000"/>
                  </a:schemeClr>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a:solidFill>
                  <a:schemeClr val="bg1"/>
                </a:solidFill>
              </a:rPr>
              <a:t>The SHMO’s Role  </a:t>
            </a:r>
            <a:r>
              <a:rPr lang="en-US" sz="2400" kern="0" dirty="0">
                <a:solidFill>
                  <a:schemeClr val="bg1"/>
                </a:solidFill>
              </a:rPr>
              <a:t>(continued)</a:t>
            </a:r>
          </a:p>
        </p:txBody>
      </p:sp>
    </p:spTree>
    <p:extLst>
      <p:ext uri="{BB962C8B-B14F-4D97-AF65-F5344CB8AC3E}">
        <p14:creationId xmlns:p14="http://schemas.microsoft.com/office/powerpoint/2010/main" val="1479572069"/>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059"/>
          <p:cNvSpPr txBox="1">
            <a:spLocks noChangeArrowheads="1"/>
          </p:cNvSpPr>
          <p:nvPr/>
        </p:nvSpPr>
        <p:spPr bwMode="auto">
          <a:xfrm>
            <a:off x="152400" y="990600"/>
            <a:ext cx="81534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Priority Targets:  </a:t>
            </a:r>
            <a:r>
              <a:rPr lang="en-US" sz="2000" b="0" kern="0" dirty="0">
                <a:solidFill>
                  <a:schemeClr val="tx2"/>
                </a:solidFill>
                <a:latin typeface="Calibri" pitchFamily="34" charset="0"/>
                <a:cs typeface="Calibri" pitchFamily="34" charset="0"/>
              </a:rPr>
              <a:t>(continued) </a:t>
            </a:r>
          </a:p>
          <a:p>
            <a:pPr marL="342900" marR="0" lvl="1" indent="0" algn="l" defTabSz="914400" rtl="0" eaLnBrk="0" fontAlgn="base" latinLnBrk="0" hangingPunct="0">
              <a:spcBef>
                <a:spcPct val="30000"/>
              </a:spcBef>
              <a:spcAft>
                <a:spcPct val="0"/>
              </a:spcAft>
              <a:buClr>
                <a:srgbClr val="B0B1B3"/>
              </a:buClr>
              <a:buSzTx/>
              <a:buNone/>
              <a:tabLst/>
              <a:defRPr/>
            </a:pPr>
            <a:endParaRPr lang="en-US" sz="900" b="0" kern="0" dirty="0">
              <a:solidFill>
                <a:schemeClr val="tx2"/>
              </a:solidFill>
              <a:latin typeface="Calibri" pitchFamily="34" charset="0"/>
              <a:cs typeface="Calibri" pitchFamily="34" charset="0"/>
            </a:endParaRPr>
          </a:p>
          <a:p>
            <a:pPr marL="685800" lvl="1" indent="-342900">
              <a:defRPr/>
            </a:pPr>
            <a:r>
              <a:rPr lang="en-US" b="0" kern="0" dirty="0">
                <a:latin typeface="Calibri" pitchFamily="34" charset="0"/>
                <a:cs typeface="Calibri" pitchFamily="34" charset="0"/>
              </a:rPr>
              <a:t>Facilitate a FEMA loss avoidance study for the mitigation projects that have been completed, which are provided by a FEMA Hazard                               Performance Analysis (HPA) team;</a:t>
            </a:r>
          </a:p>
          <a:p>
            <a:pPr marL="674688" lvl="2" indent="0">
              <a:spcBef>
                <a:spcPct val="30000"/>
              </a:spcBef>
              <a:buNone/>
              <a:defRPr/>
            </a:pPr>
            <a:endParaRPr lang="en-US" sz="2600" b="0" kern="0" dirty="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sp>
        <p:nvSpPr>
          <p:cNvPr id="5"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79</a:t>
            </a:fld>
            <a:endParaRPr lang="en-US" dirty="0"/>
          </a:p>
        </p:txBody>
      </p:sp>
      <p:sp>
        <p:nvSpPr>
          <p:cNvPr id="6" name="Title 1"/>
          <p:cNvSpPr txBox="1">
            <a:spLocks/>
          </p:cNvSpPr>
          <p:nvPr/>
        </p:nvSpPr>
        <p:spPr bwMode="ltGray">
          <a:xfrm>
            <a:off x="1295400" y="304800"/>
            <a:ext cx="6477000" cy="8683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1">
                    <a:lumMod val="75000"/>
                  </a:schemeClr>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a:solidFill>
                  <a:schemeClr val="bg1"/>
                </a:solidFill>
              </a:rPr>
              <a:t>The SHMO’s Role  </a:t>
            </a:r>
            <a:r>
              <a:rPr lang="en-US" sz="2400" kern="0" dirty="0">
                <a:solidFill>
                  <a:schemeClr val="bg1"/>
                </a:solidFill>
              </a:rPr>
              <a:t>(continued)</a:t>
            </a: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79434" y="3505200"/>
            <a:ext cx="2526366" cy="28803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794586805"/>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3400" y="1725451"/>
            <a:ext cx="2474598" cy="185594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 name="Rectangle 2059"/>
          <p:cNvSpPr txBox="1">
            <a:spLocks noChangeArrowheads="1"/>
          </p:cNvSpPr>
          <p:nvPr/>
        </p:nvSpPr>
        <p:spPr bwMode="auto">
          <a:xfrm>
            <a:off x="152400" y="24384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lvl="1" indent="0">
              <a:buNone/>
              <a:defRPr/>
            </a:pPr>
            <a:endParaRPr lang="en-US" sz="2800" b="0" kern="0" dirty="0">
              <a:solidFill>
                <a:schemeClr val="tx2"/>
              </a:solidFill>
              <a:latin typeface="Calibri" pitchFamily="34" charset="0"/>
              <a:cs typeface="Calibri" pitchFamily="34" charset="0"/>
            </a:endParaRPr>
          </a:p>
          <a:p>
            <a:pPr marL="342900" lvl="1" indent="0">
              <a:buNone/>
              <a:defRPr/>
            </a:pPr>
            <a:endParaRPr lang="en-US" sz="2800" b="0" kern="0" dirty="0">
              <a:solidFill>
                <a:schemeClr val="tx2"/>
              </a:solidFill>
              <a:latin typeface="Calibri" pitchFamily="34" charset="0"/>
              <a:cs typeface="Calibri" pitchFamily="34" charset="0"/>
            </a:endParaRPr>
          </a:p>
          <a:p>
            <a:pPr marL="1131888" lvl="2" indent="-457200">
              <a:defRPr/>
            </a:pPr>
            <a:r>
              <a:rPr lang="en-US" b="0" kern="0" dirty="0">
                <a:latin typeface="Calibri" pitchFamily="34" charset="0"/>
                <a:cs typeface="Calibri" pitchFamily="34" charset="0"/>
              </a:rPr>
              <a:t>“The amount of effort expended prior to a disaster is greatly overshadowed by the floodplain management benefits achieved afterwards.”  – </a:t>
            </a:r>
            <a:r>
              <a:rPr lang="en-US" b="0" i="1" kern="0" dirty="0">
                <a:latin typeface="Calibri" pitchFamily="34" charset="0"/>
                <a:cs typeface="Calibri" pitchFamily="34" charset="0"/>
              </a:rPr>
              <a:t>Unknown</a:t>
            </a:r>
          </a:p>
          <a:p>
            <a:pPr marL="1131888" lvl="2" indent="-457200">
              <a:defRPr/>
            </a:pPr>
            <a:endParaRPr lang="en-US" sz="1600" b="0" kern="0" dirty="0">
              <a:solidFill>
                <a:schemeClr val="tx2"/>
              </a:solidFill>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sp>
        <p:nvSpPr>
          <p:cNvPr id="4" name="Oval Callout 3"/>
          <p:cNvSpPr/>
          <p:nvPr/>
        </p:nvSpPr>
        <p:spPr>
          <a:xfrm>
            <a:off x="3299094" y="1524000"/>
            <a:ext cx="5410200" cy="1295400"/>
          </a:xfrm>
          <a:prstGeom prst="wedgeEllipseCallout">
            <a:avLst>
              <a:gd name="adj1" fmla="val -66784"/>
              <a:gd name="adj2" fmla="val 7865"/>
            </a:avLst>
          </a:prstGeom>
          <a:solidFill>
            <a:schemeClr val="accent3">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611261" y="1715869"/>
            <a:ext cx="4826962" cy="923330"/>
          </a:xfrm>
          <a:prstGeom prst="rect">
            <a:avLst/>
          </a:prstGeom>
          <a:noFill/>
        </p:spPr>
        <p:txBody>
          <a:bodyPr wrap="none" rtlCol="0">
            <a:spAutoFit/>
          </a:bodyPr>
          <a:lstStyle/>
          <a:p>
            <a:pPr algn="ctr"/>
            <a:r>
              <a:rPr lang="en-US" b="1" dirty="0"/>
              <a:t>Before we begin, we should cover</a:t>
            </a:r>
          </a:p>
          <a:p>
            <a:pPr algn="ctr"/>
            <a:r>
              <a:rPr lang="en-US" b="1" dirty="0"/>
              <a:t>some basic emergency management info, </a:t>
            </a:r>
          </a:p>
          <a:p>
            <a:pPr algn="ctr"/>
            <a:r>
              <a:rPr lang="en-US" b="1" dirty="0"/>
              <a:t>that </a:t>
            </a:r>
            <a:r>
              <a:rPr lang="en-US" b="1" u="sng" dirty="0"/>
              <a:t>will</a:t>
            </a:r>
            <a:r>
              <a:rPr lang="en-US" b="1" dirty="0"/>
              <a:t> impact your job.</a:t>
            </a:r>
          </a:p>
        </p:txBody>
      </p:sp>
      <p:sp>
        <p:nvSpPr>
          <p:cNvPr id="6"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8</a:t>
            </a:fld>
            <a:endParaRPr lang="en-US" dirty="0"/>
          </a:p>
        </p:txBody>
      </p:sp>
    </p:spTree>
    <p:extLst>
      <p:ext uri="{BB962C8B-B14F-4D97-AF65-F5344CB8AC3E}">
        <p14:creationId xmlns:p14="http://schemas.microsoft.com/office/powerpoint/2010/main" val="576631578"/>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059"/>
          <p:cNvSpPr txBox="1">
            <a:spLocks noChangeArrowheads="1"/>
          </p:cNvSpPr>
          <p:nvPr/>
        </p:nvSpPr>
        <p:spPr bwMode="auto">
          <a:xfrm>
            <a:off x="152400" y="9906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Priority targets:  </a:t>
            </a:r>
            <a:r>
              <a:rPr lang="en-US" sz="2000" b="0" kern="0" dirty="0">
                <a:solidFill>
                  <a:schemeClr val="tx2"/>
                </a:solidFill>
                <a:latin typeface="Calibri" pitchFamily="34" charset="0"/>
                <a:cs typeface="Calibri" pitchFamily="34" charset="0"/>
              </a:rPr>
              <a:t>(continued)</a:t>
            </a:r>
          </a:p>
          <a:p>
            <a:pPr marL="342900" marR="0" lvl="1" indent="0" algn="l" defTabSz="914400" rtl="0" eaLnBrk="0" fontAlgn="base" latinLnBrk="0" hangingPunct="0">
              <a:spcBef>
                <a:spcPct val="30000"/>
              </a:spcBef>
              <a:spcAft>
                <a:spcPct val="0"/>
              </a:spcAft>
              <a:buClr>
                <a:srgbClr val="B0B1B3"/>
              </a:buClr>
              <a:buSzTx/>
              <a:buNone/>
              <a:tabLst/>
              <a:defRPr/>
            </a:pPr>
            <a:endParaRPr lang="en-US" sz="900" b="0" kern="0" dirty="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The opportunity for both the SHMO, HM Planner and SFPM to work out a strategy to give to communities to reduce their future flood risk, by perusing the community’s hazard mitigation plan and see what they have as mitigation actions;</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Work closely with PA staff to identify mitigation projects where Section 406 funding for PA projects can be implemented;</a:t>
            </a:r>
          </a:p>
          <a:p>
            <a:pPr marL="342900" marR="0" lvl="1" indent="0" algn="l" defTabSz="914400" rtl="0" eaLnBrk="0" fontAlgn="base" latinLnBrk="0" hangingPunct="0">
              <a:spcBef>
                <a:spcPct val="30000"/>
              </a:spcBef>
              <a:spcAft>
                <a:spcPct val="0"/>
              </a:spcAft>
              <a:buClr>
                <a:srgbClr val="B0B1B3"/>
              </a:buClr>
              <a:buSzTx/>
              <a:buNone/>
              <a:tabLst/>
              <a:defRPr/>
            </a:pPr>
            <a:endParaRPr lang="en-US" sz="2800" b="0" kern="0" dirty="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sp>
        <p:nvSpPr>
          <p:cNvPr id="5"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80</a:t>
            </a:fld>
            <a:endParaRPr lang="en-US" dirty="0"/>
          </a:p>
        </p:txBody>
      </p:sp>
      <p:sp>
        <p:nvSpPr>
          <p:cNvPr id="6" name="Title 1"/>
          <p:cNvSpPr txBox="1">
            <a:spLocks/>
          </p:cNvSpPr>
          <p:nvPr/>
        </p:nvSpPr>
        <p:spPr bwMode="ltGray">
          <a:xfrm>
            <a:off x="1295400" y="304800"/>
            <a:ext cx="6477000" cy="8683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1">
                    <a:lumMod val="75000"/>
                  </a:schemeClr>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a:solidFill>
                  <a:schemeClr val="bg1"/>
                </a:solidFill>
              </a:rPr>
              <a:t>The SHMO’s Role  </a:t>
            </a:r>
            <a:r>
              <a:rPr lang="en-US" sz="2400" kern="0" dirty="0">
                <a:solidFill>
                  <a:schemeClr val="bg1"/>
                </a:solidFill>
              </a:rPr>
              <a:t>(continued)</a:t>
            </a:r>
          </a:p>
        </p:txBody>
      </p:sp>
    </p:spTree>
    <p:extLst>
      <p:ext uri="{BB962C8B-B14F-4D97-AF65-F5344CB8AC3E}">
        <p14:creationId xmlns:p14="http://schemas.microsoft.com/office/powerpoint/2010/main" val="3537273119"/>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059"/>
          <p:cNvSpPr txBox="1">
            <a:spLocks noChangeArrowheads="1"/>
          </p:cNvSpPr>
          <p:nvPr/>
        </p:nvSpPr>
        <p:spPr bwMode="auto">
          <a:xfrm>
            <a:off x="152400" y="9906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Priority targets:  </a:t>
            </a:r>
            <a:r>
              <a:rPr lang="en-US" sz="2000" b="0" kern="0" dirty="0">
                <a:solidFill>
                  <a:schemeClr val="tx2"/>
                </a:solidFill>
                <a:latin typeface="Calibri" pitchFamily="34" charset="0"/>
                <a:cs typeface="Calibri" pitchFamily="34" charset="0"/>
              </a:rPr>
              <a:t>(conclusion)</a:t>
            </a:r>
          </a:p>
          <a:p>
            <a:pPr marL="342900" marR="0" lvl="1" indent="0" algn="l" defTabSz="914400" rtl="0" eaLnBrk="0" fontAlgn="base" latinLnBrk="0" hangingPunct="0">
              <a:spcBef>
                <a:spcPct val="30000"/>
              </a:spcBef>
              <a:spcAft>
                <a:spcPct val="0"/>
              </a:spcAft>
              <a:buClr>
                <a:srgbClr val="B0B1B3"/>
              </a:buClr>
              <a:buSzTx/>
              <a:buNone/>
              <a:tabLst/>
              <a:defRPr/>
            </a:pPr>
            <a:endParaRPr lang="en-US" sz="900" b="0" kern="0" dirty="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The opportunity for both the SHMO, HM Planner and SFPM to talk about any needed changes, such as:</a:t>
            </a:r>
          </a:p>
          <a:p>
            <a:pPr marL="1017588" lvl="2" indent="-342900">
              <a:spcBef>
                <a:spcPct val="30000"/>
              </a:spcBef>
              <a:defRPr/>
            </a:pPr>
            <a:r>
              <a:rPr lang="en-US" b="0" kern="0" dirty="0">
                <a:latin typeface="Calibri" pitchFamily="34" charset="0"/>
                <a:cs typeface="Calibri" pitchFamily="34" charset="0"/>
              </a:rPr>
              <a:t>Higher Standards</a:t>
            </a:r>
          </a:p>
          <a:p>
            <a:pPr marL="1017588" lvl="2" indent="-342900">
              <a:spcBef>
                <a:spcPct val="30000"/>
              </a:spcBef>
              <a:defRPr/>
            </a:pPr>
            <a:r>
              <a:rPr lang="en-US" b="0" kern="0" dirty="0">
                <a:latin typeface="Calibri" pitchFamily="34" charset="0"/>
                <a:cs typeface="Calibri" pitchFamily="34" charset="0"/>
              </a:rPr>
              <a:t>Mitigation Projects</a:t>
            </a:r>
          </a:p>
          <a:p>
            <a:pPr marL="685800" lvl="2" indent="-334963">
              <a:spcBef>
                <a:spcPct val="30000"/>
              </a:spcBef>
              <a:defRPr/>
            </a:pPr>
            <a:r>
              <a:rPr lang="en-US" sz="2600" b="0" kern="0" dirty="0">
                <a:latin typeface="Calibri" pitchFamily="34" charset="0"/>
                <a:cs typeface="Calibri" pitchFamily="34" charset="0"/>
              </a:rPr>
              <a:t>The opportunity for both the SHMO and SFPM to influence mitigation and resilience through policy and priorities for the recovery effort. </a:t>
            </a:r>
            <a:r>
              <a:rPr lang="en-US" b="0" kern="0" dirty="0">
                <a:latin typeface="Calibri" pitchFamily="34" charset="0"/>
                <a:cs typeface="Calibri" pitchFamily="34" charset="0"/>
              </a:rPr>
              <a:t>(Prevent the disaster from becoming a disaster.)</a:t>
            </a:r>
          </a:p>
          <a:p>
            <a:pPr marL="674688" lvl="2" indent="0">
              <a:spcBef>
                <a:spcPct val="30000"/>
              </a:spcBef>
              <a:buNone/>
              <a:defRPr/>
            </a:pPr>
            <a:endParaRPr lang="en-US" sz="2600" b="0" kern="0" dirty="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sp>
        <p:nvSpPr>
          <p:cNvPr id="5"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81</a:t>
            </a:fld>
            <a:endParaRPr lang="en-US" dirty="0"/>
          </a:p>
        </p:txBody>
      </p:sp>
      <p:sp>
        <p:nvSpPr>
          <p:cNvPr id="6" name="Title 1"/>
          <p:cNvSpPr txBox="1">
            <a:spLocks/>
          </p:cNvSpPr>
          <p:nvPr/>
        </p:nvSpPr>
        <p:spPr bwMode="ltGray">
          <a:xfrm>
            <a:off x="1295400" y="304800"/>
            <a:ext cx="6477000" cy="8683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1">
                    <a:lumMod val="75000"/>
                  </a:schemeClr>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a:solidFill>
                  <a:schemeClr val="bg1"/>
                </a:solidFill>
              </a:rPr>
              <a:t>The SHMO’s Role  </a:t>
            </a:r>
            <a:r>
              <a:rPr lang="en-US" sz="2400" kern="0" dirty="0">
                <a:solidFill>
                  <a:schemeClr val="bg1"/>
                </a:solidFill>
              </a:rPr>
              <a:t>(continued)</a:t>
            </a:r>
          </a:p>
        </p:txBody>
      </p:sp>
    </p:spTree>
    <p:extLst>
      <p:ext uri="{BB962C8B-B14F-4D97-AF65-F5344CB8AC3E}">
        <p14:creationId xmlns:p14="http://schemas.microsoft.com/office/powerpoint/2010/main" val="229217425"/>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059"/>
          <p:cNvSpPr txBox="1">
            <a:spLocks noChangeArrowheads="1"/>
          </p:cNvSpPr>
          <p:nvPr/>
        </p:nvSpPr>
        <p:spPr bwMode="auto">
          <a:xfrm>
            <a:off x="152400" y="9906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Most common ‘take away’ items from a disaster:</a:t>
            </a:r>
          </a:p>
          <a:p>
            <a:pPr marL="342900" marR="0" lvl="1" indent="0" algn="l" defTabSz="914400" rtl="0" eaLnBrk="0" fontAlgn="base" latinLnBrk="0" hangingPunct="0">
              <a:spcBef>
                <a:spcPct val="30000"/>
              </a:spcBef>
              <a:spcAft>
                <a:spcPct val="0"/>
              </a:spcAft>
              <a:buClr>
                <a:srgbClr val="B0B1B3"/>
              </a:buClr>
              <a:buSzTx/>
              <a:buNone/>
              <a:tabLst/>
              <a:defRPr/>
            </a:pPr>
            <a:endParaRPr lang="en-US" sz="900" b="0" kern="0" dirty="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Being in the JFO is “where the work is,” the HMA and NFIP principals should be there, and;</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Having staff, field support for substantial damage and repetitive loss determinations is a must.</a:t>
            </a:r>
          </a:p>
          <a:p>
            <a:pPr marL="342900" marR="0" lvl="1" indent="0" algn="l" defTabSz="914400" rtl="0" eaLnBrk="0" fontAlgn="base" latinLnBrk="0" hangingPunct="0">
              <a:spcBef>
                <a:spcPct val="30000"/>
              </a:spcBef>
              <a:spcAft>
                <a:spcPct val="0"/>
              </a:spcAft>
              <a:buClr>
                <a:srgbClr val="B0B1B3"/>
              </a:buClr>
              <a:buSzTx/>
              <a:buNone/>
              <a:tabLst/>
              <a:defRPr/>
            </a:pPr>
            <a:endParaRPr lang="en-US" sz="2800" b="0" kern="0" dirty="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sp>
        <p:nvSpPr>
          <p:cNvPr id="5" name="Slide Number Placeholder 2"/>
          <p:cNvSpPr>
            <a:spLocks noGrp="1"/>
          </p:cNvSpPr>
          <p:nvPr>
            <p:ph type="sldNum" sz="quarter" idx="12"/>
          </p:nvPr>
        </p:nvSpPr>
        <p:spPr>
          <a:xfrm>
            <a:off x="6553200" y="6477000"/>
            <a:ext cx="2133600" cy="244475"/>
          </a:xfrm>
        </p:spPr>
        <p:txBody>
          <a:bodyPr/>
          <a:lstStyle/>
          <a:p>
            <a:fld id="{92701AAA-C610-44FA-AAF6-900CDDFFB84A}" type="slidenum">
              <a:rPr lang="en-US" smtClean="0"/>
              <a:t>82</a:t>
            </a:fld>
            <a:endParaRPr lang="en-US" dirty="0"/>
          </a:p>
        </p:txBody>
      </p:sp>
      <p:sp>
        <p:nvSpPr>
          <p:cNvPr id="6" name="Title 1"/>
          <p:cNvSpPr txBox="1">
            <a:spLocks/>
          </p:cNvSpPr>
          <p:nvPr/>
        </p:nvSpPr>
        <p:spPr bwMode="ltGray">
          <a:xfrm>
            <a:off x="1295400" y="304800"/>
            <a:ext cx="6477000" cy="8683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1">
                    <a:lumMod val="75000"/>
                  </a:schemeClr>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a:solidFill>
                  <a:schemeClr val="bg1"/>
                </a:solidFill>
              </a:rPr>
              <a:t>The SHMO’s Role  </a:t>
            </a:r>
            <a:r>
              <a:rPr lang="en-US" sz="2400" kern="0" dirty="0">
                <a:solidFill>
                  <a:schemeClr val="bg1"/>
                </a:solidFill>
              </a:rPr>
              <a:t>(conclusion)</a:t>
            </a:r>
          </a:p>
        </p:txBody>
      </p:sp>
    </p:spTree>
    <p:extLst>
      <p:ext uri="{BB962C8B-B14F-4D97-AF65-F5344CB8AC3E}">
        <p14:creationId xmlns:p14="http://schemas.microsoft.com/office/powerpoint/2010/main" val="518217685"/>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After Action Review </a:t>
            </a:r>
          </a:p>
        </p:txBody>
      </p:sp>
      <p:sp>
        <p:nvSpPr>
          <p:cNvPr id="3" name="Slide Number Placeholder 2"/>
          <p:cNvSpPr>
            <a:spLocks noGrp="1"/>
          </p:cNvSpPr>
          <p:nvPr>
            <p:ph type="sldNum" sz="quarter" idx="12"/>
          </p:nvPr>
        </p:nvSpPr>
        <p:spPr/>
        <p:txBody>
          <a:bodyPr/>
          <a:lstStyle/>
          <a:p>
            <a:fld id="{92701AAA-C610-44FA-AAF6-900CDDFFB84A}" type="slidenum">
              <a:rPr lang="en-US" smtClean="0"/>
              <a:t>83</a:t>
            </a:fld>
            <a:endParaRPr lang="en-US" dirty="0"/>
          </a:p>
        </p:txBody>
      </p:sp>
      <p:pic>
        <p:nvPicPr>
          <p:cNvPr id="4" name="Picture 3" descr="C:\Users\AGOODMAN\AppData\Local\Microsoft\Windows\Temporary Internet Files\Content.IE5\JB63NW9C\MC900445568[1].wmf"/>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819400" y="2971800"/>
            <a:ext cx="2743200" cy="234782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txBox="1">
            <a:spLocks noChangeArrowheads="1"/>
          </p:cNvSpPr>
          <p:nvPr/>
        </p:nvSpPr>
        <p:spPr>
          <a:xfrm>
            <a:off x="-152400" y="1295400"/>
            <a:ext cx="8610600" cy="1371600"/>
          </a:xfrm>
          <a:prstGeom prst="rect">
            <a:avLst/>
          </a:prstGeom>
        </p:spPr>
        <p:txBody>
          <a:bodyPr>
            <a:noAutofit/>
          </a:bodyPr>
          <a:lstStyle/>
          <a:p>
            <a:pPr marL="342900" indent="-342900" algn="ctr" fontAlgn="auto">
              <a:lnSpc>
                <a:spcPct val="90000"/>
              </a:lnSpc>
              <a:spcBef>
                <a:spcPct val="20000"/>
              </a:spcBef>
              <a:spcAft>
                <a:spcPts val="0"/>
              </a:spcAft>
              <a:buClr>
                <a:srgbClr val="CC0000"/>
              </a:buClr>
              <a:buFont typeface="Arial" pitchFamily="34" charset="0"/>
              <a:buChar char="•"/>
              <a:defRPr/>
            </a:pPr>
            <a:endParaRPr lang="en-US" sz="2800" b="1" dirty="0">
              <a:ln>
                <a:solidFill>
                  <a:schemeClr val="bg1"/>
                </a:solidFill>
              </a:ln>
              <a:latin typeface="Calibri" pitchFamily="34" charset="0"/>
              <a:cs typeface="Tahoma" pitchFamily="34" charset="0"/>
            </a:endParaRPr>
          </a:p>
          <a:p>
            <a:pPr marL="571500" lvl="1" algn="ctr">
              <a:lnSpc>
                <a:spcPct val="90000"/>
              </a:lnSpc>
              <a:spcBef>
                <a:spcPct val="20000"/>
              </a:spcBef>
              <a:buClr>
                <a:srgbClr val="FFFFFF"/>
              </a:buClr>
              <a:buSzPct val="105000"/>
              <a:defRPr/>
            </a:pPr>
            <a:r>
              <a:rPr lang="en-US" sz="2800" b="1" dirty="0">
                <a:ln>
                  <a:solidFill>
                    <a:schemeClr val="bg1"/>
                  </a:solidFill>
                </a:ln>
                <a:solidFill>
                  <a:schemeClr val="tx2"/>
                </a:solidFill>
                <a:latin typeface="Calibri" pitchFamily="34" charset="0"/>
                <a:cs typeface="Calibri" pitchFamily="34" charset="0"/>
              </a:rPr>
              <a:t>Feel like you are missing something vital?         </a:t>
            </a:r>
            <a:endParaRPr lang="en-US" sz="2800" dirty="0">
              <a:solidFill>
                <a:schemeClr val="tx2"/>
              </a:solidFill>
              <a:latin typeface="Calibri" pitchFamily="34" charset="0"/>
              <a:cs typeface="Calibri" pitchFamily="34" charset="0"/>
            </a:endParaRPr>
          </a:p>
          <a:p>
            <a:pPr marL="1089025" lvl="3" indent="-287338" algn="ctr">
              <a:spcBef>
                <a:spcPct val="20000"/>
              </a:spcBef>
              <a:buClr>
                <a:srgbClr val="FFFFFF"/>
              </a:buClr>
              <a:buSzPct val="105000"/>
              <a:defRPr/>
            </a:pPr>
            <a:r>
              <a:rPr lang="en-US" sz="2800" dirty="0">
                <a:solidFill>
                  <a:schemeClr val="tx2"/>
                </a:solidFill>
                <a:latin typeface="Calibri" pitchFamily="34" charset="0"/>
                <a:cs typeface="Calibri" pitchFamily="34" charset="0"/>
              </a:rPr>
              <a:t>    </a:t>
            </a:r>
          </a:p>
          <a:p>
            <a:pPr marL="862012" lvl="3" algn="ctr">
              <a:lnSpc>
                <a:spcPct val="90000"/>
              </a:lnSpc>
              <a:spcBef>
                <a:spcPct val="20000"/>
              </a:spcBef>
              <a:buClr>
                <a:srgbClr val="FFFFFF"/>
              </a:buClr>
              <a:buSzPct val="105000"/>
              <a:defRPr/>
            </a:pPr>
            <a:endParaRPr lang="en-US" sz="2800" dirty="0">
              <a:latin typeface="Calibri" pitchFamily="34" charset="0"/>
              <a:cs typeface="Calibri" pitchFamily="34" charset="0"/>
            </a:endParaRPr>
          </a:p>
          <a:p>
            <a:pPr marL="1027113" lvl="3" indent="-166688" algn="ctr">
              <a:lnSpc>
                <a:spcPct val="90000"/>
              </a:lnSpc>
              <a:spcBef>
                <a:spcPct val="20000"/>
              </a:spcBef>
              <a:buClr>
                <a:srgbClr val="FFFFFF"/>
              </a:buClr>
              <a:buSzPct val="105000"/>
              <a:defRPr/>
            </a:pPr>
            <a:r>
              <a:rPr lang="en-US" sz="2800" dirty="0">
                <a:latin typeface="Calibri" pitchFamily="34" charset="0"/>
                <a:cs typeface="Calibri" pitchFamily="34" charset="0"/>
              </a:rPr>
              <a:t>   </a:t>
            </a:r>
          </a:p>
          <a:p>
            <a:pPr marL="862012" lvl="3" algn="ctr">
              <a:lnSpc>
                <a:spcPct val="90000"/>
              </a:lnSpc>
              <a:spcBef>
                <a:spcPct val="20000"/>
              </a:spcBef>
              <a:buClr>
                <a:srgbClr val="FFFFFF"/>
              </a:buClr>
              <a:buSzPct val="105000"/>
              <a:defRPr/>
            </a:pPr>
            <a:r>
              <a:rPr lang="en-US" sz="2800" dirty="0">
                <a:latin typeface="Calibri" pitchFamily="34" charset="0"/>
                <a:cs typeface="Calibri" pitchFamily="34" charset="0"/>
              </a:rPr>
              <a:t>   </a:t>
            </a:r>
          </a:p>
        </p:txBody>
      </p:sp>
    </p:spTree>
    <p:extLst>
      <p:ext uri="{BB962C8B-B14F-4D97-AF65-F5344CB8AC3E}">
        <p14:creationId xmlns:p14="http://schemas.microsoft.com/office/powerpoint/2010/main" val="244161591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295399" y="4788980"/>
            <a:ext cx="2296668" cy="383876"/>
          </a:xfrm>
          <a:prstGeom prst="rect">
            <a:avLst/>
          </a:prstGeom>
          <a:ln>
            <a:noFill/>
          </a:ln>
          <a:effectLst>
            <a:outerShdw blurRad="292100" dist="139700" dir="2700000" algn="tl" rotWithShape="0">
              <a:srgbClr val="333333">
                <a:alpha val="65000"/>
              </a:srgbClr>
            </a:outerShdw>
          </a:effectLst>
        </p:spPr>
      </p:pic>
      <p:sp>
        <p:nvSpPr>
          <p:cNvPr id="5" name="Rectangle 2059"/>
          <p:cNvSpPr txBox="1">
            <a:spLocks noChangeArrowheads="1"/>
          </p:cNvSpPr>
          <p:nvPr/>
        </p:nvSpPr>
        <p:spPr bwMode="auto">
          <a:xfrm>
            <a:off x="152400" y="914400"/>
            <a:ext cx="8153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The State Floodplain Manager’s Role.</a:t>
            </a:r>
          </a:p>
          <a:p>
            <a:pPr marL="342900" marR="0" lvl="1" indent="0" algn="l" defTabSz="914400" rtl="0" eaLnBrk="0" fontAlgn="base" latinLnBrk="0" hangingPunct="0">
              <a:spcBef>
                <a:spcPct val="30000"/>
              </a:spcBef>
              <a:spcAft>
                <a:spcPct val="0"/>
              </a:spcAft>
              <a:buClr>
                <a:srgbClr val="B0B1B3"/>
              </a:buClr>
              <a:buSzTx/>
              <a:buNone/>
              <a:tabLst/>
              <a:defRPr/>
            </a:pPr>
            <a:endParaRPr lang="en-US" sz="800" b="0" kern="0" dirty="0">
              <a:solidFill>
                <a:schemeClr val="tx2"/>
              </a:solidFill>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sp>
        <p:nvSpPr>
          <p:cNvPr id="3" name="Slide Number Placeholder 2"/>
          <p:cNvSpPr>
            <a:spLocks noGrp="1"/>
          </p:cNvSpPr>
          <p:nvPr>
            <p:ph type="sldNum" sz="quarter" idx="12"/>
          </p:nvPr>
        </p:nvSpPr>
        <p:spPr/>
        <p:txBody>
          <a:bodyPr/>
          <a:lstStyle/>
          <a:p>
            <a:fld id="{92701AAA-C610-44FA-AAF6-900CDDFFB84A}" type="slidenum">
              <a:rPr lang="en-US" smtClean="0"/>
              <a:t>84</a:t>
            </a:fld>
            <a:endParaRPr lang="en-US" dirty="0"/>
          </a:p>
        </p:txBody>
      </p:sp>
      <p:sp>
        <p:nvSpPr>
          <p:cNvPr id="11" name="Title 1"/>
          <p:cNvSpPr txBox="1">
            <a:spLocks/>
          </p:cNvSpPr>
          <p:nvPr/>
        </p:nvSpPr>
        <p:spPr bwMode="ltGray">
          <a:xfrm>
            <a:off x="457200" y="304800"/>
            <a:ext cx="6477000" cy="8683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1">
                    <a:lumMod val="75000"/>
                  </a:schemeClr>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a:solidFill>
                  <a:schemeClr val="bg1"/>
                </a:solidFill>
              </a:rPr>
              <a:t>The SFPM’s Role</a:t>
            </a:r>
          </a:p>
        </p:txBody>
      </p:sp>
      <p:sp>
        <p:nvSpPr>
          <p:cNvPr id="7" name="TextBox 6"/>
          <p:cNvSpPr txBox="1"/>
          <p:nvPr/>
        </p:nvSpPr>
        <p:spPr>
          <a:xfrm>
            <a:off x="5638800" y="5791200"/>
            <a:ext cx="2247900" cy="276999"/>
          </a:xfrm>
          <a:prstGeom prst="rect">
            <a:avLst/>
          </a:prstGeom>
          <a:noFill/>
        </p:spPr>
        <p:txBody>
          <a:bodyPr wrap="square" rtlCol="0">
            <a:spAutoFit/>
          </a:bodyPr>
          <a:lstStyle/>
          <a:p>
            <a:r>
              <a:rPr lang="en-US" sz="1200" dirty="0"/>
              <a:t>Photo courtesy of MEMA</a:t>
            </a:r>
          </a:p>
        </p:txBody>
      </p:sp>
      <p:pic>
        <p:nvPicPr>
          <p:cNvPr id="9" name="Picture 8"/>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274064" y="5148744"/>
            <a:ext cx="2318003" cy="490056"/>
          </a:xfrm>
          <a:prstGeom prst="rect">
            <a:avLst/>
          </a:prstGeom>
          <a:ln>
            <a:noFill/>
          </a:ln>
          <a:effectLst>
            <a:outerShdw blurRad="292100" dist="139700" dir="2700000" algn="tl" rotWithShape="0">
              <a:srgbClr val="333333">
                <a:alpha val="65000"/>
              </a:srgbClr>
            </a:outerShdw>
          </a:effectLst>
        </p:spPr>
      </p:pic>
      <p:cxnSp>
        <p:nvCxnSpPr>
          <p:cNvPr id="10" name="Straight Connector 9"/>
          <p:cNvCxnSpPr/>
          <p:nvPr/>
        </p:nvCxnSpPr>
        <p:spPr>
          <a:xfrm>
            <a:off x="1371600" y="4419600"/>
            <a:ext cx="0" cy="348144"/>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828800" y="4419600"/>
            <a:ext cx="0" cy="348144"/>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981200" y="4419600"/>
            <a:ext cx="0" cy="348144"/>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895600" y="4419600"/>
            <a:ext cx="0" cy="348144"/>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3048000" y="4419600"/>
            <a:ext cx="0" cy="348144"/>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505200" y="4419600"/>
            <a:ext cx="0" cy="348144"/>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676400" y="4419600"/>
            <a:ext cx="152400" cy="204488"/>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2743200" y="4419600"/>
            <a:ext cx="152400" cy="204488"/>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3352800" y="4419600"/>
            <a:ext cx="152400" cy="204488"/>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1371600" y="4419600"/>
            <a:ext cx="152400" cy="180376"/>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1981200" y="4419600"/>
            <a:ext cx="152400" cy="180376"/>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3048000" y="4419600"/>
            <a:ext cx="152400" cy="180376"/>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284731" y="3581400"/>
            <a:ext cx="2296668" cy="838200"/>
          </a:xfrm>
          <a:prstGeom prst="rect">
            <a:avLst/>
          </a:prstGeom>
          <a:ln>
            <a:noFill/>
          </a:ln>
          <a:effectLst>
            <a:outerShdw blurRad="292100" dist="139700" dir="2700000" algn="tl" rotWithShape="0">
              <a:srgbClr val="333333">
                <a:alpha val="65000"/>
              </a:srgbClr>
            </a:outerShdw>
          </a:effectLst>
        </p:spPr>
      </p:pic>
      <p:pic>
        <p:nvPicPr>
          <p:cNvPr id="32" name="Picture 3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049603" y="3189157"/>
            <a:ext cx="3256197" cy="244214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8961989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059"/>
          <p:cNvSpPr txBox="1">
            <a:spLocks noChangeArrowheads="1"/>
          </p:cNvSpPr>
          <p:nvPr/>
        </p:nvSpPr>
        <p:spPr bwMode="auto">
          <a:xfrm>
            <a:off x="152400" y="990600"/>
            <a:ext cx="81534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Pre-disaster, what you should emphasize:  </a:t>
            </a:r>
            <a:endParaRPr lang="en-US" sz="1400" b="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endParaRPr lang="en-US" sz="800" b="0" kern="0" dirty="0">
              <a:solidFill>
                <a:schemeClr val="tx2"/>
              </a:solidFill>
              <a:latin typeface="Calibri" pitchFamily="34" charset="0"/>
              <a:cs typeface="Calibri" pitchFamily="34" charset="0"/>
            </a:endParaRPr>
          </a:p>
          <a:p>
            <a:pPr marL="800100" lvl="1" indent="-457200">
              <a:defRPr/>
            </a:pPr>
            <a:r>
              <a:rPr lang="en-US" b="0" kern="0" dirty="0">
                <a:latin typeface="Calibri" pitchFamily="34" charset="0"/>
                <a:cs typeface="Calibri" pitchFamily="34" charset="0"/>
              </a:rPr>
              <a:t>SFPMs must engage their local FPMs. </a:t>
            </a:r>
          </a:p>
          <a:p>
            <a:pPr marL="800100" lvl="1" indent="-457200">
              <a:defRPr/>
            </a:pPr>
            <a:r>
              <a:rPr lang="en-US" b="0" kern="0" dirty="0">
                <a:latin typeface="Calibri" pitchFamily="34" charset="0"/>
                <a:cs typeface="Calibri" pitchFamily="34" charset="0"/>
              </a:rPr>
              <a:t>Supporting them and their efforts should be a priority.</a:t>
            </a:r>
          </a:p>
          <a:p>
            <a:pPr marL="800100" lvl="1" indent="-457200">
              <a:defRPr/>
            </a:pPr>
            <a:r>
              <a:rPr lang="en-US" b="0" kern="0" dirty="0">
                <a:latin typeface="Calibri" pitchFamily="34" charset="0"/>
                <a:cs typeface="Calibri" pitchFamily="34" charset="0"/>
              </a:rPr>
              <a:t>Know how communities will issue permits and where local ability will be exceeded.</a:t>
            </a:r>
          </a:p>
          <a:p>
            <a:pPr marL="800100" lvl="1" indent="-457200">
              <a:defRPr/>
            </a:pPr>
            <a:r>
              <a:rPr lang="en-US" b="0" kern="0" dirty="0">
                <a:latin typeface="Calibri" pitchFamily="34" charset="0"/>
                <a:cs typeface="Calibri" pitchFamily="34" charset="0"/>
              </a:rPr>
              <a:t>Holding countywide meetings and linking local FPMs to each other will pay huge dividends. </a:t>
            </a:r>
          </a:p>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b="0" kern="0" dirty="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sp>
        <p:nvSpPr>
          <p:cNvPr id="2" name="Slide Number Placeholder 1"/>
          <p:cNvSpPr>
            <a:spLocks noGrp="1"/>
          </p:cNvSpPr>
          <p:nvPr>
            <p:ph type="sldNum" sz="quarter" idx="4"/>
          </p:nvPr>
        </p:nvSpPr>
        <p:spPr/>
        <p:txBody>
          <a:bodyPr/>
          <a:lstStyle/>
          <a:p>
            <a:fld id="{92701AAA-C610-44FA-AAF6-900CDDFFB84A}" type="slidenum">
              <a:rPr lang="en-US" smtClean="0"/>
              <a:t>85</a:t>
            </a:fld>
            <a:endParaRPr lang="en-US" dirty="0"/>
          </a:p>
        </p:txBody>
      </p:sp>
      <p:sp>
        <p:nvSpPr>
          <p:cNvPr id="5" name="Title 1"/>
          <p:cNvSpPr txBox="1">
            <a:spLocks/>
          </p:cNvSpPr>
          <p:nvPr/>
        </p:nvSpPr>
        <p:spPr bwMode="ltGray">
          <a:xfrm>
            <a:off x="1295400" y="304800"/>
            <a:ext cx="6477000" cy="8683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1">
                    <a:lumMod val="75000"/>
                  </a:schemeClr>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a:solidFill>
                  <a:schemeClr val="bg1"/>
                </a:solidFill>
              </a:rPr>
              <a:t>The SFPM’s Role  </a:t>
            </a:r>
            <a:r>
              <a:rPr lang="en-US" sz="2400" kern="0" dirty="0">
                <a:solidFill>
                  <a:schemeClr val="bg1"/>
                </a:solidFill>
              </a:rPr>
              <a:t>(continued)</a:t>
            </a:r>
          </a:p>
        </p:txBody>
      </p:sp>
    </p:spTree>
    <p:extLst>
      <p:ext uri="{BB962C8B-B14F-4D97-AF65-F5344CB8AC3E}">
        <p14:creationId xmlns:p14="http://schemas.microsoft.com/office/powerpoint/2010/main" val="361379635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059"/>
          <p:cNvSpPr txBox="1">
            <a:spLocks noChangeArrowheads="1"/>
          </p:cNvSpPr>
          <p:nvPr/>
        </p:nvSpPr>
        <p:spPr bwMode="auto">
          <a:xfrm>
            <a:off x="152400" y="990600"/>
            <a:ext cx="81534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Pre-Disaster planning &amp; training, what should you emphasize to your local floodplain managers?</a:t>
            </a:r>
          </a:p>
          <a:p>
            <a:pPr marL="342900" marR="0" lvl="1" indent="0" algn="l" defTabSz="914400" rtl="0" eaLnBrk="0" fontAlgn="base" latinLnBrk="0" hangingPunct="0">
              <a:spcBef>
                <a:spcPct val="30000"/>
              </a:spcBef>
              <a:spcAft>
                <a:spcPct val="0"/>
              </a:spcAft>
              <a:buClr>
                <a:srgbClr val="B0B1B3"/>
              </a:buClr>
              <a:buSzTx/>
              <a:buNone/>
              <a:tabLst/>
              <a:defRPr/>
            </a:pPr>
            <a:endParaRPr lang="en-US" sz="800" b="0" kern="0" dirty="0">
              <a:solidFill>
                <a:schemeClr val="tx2"/>
              </a:solidFill>
              <a:latin typeface="Calibri" pitchFamily="34" charset="0"/>
              <a:cs typeface="Calibri" pitchFamily="34" charset="0"/>
            </a:endParaRPr>
          </a:p>
          <a:p>
            <a:pPr marL="800100" lvl="1" indent="-457200">
              <a:defRPr/>
            </a:pPr>
            <a:r>
              <a:rPr lang="en-US" b="0" kern="0" dirty="0">
                <a:latin typeface="Calibri" pitchFamily="34" charset="0"/>
                <a:cs typeface="Calibri" pitchFamily="34" charset="0"/>
              </a:rPr>
              <a:t>Read the ordinance and know what it really says;</a:t>
            </a:r>
          </a:p>
          <a:p>
            <a:pPr marL="800100" lvl="1" indent="-457200">
              <a:defRPr/>
            </a:pPr>
            <a:r>
              <a:rPr lang="en-US" b="0" kern="0" dirty="0">
                <a:latin typeface="Calibri" pitchFamily="34" charset="0"/>
                <a:cs typeface="Calibri" pitchFamily="34" charset="0"/>
              </a:rPr>
              <a:t>Have a plan;</a:t>
            </a:r>
          </a:p>
          <a:p>
            <a:pPr marL="1131888" lvl="2" indent="-457200">
              <a:defRPr/>
            </a:pPr>
            <a:r>
              <a:rPr lang="en-US" b="0" kern="0" dirty="0">
                <a:latin typeface="Calibri" pitchFamily="34" charset="0"/>
                <a:cs typeface="Calibri" pitchFamily="34" charset="0"/>
              </a:rPr>
              <a:t>Identify disaster response team for FPM</a:t>
            </a:r>
          </a:p>
          <a:p>
            <a:pPr marL="1131888" lvl="2" indent="-457200">
              <a:defRPr/>
            </a:pPr>
            <a:r>
              <a:rPr lang="en-US" b="0" kern="0" dirty="0">
                <a:latin typeface="Calibri" pitchFamily="34" charset="0"/>
                <a:cs typeface="Calibri" pitchFamily="34" charset="0"/>
              </a:rPr>
              <a:t>Determine the level of support</a:t>
            </a:r>
          </a:p>
          <a:p>
            <a:pPr marL="1131888" lvl="2" indent="-457200">
              <a:defRPr/>
            </a:pPr>
            <a:r>
              <a:rPr lang="en-US" b="0" kern="0" dirty="0">
                <a:latin typeface="Calibri" pitchFamily="34" charset="0"/>
                <a:cs typeface="Calibri" pitchFamily="34" charset="0"/>
              </a:rPr>
              <a:t>Know adjacent floodplain managers</a:t>
            </a:r>
          </a:p>
          <a:p>
            <a:pPr marL="1131888" lvl="2" indent="-457200">
              <a:defRPr/>
            </a:pPr>
            <a:r>
              <a:rPr lang="en-US" b="0" kern="0" dirty="0">
                <a:latin typeface="Calibri" pitchFamily="34" charset="0"/>
                <a:cs typeface="Calibri" pitchFamily="34" charset="0"/>
              </a:rPr>
              <a:t>Tour your SFHA and produce a master map</a:t>
            </a:r>
          </a:p>
          <a:p>
            <a:pPr marL="1131888" lvl="2" indent="-457200">
              <a:defRPr/>
            </a:pPr>
            <a:r>
              <a:rPr lang="en-US" b="0" kern="0" dirty="0">
                <a:latin typeface="Calibri" pitchFamily="34" charset="0"/>
                <a:cs typeface="Calibri" pitchFamily="34" charset="0"/>
              </a:rPr>
              <a:t>Create files for each structure in the SFHA</a:t>
            </a:r>
          </a:p>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b="0" kern="0" dirty="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sp>
        <p:nvSpPr>
          <p:cNvPr id="2" name="Slide Number Placeholder 1"/>
          <p:cNvSpPr>
            <a:spLocks noGrp="1"/>
          </p:cNvSpPr>
          <p:nvPr>
            <p:ph type="sldNum" sz="quarter" idx="4"/>
          </p:nvPr>
        </p:nvSpPr>
        <p:spPr/>
        <p:txBody>
          <a:bodyPr/>
          <a:lstStyle/>
          <a:p>
            <a:fld id="{92701AAA-C610-44FA-AAF6-900CDDFFB84A}" type="slidenum">
              <a:rPr lang="en-US" smtClean="0"/>
              <a:t>86</a:t>
            </a:fld>
            <a:endParaRPr lang="en-US" dirty="0"/>
          </a:p>
        </p:txBody>
      </p:sp>
      <p:sp>
        <p:nvSpPr>
          <p:cNvPr id="8" name="TextBox 7"/>
          <p:cNvSpPr txBox="1"/>
          <p:nvPr/>
        </p:nvSpPr>
        <p:spPr>
          <a:xfrm>
            <a:off x="6889427" y="5506903"/>
            <a:ext cx="2035175" cy="276999"/>
          </a:xfrm>
          <a:prstGeom prst="rect">
            <a:avLst/>
          </a:prstGeom>
          <a:noFill/>
        </p:spPr>
        <p:txBody>
          <a:bodyPr wrap="square" rtlCol="0">
            <a:spAutoFit/>
          </a:bodyPr>
          <a:lstStyle/>
          <a:p>
            <a:r>
              <a:rPr lang="en-US" sz="1200" dirty="0"/>
              <a:t>Photo courtesy of SEMA</a:t>
            </a:r>
          </a:p>
        </p:txBody>
      </p:sp>
      <p:pic>
        <p:nvPicPr>
          <p:cNvPr id="9" name="Picture 2" descr="C:\Users\kmchugh\AppData\Local\Microsoft\Windows\Temporary Internet Files\Content.Outlook\QPEL605F\photo.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62654" y="3761601"/>
            <a:ext cx="1917915" cy="1676400"/>
          </a:xfrm>
          <a:prstGeom prst="rect">
            <a:avLst/>
          </a:prstGeom>
          <a:ln>
            <a:noFill/>
          </a:ln>
          <a:effectLst>
            <a:outerShdw blurRad="292100" dist="139700" dir="2700000" algn="tl" rotWithShape="0">
              <a:srgbClr val="333333">
                <a:alpha val="65000"/>
              </a:srgbClr>
            </a:outerShdw>
          </a:effectLst>
        </p:spPr>
      </p:pic>
      <p:sp>
        <p:nvSpPr>
          <p:cNvPr id="11" name="Title 1"/>
          <p:cNvSpPr txBox="1">
            <a:spLocks/>
          </p:cNvSpPr>
          <p:nvPr/>
        </p:nvSpPr>
        <p:spPr bwMode="ltGray">
          <a:xfrm>
            <a:off x="1295400" y="304800"/>
            <a:ext cx="6477000" cy="8683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1">
                    <a:lumMod val="75000"/>
                  </a:schemeClr>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a:solidFill>
                  <a:schemeClr val="bg1"/>
                </a:solidFill>
              </a:rPr>
              <a:t>The SFPM’s Role  </a:t>
            </a:r>
            <a:r>
              <a:rPr lang="en-US" sz="2400" kern="0" dirty="0">
                <a:solidFill>
                  <a:schemeClr val="bg1"/>
                </a:solidFill>
              </a:rPr>
              <a:t>(continued)</a:t>
            </a:r>
          </a:p>
        </p:txBody>
      </p:sp>
    </p:spTree>
    <p:extLst>
      <p:ext uri="{BB962C8B-B14F-4D97-AF65-F5344CB8AC3E}">
        <p14:creationId xmlns:p14="http://schemas.microsoft.com/office/powerpoint/2010/main" val="46397001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059"/>
          <p:cNvSpPr txBox="1">
            <a:spLocks noChangeArrowheads="1"/>
          </p:cNvSpPr>
          <p:nvPr/>
        </p:nvSpPr>
        <p:spPr bwMode="auto">
          <a:xfrm>
            <a:off x="152400" y="990600"/>
            <a:ext cx="81534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Pre-disaster, what you should emphasize:  </a:t>
            </a:r>
            <a:r>
              <a:rPr lang="en-US" sz="1400" b="0" kern="0" dirty="0">
                <a:solidFill>
                  <a:schemeClr val="tx2"/>
                </a:solidFill>
                <a:latin typeface="Calibri" pitchFamily="34" charset="0"/>
                <a:cs typeface="Calibri" pitchFamily="34" charset="0"/>
              </a:rPr>
              <a:t>(continued)</a:t>
            </a:r>
          </a:p>
          <a:p>
            <a:pPr marL="342900" marR="0" lvl="1" indent="0" algn="l" defTabSz="914400" rtl="0" eaLnBrk="0" fontAlgn="base" latinLnBrk="0" hangingPunct="0">
              <a:spcBef>
                <a:spcPct val="30000"/>
              </a:spcBef>
              <a:spcAft>
                <a:spcPct val="0"/>
              </a:spcAft>
              <a:buClr>
                <a:srgbClr val="B0B1B3"/>
              </a:buClr>
              <a:buSzTx/>
              <a:buNone/>
              <a:tabLst/>
              <a:defRPr/>
            </a:pPr>
            <a:endParaRPr lang="en-US" sz="800" b="0" kern="0" dirty="0">
              <a:solidFill>
                <a:schemeClr val="tx2"/>
              </a:solidFill>
              <a:latin typeface="Calibri" pitchFamily="34" charset="0"/>
              <a:cs typeface="Calibri" pitchFamily="34" charset="0"/>
            </a:endParaRPr>
          </a:p>
          <a:p>
            <a:pPr marL="800100" lvl="1" indent="-457200">
              <a:defRPr/>
            </a:pPr>
            <a:r>
              <a:rPr lang="en-US" b="0" kern="0" dirty="0">
                <a:latin typeface="Calibri" pitchFamily="34" charset="0"/>
                <a:cs typeface="Calibri" pitchFamily="34" charset="0"/>
              </a:rPr>
              <a:t>Have a plan;  </a:t>
            </a:r>
            <a:r>
              <a:rPr lang="en-US" sz="2000" b="0" kern="0" dirty="0">
                <a:latin typeface="Calibri" pitchFamily="34" charset="0"/>
                <a:cs typeface="Calibri" pitchFamily="34" charset="0"/>
              </a:rPr>
              <a:t>(conclusion)</a:t>
            </a:r>
          </a:p>
          <a:p>
            <a:pPr marL="1131888" lvl="2" indent="-457200">
              <a:defRPr/>
            </a:pPr>
            <a:r>
              <a:rPr lang="en-US" b="0" kern="0" dirty="0">
                <a:latin typeface="Calibri" pitchFamily="34" charset="0"/>
                <a:cs typeface="Calibri" pitchFamily="34" charset="0"/>
              </a:rPr>
              <a:t>Build relationships with VOADs</a:t>
            </a:r>
          </a:p>
          <a:p>
            <a:pPr marL="1131888" lvl="2" indent="-457200">
              <a:defRPr/>
            </a:pPr>
            <a:r>
              <a:rPr lang="en-US" b="0" kern="0" dirty="0">
                <a:latin typeface="Calibri" pitchFamily="34" charset="0"/>
                <a:cs typeface="Calibri" pitchFamily="34" charset="0"/>
              </a:rPr>
              <a:t>Emergency permit procedures</a:t>
            </a:r>
          </a:p>
          <a:p>
            <a:pPr marL="1131888" lvl="2" indent="-457200">
              <a:defRPr/>
            </a:pPr>
            <a:r>
              <a:rPr lang="en-US" b="0" kern="0" dirty="0">
                <a:latin typeface="Calibri" pitchFamily="34" charset="0"/>
                <a:cs typeface="Calibri" pitchFamily="34" charset="0"/>
              </a:rPr>
              <a:t>Update SDE notification and results letter templates</a:t>
            </a:r>
          </a:p>
          <a:p>
            <a:pPr marL="1131888" lvl="2" indent="-457200">
              <a:defRPr/>
            </a:pPr>
            <a:endParaRPr lang="en-US" sz="800" b="0" kern="0" dirty="0">
              <a:latin typeface="Calibri" pitchFamily="34" charset="0"/>
              <a:cs typeface="Calibri" pitchFamily="34" charset="0"/>
            </a:endParaRPr>
          </a:p>
          <a:p>
            <a:pPr marL="808038" lvl="2" indent="-457200">
              <a:defRPr/>
            </a:pPr>
            <a:r>
              <a:rPr lang="en-US" sz="2600" b="0" kern="0" dirty="0">
                <a:latin typeface="Calibri" pitchFamily="34" charset="0"/>
                <a:cs typeface="Calibri" pitchFamily="34" charset="0"/>
              </a:rPr>
              <a:t>Review any MOUs, and;</a:t>
            </a:r>
          </a:p>
          <a:p>
            <a:pPr marL="808038" lvl="2" indent="-457200">
              <a:defRPr/>
            </a:pPr>
            <a:r>
              <a:rPr lang="en-US" sz="2600" b="0" kern="0" dirty="0">
                <a:latin typeface="Calibri" pitchFamily="34" charset="0"/>
                <a:cs typeface="Calibri" pitchFamily="34" charset="0"/>
              </a:rPr>
              <a:t>Conduct SDE training as needed.                                            </a:t>
            </a:r>
            <a:r>
              <a:rPr lang="en-US" sz="2000" b="0" kern="0" dirty="0">
                <a:latin typeface="Calibri" pitchFamily="34" charset="0"/>
                <a:cs typeface="Calibri" pitchFamily="34" charset="0"/>
              </a:rPr>
              <a:t>(more on SD in the next topic of this module)</a:t>
            </a:r>
          </a:p>
          <a:p>
            <a:pPr marL="674688" lvl="2" indent="0">
              <a:buNone/>
              <a:defRPr/>
            </a:pPr>
            <a:endParaRPr lang="en-US" b="0" kern="0" dirty="0">
              <a:latin typeface="Calibri" pitchFamily="34" charset="0"/>
              <a:cs typeface="Calibri" pitchFamily="34" charset="0"/>
            </a:endParaRPr>
          </a:p>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b="0" kern="0" dirty="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pic>
        <p:nvPicPr>
          <p:cNvPr id="4" name="Picture 3"/>
          <p:cNvPicPr>
            <a:picLocks noChangeAspect="1"/>
          </p:cNvPicPr>
          <p:nvPr/>
        </p:nvPicPr>
        <p:blipFill>
          <a:blip r:embed="rId3"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869488" y="4448836"/>
            <a:ext cx="2436312" cy="181480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2" name="Slide Number Placeholder 1"/>
          <p:cNvSpPr>
            <a:spLocks noGrp="1"/>
          </p:cNvSpPr>
          <p:nvPr>
            <p:ph type="sldNum" sz="quarter" idx="4"/>
          </p:nvPr>
        </p:nvSpPr>
        <p:spPr/>
        <p:txBody>
          <a:bodyPr/>
          <a:lstStyle/>
          <a:p>
            <a:fld id="{92701AAA-C610-44FA-AAF6-900CDDFFB84A}" type="slidenum">
              <a:rPr lang="en-US" smtClean="0"/>
              <a:t>87</a:t>
            </a:fld>
            <a:endParaRPr lang="en-US" dirty="0"/>
          </a:p>
        </p:txBody>
      </p:sp>
      <p:sp>
        <p:nvSpPr>
          <p:cNvPr id="6" name="Title 1"/>
          <p:cNvSpPr txBox="1">
            <a:spLocks/>
          </p:cNvSpPr>
          <p:nvPr/>
        </p:nvSpPr>
        <p:spPr bwMode="ltGray">
          <a:xfrm>
            <a:off x="1295400" y="304800"/>
            <a:ext cx="6477000" cy="8683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1">
                    <a:lumMod val="75000"/>
                  </a:schemeClr>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a:solidFill>
                  <a:schemeClr val="bg1"/>
                </a:solidFill>
              </a:rPr>
              <a:t>The SFPM’s Role  </a:t>
            </a:r>
            <a:r>
              <a:rPr lang="en-US" sz="2400" kern="0" dirty="0">
                <a:solidFill>
                  <a:schemeClr val="bg1"/>
                </a:solidFill>
              </a:rPr>
              <a:t>(continued)</a:t>
            </a:r>
          </a:p>
        </p:txBody>
      </p:sp>
    </p:spTree>
    <p:extLst>
      <p:ext uri="{BB962C8B-B14F-4D97-AF65-F5344CB8AC3E}">
        <p14:creationId xmlns:p14="http://schemas.microsoft.com/office/powerpoint/2010/main" val="390265275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059"/>
          <p:cNvSpPr txBox="1">
            <a:spLocks noChangeArrowheads="1"/>
          </p:cNvSpPr>
          <p:nvPr/>
        </p:nvSpPr>
        <p:spPr bwMode="auto">
          <a:xfrm>
            <a:off x="152400" y="990600"/>
            <a:ext cx="81534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What to emphasize…  </a:t>
            </a:r>
            <a:r>
              <a:rPr lang="en-US" sz="2000" b="0" kern="0" dirty="0">
                <a:solidFill>
                  <a:schemeClr val="tx2"/>
                </a:solidFill>
                <a:latin typeface="Calibri" pitchFamily="34" charset="0"/>
                <a:cs typeface="Calibri" pitchFamily="34" charset="0"/>
              </a:rPr>
              <a:t>(continued)</a:t>
            </a:r>
          </a:p>
          <a:p>
            <a:pPr marL="342900" marR="0" lvl="1" indent="0" algn="l" defTabSz="914400" rtl="0" eaLnBrk="0" fontAlgn="base" latinLnBrk="0" hangingPunct="0">
              <a:spcBef>
                <a:spcPct val="30000"/>
              </a:spcBef>
              <a:spcAft>
                <a:spcPct val="0"/>
              </a:spcAft>
              <a:buClr>
                <a:srgbClr val="B0B1B3"/>
              </a:buClr>
              <a:buSzTx/>
              <a:buNone/>
              <a:tabLst/>
              <a:defRPr/>
            </a:pPr>
            <a:endParaRPr lang="en-US" sz="800" b="0" kern="0" dirty="0">
              <a:solidFill>
                <a:schemeClr val="tx2"/>
              </a:solidFill>
              <a:latin typeface="Calibri" pitchFamily="34" charset="0"/>
              <a:cs typeface="Calibri" pitchFamily="34" charset="0"/>
            </a:endParaRPr>
          </a:p>
          <a:p>
            <a:pPr marL="800100" lvl="1" indent="-457200">
              <a:defRPr/>
            </a:pPr>
            <a:r>
              <a:rPr lang="en-US" b="0" kern="0" dirty="0">
                <a:latin typeface="Calibri" pitchFamily="34" charset="0"/>
                <a:cs typeface="Calibri" pitchFamily="34" charset="0"/>
              </a:rPr>
              <a:t>Obtain property records from the tax assessor;</a:t>
            </a:r>
          </a:p>
          <a:p>
            <a:pPr marL="800100" lvl="1" indent="-457200">
              <a:defRPr/>
            </a:pPr>
            <a:r>
              <a:rPr lang="en-US" b="0" kern="0" dirty="0">
                <a:latin typeface="Calibri" pitchFamily="34" charset="0"/>
                <a:cs typeface="Calibri" pitchFamily="34" charset="0"/>
              </a:rPr>
              <a:t>Increase public outreach;</a:t>
            </a:r>
          </a:p>
          <a:p>
            <a:pPr marL="800100" lvl="1" indent="-457200">
              <a:defRPr/>
            </a:pPr>
            <a:r>
              <a:rPr lang="en-US" b="0" kern="0" dirty="0">
                <a:latin typeface="Calibri" pitchFamily="34" charset="0"/>
                <a:cs typeface="Calibri" pitchFamily="34" charset="0"/>
              </a:rPr>
              <a:t>Stockpile fact sheets, FEMA publications and public outreach brochures;</a:t>
            </a:r>
          </a:p>
          <a:p>
            <a:pPr marL="1131888" lvl="2" indent="-457200">
              <a:defRPr/>
            </a:pPr>
            <a:endParaRPr lang="en-US" b="0" kern="0" dirty="0">
              <a:latin typeface="Calibri" pitchFamily="34" charset="0"/>
              <a:cs typeface="Calibri" pitchFamily="34" charset="0"/>
            </a:endParaRPr>
          </a:p>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b="0" kern="0" dirty="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pic>
        <p:nvPicPr>
          <p:cNvPr id="10" name="Picture 3"/>
          <p:cNvPicPr>
            <a:picLocks noChangeAspect="1" noChangeArrowheads="1"/>
          </p:cNvPicPr>
          <p:nvPr/>
        </p:nvPicPr>
        <p:blipFill>
          <a:blip r:embed="rId3" cstate="email">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 uri="{28A0092B-C50C-407E-A947-70E740481C1C}">
                <a14:useLocalDpi xmlns:a14="http://schemas.microsoft.com/office/drawing/2010/main"/>
              </a:ext>
            </a:extLst>
          </a:blip>
          <a:srcRect/>
          <a:stretch>
            <a:fillRect/>
          </a:stretch>
        </p:blipFill>
        <p:spPr bwMode="auto">
          <a:xfrm>
            <a:off x="4895461" y="4042728"/>
            <a:ext cx="3410339" cy="2457450"/>
          </a:xfrm>
          <a:prstGeom prst="rect">
            <a:avLst/>
          </a:prstGeom>
          <a:noFill/>
          <a:ln w="19050">
            <a:solidFill>
              <a:schemeClr val="bg1"/>
            </a:solidFill>
            <a:miter lim="800000"/>
            <a:headEnd/>
            <a:tailEnd/>
          </a:ln>
        </p:spPr>
      </p:pic>
      <p:pic>
        <p:nvPicPr>
          <p:cNvPr id="11" name="Content Placeholder 7" descr="001.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bwMode="auto">
          <a:xfrm>
            <a:off x="1590463" y="4480718"/>
            <a:ext cx="2478617" cy="1858963"/>
          </a:xfrm>
          <a:prstGeom prst="rect">
            <a:avLst/>
          </a:prstGeom>
          <a:ln>
            <a:noFill/>
          </a:ln>
          <a:effectLst>
            <a:outerShdw blurRad="292100" dist="139700" dir="2700000" algn="tl" rotWithShape="0">
              <a:srgbClr val="333333">
                <a:alpha val="65000"/>
              </a:srgbClr>
            </a:outerShdw>
          </a:effectLst>
        </p:spPr>
      </p:pic>
      <p:sp>
        <p:nvSpPr>
          <p:cNvPr id="2" name="Slide Number Placeholder 1"/>
          <p:cNvSpPr>
            <a:spLocks noGrp="1"/>
          </p:cNvSpPr>
          <p:nvPr>
            <p:ph type="sldNum" sz="quarter" idx="4"/>
          </p:nvPr>
        </p:nvSpPr>
        <p:spPr/>
        <p:txBody>
          <a:bodyPr/>
          <a:lstStyle/>
          <a:p>
            <a:fld id="{92701AAA-C610-44FA-AAF6-900CDDFFB84A}" type="slidenum">
              <a:rPr lang="en-US" smtClean="0"/>
              <a:t>88</a:t>
            </a:fld>
            <a:endParaRPr lang="en-US" dirty="0"/>
          </a:p>
        </p:txBody>
      </p:sp>
      <p:sp>
        <p:nvSpPr>
          <p:cNvPr id="8" name="TextBox 7"/>
          <p:cNvSpPr txBox="1"/>
          <p:nvPr/>
        </p:nvSpPr>
        <p:spPr>
          <a:xfrm>
            <a:off x="1965325" y="6361678"/>
            <a:ext cx="2035175" cy="276999"/>
          </a:xfrm>
          <a:prstGeom prst="rect">
            <a:avLst/>
          </a:prstGeom>
          <a:noFill/>
        </p:spPr>
        <p:txBody>
          <a:bodyPr wrap="square" rtlCol="0">
            <a:spAutoFit/>
          </a:bodyPr>
          <a:lstStyle/>
          <a:p>
            <a:r>
              <a:rPr lang="en-US" sz="1200" dirty="0"/>
              <a:t>Photo courtesy of SEMA</a:t>
            </a:r>
          </a:p>
        </p:txBody>
      </p:sp>
      <p:sp>
        <p:nvSpPr>
          <p:cNvPr id="12" name="Title 1"/>
          <p:cNvSpPr txBox="1">
            <a:spLocks/>
          </p:cNvSpPr>
          <p:nvPr/>
        </p:nvSpPr>
        <p:spPr bwMode="ltGray">
          <a:xfrm>
            <a:off x="1295400" y="304800"/>
            <a:ext cx="6477000" cy="8683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1">
                    <a:lumMod val="75000"/>
                  </a:schemeClr>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a:solidFill>
                  <a:schemeClr val="bg1"/>
                </a:solidFill>
              </a:rPr>
              <a:t>The SFPM’s Role  </a:t>
            </a:r>
            <a:r>
              <a:rPr lang="en-US" sz="2400" kern="0" dirty="0">
                <a:solidFill>
                  <a:schemeClr val="bg1"/>
                </a:solidFill>
              </a:rPr>
              <a:t>(continued)</a:t>
            </a:r>
          </a:p>
        </p:txBody>
      </p:sp>
    </p:spTree>
    <p:extLst>
      <p:ext uri="{BB962C8B-B14F-4D97-AF65-F5344CB8AC3E}">
        <p14:creationId xmlns:p14="http://schemas.microsoft.com/office/powerpoint/2010/main" val="334247668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059"/>
          <p:cNvSpPr txBox="1">
            <a:spLocks noChangeArrowheads="1"/>
          </p:cNvSpPr>
          <p:nvPr/>
        </p:nvSpPr>
        <p:spPr bwMode="auto">
          <a:xfrm>
            <a:off x="152400" y="990600"/>
            <a:ext cx="81534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What to emphasize…  </a:t>
            </a:r>
            <a:r>
              <a:rPr lang="en-US" sz="2000" b="0" kern="0" dirty="0">
                <a:solidFill>
                  <a:schemeClr val="tx2"/>
                </a:solidFill>
                <a:latin typeface="Calibri" pitchFamily="34" charset="0"/>
                <a:cs typeface="Calibri" pitchFamily="34" charset="0"/>
              </a:rPr>
              <a:t>(continued)</a:t>
            </a:r>
          </a:p>
          <a:p>
            <a:pPr marL="342900" marR="0" lvl="1" indent="0" algn="l" defTabSz="914400" rtl="0" eaLnBrk="0" fontAlgn="base" latinLnBrk="0" hangingPunct="0">
              <a:spcBef>
                <a:spcPct val="30000"/>
              </a:spcBef>
              <a:spcAft>
                <a:spcPct val="0"/>
              </a:spcAft>
              <a:buClr>
                <a:srgbClr val="B0B1B3"/>
              </a:buClr>
              <a:buSzTx/>
              <a:buNone/>
              <a:tabLst/>
              <a:defRPr/>
            </a:pPr>
            <a:endParaRPr lang="en-US" sz="800" b="0" kern="0" dirty="0">
              <a:solidFill>
                <a:schemeClr val="tx2"/>
              </a:solidFill>
              <a:latin typeface="Calibri" pitchFamily="34" charset="0"/>
              <a:cs typeface="Calibri" pitchFamily="34" charset="0"/>
            </a:endParaRPr>
          </a:p>
          <a:p>
            <a:pPr marL="800100" lvl="1" indent="-457200">
              <a:defRPr/>
            </a:pPr>
            <a:r>
              <a:rPr lang="en-US" b="0" kern="0" dirty="0">
                <a:latin typeface="Calibri" pitchFamily="34" charset="0"/>
                <a:cs typeface="Calibri" pitchFamily="34" charset="0"/>
              </a:rPr>
              <a:t>Develop a check list for field use, a “Go-Kit,” include such items as:</a:t>
            </a:r>
          </a:p>
          <a:p>
            <a:pPr marL="1131888" lvl="2" indent="-457200">
              <a:defRPr/>
            </a:pPr>
            <a:r>
              <a:rPr lang="en-US" b="0" kern="0" dirty="0">
                <a:latin typeface="Calibri" pitchFamily="34" charset="0"/>
                <a:cs typeface="Calibri" pitchFamily="34" charset="0"/>
              </a:rPr>
              <a:t>Pre-Disaster inventory files;</a:t>
            </a:r>
          </a:p>
          <a:p>
            <a:pPr marL="1131888" lvl="2" indent="-457200">
              <a:defRPr/>
            </a:pPr>
            <a:r>
              <a:rPr lang="en-US" b="0" kern="0" dirty="0">
                <a:latin typeface="Calibri" pitchFamily="34" charset="0"/>
                <a:cs typeface="Calibri" pitchFamily="34" charset="0"/>
              </a:rPr>
              <a:t>A community master map (see next slide);</a:t>
            </a:r>
          </a:p>
          <a:p>
            <a:pPr marL="1131888" lvl="2" indent="-457200">
              <a:defRPr/>
            </a:pPr>
            <a:r>
              <a:rPr lang="en-US" b="0" kern="0" dirty="0">
                <a:latin typeface="Calibri" pitchFamily="34" charset="0"/>
                <a:cs typeface="Calibri" pitchFamily="34" charset="0"/>
              </a:rPr>
              <a:t>FIRMs and FIS;</a:t>
            </a:r>
          </a:p>
          <a:p>
            <a:pPr marL="1131888" lvl="2" indent="-457200">
              <a:defRPr/>
            </a:pPr>
            <a:r>
              <a:rPr lang="en-US" b="0" kern="0" dirty="0">
                <a:latin typeface="Calibri" pitchFamily="34" charset="0"/>
                <a:cs typeface="Calibri" pitchFamily="34" charset="0"/>
              </a:rPr>
              <a:t>ID badges;</a:t>
            </a:r>
          </a:p>
          <a:p>
            <a:pPr marL="1131888" lvl="2" indent="-457200">
              <a:defRPr/>
            </a:pPr>
            <a:r>
              <a:rPr lang="en-US" b="0" kern="0" dirty="0">
                <a:latin typeface="Calibri" pitchFamily="34" charset="0"/>
                <a:cs typeface="Calibri" pitchFamily="34" charset="0"/>
              </a:rPr>
              <a:t>Damage assessment work sheets;</a:t>
            </a:r>
          </a:p>
          <a:p>
            <a:pPr marL="1131888" lvl="2" indent="-457200">
              <a:defRPr/>
            </a:pPr>
            <a:r>
              <a:rPr lang="en-US" b="0" kern="0" dirty="0">
                <a:latin typeface="Calibri" pitchFamily="34" charset="0"/>
                <a:cs typeface="Calibri" pitchFamily="34" charset="0"/>
              </a:rPr>
              <a:t>Cameras (with chargers or batteries);</a:t>
            </a:r>
          </a:p>
          <a:p>
            <a:pPr marL="1131888" lvl="2" indent="-457200">
              <a:defRPr/>
            </a:pPr>
            <a:endParaRPr lang="en-US" b="0" kern="0" dirty="0">
              <a:latin typeface="Calibri" pitchFamily="34" charset="0"/>
              <a:cs typeface="Calibri" pitchFamily="34" charset="0"/>
            </a:endParaRPr>
          </a:p>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b="0" kern="0" dirty="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sp>
        <p:nvSpPr>
          <p:cNvPr id="2" name="Slide Number Placeholder 1"/>
          <p:cNvSpPr>
            <a:spLocks noGrp="1"/>
          </p:cNvSpPr>
          <p:nvPr>
            <p:ph type="sldNum" sz="quarter" idx="4"/>
          </p:nvPr>
        </p:nvSpPr>
        <p:spPr/>
        <p:txBody>
          <a:bodyPr/>
          <a:lstStyle/>
          <a:p>
            <a:fld id="{92701AAA-C610-44FA-AAF6-900CDDFFB84A}" type="slidenum">
              <a:rPr lang="en-US" smtClean="0"/>
              <a:t>89</a:t>
            </a:fld>
            <a:endParaRPr lang="en-US" dirty="0"/>
          </a:p>
        </p:txBody>
      </p:sp>
      <p:sp>
        <p:nvSpPr>
          <p:cNvPr id="5" name="Title 1"/>
          <p:cNvSpPr txBox="1">
            <a:spLocks/>
          </p:cNvSpPr>
          <p:nvPr/>
        </p:nvSpPr>
        <p:spPr bwMode="ltGray">
          <a:xfrm>
            <a:off x="1295400" y="304800"/>
            <a:ext cx="6477000" cy="8683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1">
                    <a:lumMod val="75000"/>
                  </a:schemeClr>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a:solidFill>
                  <a:schemeClr val="bg1"/>
                </a:solidFill>
              </a:rPr>
              <a:t>The SFPM’s Role  </a:t>
            </a:r>
            <a:r>
              <a:rPr lang="en-US" sz="2400" kern="0" dirty="0">
                <a:solidFill>
                  <a:schemeClr val="bg1"/>
                </a:solidFill>
              </a:rPr>
              <a:t>(continued)</a:t>
            </a:r>
          </a:p>
        </p:txBody>
      </p:sp>
    </p:spTree>
    <p:extLst>
      <p:ext uri="{BB962C8B-B14F-4D97-AF65-F5344CB8AC3E}">
        <p14:creationId xmlns:p14="http://schemas.microsoft.com/office/powerpoint/2010/main" val="38662988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059"/>
          <p:cNvSpPr txBox="1">
            <a:spLocks noChangeArrowheads="1"/>
          </p:cNvSpPr>
          <p:nvPr/>
        </p:nvSpPr>
        <p:spPr bwMode="auto">
          <a:xfrm>
            <a:off x="152400" y="914400"/>
            <a:ext cx="81534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First, you should have a baseline of understanding of two of the five emergency management functions/missions/phases, as they “tie in” with the duties and responsibilities of the SFPM in response and recovery operations..</a:t>
            </a:r>
          </a:p>
          <a:p>
            <a:pPr marL="342900" marR="0" lvl="1" indent="0" algn="l" defTabSz="914400" rtl="0" eaLnBrk="0" fontAlgn="base" latinLnBrk="0" hangingPunct="0">
              <a:spcBef>
                <a:spcPct val="30000"/>
              </a:spcBef>
              <a:spcAft>
                <a:spcPct val="0"/>
              </a:spcAft>
              <a:buClr>
                <a:srgbClr val="B0B1B3"/>
              </a:buClr>
              <a:buSzTx/>
              <a:buNone/>
              <a:tabLst/>
              <a:defRPr/>
            </a:pPr>
            <a:endParaRPr lang="en-US" sz="800" b="0" kern="0" dirty="0">
              <a:solidFill>
                <a:schemeClr val="tx2"/>
              </a:solidFill>
              <a:latin typeface="Calibri" pitchFamily="34" charset="0"/>
              <a:cs typeface="Calibri" pitchFamily="34" charset="0"/>
            </a:endParaRP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Prevention;</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Preparedness;</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Response;</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Recovery, and;</a:t>
            </a:r>
          </a:p>
          <a:p>
            <a:pPr marL="685800" marR="0" lvl="1" indent="-342900" algn="l" defTabSz="914400" rtl="0" eaLnBrk="0" fontAlgn="base" latinLnBrk="0" hangingPunct="0">
              <a:spcBef>
                <a:spcPct val="30000"/>
              </a:spcBef>
              <a:spcAft>
                <a:spcPct val="0"/>
              </a:spcAft>
              <a:buClr>
                <a:srgbClr val="B0B1B3"/>
              </a:buClr>
              <a:buSzTx/>
              <a:buFont typeface="Wingdings" pitchFamily="2" charset="2"/>
              <a:buChar char="§"/>
              <a:tabLst/>
              <a:defRPr/>
            </a:pPr>
            <a:r>
              <a:rPr lang="en-US" b="0" kern="0" dirty="0">
                <a:latin typeface="Calibri" pitchFamily="34" charset="0"/>
                <a:cs typeface="Calibri" pitchFamily="34" charset="0"/>
              </a:rPr>
              <a:t>Mitigation.</a:t>
            </a:r>
          </a:p>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b="0" kern="0" dirty="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sp>
        <p:nvSpPr>
          <p:cNvPr id="2" name="Rounded Rectangle 1"/>
          <p:cNvSpPr/>
          <p:nvPr/>
        </p:nvSpPr>
        <p:spPr>
          <a:xfrm>
            <a:off x="381000" y="5105400"/>
            <a:ext cx="2743200" cy="10668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txBox="1">
            <a:spLocks/>
          </p:cNvSpPr>
          <p:nvPr/>
        </p:nvSpPr>
        <p:spPr bwMode="ltGray">
          <a:xfrm>
            <a:off x="1371600" y="274638"/>
            <a:ext cx="7162800" cy="8683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1">
                    <a:lumMod val="75000"/>
                  </a:schemeClr>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a:solidFill>
                  <a:schemeClr val="bg1"/>
                </a:solidFill>
              </a:rPr>
              <a:t>Emergency Management: Phases</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00600" y="3890962"/>
            <a:ext cx="2371725" cy="2276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4"/>
          </p:nvPr>
        </p:nvSpPr>
        <p:spPr/>
        <p:txBody>
          <a:bodyPr/>
          <a:lstStyle/>
          <a:p>
            <a:fld id="{92701AAA-C610-44FA-AAF6-900CDDFFB84A}" type="slidenum">
              <a:rPr lang="en-US" smtClean="0"/>
              <a:t>9</a:t>
            </a:fld>
            <a:endParaRPr lang="en-US" dirty="0"/>
          </a:p>
        </p:txBody>
      </p:sp>
    </p:spTree>
    <p:extLst>
      <p:ext uri="{BB962C8B-B14F-4D97-AF65-F5344CB8AC3E}">
        <p14:creationId xmlns:p14="http://schemas.microsoft.com/office/powerpoint/2010/main" val="1773809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059"/>
          <p:cNvSpPr txBox="1">
            <a:spLocks noChangeArrowheads="1"/>
          </p:cNvSpPr>
          <p:nvPr/>
        </p:nvSpPr>
        <p:spPr bwMode="auto">
          <a:xfrm>
            <a:off x="152400" y="990600"/>
            <a:ext cx="8153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b="0" kern="0" dirty="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sp>
        <p:nvSpPr>
          <p:cNvPr id="2" name="Slide Number Placeholder 1"/>
          <p:cNvSpPr>
            <a:spLocks noGrp="1"/>
          </p:cNvSpPr>
          <p:nvPr>
            <p:ph type="sldNum" sz="quarter" idx="4"/>
          </p:nvPr>
        </p:nvSpPr>
        <p:spPr/>
        <p:txBody>
          <a:bodyPr/>
          <a:lstStyle/>
          <a:p>
            <a:fld id="{92701AAA-C610-44FA-AAF6-900CDDFFB84A}" type="slidenum">
              <a:rPr lang="en-US" smtClean="0"/>
              <a:t>90</a:t>
            </a:fld>
            <a:endParaRPr lang="en-US" dirty="0"/>
          </a:p>
        </p:txBody>
      </p:sp>
      <p:pic>
        <p:nvPicPr>
          <p:cNvPr id="5" name="Content Placeholder 5"/>
          <p:cNvPicPr>
            <a:picLocks/>
          </p:cNvPicPr>
          <p:nvPr/>
        </p:nvPicPr>
        <p:blipFill>
          <a:blip r:embed="rId3" cstate="email">
            <a:extLst>
              <a:ext uri="{28A0092B-C50C-407E-A947-70E740481C1C}">
                <a14:useLocalDpi xmlns:a14="http://schemas.microsoft.com/office/drawing/2010/main"/>
              </a:ext>
            </a:extLst>
          </a:blip>
          <a:srcRect/>
          <a:stretch>
            <a:fillRect/>
          </a:stretch>
        </p:blipFill>
        <p:spPr bwMode="auto">
          <a:xfrm>
            <a:off x="4419600" y="2362200"/>
            <a:ext cx="3657600" cy="3978275"/>
          </a:xfrm>
          <a:prstGeom prst="rect">
            <a:avLst/>
          </a:prstGeom>
          <a:ln>
            <a:noFill/>
          </a:ln>
          <a:effectLst>
            <a:outerShdw blurRad="292100" dist="139700" dir="2700000" algn="tl" rotWithShape="0">
              <a:srgbClr val="333333">
                <a:alpha val="65000"/>
              </a:srgbClr>
            </a:outerShdw>
          </a:effectLst>
        </p:spPr>
      </p:pic>
      <p:sp>
        <p:nvSpPr>
          <p:cNvPr id="8" name="Text Placeholder 9"/>
          <p:cNvSpPr txBox="1">
            <a:spLocks/>
          </p:cNvSpPr>
          <p:nvPr/>
        </p:nvSpPr>
        <p:spPr bwMode="auto">
          <a:xfrm>
            <a:off x="457200" y="1447800"/>
            <a:ext cx="3733800" cy="5562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rmAutofit/>
          </a:bodyPr>
          <a:lst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latin typeface="Calibri" panose="020F0502020204030204" pitchFamily="34" charset="0"/>
              </a:rPr>
              <a:t>A unique parcel number helps to quickly locate a property.</a:t>
            </a:r>
          </a:p>
          <a:p>
            <a:r>
              <a:rPr lang="en-US" sz="1600" b="1" dirty="0">
                <a:latin typeface="Calibri" panose="020F0502020204030204" pitchFamily="34" charset="0"/>
              </a:rPr>
              <a:t>Example:</a:t>
            </a:r>
          </a:p>
          <a:p>
            <a:r>
              <a:rPr lang="en-US" sz="1600" b="1" dirty="0">
                <a:latin typeface="Calibri" panose="020F0502020204030204" pitchFamily="34" charset="0"/>
              </a:rPr>
              <a:t>09-20-416-040</a:t>
            </a:r>
          </a:p>
          <a:p>
            <a:r>
              <a:rPr lang="en-US" sz="1600" b="1" dirty="0">
                <a:latin typeface="Calibri" panose="020F0502020204030204" pitchFamily="34" charset="0"/>
              </a:rPr>
              <a:t>09 = Township Number (Watson Township)</a:t>
            </a:r>
          </a:p>
          <a:p>
            <a:endParaRPr lang="en-US" sz="1600" b="1" dirty="0">
              <a:latin typeface="Calibri" panose="020F0502020204030204" pitchFamily="34" charset="0"/>
            </a:endParaRPr>
          </a:p>
          <a:p>
            <a:r>
              <a:rPr lang="en-US" sz="1600" b="1" dirty="0">
                <a:latin typeface="Calibri" panose="020F0502020204030204" pitchFamily="34" charset="0"/>
              </a:rPr>
              <a:t>20 = Section number (Section 20)</a:t>
            </a:r>
          </a:p>
          <a:p>
            <a:endParaRPr lang="en-US" sz="1600" b="1" dirty="0">
              <a:latin typeface="Calibri" panose="020F0502020204030204" pitchFamily="34" charset="0"/>
            </a:endParaRPr>
          </a:p>
          <a:p>
            <a:r>
              <a:rPr lang="en-US" sz="1600" b="1" dirty="0">
                <a:latin typeface="Calibri" panose="020F0502020204030204" pitchFamily="34" charset="0"/>
              </a:rPr>
              <a:t>416 = Block number (designates ¼ section: 100 = NW ¼, 200 = NE ¼,</a:t>
            </a:r>
          </a:p>
          <a:p>
            <a:r>
              <a:rPr lang="en-US" sz="1600" b="1" dirty="0">
                <a:latin typeface="Calibri" panose="020F0502020204030204" pitchFamily="34" charset="0"/>
              </a:rPr>
              <a:t>300 = SW ¼, 400 = SE ¼)</a:t>
            </a:r>
          </a:p>
          <a:p>
            <a:endParaRPr lang="en-US" sz="1600" b="1" dirty="0">
              <a:latin typeface="Calibri" panose="020F0502020204030204" pitchFamily="34" charset="0"/>
            </a:endParaRPr>
          </a:p>
          <a:p>
            <a:r>
              <a:rPr lang="en-US" sz="1600" b="1" dirty="0">
                <a:latin typeface="Calibri" panose="020F0502020204030204" pitchFamily="34" charset="0"/>
              </a:rPr>
              <a:t>040 = individual parcel of land within the block</a:t>
            </a:r>
          </a:p>
          <a:p>
            <a:endParaRPr lang="en-US" sz="1600" b="1" dirty="0">
              <a:latin typeface="Calibri" panose="020F0502020204030204" pitchFamily="34" charset="0"/>
            </a:endParaRPr>
          </a:p>
          <a:p>
            <a:r>
              <a:rPr lang="en-US" sz="1600" b="1" dirty="0">
                <a:latin typeface="Calibri" panose="020F0502020204030204" pitchFamily="34" charset="0"/>
              </a:rPr>
              <a:t>From this number, we can tell that this structure is located in Watson Township, Section 20, T15N, R10W - in the SE 1/4, block 416 and </a:t>
            </a:r>
            <a:r>
              <a:rPr lang="en-US" sz="1600" b="1" u="sng" dirty="0">
                <a:latin typeface="Calibri" panose="020F0502020204030204" pitchFamily="34" charset="0"/>
              </a:rPr>
              <a:t>IS</a:t>
            </a:r>
            <a:r>
              <a:rPr lang="en-US" sz="1600" b="1" dirty="0">
                <a:latin typeface="Calibri" panose="020F0502020204030204" pitchFamily="34" charset="0"/>
              </a:rPr>
              <a:t> in the SFHA!</a:t>
            </a:r>
          </a:p>
        </p:txBody>
      </p:sp>
      <p:sp>
        <p:nvSpPr>
          <p:cNvPr id="10" name="Rectangle 2059"/>
          <p:cNvSpPr txBox="1">
            <a:spLocks noChangeArrowheads="1"/>
          </p:cNvSpPr>
          <p:nvPr/>
        </p:nvSpPr>
        <p:spPr bwMode="auto">
          <a:xfrm>
            <a:off x="3886200" y="914400"/>
            <a:ext cx="4724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A community master map.  </a:t>
            </a:r>
            <a:endParaRPr lang="en-US" sz="1400" b="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endParaRPr lang="en-US" sz="800" b="0" kern="0" dirty="0">
              <a:solidFill>
                <a:schemeClr val="tx2"/>
              </a:solidFill>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sp>
        <p:nvSpPr>
          <p:cNvPr id="11" name="Title 1"/>
          <p:cNvSpPr txBox="1">
            <a:spLocks/>
          </p:cNvSpPr>
          <p:nvPr/>
        </p:nvSpPr>
        <p:spPr bwMode="ltGray">
          <a:xfrm>
            <a:off x="1295400" y="304800"/>
            <a:ext cx="6477000" cy="8683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1">
                    <a:lumMod val="75000"/>
                  </a:schemeClr>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a:solidFill>
                  <a:schemeClr val="bg1"/>
                </a:solidFill>
              </a:rPr>
              <a:t>The SFPM’s Role  </a:t>
            </a:r>
            <a:r>
              <a:rPr lang="en-US" sz="2400" kern="0" dirty="0">
                <a:solidFill>
                  <a:schemeClr val="bg1"/>
                </a:solidFill>
              </a:rPr>
              <a:t>(continued)</a:t>
            </a:r>
          </a:p>
        </p:txBody>
      </p:sp>
    </p:spTree>
    <p:extLst>
      <p:ext uri="{BB962C8B-B14F-4D97-AF65-F5344CB8AC3E}">
        <p14:creationId xmlns:p14="http://schemas.microsoft.com/office/powerpoint/2010/main" val="240032205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059"/>
          <p:cNvSpPr txBox="1">
            <a:spLocks noChangeArrowheads="1"/>
          </p:cNvSpPr>
          <p:nvPr/>
        </p:nvSpPr>
        <p:spPr bwMode="auto">
          <a:xfrm>
            <a:off x="152400" y="990600"/>
            <a:ext cx="81534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What to emphasize…  </a:t>
            </a:r>
            <a:r>
              <a:rPr lang="en-US" sz="2000" b="0" kern="0" dirty="0">
                <a:solidFill>
                  <a:schemeClr val="tx2"/>
                </a:solidFill>
                <a:latin typeface="Calibri" pitchFamily="34" charset="0"/>
                <a:cs typeface="Calibri" pitchFamily="34" charset="0"/>
              </a:rPr>
              <a:t>(conclusion)</a:t>
            </a:r>
          </a:p>
          <a:p>
            <a:pPr marL="342900" marR="0" lvl="1" indent="0" algn="l" defTabSz="914400" rtl="0" eaLnBrk="0" fontAlgn="base" latinLnBrk="0" hangingPunct="0">
              <a:spcBef>
                <a:spcPct val="30000"/>
              </a:spcBef>
              <a:spcAft>
                <a:spcPct val="0"/>
              </a:spcAft>
              <a:buClr>
                <a:srgbClr val="B0B1B3"/>
              </a:buClr>
              <a:buSzTx/>
              <a:buNone/>
              <a:tabLst/>
              <a:defRPr/>
            </a:pPr>
            <a:endParaRPr lang="en-US" sz="800" b="0" kern="0" dirty="0">
              <a:solidFill>
                <a:schemeClr val="tx2"/>
              </a:solidFill>
              <a:latin typeface="Calibri" pitchFamily="34" charset="0"/>
              <a:cs typeface="Calibri" pitchFamily="34" charset="0"/>
            </a:endParaRPr>
          </a:p>
          <a:p>
            <a:pPr marL="800100" lvl="1" indent="-457200">
              <a:defRPr/>
            </a:pPr>
            <a:r>
              <a:rPr lang="en-US" b="0" kern="0" dirty="0">
                <a:latin typeface="Calibri" pitchFamily="34" charset="0"/>
                <a:cs typeface="Calibri" pitchFamily="34" charset="0"/>
              </a:rPr>
              <a:t>“Go-Kit” items:  </a:t>
            </a:r>
            <a:r>
              <a:rPr lang="en-US" sz="1200" b="0" kern="0" dirty="0">
                <a:latin typeface="Calibri" pitchFamily="34" charset="0"/>
                <a:cs typeface="Calibri" pitchFamily="34" charset="0"/>
              </a:rPr>
              <a:t>(conclusion)</a:t>
            </a:r>
          </a:p>
          <a:p>
            <a:pPr marL="1131888" lvl="2" indent="-457200">
              <a:defRPr/>
            </a:pPr>
            <a:r>
              <a:rPr lang="en-US" b="0" kern="0" dirty="0">
                <a:latin typeface="Calibri" pitchFamily="34" charset="0"/>
                <a:cs typeface="Calibri" pitchFamily="34" charset="0"/>
              </a:rPr>
              <a:t>100-ft tape measure or wheel;</a:t>
            </a:r>
          </a:p>
          <a:p>
            <a:pPr marL="1131888" lvl="2" indent="-457200">
              <a:defRPr/>
            </a:pPr>
            <a:r>
              <a:rPr lang="en-US" b="0" kern="0" dirty="0">
                <a:latin typeface="Calibri" pitchFamily="34" charset="0"/>
                <a:cs typeface="Calibri" pitchFamily="34" charset="0"/>
              </a:rPr>
              <a:t>Safety clothing and equipment;</a:t>
            </a:r>
          </a:p>
          <a:p>
            <a:pPr marL="1131888" lvl="2" indent="-457200">
              <a:defRPr/>
            </a:pPr>
            <a:r>
              <a:rPr lang="en-US" b="0" kern="0" dirty="0">
                <a:latin typeface="Calibri" pitchFamily="34" charset="0"/>
                <a:cs typeface="Calibri" pitchFamily="34" charset="0"/>
              </a:rPr>
              <a:t>Cell phones;</a:t>
            </a:r>
          </a:p>
          <a:p>
            <a:pPr marL="1131888" lvl="2" indent="-457200">
              <a:defRPr/>
            </a:pPr>
            <a:r>
              <a:rPr lang="en-US" b="0" kern="0" dirty="0">
                <a:latin typeface="Calibri" pitchFamily="34" charset="0"/>
                <a:cs typeface="Calibri" pitchFamily="34" charset="0"/>
              </a:rPr>
              <a:t>Handheld GPS devices, and;</a:t>
            </a:r>
          </a:p>
          <a:p>
            <a:pPr marL="1131888" lvl="2" indent="-457200">
              <a:defRPr/>
            </a:pPr>
            <a:r>
              <a:rPr lang="en-US" b="0" kern="0" dirty="0">
                <a:latin typeface="Calibri" pitchFamily="34" charset="0"/>
                <a:cs typeface="Calibri" pitchFamily="34" charset="0"/>
              </a:rPr>
              <a:t>First aid kit, sunscreen, bug juice and bottles of water.</a:t>
            </a:r>
          </a:p>
          <a:p>
            <a:pPr marL="1131888" lvl="2" indent="-457200">
              <a:defRPr/>
            </a:pPr>
            <a:endParaRPr lang="en-US" b="0" kern="0" dirty="0">
              <a:latin typeface="Calibri" pitchFamily="34" charset="0"/>
              <a:cs typeface="Calibri" pitchFamily="34" charset="0"/>
            </a:endParaRPr>
          </a:p>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b="0" kern="0" dirty="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sp>
        <p:nvSpPr>
          <p:cNvPr id="2" name="Slide Number Placeholder 1"/>
          <p:cNvSpPr>
            <a:spLocks noGrp="1"/>
          </p:cNvSpPr>
          <p:nvPr>
            <p:ph type="sldNum" sz="quarter" idx="4"/>
          </p:nvPr>
        </p:nvSpPr>
        <p:spPr/>
        <p:txBody>
          <a:bodyPr/>
          <a:lstStyle/>
          <a:p>
            <a:fld id="{92701AAA-C610-44FA-AAF6-900CDDFFB84A}" type="slidenum">
              <a:rPr lang="en-US" smtClean="0"/>
              <a:t>91</a:t>
            </a:fld>
            <a:endParaRPr lang="en-US" dirty="0"/>
          </a:p>
        </p:txBody>
      </p:sp>
      <p:sp>
        <p:nvSpPr>
          <p:cNvPr id="8" name="TextBox 7"/>
          <p:cNvSpPr txBox="1"/>
          <p:nvPr/>
        </p:nvSpPr>
        <p:spPr>
          <a:xfrm>
            <a:off x="6297398" y="4211242"/>
            <a:ext cx="2035175" cy="276999"/>
          </a:xfrm>
          <a:prstGeom prst="rect">
            <a:avLst/>
          </a:prstGeom>
          <a:noFill/>
        </p:spPr>
        <p:txBody>
          <a:bodyPr wrap="square" rtlCol="0">
            <a:spAutoFit/>
          </a:bodyPr>
          <a:lstStyle/>
          <a:p>
            <a:r>
              <a:rPr lang="en-US" sz="1200" dirty="0"/>
              <a:t>Photo courtesy of SEMA</a:t>
            </a:r>
          </a:p>
        </p:txBody>
      </p:sp>
      <p:pic>
        <p:nvPicPr>
          <p:cNvPr id="9" name="Picture 8" descr="041.JPG"/>
          <p:cNvPicPr>
            <a:picLocks noChangeAspect="1"/>
          </p:cNvPicPr>
          <p:nvPr/>
        </p:nvPicPr>
        <p:blipFill>
          <a:blip r:embed="rId3" cstate="email">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a:xfrm>
            <a:off x="6188953" y="1657047"/>
            <a:ext cx="2162155" cy="2545957"/>
          </a:xfrm>
          <a:prstGeom prst="rect">
            <a:avLst/>
          </a:prstGeom>
          <a:ln>
            <a:noFill/>
          </a:ln>
          <a:effectLst>
            <a:outerShdw blurRad="292100" dist="139700" dir="2700000" algn="tl" rotWithShape="0">
              <a:srgbClr val="333333">
                <a:alpha val="65000"/>
              </a:srgbClr>
            </a:outerShdw>
          </a:effectLst>
        </p:spPr>
      </p:pic>
      <p:sp>
        <p:nvSpPr>
          <p:cNvPr id="7" name="Title 1"/>
          <p:cNvSpPr txBox="1">
            <a:spLocks/>
          </p:cNvSpPr>
          <p:nvPr/>
        </p:nvSpPr>
        <p:spPr bwMode="ltGray">
          <a:xfrm>
            <a:off x="1295400" y="304800"/>
            <a:ext cx="6477000" cy="8683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1">
                    <a:lumMod val="75000"/>
                  </a:schemeClr>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a:solidFill>
                  <a:schemeClr val="bg1"/>
                </a:solidFill>
              </a:rPr>
              <a:t>The SFPM’s Role  </a:t>
            </a:r>
            <a:r>
              <a:rPr lang="en-US" sz="2400" kern="0" dirty="0">
                <a:solidFill>
                  <a:schemeClr val="bg1"/>
                </a:solidFill>
              </a:rPr>
              <a:t>(continued)</a:t>
            </a:r>
          </a:p>
        </p:txBody>
      </p:sp>
    </p:spTree>
    <p:extLst>
      <p:ext uri="{BB962C8B-B14F-4D97-AF65-F5344CB8AC3E}">
        <p14:creationId xmlns:p14="http://schemas.microsoft.com/office/powerpoint/2010/main" val="175463280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5983" y="3748713"/>
            <a:ext cx="3810000" cy="2523507"/>
          </a:xfrm>
          <a:prstGeom prst="rect">
            <a:avLst/>
          </a:prstGeom>
          <a:ln>
            <a:noFill/>
          </a:ln>
          <a:effectLst>
            <a:outerShdw blurRad="292100" dist="139700" dir="2700000" algn="tl" rotWithShape="0">
              <a:srgbClr val="333333">
                <a:alpha val="65000"/>
              </a:srgbClr>
            </a:outerShdw>
          </a:effectLst>
        </p:spPr>
      </p:pic>
      <p:sp>
        <p:nvSpPr>
          <p:cNvPr id="7" name="Rectangle 2059"/>
          <p:cNvSpPr txBox="1">
            <a:spLocks noChangeArrowheads="1"/>
          </p:cNvSpPr>
          <p:nvPr/>
        </p:nvSpPr>
        <p:spPr bwMode="auto">
          <a:xfrm>
            <a:off x="152400" y="990600"/>
            <a:ext cx="81534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Disaster strikes:  </a:t>
            </a:r>
            <a:endParaRPr lang="en-US" sz="1400" b="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endParaRPr lang="en-US" sz="800" b="0" kern="0" dirty="0">
              <a:solidFill>
                <a:schemeClr val="tx2"/>
              </a:solidFill>
              <a:latin typeface="Calibri" pitchFamily="34" charset="0"/>
              <a:cs typeface="Calibri" pitchFamily="34" charset="0"/>
            </a:endParaRPr>
          </a:p>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b="0" kern="0" dirty="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sp>
        <p:nvSpPr>
          <p:cNvPr id="2" name="Slide Number Placeholder 1"/>
          <p:cNvSpPr>
            <a:spLocks noGrp="1"/>
          </p:cNvSpPr>
          <p:nvPr>
            <p:ph type="sldNum" sz="quarter" idx="4"/>
          </p:nvPr>
        </p:nvSpPr>
        <p:spPr/>
        <p:txBody>
          <a:bodyPr/>
          <a:lstStyle/>
          <a:p>
            <a:fld id="{92701AAA-C610-44FA-AAF6-900CDDFFB84A}" type="slidenum">
              <a:rPr lang="en-US" smtClean="0"/>
              <a:t>92</a:t>
            </a:fld>
            <a:endParaRPr lang="en-US" dirty="0"/>
          </a:p>
        </p:txBody>
      </p:sp>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026834" y="1992947"/>
            <a:ext cx="4690446" cy="3017520"/>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5763402" y="5735815"/>
            <a:ext cx="1856598" cy="276999"/>
          </a:xfrm>
          <a:prstGeom prst="rect">
            <a:avLst/>
          </a:prstGeom>
          <a:noFill/>
        </p:spPr>
        <p:txBody>
          <a:bodyPr wrap="none" rtlCol="0">
            <a:spAutoFit/>
          </a:bodyPr>
          <a:lstStyle/>
          <a:p>
            <a:r>
              <a:rPr lang="en-US" sz="1200" dirty="0"/>
              <a:t>Photos found on internet</a:t>
            </a:r>
          </a:p>
        </p:txBody>
      </p:sp>
      <p:sp>
        <p:nvSpPr>
          <p:cNvPr id="10" name="Title 1"/>
          <p:cNvSpPr txBox="1">
            <a:spLocks/>
          </p:cNvSpPr>
          <p:nvPr/>
        </p:nvSpPr>
        <p:spPr bwMode="ltGray">
          <a:xfrm>
            <a:off x="1295400" y="304800"/>
            <a:ext cx="6477000" cy="8683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1">
                    <a:lumMod val="75000"/>
                  </a:schemeClr>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a:solidFill>
                  <a:schemeClr val="bg1"/>
                </a:solidFill>
              </a:rPr>
              <a:t>The SFPM’s Role  </a:t>
            </a:r>
            <a:r>
              <a:rPr lang="en-US" sz="2400" kern="0" dirty="0">
                <a:solidFill>
                  <a:schemeClr val="bg1"/>
                </a:solidFill>
              </a:rPr>
              <a:t>(continued)</a:t>
            </a:r>
          </a:p>
        </p:txBody>
      </p:sp>
    </p:spTree>
    <p:extLst>
      <p:ext uri="{BB962C8B-B14F-4D97-AF65-F5344CB8AC3E}">
        <p14:creationId xmlns:p14="http://schemas.microsoft.com/office/powerpoint/2010/main" val="231539976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059"/>
          <p:cNvSpPr txBox="1">
            <a:spLocks noChangeArrowheads="1"/>
          </p:cNvSpPr>
          <p:nvPr/>
        </p:nvSpPr>
        <p:spPr bwMode="auto">
          <a:xfrm>
            <a:off x="152400" y="990600"/>
            <a:ext cx="81534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Post-disaster, what you should coordinate with the SHMO to:  </a:t>
            </a:r>
            <a:endParaRPr lang="en-US" sz="1400" b="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endParaRPr lang="en-US" sz="800" b="0" kern="0" dirty="0">
              <a:solidFill>
                <a:schemeClr val="tx2"/>
              </a:solidFill>
              <a:latin typeface="Calibri" pitchFamily="34" charset="0"/>
              <a:cs typeface="Calibri" pitchFamily="34" charset="0"/>
            </a:endParaRPr>
          </a:p>
          <a:p>
            <a:pPr marL="800100" lvl="1" indent="-457200">
              <a:defRPr/>
            </a:pPr>
            <a:r>
              <a:rPr lang="en-US" b="0" kern="0" dirty="0">
                <a:latin typeface="Calibri" pitchFamily="34" charset="0"/>
                <a:cs typeface="Calibri" pitchFamily="34" charset="0"/>
              </a:rPr>
              <a:t>Ensure that the affected community hazard mitigation plans are approved or “under review” at the time of the event.</a:t>
            </a:r>
          </a:p>
          <a:p>
            <a:pPr marL="800100" lvl="1" indent="-457200">
              <a:defRPr/>
            </a:pPr>
            <a:r>
              <a:rPr lang="en-US" b="0" kern="0" dirty="0">
                <a:latin typeface="Calibri" pitchFamily="34" charset="0"/>
                <a:cs typeface="Calibri" pitchFamily="34" charset="0"/>
              </a:rPr>
              <a:t>This can include verifying that the community had adopted the plan before the disaster and obtaining official conformation of adoption.</a:t>
            </a: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sp>
        <p:nvSpPr>
          <p:cNvPr id="2" name="Slide Number Placeholder 1"/>
          <p:cNvSpPr>
            <a:spLocks noGrp="1"/>
          </p:cNvSpPr>
          <p:nvPr>
            <p:ph type="sldNum" sz="quarter" idx="4"/>
          </p:nvPr>
        </p:nvSpPr>
        <p:spPr/>
        <p:txBody>
          <a:bodyPr/>
          <a:lstStyle/>
          <a:p>
            <a:fld id="{92701AAA-C610-44FA-AAF6-900CDDFFB84A}" type="slidenum">
              <a:rPr lang="en-US" smtClean="0"/>
              <a:t>93</a:t>
            </a:fld>
            <a:endParaRPr lang="en-US" dirty="0"/>
          </a:p>
        </p:txBody>
      </p:sp>
      <p:sp>
        <p:nvSpPr>
          <p:cNvPr id="5" name="Title 1"/>
          <p:cNvSpPr txBox="1">
            <a:spLocks/>
          </p:cNvSpPr>
          <p:nvPr/>
        </p:nvSpPr>
        <p:spPr bwMode="ltGray">
          <a:xfrm>
            <a:off x="1295400" y="304800"/>
            <a:ext cx="6477000" cy="8683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1">
                    <a:lumMod val="75000"/>
                  </a:schemeClr>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a:solidFill>
                  <a:schemeClr val="bg1"/>
                </a:solidFill>
              </a:rPr>
              <a:t>The SFPM’s Role  </a:t>
            </a:r>
            <a:r>
              <a:rPr lang="en-US" sz="2400" kern="0" dirty="0">
                <a:solidFill>
                  <a:schemeClr val="bg1"/>
                </a:solidFill>
              </a:rPr>
              <a:t>(continued)</a:t>
            </a:r>
          </a:p>
        </p:txBody>
      </p:sp>
    </p:spTree>
    <p:extLst>
      <p:ext uri="{BB962C8B-B14F-4D97-AF65-F5344CB8AC3E}">
        <p14:creationId xmlns:p14="http://schemas.microsoft.com/office/powerpoint/2010/main" val="174679051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059"/>
          <p:cNvSpPr txBox="1">
            <a:spLocks noChangeArrowheads="1"/>
          </p:cNvSpPr>
          <p:nvPr/>
        </p:nvSpPr>
        <p:spPr bwMode="auto">
          <a:xfrm>
            <a:off x="152400" y="990600"/>
            <a:ext cx="81534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Post-Disaster, what you should emphasize to the locals:  </a:t>
            </a:r>
            <a:endParaRPr lang="en-US" sz="1400" b="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endParaRPr lang="en-US" sz="800" b="0" kern="0" dirty="0">
              <a:solidFill>
                <a:schemeClr val="tx2"/>
              </a:solidFill>
              <a:latin typeface="Calibri" pitchFamily="34" charset="0"/>
              <a:cs typeface="Calibri" pitchFamily="34" charset="0"/>
            </a:endParaRPr>
          </a:p>
          <a:p>
            <a:pPr marL="800100" lvl="1" indent="-457200">
              <a:defRPr/>
            </a:pPr>
            <a:r>
              <a:rPr lang="en-US" b="0" kern="0" dirty="0">
                <a:latin typeface="Calibri" pitchFamily="34" charset="0"/>
                <a:cs typeface="Calibri" pitchFamily="34" charset="0"/>
              </a:rPr>
              <a:t>Survey the floodplain for damage;</a:t>
            </a:r>
          </a:p>
          <a:p>
            <a:pPr marL="1131888" lvl="2" indent="-457200">
              <a:defRPr/>
            </a:pPr>
            <a:r>
              <a:rPr lang="en-US" b="0" kern="0" dirty="0">
                <a:latin typeface="Calibri" pitchFamily="34" charset="0"/>
                <a:cs typeface="Calibri" pitchFamily="34" charset="0"/>
              </a:rPr>
              <a:t>Document high water marks</a:t>
            </a:r>
          </a:p>
          <a:p>
            <a:pPr marL="1131888" lvl="2" indent="-457200">
              <a:defRPr/>
            </a:pPr>
            <a:r>
              <a:rPr lang="en-US" b="0" kern="0" dirty="0">
                <a:latin typeface="Calibri" pitchFamily="34" charset="0"/>
                <a:cs typeface="Calibri" pitchFamily="34" charset="0"/>
              </a:rPr>
              <a:t>Digital photographs</a:t>
            </a:r>
          </a:p>
          <a:p>
            <a:pPr marL="1131888" lvl="2" indent="-457200">
              <a:defRPr/>
            </a:pPr>
            <a:r>
              <a:rPr lang="en-US" b="0" kern="0" dirty="0">
                <a:latin typeface="Calibri" pitchFamily="34" charset="0"/>
                <a:cs typeface="Calibri" pitchFamily="34" charset="0"/>
              </a:rPr>
              <a:t>Mark locations on a map</a:t>
            </a:r>
          </a:p>
          <a:p>
            <a:pPr marL="800100" lvl="1" indent="-457200">
              <a:defRPr/>
            </a:pPr>
            <a:r>
              <a:rPr lang="en-US" b="0" kern="0" dirty="0">
                <a:latin typeface="Calibri" pitchFamily="34" charset="0"/>
                <a:cs typeface="Calibri" pitchFamily="34" charset="0"/>
              </a:rPr>
              <a:t>Conduct substantial damage assessments;</a:t>
            </a:r>
          </a:p>
          <a:p>
            <a:pPr marL="1131888" lvl="2" indent="-457200">
              <a:defRPr/>
            </a:pPr>
            <a:r>
              <a:rPr lang="en-US" b="0" kern="0" dirty="0">
                <a:latin typeface="Calibri" pitchFamily="34" charset="0"/>
                <a:cs typeface="Calibri" pitchFamily="34" charset="0"/>
              </a:rPr>
              <a:t>Post notices on properties</a:t>
            </a:r>
          </a:p>
          <a:p>
            <a:pPr marL="1131888" lvl="2" indent="-457200">
              <a:defRPr/>
            </a:pPr>
            <a:r>
              <a:rPr lang="en-US" b="0" kern="0" dirty="0">
                <a:latin typeface="Calibri" pitchFamily="34" charset="0"/>
                <a:cs typeface="Calibri" pitchFamily="34" charset="0"/>
              </a:rPr>
              <a:t>Delivery/Mail follow-up letters</a:t>
            </a: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sp>
        <p:nvSpPr>
          <p:cNvPr id="2" name="Slide Number Placeholder 1"/>
          <p:cNvSpPr>
            <a:spLocks noGrp="1"/>
          </p:cNvSpPr>
          <p:nvPr>
            <p:ph type="sldNum" sz="quarter" idx="4"/>
          </p:nvPr>
        </p:nvSpPr>
        <p:spPr/>
        <p:txBody>
          <a:bodyPr/>
          <a:lstStyle/>
          <a:p>
            <a:fld id="{92701AAA-C610-44FA-AAF6-900CDDFFB84A}" type="slidenum">
              <a:rPr lang="en-US" smtClean="0"/>
              <a:t>94</a:t>
            </a:fld>
            <a:endParaRPr lang="en-US" dirty="0"/>
          </a:p>
        </p:txBody>
      </p:sp>
      <p:sp>
        <p:nvSpPr>
          <p:cNvPr id="5" name="Title 1"/>
          <p:cNvSpPr txBox="1">
            <a:spLocks/>
          </p:cNvSpPr>
          <p:nvPr/>
        </p:nvSpPr>
        <p:spPr bwMode="ltGray">
          <a:xfrm>
            <a:off x="1295400" y="304800"/>
            <a:ext cx="6477000" cy="8683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1">
                    <a:lumMod val="75000"/>
                  </a:schemeClr>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a:solidFill>
                  <a:schemeClr val="bg1"/>
                </a:solidFill>
              </a:rPr>
              <a:t>The SFPM’s Role  </a:t>
            </a:r>
            <a:r>
              <a:rPr lang="en-US" sz="2400" kern="0" dirty="0">
                <a:solidFill>
                  <a:schemeClr val="bg1"/>
                </a:solidFill>
              </a:rPr>
              <a:t>(continued)</a:t>
            </a:r>
          </a:p>
        </p:txBody>
      </p:sp>
    </p:spTree>
    <p:extLst>
      <p:ext uri="{BB962C8B-B14F-4D97-AF65-F5344CB8AC3E}">
        <p14:creationId xmlns:p14="http://schemas.microsoft.com/office/powerpoint/2010/main" val="77703411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059"/>
          <p:cNvSpPr txBox="1">
            <a:spLocks noChangeArrowheads="1"/>
          </p:cNvSpPr>
          <p:nvPr/>
        </p:nvSpPr>
        <p:spPr bwMode="auto">
          <a:xfrm>
            <a:off x="152400" y="990600"/>
            <a:ext cx="81534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Post-Disaster, what you should emphasize to the locals:  </a:t>
            </a:r>
            <a:r>
              <a:rPr lang="en-US" sz="2000" b="0" kern="0" dirty="0">
                <a:solidFill>
                  <a:schemeClr val="tx2"/>
                </a:solidFill>
                <a:latin typeface="Calibri" pitchFamily="34" charset="0"/>
                <a:cs typeface="Calibri" pitchFamily="34" charset="0"/>
              </a:rPr>
              <a:t>(conclusion)</a:t>
            </a:r>
          </a:p>
          <a:p>
            <a:pPr marL="342900" marR="0" lvl="1" indent="0" algn="l" defTabSz="914400" rtl="0" eaLnBrk="0" fontAlgn="base" latinLnBrk="0" hangingPunct="0">
              <a:spcBef>
                <a:spcPct val="30000"/>
              </a:spcBef>
              <a:spcAft>
                <a:spcPct val="0"/>
              </a:spcAft>
              <a:buClr>
                <a:srgbClr val="B0B1B3"/>
              </a:buClr>
              <a:buSzTx/>
              <a:buNone/>
              <a:tabLst/>
              <a:defRPr/>
            </a:pPr>
            <a:endParaRPr lang="en-US" sz="800" b="0" kern="0" dirty="0">
              <a:solidFill>
                <a:schemeClr val="tx2"/>
              </a:solidFill>
              <a:latin typeface="Calibri" pitchFamily="34" charset="0"/>
              <a:cs typeface="Calibri" pitchFamily="34" charset="0"/>
            </a:endParaRPr>
          </a:p>
          <a:p>
            <a:pPr marL="800100" lvl="1" indent="-457200">
              <a:defRPr/>
            </a:pPr>
            <a:r>
              <a:rPr lang="en-US" b="0" kern="0" dirty="0">
                <a:latin typeface="Calibri" pitchFamily="34" charset="0"/>
                <a:cs typeface="Calibri" pitchFamily="34" charset="0"/>
              </a:rPr>
              <a:t>Communicate with the State Coordinating Office;</a:t>
            </a:r>
          </a:p>
          <a:p>
            <a:pPr marL="800100" lvl="1" indent="-457200">
              <a:defRPr/>
            </a:pPr>
            <a:r>
              <a:rPr lang="en-US" b="0" kern="0" dirty="0">
                <a:latin typeface="Calibri" pitchFamily="34" charset="0"/>
                <a:cs typeface="Calibri" pitchFamily="34" charset="0"/>
              </a:rPr>
              <a:t>Communicate with citizens and elected officials;</a:t>
            </a:r>
          </a:p>
          <a:p>
            <a:pPr marL="800100" lvl="1" indent="-457200">
              <a:defRPr/>
            </a:pPr>
            <a:r>
              <a:rPr lang="en-US" b="0" kern="0" dirty="0">
                <a:latin typeface="Calibri" pitchFamily="34" charset="0"/>
                <a:cs typeface="Calibri" pitchFamily="34" charset="0"/>
              </a:rPr>
              <a:t>Communicate with VOADs, and;</a:t>
            </a:r>
          </a:p>
          <a:p>
            <a:pPr marL="800100" lvl="1" indent="-457200">
              <a:defRPr/>
            </a:pPr>
            <a:r>
              <a:rPr lang="en-US" b="0" kern="0" dirty="0">
                <a:latin typeface="Calibri" pitchFamily="34" charset="0"/>
                <a:cs typeface="Calibri" pitchFamily="34" charset="0"/>
              </a:rPr>
              <a:t>Attend training/information sessions from State.</a:t>
            </a:r>
          </a:p>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b="0" kern="0" dirty="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sp>
        <p:nvSpPr>
          <p:cNvPr id="2" name="Slide Number Placeholder 1"/>
          <p:cNvSpPr>
            <a:spLocks noGrp="1"/>
          </p:cNvSpPr>
          <p:nvPr>
            <p:ph type="sldNum" sz="quarter" idx="4"/>
          </p:nvPr>
        </p:nvSpPr>
        <p:spPr/>
        <p:txBody>
          <a:bodyPr/>
          <a:lstStyle/>
          <a:p>
            <a:fld id="{92701AAA-C610-44FA-AAF6-900CDDFFB84A}" type="slidenum">
              <a:rPr lang="en-US" smtClean="0"/>
              <a:t>95</a:t>
            </a:fld>
            <a:endParaRPr lang="en-US" dirty="0"/>
          </a:p>
        </p:txBody>
      </p:sp>
      <p:sp>
        <p:nvSpPr>
          <p:cNvPr id="5" name="Title 1"/>
          <p:cNvSpPr txBox="1">
            <a:spLocks/>
          </p:cNvSpPr>
          <p:nvPr/>
        </p:nvSpPr>
        <p:spPr bwMode="ltGray">
          <a:xfrm>
            <a:off x="1295400" y="304800"/>
            <a:ext cx="6477000" cy="8683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1">
                    <a:lumMod val="75000"/>
                  </a:schemeClr>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a:solidFill>
                  <a:schemeClr val="bg1"/>
                </a:solidFill>
              </a:rPr>
              <a:t>The SFPM’s Role  </a:t>
            </a:r>
            <a:r>
              <a:rPr lang="en-US" sz="2400" kern="0" dirty="0">
                <a:solidFill>
                  <a:schemeClr val="bg1"/>
                </a:solidFill>
              </a:rPr>
              <a:t>(continued)</a:t>
            </a:r>
          </a:p>
        </p:txBody>
      </p:sp>
      <p:sp>
        <p:nvSpPr>
          <p:cNvPr id="3" name="Rectangle 2"/>
          <p:cNvSpPr/>
          <p:nvPr/>
        </p:nvSpPr>
        <p:spPr>
          <a:xfrm>
            <a:off x="1198242" y="5334000"/>
            <a:ext cx="6421758" cy="584775"/>
          </a:xfrm>
          <a:prstGeom prst="rect">
            <a:avLst/>
          </a:prstGeom>
          <a:noFill/>
        </p:spPr>
        <p:txBody>
          <a:bodyPr wrap="none" lIns="91440" tIns="45720" rIns="91440" bIns="45720">
            <a:spAutoFit/>
          </a:bodyPr>
          <a:lstStyle/>
          <a:p>
            <a:pPr algn="ctr"/>
            <a:r>
              <a:rPr lang="en-US" sz="32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JFO duties will be covered later.</a:t>
            </a:r>
          </a:p>
        </p:txBody>
      </p:sp>
    </p:spTree>
    <p:extLst>
      <p:ext uri="{BB962C8B-B14F-4D97-AF65-F5344CB8AC3E}">
        <p14:creationId xmlns:p14="http://schemas.microsoft.com/office/powerpoint/2010/main" val="2572623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059"/>
          <p:cNvSpPr txBox="1">
            <a:spLocks noChangeArrowheads="1"/>
          </p:cNvSpPr>
          <p:nvPr/>
        </p:nvSpPr>
        <p:spPr bwMode="auto">
          <a:xfrm>
            <a:off x="152400" y="990600"/>
            <a:ext cx="81534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Local teams:  </a:t>
            </a:r>
            <a:endParaRPr lang="en-US" sz="1400" b="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endParaRPr lang="en-US" sz="800" b="0" kern="0" dirty="0">
              <a:solidFill>
                <a:schemeClr val="tx2"/>
              </a:solidFill>
              <a:latin typeface="Calibri" pitchFamily="34" charset="0"/>
              <a:cs typeface="Calibri" pitchFamily="34" charset="0"/>
            </a:endParaRPr>
          </a:p>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b="0" kern="0" dirty="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sp>
        <p:nvSpPr>
          <p:cNvPr id="2" name="Slide Number Placeholder 1"/>
          <p:cNvSpPr>
            <a:spLocks noGrp="1"/>
          </p:cNvSpPr>
          <p:nvPr>
            <p:ph type="sldNum" sz="quarter" idx="4"/>
          </p:nvPr>
        </p:nvSpPr>
        <p:spPr/>
        <p:txBody>
          <a:bodyPr/>
          <a:lstStyle/>
          <a:p>
            <a:fld id="{92701AAA-C610-44FA-AAF6-900CDDFFB84A}" type="slidenum">
              <a:rPr lang="en-US" smtClean="0"/>
              <a:t>96</a:t>
            </a:fld>
            <a:endParaRPr lang="en-US" dirty="0"/>
          </a:p>
        </p:txBody>
      </p:sp>
      <p:sp>
        <p:nvSpPr>
          <p:cNvPr id="8" name="TextBox 7"/>
          <p:cNvSpPr txBox="1"/>
          <p:nvPr/>
        </p:nvSpPr>
        <p:spPr>
          <a:xfrm>
            <a:off x="5763402" y="5735815"/>
            <a:ext cx="2545440" cy="276999"/>
          </a:xfrm>
          <a:prstGeom prst="rect">
            <a:avLst/>
          </a:prstGeom>
          <a:noFill/>
        </p:spPr>
        <p:txBody>
          <a:bodyPr wrap="none" rtlCol="0">
            <a:spAutoFit/>
          </a:bodyPr>
          <a:lstStyle/>
          <a:p>
            <a:r>
              <a:rPr lang="en-US" sz="1200" dirty="0"/>
              <a:t>Photos courtesy of FEMA &amp; SEMA</a:t>
            </a:r>
          </a:p>
        </p:txBody>
      </p:sp>
      <p:pic>
        <p:nvPicPr>
          <p:cNvPr id="10" name="Content Placeholder 7" descr="50411.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auto">
          <a:xfrm>
            <a:off x="457200" y="2648432"/>
            <a:ext cx="5007386" cy="3325801"/>
          </a:xfrm>
          <a:prstGeom prst="rect">
            <a:avLst/>
          </a:prstGeom>
          <a:ln>
            <a:noFill/>
          </a:ln>
          <a:effectLst>
            <a:outerShdw blurRad="292100" dist="139700" dir="2700000" algn="tl" rotWithShape="0">
              <a:srgbClr val="333333">
                <a:alpha val="65000"/>
              </a:srgbClr>
            </a:outerShdw>
          </a:effectLst>
        </p:spPr>
      </p:pic>
      <p:pic>
        <p:nvPicPr>
          <p:cNvPr id="11" name="Content Placeholder 7" descr="040.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bwMode="auto">
          <a:xfrm>
            <a:off x="6096000" y="3124200"/>
            <a:ext cx="2072217" cy="1554163"/>
          </a:xfrm>
          <a:prstGeom prst="rect">
            <a:avLst/>
          </a:prstGeom>
          <a:ln>
            <a:noFill/>
          </a:ln>
          <a:effectLst>
            <a:outerShdw blurRad="292100" dist="139700" dir="2700000" algn="tl" rotWithShape="0">
              <a:srgbClr val="333333">
                <a:alpha val="65000"/>
              </a:srgbClr>
            </a:outerShdw>
          </a:effectLst>
        </p:spPr>
      </p:pic>
      <p:sp>
        <p:nvSpPr>
          <p:cNvPr id="12" name="Title 1"/>
          <p:cNvSpPr txBox="1">
            <a:spLocks/>
          </p:cNvSpPr>
          <p:nvPr/>
        </p:nvSpPr>
        <p:spPr bwMode="ltGray">
          <a:xfrm>
            <a:off x="1295400" y="304800"/>
            <a:ext cx="6477000" cy="8683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1">
                    <a:lumMod val="75000"/>
                  </a:schemeClr>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a:solidFill>
                  <a:schemeClr val="bg1"/>
                </a:solidFill>
              </a:rPr>
              <a:t>The SFPM’s Role  </a:t>
            </a:r>
            <a:r>
              <a:rPr lang="en-US" sz="2400" kern="0" dirty="0">
                <a:solidFill>
                  <a:schemeClr val="bg1"/>
                </a:solidFill>
              </a:rPr>
              <a:t>(continued)</a:t>
            </a:r>
          </a:p>
        </p:txBody>
      </p:sp>
    </p:spTree>
    <p:extLst>
      <p:ext uri="{BB962C8B-B14F-4D97-AF65-F5344CB8AC3E}">
        <p14:creationId xmlns:p14="http://schemas.microsoft.com/office/powerpoint/2010/main" val="238569570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059"/>
          <p:cNvSpPr txBox="1">
            <a:spLocks noChangeArrowheads="1"/>
          </p:cNvSpPr>
          <p:nvPr/>
        </p:nvSpPr>
        <p:spPr bwMode="auto">
          <a:xfrm>
            <a:off x="152400" y="990600"/>
            <a:ext cx="81534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Local teams:  </a:t>
            </a:r>
            <a:endParaRPr lang="en-US" sz="1400" b="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endParaRPr lang="en-US" sz="800" b="0" kern="0" dirty="0">
              <a:solidFill>
                <a:schemeClr val="tx2"/>
              </a:solidFill>
              <a:latin typeface="Calibri" pitchFamily="34" charset="0"/>
              <a:cs typeface="Calibri" pitchFamily="34" charset="0"/>
            </a:endParaRPr>
          </a:p>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b="0" kern="0" dirty="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sp>
        <p:nvSpPr>
          <p:cNvPr id="2" name="Slide Number Placeholder 1"/>
          <p:cNvSpPr>
            <a:spLocks noGrp="1"/>
          </p:cNvSpPr>
          <p:nvPr>
            <p:ph type="sldNum" sz="quarter" idx="4"/>
          </p:nvPr>
        </p:nvSpPr>
        <p:spPr/>
        <p:txBody>
          <a:bodyPr/>
          <a:lstStyle/>
          <a:p>
            <a:fld id="{92701AAA-C610-44FA-AAF6-900CDDFFB84A}" type="slidenum">
              <a:rPr lang="en-US" smtClean="0"/>
              <a:t>97</a:t>
            </a:fld>
            <a:endParaRPr lang="en-US" dirty="0"/>
          </a:p>
        </p:txBody>
      </p:sp>
      <p:sp>
        <p:nvSpPr>
          <p:cNvPr id="8" name="TextBox 7"/>
          <p:cNvSpPr txBox="1"/>
          <p:nvPr/>
        </p:nvSpPr>
        <p:spPr>
          <a:xfrm>
            <a:off x="5763402" y="5735815"/>
            <a:ext cx="1998368" cy="276999"/>
          </a:xfrm>
          <a:prstGeom prst="rect">
            <a:avLst/>
          </a:prstGeom>
          <a:noFill/>
        </p:spPr>
        <p:txBody>
          <a:bodyPr wrap="none" rtlCol="0">
            <a:spAutoFit/>
          </a:bodyPr>
          <a:lstStyle/>
          <a:p>
            <a:r>
              <a:rPr lang="en-US" sz="1200" dirty="0"/>
              <a:t>Photos courtesy of IL DNR</a:t>
            </a:r>
          </a:p>
        </p:txBody>
      </p:sp>
      <p:pic>
        <p:nvPicPr>
          <p:cNvPr id="9" name="Picture 5" descr="USACE DSC0659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21995" y="2723127"/>
            <a:ext cx="3476625" cy="2667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C:\Users\paul.osman\AppData\Local\Microsoft\Windows\Temporary Internet Files\Content.Outlook\QRJKJ18U\IMG_7771 (1024x768).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706937" y="1976120"/>
            <a:ext cx="2852391" cy="21386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descr="USACE Leas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248400" y="3731778"/>
            <a:ext cx="2176462" cy="147759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txBox="1">
            <a:spLocks/>
          </p:cNvSpPr>
          <p:nvPr/>
        </p:nvSpPr>
        <p:spPr bwMode="ltGray">
          <a:xfrm>
            <a:off x="1295400" y="304800"/>
            <a:ext cx="6477000" cy="8683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1">
                    <a:lumMod val="75000"/>
                  </a:schemeClr>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a:solidFill>
                  <a:schemeClr val="bg1"/>
                </a:solidFill>
              </a:rPr>
              <a:t>The SFPM’s Role  </a:t>
            </a:r>
            <a:r>
              <a:rPr lang="en-US" sz="2400" kern="0" dirty="0">
                <a:solidFill>
                  <a:schemeClr val="bg1"/>
                </a:solidFill>
              </a:rPr>
              <a:t>(continued)</a:t>
            </a:r>
          </a:p>
        </p:txBody>
      </p:sp>
    </p:spTree>
    <p:extLst>
      <p:ext uri="{BB962C8B-B14F-4D97-AF65-F5344CB8AC3E}">
        <p14:creationId xmlns:p14="http://schemas.microsoft.com/office/powerpoint/2010/main" val="161849302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4800" y="2965776"/>
            <a:ext cx="3887149" cy="2915361"/>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19750" y="3120575"/>
            <a:ext cx="3680751" cy="2760563"/>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806825" y="1327959"/>
            <a:ext cx="2183757" cy="1637818"/>
          </a:xfrm>
          <a:prstGeom prst="rect">
            <a:avLst/>
          </a:prstGeom>
          <a:ln>
            <a:noFill/>
          </a:ln>
          <a:effectLst>
            <a:outerShdw blurRad="292100" dist="139700" dir="2700000" algn="tl" rotWithShape="0">
              <a:srgbClr val="333333">
                <a:alpha val="65000"/>
              </a:srgbClr>
            </a:outerShdw>
          </a:effectLst>
        </p:spPr>
      </p:pic>
      <p:pic>
        <p:nvPicPr>
          <p:cNvPr id="13" name="Picture 1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392437" y="5252009"/>
            <a:ext cx="1566439" cy="11748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p:cNvSpPr txBox="1"/>
          <p:nvPr/>
        </p:nvSpPr>
        <p:spPr>
          <a:xfrm>
            <a:off x="3452726" y="6122990"/>
            <a:ext cx="3445978" cy="276999"/>
          </a:xfrm>
          <a:prstGeom prst="rect">
            <a:avLst/>
          </a:prstGeom>
          <a:noFill/>
        </p:spPr>
        <p:txBody>
          <a:bodyPr wrap="square" rtlCol="0">
            <a:spAutoFit/>
          </a:bodyPr>
          <a:lstStyle/>
          <a:p>
            <a:r>
              <a:rPr lang="en-US" sz="1200" dirty="0"/>
              <a:t>Photos courtesy of MEMA</a:t>
            </a:r>
          </a:p>
        </p:txBody>
      </p:sp>
      <p:sp>
        <p:nvSpPr>
          <p:cNvPr id="11" name="Rectangle 2059"/>
          <p:cNvSpPr txBox="1">
            <a:spLocks noChangeArrowheads="1"/>
          </p:cNvSpPr>
          <p:nvPr/>
        </p:nvSpPr>
        <p:spPr bwMode="auto">
          <a:xfrm>
            <a:off x="152400" y="990600"/>
            <a:ext cx="81534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60000"/>
              </a:spcBef>
              <a:spcAft>
                <a:spcPct val="0"/>
              </a:spcAft>
              <a:buClr>
                <a:srgbClr val="B0B1B3"/>
              </a:buClr>
              <a:buFont typeface="Wingdings" pitchFamily="2" charset="2"/>
              <a:buChar char="•"/>
              <a:defRPr sz="2600" b="1">
                <a:solidFill>
                  <a:schemeClr val="tx1"/>
                </a:solidFill>
                <a:latin typeface="+mn-lt"/>
                <a:ea typeface="+mn-ea"/>
                <a:cs typeface="+mn-cs"/>
              </a:defRPr>
            </a:lvl1pPr>
            <a:lvl2pPr marL="346075" indent="-344488" algn="l" rtl="0" eaLnBrk="0" fontAlgn="base" hangingPunct="0">
              <a:spcBef>
                <a:spcPct val="30000"/>
              </a:spcBef>
              <a:spcAft>
                <a:spcPct val="0"/>
              </a:spcAft>
              <a:buClr>
                <a:srgbClr val="B0B1B3"/>
              </a:buClr>
              <a:buFont typeface="Wingdings" pitchFamily="2" charset="2"/>
              <a:buChar char="§"/>
              <a:defRPr sz="2600" b="1">
                <a:solidFill>
                  <a:schemeClr val="tx1"/>
                </a:solidFill>
                <a:latin typeface="+mn-lt"/>
              </a:defRPr>
            </a:lvl2pPr>
            <a:lvl3pPr marL="677863" indent="-330200" algn="l" rtl="0" eaLnBrk="0" fontAlgn="base" hangingPunct="0">
              <a:spcBef>
                <a:spcPct val="15000"/>
              </a:spcBef>
              <a:spcAft>
                <a:spcPct val="0"/>
              </a:spcAft>
              <a:buClr>
                <a:srgbClr val="B0B1B3"/>
              </a:buClr>
              <a:buFont typeface="Wingdings" pitchFamily="2" charset="2"/>
              <a:buChar char="§"/>
              <a:defRPr sz="2400" b="1">
                <a:solidFill>
                  <a:schemeClr val="tx1"/>
                </a:solidFill>
                <a:latin typeface="+mn-lt"/>
              </a:defRPr>
            </a:lvl3pPr>
            <a:lvl4pPr marL="1023938" indent="-3444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4pPr>
            <a:lvl5pPr marL="13716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5pPr>
            <a:lvl6pPr marL="18288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6pPr>
            <a:lvl7pPr marL="22860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7pPr>
            <a:lvl8pPr marL="27432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8pPr>
            <a:lvl9pPr marL="3200400" indent="-331788" algn="l" rtl="0" eaLnBrk="0" fontAlgn="base" hangingPunct="0">
              <a:spcBef>
                <a:spcPct val="30000"/>
              </a:spcBef>
              <a:spcAft>
                <a:spcPct val="0"/>
              </a:spcAft>
              <a:buClr>
                <a:srgbClr val="B0B1B3"/>
              </a:buClr>
              <a:buFont typeface="Wingdings" pitchFamily="2" charset="2"/>
              <a:buChar char="§"/>
              <a:defRPr sz="2200" b="1">
                <a:solidFill>
                  <a:schemeClr val="tx1"/>
                </a:solidFill>
                <a:latin typeface="+mn-lt"/>
              </a:defRPr>
            </a:lvl9pPr>
          </a:lstStyle>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r>
              <a:rPr lang="en-US" sz="2800" b="0" kern="0" dirty="0">
                <a:solidFill>
                  <a:schemeClr val="tx2"/>
                </a:solidFill>
                <a:latin typeface="Calibri" pitchFamily="34" charset="0"/>
                <a:cs typeface="Calibri" pitchFamily="34" charset="0"/>
              </a:rPr>
              <a:t>State teams:  </a:t>
            </a:r>
            <a:endParaRPr lang="en-US" sz="1400" b="0" kern="0" dirty="0">
              <a:solidFill>
                <a:schemeClr val="tx2"/>
              </a:solidFill>
              <a:latin typeface="Calibri" pitchFamily="34" charset="0"/>
              <a:cs typeface="Calibri" pitchFamily="34" charset="0"/>
            </a:endParaRPr>
          </a:p>
          <a:p>
            <a:pPr marL="342900" marR="0" lvl="1" indent="0" algn="l" defTabSz="914400" rtl="0" eaLnBrk="0" fontAlgn="base" latinLnBrk="0" hangingPunct="0">
              <a:spcBef>
                <a:spcPct val="30000"/>
              </a:spcBef>
              <a:spcAft>
                <a:spcPct val="0"/>
              </a:spcAft>
              <a:buClr>
                <a:srgbClr val="B0B1B3"/>
              </a:buClr>
              <a:buSzTx/>
              <a:buNone/>
              <a:tabLst/>
              <a:defRPr/>
            </a:pPr>
            <a:endParaRPr lang="en-US" sz="800" b="0" kern="0" dirty="0">
              <a:solidFill>
                <a:schemeClr val="tx2"/>
              </a:solidFill>
              <a:latin typeface="Calibri" pitchFamily="34" charset="0"/>
              <a:cs typeface="Calibri" pitchFamily="34" charset="0"/>
            </a:endParaRPr>
          </a:p>
          <a:p>
            <a:pPr marL="342900"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b="0" kern="0" dirty="0">
              <a:latin typeface="Calibri" pitchFamily="34" charset="0"/>
              <a:cs typeface="Calibri" pitchFamily="34" charset="0"/>
            </a:endParaRPr>
          </a:p>
          <a:p>
            <a:pPr marL="1587" marR="0" lvl="1" indent="0" algn="l" defTabSz="914400" rtl="0" eaLnBrk="0" fontAlgn="base" latinLnBrk="0" hangingPunct="0">
              <a:lnSpc>
                <a:spcPct val="150000"/>
              </a:lnSpc>
              <a:spcBef>
                <a:spcPct val="30000"/>
              </a:spcBef>
              <a:spcAft>
                <a:spcPct val="0"/>
              </a:spcAft>
              <a:buClr>
                <a:srgbClr val="B0B1B3"/>
              </a:buClr>
              <a:buSzTx/>
              <a:buNone/>
              <a:tabLst/>
              <a:defRPr/>
            </a:pPr>
            <a:endParaRPr lang="en-US" sz="2800" kern="0" dirty="0">
              <a:latin typeface="Calibri" pitchFamily="34" charset="0"/>
              <a:cs typeface="Calibri" pitchFamily="34" charset="0"/>
            </a:endParaRPr>
          </a:p>
        </p:txBody>
      </p:sp>
      <p:sp>
        <p:nvSpPr>
          <p:cNvPr id="12" name="AutoShape 8"/>
          <p:cNvSpPr>
            <a:spLocks noChangeArrowheads="1"/>
          </p:cNvSpPr>
          <p:nvPr/>
        </p:nvSpPr>
        <p:spPr bwMode="auto">
          <a:xfrm>
            <a:off x="3962401" y="4419600"/>
            <a:ext cx="1143000" cy="331887"/>
          </a:xfrm>
          <a:prstGeom prst="rightArrow">
            <a:avLst>
              <a:gd name="adj1" fmla="val 50000"/>
              <a:gd name="adj2" fmla="val 73828"/>
            </a:avLst>
          </a:prstGeom>
          <a:solidFill>
            <a:srgbClr val="FF0000"/>
          </a:solidFill>
          <a:ln w="19050" algn="ctr">
            <a:solidFill>
              <a:schemeClr val="tx1"/>
            </a:solidFill>
            <a:miter lim="800000"/>
            <a:headEnd/>
            <a:tailEnd/>
          </a:ln>
          <a:effectLst/>
        </p:spPr>
        <p:txBody>
          <a:bodyPr wrap="none" anchor="ctr"/>
          <a:lstStyle/>
          <a:p>
            <a:pPr>
              <a:defRPr/>
            </a:pPr>
            <a:endParaRPr lang="en-US" sz="2800">
              <a:solidFill>
                <a:srgbClr val="FFFF00"/>
              </a:solidFill>
              <a:effectLst>
                <a:outerShdw blurRad="38100" dist="38100" dir="2700000" algn="tl">
                  <a:srgbClr val="000000">
                    <a:alpha val="43137"/>
                  </a:srgbClr>
                </a:outerShdw>
              </a:effectLst>
              <a:latin typeface="Arial Black" pitchFamily="34" charset="0"/>
              <a:cs typeface="+mn-cs"/>
            </a:endParaRPr>
          </a:p>
        </p:txBody>
      </p:sp>
      <p:sp>
        <p:nvSpPr>
          <p:cNvPr id="10" name="Title 1"/>
          <p:cNvSpPr txBox="1">
            <a:spLocks/>
          </p:cNvSpPr>
          <p:nvPr/>
        </p:nvSpPr>
        <p:spPr bwMode="ltGray">
          <a:xfrm>
            <a:off x="1295400" y="304800"/>
            <a:ext cx="6477000" cy="8683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1">
                    <a:lumMod val="75000"/>
                  </a:schemeClr>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a:lstStyle>
          <a:p>
            <a:r>
              <a:rPr lang="en-US" sz="3600" kern="0" dirty="0">
                <a:solidFill>
                  <a:schemeClr val="bg1"/>
                </a:solidFill>
              </a:rPr>
              <a:t>The SFPM’s Role  </a:t>
            </a:r>
            <a:r>
              <a:rPr lang="en-US" sz="2400" kern="0" dirty="0">
                <a:solidFill>
                  <a:schemeClr val="bg1"/>
                </a:solidFill>
              </a:rPr>
              <a:t>(conclusion)</a:t>
            </a:r>
          </a:p>
        </p:txBody>
      </p:sp>
      <p:sp>
        <p:nvSpPr>
          <p:cNvPr id="14" name="Slide Number Placeholder 1"/>
          <p:cNvSpPr>
            <a:spLocks noGrp="1"/>
          </p:cNvSpPr>
          <p:nvPr>
            <p:ph type="sldNum" sz="quarter" idx="4294967295"/>
          </p:nvPr>
        </p:nvSpPr>
        <p:spPr>
          <a:xfrm>
            <a:off x="8229600" y="6305550"/>
            <a:ext cx="533400" cy="476250"/>
          </a:xfrm>
          <a:prstGeom prst="rect">
            <a:avLst/>
          </a:prstGeom>
        </p:spPr>
        <p:txBody>
          <a:bodyPr/>
          <a:lstStyle/>
          <a:p>
            <a:fld id="{92701AAA-C610-44FA-AAF6-900CDDFFB84A}" type="slidenum">
              <a:rPr lang="en-US" sz="1400" smtClean="0"/>
              <a:t>98</a:t>
            </a:fld>
            <a:endParaRPr lang="en-US" sz="1400" dirty="0"/>
          </a:p>
        </p:txBody>
      </p:sp>
    </p:spTree>
    <p:extLst>
      <p:ext uri="{BB962C8B-B14F-4D97-AF65-F5344CB8AC3E}">
        <p14:creationId xmlns:p14="http://schemas.microsoft.com/office/powerpoint/2010/main" val="220721410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After Action Review </a:t>
            </a:r>
          </a:p>
        </p:txBody>
      </p:sp>
      <p:sp>
        <p:nvSpPr>
          <p:cNvPr id="3" name="Slide Number Placeholder 2"/>
          <p:cNvSpPr>
            <a:spLocks noGrp="1"/>
          </p:cNvSpPr>
          <p:nvPr>
            <p:ph type="sldNum" sz="quarter" idx="12"/>
          </p:nvPr>
        </p:nvSpPr>
        <p:spPr/>
        <p:txBody>
          <a:bodyPr/>
          <a:lstStyle/>
          <a:p>
            <a:fld id="{92701AAA-C610-44FA-AAF6-900CDDFFB84A}" type="slidenum">
              <a:rPr lang="en-US" smtClean="0"/>
              <a:t>99</a:t>
            </a:fld>
            <a:endParaRPr lang="en-US" dirty="0"/>
          </a:p>
        </p:txBody>
      </p:sp>
      <p:pic>
        <p:nvPicPr>
          <p:cNvPr id="4" name="Picture 3" descr="C:\Users\AGOODMAN\AppData\Local\Microsoft\Windows\Temporary Internet Files\Content.IE5\JB63NW9C\MC900445568[1].wmf"/>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819400" y="2971800"/>
            <a:ext cx="2743200" cy="234782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txBox="1">
            <a:spLocks noChangeArrowheads="1"/>
          </p:cNvSpPr>
          <p:nvPr/>
        </p:nvSpPr>
        <p:spPr>
          <a:xfrm>
            <a:off x="-152400" y="1295400"/>
            <a:ext cx="8610600" cy="1371600"/>
          </a:xfrm>
          <a:prstGeom prst="rect">
            <a:avLst/>
          </a:prstGeom>
        </p:spPr>
        <p:txBody>
          <a:bodyPr>
            <a:noAutofit/>
          </a:bodyPr>
          <a:lstStyle/>
          <a:p>
            <a:pPr marL="342900" indent="-342900" algn="ctr" fontAlgn="auto">
              <a:lnSpc>
                <a:spcPct val="90000"/>
              </a:lnSpc>
              <a:spcBef>
                <a:spcPct val="20000"/>
              </a:spcBef>
              <a:spcAft>
                <a:spcPts val="0"/>
              </a:spcAft>
              <a:buClr>
                <a:srgbClr val="CC0000"/>
              </a:buClr>
              <a:buFont typeface="Arial" pitchFamily="34" charset="0"/>
              <a:buChar char="•"/>
              <a:defRPr/>
            </a:pPr>
            <a:endParaRPr lang="en-US" sz="2800" b="1" dirty="0">
              <a:ln>
                <a:solidFill>
                  <a:schemeClr val="bg1"/>
                </a:solidFill>
              </a:ln>
              <a:latin typeface="Calibri" pitchFamily="34" charset="0"/>
              <a:cs typeface="Tahoma" pitchFamily="34" charset="0"/>
            </a:endParaRPr>
          </a:p>
          <a:p>
            <a:pPr marL="571500" lvl="1" algn="ctr">
              <a:lnSpc>
                <a:spcPct val="90000"/>
              </a:lnSpc>
              <a:spcBef>
                <a:spcPct val="20000"/>
              </a:spcBef>
              <a:buClr>
                <a:srgbClr val="FFFFFF"/>
              </a:buClr>
              <a:buSzPct val="105000"/>
              <a:defRPr/>
            </a:pPr>
            <a:r>
              <a:rPr lang="en-US" sz="2800" b="1" dirty="0">
                <a:ln>
                  <a:solidFill>
                    <a:schemeClr val="bg1"/>
                  </a:solidFill>
                </a:ln>
                <a:solidFill>
                  <a:schemeClr val="tx2"/>
                </a:solidFill>
                <a:latin typeface="Calibri" pitchFamily="34" charset="0"/>
                <a:cs typeface="Calibri" pitchFamily="34" charset="0"/>
              </a:rPr>
              <a:t>Feel like you are missing something vital?         </a:t>
            </a:r>
            <a:endParaRPr lang="en-US" sz="2800" dirty="0">
              <a:solidFill>
                <a:schemeClr val="tx2"/>
              </a:solidFill>
              <a:latin typeface="Calibri" pitchFamily="34" charset="0"/>
              <a:cs typeface="Calibri" pitchFamily="34" charset="0"/>
            </a:endParaRPr>
          </a:p>
          <a:p>
            <a:pPr marL="1089025" lvl="3" indent="-287338" algn="ctr">
              <a:spcBef>
                <a:spcPct val="20000"/>
              </a:spcBef>
              <a:buClr>
                <a:srgbClr val="FFFFFF"/>
              </a:buClr>
              <a:buSzPct val="105000"/>
              <a:defRPr/>
            </a:pPr>
            <a:r>
              <a:rPr lang="en-US" sz="2800" dirty="0">
                <a:solidFill>
                  <a:schemeClr val="tx2"/>
                </a:solidFill>
                <a:latin typeface="Calibri" pitchFamily="34" charset="0"/>
                <a:cs typeface="Calibri" pitchFamily="34" charset="0"/>
              </a:rPr>
              <a:t>    </a:t>
            </a:r>
          </a:p>
          <a:p>
            <a:pPr marL="862012" lvl="3" algn="ctr">
              <a:lnSpc>
                <a:spcPct val="90000"/>
              </a:lnSpc>
              <a:spcBef>
                <a:spcPct val="20000"/>
              </a:spcBef>
              <a:buClr>
                <a:srgbClr val="FFFFFF"/>
              </a:buClr>
              <a:buSzPct val="105000"/>
              <a:defRPr/>
            </a:pPr>
            <a:endParaRPr lang="en-US" sz="2800" dirty="0">
              <a:latin typeface="Calibri" pitchFamily="34" charset="0"/>
              <a:cs typeface="Calibri" pitchFamily="34" charset="0"/>
            </a:endParaRPr>
          </a:p>
          <a:p>
            <a:pPr marL="1027113" lvl="3" indent="-166688" algn="ctr">
              <a:lnSpc>
                <a:spcPct val="90000"/>
              </a:lnSpc>
              <a:spcBef>
                <a:spcPct val="20000"/>
              </a:spcBef>
              <a:buClr>
                <a:srgbClr val="FFFFFF"/>
              </a:buClr>
              <a:buSzPct val="105000"/>
              <a:defRPr/>
            </a:pPr>
            <a:r>
              <a:rPr lang="en-US" sz="2800" dirty="0">
                <a:latin typeface="Calibri" pitchFamily="34" charset="0"/>
                <a:cs typeface="Calibri" pitchFamily="34" charset="0"/>
              </a:rPr>
              <a:t>   </a:t>
            </a:r>
          </a:p>
          <a:p>
            <a:pPr marL="862012" lvl="3" algn="ctr">
              <a:lnSpc>
                <a:spcPct val="90000"/>
              </a:lnSpc>
              <a:spcBef>
                <a:spcPct val="20000"/>
              </a:spcBef>
              <a:buClr>
                <a:srgbClr val="FFFFFF"/>
              </a:buClr>
              <a:buSzPct val="105000"/>
              <a:defRPr/>
            </a:pPr>
            <a:r>
              <a:rPr lang="en-US" sz="2800" dirty="0">
                <a:latin typeface="Calibri" pitchFamily="34" charset="0"/>
                <a:cs typeface="Calibri" pitchFamily="34" charset="0"/>
              </a:rPr>
              <a:t>   </a:t>
            </a:r>
          </a:p>
        </p:txBody>
      </p:sp>
    </p:spTree>
    <p:extLst>
      <p:ext uri="{BB962C8B-B14F-4D97-AF65-F5344CB8AC3E}">
        <p14:creationId xmlns:p14="http://schemas.microsoft.com/office/powerpoint/2010/main" val="3459417329"/>
      </p:ext>
    </p:extLst>
  </p:cSld>
  <p:clrMapOvr>
    <a:masterClrMapping/>
  </p:clrMapOvr>
</p:sld>
</file>

<file path=ppt/theme/theme1.xml><?xml version="1.0" encoding="utf-8"?>
<a:theme xmlns:a="http://schemas.openxmlformats.org/drawingml/2006/main" name="SamTheme">
  <a:themeElements>
    <a:clrScheme name="ms01_1 1">
      <a:dk1>
        <a:srgbClr val="1D528D"/>
      </a:dk1>
      <a:lt1>
        <a:srgbClr val="FFFFFF"/>
      </a:lt1>
      <a:dk2>
        <a:srgbClr val="000000"/>
      </a:dk2>
      <a:lt2>
        <a:srgbClr val="CACACA"/>
      </a:lt2>
      <a:accent1>
        <a:srgbClr val="0099CC"/>
      </a:accent1>
      <a:accent2>
        <a:srgbClr val="BFA907"/>
      </a:accent2>
      <a:accent3>
        <a:srgbClr val="FFFFFF"/>
      </a:accent3>
      <a:accent4>
        <a:srgbClr val="174578"/>
      </a:accent4>
      <a:accent5>
        <a:srgbClr val="AACAE2"/>
      </a:accent5>
      <a:accent6>
        <a:srgbClr val="AD9906"/>
      </a:accent6>
      <a:hlink>
        <a:srgbClr val="6E81E0"/>
      </a:hlink>
      <a:folHlink>
        <a:srgbClr val="009999"/>
      </a:folHlink>
    </a:clrScheme>
    <a:fontScheme name="ms01_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s01_1 1">
        <a:dk1>
          <a:srgbClr val="1D528D"/>
        </a:dk1>
        <a:lt1>
          <a:srgbClr val="FFFFFF"/>
        </a:lt1>
        <a:dk2>
          <a:srgbClr val="000000"/>
        </a:dk2>
        <a:lt2>
          <a:srgbClr val="CACACA"/>
        </a:lt2>
        <a:accent1>
          <a:srgbClr val="0099CC"/>
        </a:accent1>
        <a:accent2>
          <a:srgbClr val="BFA907"/>
        </a:accent2>
        <a:accent3>
          <a:srgbClr val="FFFFFF"/>
        </a:accent3>
        <a:accent4>
          <a:srgbClr val="174578"/>
        </a:accent4>
        <a:accent5>
          <a:srgbClr val="AACAE2"/>
        </a:accent5>
        <a:accent6>
          <a:srgbClr val="AD9906"/>
        </a:accent6>
        <a:hlink>
          <a:srgbClr val="6E81E0"/>
        </a:hlink>
        <a:folHlink>
          <a:srgbClr val="009999"/>
        </a:folHlink>
      </a:clrScheme>
      <a:clrMap bg1="lt1" tx1="dk1" bg2="lt2" tx2="dk2" accent1="accent1" accent2="accent2" accent3="accent3" accent4="accent4" accent5="accent5" accent6="accent6" hlink="hlink" folHlink="folHlink"/>
    </a:extraClrScheme>
    <a:extraClrScheme>
      <a:clrScheme name="ms01_1 2">
        <a:dk1>
          <a:srgbClr val="4E40A4"/>
        </a:dk1>
        <a:lt1>
          <a:srgbClr val="FFFFFF"/>
        </a:lt1>
        <a:dk2>
          <a:srgbClr val="000000"/>
        </a:dk2>
        <a:lt2>
          <a:srgbClr val="CACACA"/>
        </a:lt2>
        <a:accent1>
          <a:srgbClr val="8B65E9"/>
        </a:accent1>
        <a:accent2>
          <a:srgbClr val="008080"/>
        </a:accent2>
        <a:accent3>
          <a:srgbClr val="FFFFFF"/>
        </a:accent3>
        <a:accent4>
          <a:srgbClr val="41358B"/>
        </a:accent4>
        <a:accent5>
          <a:srgbClr val="C4B8F2"/>
        </a:accent5>
        <a:accent6>
          <a:srgbClr val="007373"/>
        </a:accent6>
        <a:hlink>
          <a:srgbClr val="0066CC"/>
        </a:hlink>
        <a:folHlink>
          <a:srgbClr val="8AB151"/>
        </a:folHlink>
      </a:clrScheme>
      <a:clrMap bg1="lt1" tx1="dk1" bg2="lt2" tx2="dk2" accent1="accent1" accent2="accent2" accent3="accent3" accent4="accent4" accent5="accent5" accent6="accent6" hlink="hlink" folHlink="folHlink"/>
    </a:extraClrScheme>
    <a:extraClrScheme>
      <a:clrScheme name="ms01_1 3">
        <a:dk1>
          <a:srgbClr val="666699"/>
        </a:dk1>
        <a:lt1>
          <a:srgbClr val="FFFFFF"/>
        </a:lt1>
        <a:dk2>
          <a:srgbClr val="000000"/>
        </a:dk2>
        <a:lt2>
          <a:srgbClr val="CACACA"/>
        </a:lt2>
        <a:accent1>
          <a:srgbClr val="72B88E"/>
        </a:accent1>
        <a:accent2>
          <a:srgbClr val="C78DD7"/>
        </a:accent2>
        <a:accent3>
          <a:srgbClr val="FFFFFF"/>
        </a:accent3>
        <a:accent4>
          <a:srgbClr val="565682"/>
        </a:accent4>
        <a:accent5>
          <a:srgbClr val="BCD8C6"/>
        </a:accent5>
        <a:accent6>
          <a:srgbClr val="B47FC3"/>
        </a:accent6>
        <a:hlink>
          <a:srgbClr val="3197BB"/>
        </a:hlink>
        <a:folHlink>
          <a:srgbClr val="878FA5"/>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eme1">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25000" smtClean="0">
            <a:ln>
              <a:noFill/>
            </a:ln>
            <a:solidFill>
              <a:schemeClr val="tx2"/>
            </a:solidFill>
            <a:effectLst/>
            <a:latin typeface="Bradley Hand ITC" pitchFamily="66"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25000" smtClean="0">
            <a:ln>
              <a:noFill/>
            </a:ln>
            <a:solidFill>
              <a:schemeClr val="tx2"/>
            </a:solidFill>
            <a:effectLst/>
            <a:latin typeface="Bradley Hand ITC" pitchFamily="66"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SamTheme</Template>
  <TotalTime>8462</TotalTime>
  <Words>21598</Words>
  <Application>Microsoft Office PowerPoint</Application>
  <PresentationFormat>On-screen Show (4:3)</PresentationFormat>
  <Paragraphs>4346</Paragraphs>
  <Slides>266</Slides>
  <Notes>266</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266</vt:i4>
      </vt:variant>
    </vt:vector>
  </HeadingPairs>
  <TitlesOfParts>
    <vt:vector size="277" baseType="lpstr">
      <vt:lpstr>Arial</vt:lpstr>
      <vt:lpstr>Arial Black</vt:lpstr>
      <vt:lpstr>Calibri</vt:lpstr>
      <vt:lpstr>Californian FB</vt:lpstr>
      <vt:lpstr>Comic Sans MS</vt:lpstr>
      <vt:lpstr>Tahoma</vt:lpstr>
      <vt:lpstr>Times New Roman</vt:lpstr>
      <vt:lpstr>Webdings</vt:lpstr>
      <vt:lpstr>Wingdings</vt:lpstr>
      <vt:lpstr>SamTheme</vt:lpstr>
      <vt:lpstr>Theme1</vt:lpstr>
      <vt:lpstr>State Floodplain Manager 1 on 1</vt:lpstr>
      <vt:lpstr>Agenda</vt:lpstr>
      <vt:lpstr>Introductions</vt:lpstr>
      <vt:lpstr>Objectives</vt:lpstr>
      <vt:lpstr>Scope</vt:lpstr>
      <vt:lpstr>Scope  (conclusion)</vt:lpstr>
      <vt:lpstr>Methods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After Action Review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After Action Review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After Action Review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After Action Review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After Action Review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After Action Review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After Action Review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After Action Review </vt:lpstr>
      <vt:lpstr>Joint Field Office</vt:lpstr>
      <vt:lpstr>Joint Field Office  (continued)</vt:lpstr>
      <vt:lpstr>Joint Field Office  (continued)</vt:lpstr>
      <vt:lpstr>Joint Field Office  (continued)</vt:lpstr>
      <vt:lpstr>Joint Field Office  (continued)</vt:lpstr>
      <vt:lpstr>Joint Field Office  (continued)</vt:lpstr>
      <vt:lpstr>PowerPoint Presentation</vt:lpstr>
      <vt:lpstr>PowerPoint Presentation</vt:lpstr>
      <vt:lpstr>Joint Field Office  (continued)</vt:lpstr>
      <vt:lpstr>Joint Field Office  (continued)</vt:lpstr>
      <vt:lpstr>Joint Field Office  (continued)</vt:lpstr>
      <vt:lpstr>Joint Field Office  (continued)</vt:lpstr>
      <vt:lpstr>Joint Field Office  (continued)</vt:lpstr>
      <vt:lpstr>Joint Field Office  (continued)</vt:lpstr>
      <vt:lpstr>Joint Field Office  (continued)</vt:lpstr>
      <vt:lpstr>Joint Field Office  (continued)</vt:lpstr>
      <vt:lpstr>Joint Field Office  (continued)</vt:lpstr>
      <vt:lpstr>Joint Field Office  (continued)</vt:lpstr>
      <vt:lpstr>Joint Field Office  (continued)</vt:lpstr>
      <vt:lpstr>PowerPoint Presentation</vt:lpstr>
      <vt:lpstr>Joint Field Office  (continued)</vt:lpstr>
      <vt:lpstr>Joint Field Office  (continued)</vt:lpstr>
      <vt:lpstr>Joint Field Office  (continued)</vt:lpstr>
      <vt:lpstr>Joint Field Office  (continued)</vt:lpstr>
      <vt:lpstr>Joint Field Office  (continued)</vt:lpstr>
      <vt:lpstr>Joint Field Office  (continued)</vt:lpstr>
      <vt:lpstr>Joint Field Office  (continued)</vt:lpstr>
      <vt:lpstr>Joint Field Office  (continued)</vt:lpstr>
      <vt:lpstr>Joint Field Office  (continued)</vt:lpstr>
      <vt:lpstr>Joint Field Office  (continued)</vt:lpstr>
      <vt:lpstr>PowerPoint Presentation</vt:lpstr>
      <vt:lpstr>Joint Field Office  (continued)</vt:lpstr>
      <vt:lpstr>Joint Field Office  (continued)</vt:lpstr>
      <vt:lpstr>PowerPoint Presentation</vt:lpstr>
      <vt:lpstr>Joint Field Office  (continued)</vt:lpstr>
      <vt:lpstr>Joint Field Office  (continued)</vt:lpstr>
      <vt:lpstr>Joint Field Office  (continued)</vt:lpstr>
      <vt:lpstr>Joint Field Office  (continued)</vt:lpstr>
      <vt:lpstr>Joint Field Office  (continued)</vt:lpstr>
      <vt:lpstr>Joint Field Office  (continued)</vt:lpstr>
      <vt:lpstr>Joint Field Office  (continued)</vt:lpstr>
      <vt:lpstr>Joint Field Office  (continued)</vt:lpstr>
      <vt:lpstr>Joint Field Office  (continued)</vt:lpstr>
      <vt:lpstr>Joint Field Office  (continued)</vt:lpstr>
      <vt:lpstr>PowerPoint Presentation</vt:lpstr>
      <vt:lpstr>Joint Field Office  (continued)</vt:lpstr>
      <vt:lpstr>PowerPoint Presentation</vt:lpstr>
      <vt:lpstr>Joint Field Office  (continued)</vt:lpstr>
      <vt:lpstr>Joint Field Office  (continued)</vt:lpstr>
      <vt:lpstr>PowerPoint Presentation</vt:lpstr>
      <vt:lpstr>PowerPoint Presentation</vt:lpstr>
      <vt:lpstr>Joint Field Office  (continued)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Joint Field Office  (continued)</vt:lpstr>
      <vt:lpstr>Joint Field Office  (continued)</vt:lpstr>
      <vt:lpstr>Joint Field Office  (continued)</vt:lpstr>
      <vt:lpstr>Joint Field Office  (continued)</vt:lpstr>
      <vt:lpstr>Joint Field Office  (continued)</vt:lpstr>
      <vt:lpstr>PowerPoint Presentation</vt:lpstr>
      <vt:lpstr>After Action Review </vt:lpstr>
      <vt:lpstr>Materials and References</vt:lpstr>
      <vt:lpstr>Materials and References (continued)</vt:lpstr>
      <vt:lpstr>Materials and References (conclusion)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State Floodplain Mangers and Hazard Mitigation Officers</dc:title>
  <dc:creator>Al@awgconsulting.comcastbiz.net</dc:creator>
  <cp:lastModifiedBy>Jason Hochschild</cp:lastModifiedBy>
  <cp:revision>623</cp:revision>
  <cp:lastPrinted>2016-06-17T18:56:23Z</cp:lastPrinted>
  <dcterms:created xsi:type="dcterms:W3CDTF">2011-11-21T01:13:41Z</dcterms:created>
  <dcterms:modified xsi:type="dcterms:W3CDTF">2018-05-18T17:27:55Z</dcterms:modified>
</cp:coreProperties>
</file>