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3240">
          <p15:clr>
            <a:srgbClr val="A4A3A4"/>
          </p15:clr>
        </p15:guide>
        <p15:guide id="4" pos="2520">
          <p15:clr>
            <a:srgbClr val="A4A3A4"/>
          </p15:clr>
        </p15:guide>
        <p15:guide id="5" orient="horz" pos="3098">
          <p15:clr>
            <a:srgbClr val="A4A3A4"/>
          </p15:clr>
        </p15:guide>
        <p15:guide id="6" pos="23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83A65"/>
    <a:srgbClr val="FFD81E"/>
    <a:srgbClr val="3C5571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29"/>
    <p:restoredTop sz="94886"/>
  </p:normalViewPr>
  <p:slideViewPr>
    <p:cSldViewPr snapToGrid="0" snapToObjects="1">
      <p:cViewPr>
        <p:scale>
          <a:sx n="129" d="100"/>
          <a:sy n="129" d="100"/>
        </p:scale>
        <p:origin x="752" y="160"/>
      </p:cViewPr>
      <p:guideLst>
        <p:guide orient="horz" pos="3168"/>
        <p:guide pos="2448"/>
        <p:guide orient="horz" pos="3240"/>
        <p:guide pos="2520"/>
        <p:guide orient="horz" pos="3098"/>
        <p:guide pos="23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78D9-76B1-5642-9B76-4F5EF12EA1E3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4318-481E-DF4C-96C3-EB4023D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577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154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731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308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885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462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039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66160" algn="l" defTabSz="8915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4318-481E-DF4C-96C3-EB4023DDB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5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9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8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1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1" y="2251500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1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4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5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13E3-E4E9-F64E-A0F6-62FF470E5D9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EDF2-B31C-8049-8208-92BA5AAD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1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2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heckrealty.ca/" TargetMode="External"/><Relationship Id="rId4" Type="http://schemas.openxmlformats.org/officeDocument/2006/relationships/hyperlink" Target="mailto:info@checkrealty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4D288C-78FE-C249-9C2E-B40CA47B4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71"/>
          <a:stretch/>
        </p:blipFill>
        <p:spPr>
          <a:xfrm>
            <a:off x="-59" y="-20284"/>
            <a:ext cx="7772400" cy="39498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C496E7-59C5-8546-998E-D08ECF1F5248}"/>
              </a:ext>
            </a:extLst>
          </p:cNvPr>
          <p:cNvGrpSpPr/>
          <p:nvPr/>
        </p:nvGrpSpPr>
        <p:grpSpPr>
          <a:xfrm>
            <a:off x="351594" y="4528866"/>
            <a:ext cx="6996793" cy="1632053"/>
            <a:chOff x="361935" y="4617919"/>
            <a:chExt cx="7202581" cy="1669145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21A1D0-C278-1E49-8DB6-19DDABA4CDCC}"/>
                </a:ext>
              </a:extLst>
            </p:cNvPr>
            <p:cNvSpPr/>
            <p:nvPr/>
          </p:nvSpPr>
          <p:spPr>
            <a:xfrm>
              <a:off x="361935" y="4617919"/>
              <a:ext cx="1705930" cy="1669145"/>
            </a:xfrm>
            <a:prstGeom prst="rect">
              <a:avLst/>
            </a:prstGeom>
            <a:solidFill>
              <a:srgbClr val="183A65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20204C-7F6C-0041-9C0D-35F093A86F62}"/>
                </a:ext>
              </a:extLst>
            </p:cNvPr>
            <p:cNvSpPr/>
            <p:nvPr/>
          </p:nvSpPr>
          <p:spPr>
            <a:xfrm>
              <a:off x="2187126" y="4617919"/>
              <a:ext cx="1705930" cy="1669145"/>
            </a:xfrm>
            <a:prstGeom prst="rect">
              <a:avLst/>
            </a:prstGeom>
            <a:solidFill>
              <a:srgbClr val="183A65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431C6C-AD70-C748-AC5C-531917CCF14E}"/>
                </a:ext>
              </a:extLst>
            </p:cNvPr>
            <p:cNvSpPr/>
            <p:nvPr/>
          </p:nvSpPr>
          <p:spPr>
            <a:xfrm>
              <a:off x="5858586" y="4617919"/>
              <a:ext cx="1705930" cy="1669145"/>
            </a:xfrm>
            <a:prstGeom prst="rect">
              <a:avLst/>
            </a:prstGeom>
            <a:solidFill>
              <a:srgbClr val="183A65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7968BF-3377-A54E-AD25-19177EF5DCB3}"/>
                </a:ext>
              </a:extLst>
            </p:cNvPr>
            <p:cNvSpPr/>
            <p:nvPr/>
          </p:nvSpPr>
          <p:spPr>
            <a:xfrm>
              <a:off x="4033395" y="4617919"/>
              <a:ext cx="1705930" cy="1669145"/>
            </a:xfrm>
            <a:prstGeom prst="rect">
              <a:avLst/>
            </a:prstGeom>
            <a:solidFill>
              <a:srgbClr val="183A65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 Box 24"/>
          <p:cNvSpPr txBox="1"/>
          <p:nvPr/>
        </p:nvSpPr>
        <p:spPr>
          <a:xfrm>
            <a:off x="86386" y="4076765"/>
            <a:ext cx="7599510" cy="3494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36" tIns="45718" rIns="91436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Century Gothic"/>
                <a:ea typeface="ＭＳ 明朝"/>
                <a:cs typeface="Century Gothic"/>
              </a:rPr>
              <a:t>Based on Single Family Home Averages and drawn from the Vancouver Island Real Estate Board (VIREB) Graphstats. </a:t>
            </a:r>
            <a:r>
              <a:rPr lang="en-US" sz="1000" i="1" dirty="0">
                <a:solidFill>
                  <a:srgbClr val="595959"/>
                </a:solidFill>
                <a:latin typeface="Century Gothic"/>
                <a:ea typeface="ＭＳ 明朝"/>
                <a:cs typeface="Century Gothic"/>
              </a:rPr>
              <a:t> </a:t>
            </a:r>
            <a:endParaRPr lang="en-US" sz="1000" dirty="0">
              <a:latin typeface="Century Gothic"/>
              <a:ea typeface="ＭＳ 明朝"/>
              <a:cs typeface="Century Gothic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80237" y="8274881"/>
            <a:ext cx="0" cy="10795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1FC19-1D5E-014A-B95E-3CF5B056182D}"/>
              </a:ext>
            </a:extLst>
          </p:cNvPr>
          <p:cNvSpPr/>
          <p:nvPr/>
        </p:nvSpPr>
        <p:spPr>
          <a:xfrm>
            <a:off x="341398" y="299671"/>
            <a:ext cx="7089607" cy="3126768"/>
          </a:xfrm>
          <a:prstGeom prst="rect">
            <a:avLst/>
          </a:prstGeom>
          <a:noFill/>
          <a:ln w="38100" cmpd="dbl">
            <a:solidFill>
              <a:schemeClr val="bg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E7D80D-5C64-9148-9402-05E21F866725}"/>
              </a:ext>
            </a:extLst>
          </p:cNvPr>
          <p:cNvSpPr txBox="1"/>
          <p:nvPr/>
        </p:nvSpPr>
        <p:spPr>
          <a:xfrm>
            <a:off x="11364" y="752941"/>
            <a:ext cx="4880236" cy="769437"/>
          </a:xfrm>
          <a:prstGeom prst="rect">
            <a:avLst/>
          </a:prstGeom>
          <a:solidFill>
            <a:srgbClr val="FF0000">
              <a:alpha val="89758"/>
            </a:srgb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RE/MAX Check Realty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February 01, 2024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542" y="9626369"/>
            <a:ext cx="7796361" cy="457200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A9558E-414D-3041-A047-DFB3B234A0B0}"/>
              </a:ext>
            </a:extLst>
          </p:cNvPr>
          <p:cNvGrpSpPr/>
          <p:nvPr/>
        </p:nvGrpSpPr>
        <p:grpSpPr>
          <a:xfrm>
            <a:off x="335622" y="6225445"/>
            <a:ext cx="6996793" cy="1511532"/>
            <a:chOff x="351439" y="6316333"/>
            <a:chExt cx="7202581" cy="15458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67FC6A-0185-C04C-8033-F1C244F5C56E}"/>
                </a:ext>
              </a:extLst>
            </p:cNvPr>
            <p:cNvSpPr/>
            <p:nvPr/>
          </p:nvSpPr>
          <p:spPr>
            <a:xfrm>
              <a:off x="351439" y="6316333"/>
              <a:ext cx="1705930" cy="1538177"/>
            </a:xfrm>
            <a:prstGeom prst="rect">
              <a:avLst/>
            </a:prstGeom>
            <a:noFill/>
            <a:ln w="12700">
              <a:solidFill>
                <a:srgbClr val="FFD8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0ACE33-9436-9E40-AC7C-D0147683A130}"/>
                </a:ext>
              </a:extLst>
            </p:cNvPr>
            <p:cNvSpPr/>
            <p:nvPr/>
          </p:nvSpPr>
          <p:spPr>
            <a:xfrm>
              <a:off x="2176630" y="6316333"/>
              <a:ext cx="1705930" cy="1538177"/>
            </a:xfrm>
            <a:prstGeom prst="rect">
              <a:avLst/>
            </a:prstGeom>
            <a:noFill/>
            <a:ln>
              <a:solidFill>
                <a:srgbClr val="FFD8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EEF535-F394-334B-B3F2-56265832A362}"/>
                </a:ext>
              </a:extLst>
            </p:cNvPr>
            <p:cNvSpPr/>
            <p:nvPr/>
          </p:nvSpPr>
          <p:spPr>
            <a:xfrm>
              <a:off x="4022899" y="6316333"/>
              <a:ext cx="1705930" cy="1538177"/>
            </a:xfrm>
            <a:prstGeom prst="rect">
              <a:avLst/>
            </a:prstGeom>
            <a:noFill/>
            <a:ln>
              <a:solidFill>
                <a:srgbClr val="FFD8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F3DE81-0C62-2444-8177-16D5C7B76D18}"/>
                </a:ext>
              </a:extLst>
            </p:cNvPr>
            <p:cNvSpPr/>
            <p:nvPr/>
          </p:nvSpPr>
          <p:spPr>
            <a:xfrm>
              <a:off x="5848090" y="6324041"/>
              <a:ext cx="1705930" cy="1538177"/>
            </a:xfrm>
            <a:prstGeom prst="rect">
              <a:avLst/>
            </a:prstGeom>
            <a:noFill/>
            <a:ln>
              <a:solidFill>
                <a:srgbClr val="FFD81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6E8F4B-1B4C-1740-BA51-F72276FC10C0}"/>
              </a:ext>
            </a:extLst>
          </p:cNvPr>
          <p:cNvGrpSpPr/>
          <p:nvPr/>
        </p:nvGrpSpPr>
        <p:grpSpPr>
          <a:xfrm>
            <a:off x="341398" y="6225445"/>
            <a:ext cx="6996793" cy="1511532"/>
            <a:chOff x="351439" y="6316333"/>
            <a:chExt cx="7202581" cy="1545885"/>
          </a:xfrm>
        </p:grpSpPr>
        <p:sp>
          <p:nvSpPr>
            <p:cNvPr id="5" name="Rectangle 4"/>
            <p:cNvSpPr/>
            <p:nvPr/>
          </p:nvSpPr>
          <p:spPr>
            <a:xfrm>
              <a:off x="351439" y="6316333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1439" y="7714050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76630" y="6316333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6630" y="7717350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22899" y="6316333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22899" y="7717350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48090" y="6324041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8090" y="7725058"/>
              <a:ext cx="1705930" cy="137160"/>
            </a:xfrm>
            <a:prstGeom prst="rect">
              <a:avLst/>
            </a:prstGeom>
            <a:solidFill>
              <a:srgbClr val="183A65"/>
            </a:solidFill>
            <a:ln>
              <a:solidFill>
                <a:srgbClr val="183A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3600" y="5127351"/>
            <a:ext cx="1493017" cy="567078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40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UNITS LISTED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8765" y="5127351"/>
            <a:ext cx="1493017" cy="567078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75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Active Listings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2870" y="5127351"/>
            <a:ext cx="1493017" cy="567078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16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Sold Listings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5915" y="5127351"/>
            <a:ext cx="1493017" cy="567078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46</a:t>
            </a:r>
            <a:r>
              <a:rPr lang="en-US" sz="19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AVG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Days to Sell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01477" y="5694337"/>
            <a:ext cx="1657189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57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1398" y="7201549"/>
            <a:ext cx="1636713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17365D"/>
                </a:solidFill>
                <a:latin typeface="Century Gothic"/>
                <a:cs typeface="Century Gothic"/>
              </a:rPr>
              <a:t>$617,326</a:t>
            </a:r>
          </a:p>
          <a:p>
            <a:pPr algn="ctr"/>
            <a:r>
              <a:rPr lang="en-US" sz="900" dirty="0">
                <a:solidFill>
                  <a:srgbClr val="17365D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1251" y="6706781"/>
            <a:ext cx="1493017" cy="551689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900" b="1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$713,655</a:t>
            </a:r>
          </a:p>
          <a:p>
            <a:pPr algn="ctr"/>
            <a:r>
              <a:rPr lang="en-US" sz="9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AVG. </a:t>
            </a:r>
            <a:r>
              <a:rPr lang="en-US" sz="11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Sales Price</a:t>
            </a:r>
            <a:endParaRPr lang="en-US" sz="1100" dirty="0">
              <a:solidFill>
                <a:srgbClr val="3C557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08765" y="6706781"/>
            <a:ext cx="1493017" cy="551689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900" b="1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4.6 </a:t>
            </a:r>
            <a:r>
              <a:rPr lang="en-US" sz="12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MONTHS</a:t>
            </a:r>
          </a:p>
          <a:p>
            <a:pPr algn="ctr"/>
            <a:r>
              <a:rPr lang="en-US" sz="11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Of Inventory</a:t>
            </a:r>
            <a:endParaRPr lang="en-US" sz="1100" dirty="0">
              <a:solidFill>
                <a:srgbClr val="3C557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92870" y="6706781"/>
            <a:ext cx="1493017" cy="551689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900" b="1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97.70%</a:t>
            </a:r>
          </a:p>
          <a:p>
            <a:pPr algn="ctr"/>
            <a:r>
              <a:rPr lang="en-US" sz="11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Sell Price / List Price </a:t>
            </a:r>
            <a:endParaRPr lang="en-US" sz="1100" dirty="0">
              <a:solidFill>
                <a:srgbClr val="3C557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54092" y="6706781"/>
            <a:ext cx="1493017" cy="551689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900" b="1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40%</a:t>
            </a:r>
          </a:p>
          <a:p>
            <a:pPr algn="ctr"/>
            <a:r>
              <a:rPr lang="en-US" sz="1100" dirty="0">
                <a:solidFill>
                  <a:srgbClr val="3C5571"/>
                </a:solidFill>
                <a:latin typeface="Century Gothic"/>
                <a:ea typeface="ＭＳ 明朝"/>
                <a:cs typeface="Century Gothic"/>
              </a:rPr>
              <a:t>SELL/ LIST RATIO</a:t>
            </a:r>
            <a:endParaRPr lang="en-US" sz="1100" dirty="0">
              <a:solidFill>
                <a:srgbClr val="3C5571"/>
              </a:solidFill>
            </a:endParaRPr>
          </a:p>
        </p:txBody>
      </p:sp>
      <p:sp>
        <p:nvSpPr>
          <p:cNvPr id="97" name="Freeform 96"/>
          <p:cNvSpPr>
            <a:spLocks noEditPoints="1"/>
          </p:cNvSpPr>
          <p:nvPr/>
        </p:nvSpPr>
        <p:spPr bwMode="auto">
          <a:xfrm>
            <a:off x="2835591" y="6428240"/>
            <a:ext cx="274718" cy="296980"/>
          </a:xfrm>
          <a:custGeom>
            <a:avLst/>
            <a:gdLst>
              <a:gd name="T0" fmla="*/ 268 w 357"/>
              <a:gd name="T1" fmla="*/ 199 h 385"/>
              <a:gd name="T2" fmla="*/ 330 w 357"/>
              <a:gd name="T3" fmla="*/ 199 h 385"/>
              <a:gd name="T4" fmla="*/ 268 w 357"/>
              <a:gd name="T5" fmla="*/ 281 h 385"/>
              <a:gd name="T6" fmla="*/ 330 w 357"/>
              <a:gd name="T7" fmla="*/ 281 h 385"/>
              <a:gd name="T8" fmla="*/ 268 w 357"/>
              <a:gd name="T9" fmla="*/ 357 h 385"/>
              <a:gd name="T10" fmla="*/ 330 w 357"/>
              <a:gd name="T11" fmla="*/ 357 h 385"/>
              <a:gd name="T12" fmla="*/ 247 w 357"/>
              <a:gd name="T13" fmla="*/ 96 h 385"/>
              <a:gd name="T14" fmla="*/ 254 w 357"/>
              <a:gd name="T15" fmla="*/ 27 h 385"/>
              <a:gd name="T16" fmla="*/ 275 w 357"/>
              <a:gd name="T17" fmla="*/ 34 h 385"/>
              <a:gd name="T18" fmla="*/ 268 w 357"/>
              <a:gd name="T19" fmla="*/ 102 h 385"/>
              <a:gd name="T20" fmla="*/ 254 w 357"/>
              <a:gd name="T21" fmla="*/ 199 h 385"/>
              <a:gd name="T22" fmla="*/ 185 w 357"/>
              <a:gd name="T23" fmla="*/ 137 h 385"/>
              <a:gd name="T24" fmla="*/ 254 w 357"/>
              <a:gd name="T25" fmla="*/ 281 h 385"/>
              <a:gd name="T26" fmla="*/ 185 w 357"/>
              <a:gd name="T27" fmla="*/ 213 h 385"/>
              <a:gd name="T28" fmla="*/ 254 w 357"/>
              <a:gd name="T29" fmla="*/ 357 h 385"/>
              <a:gd name="T30" fmla="*/ 185 w 357"/>
              <a:gd name="T31" fmla="*/ 295 h 385"/>
              <a:gd name="T32" fmla="*/ 171 w 357"/>
              <a:gd name="T33" fmla="*/ 199 h 385"/>
              <a:gd name="T34" fmla="*/ 103 w 357"/>
              <a:gd name="T35" fmla="*/ 137 h 385"/>
              <a:gd name="T36" fmla="*/ 171 w 357"/>
              <a:gd name="T37" fmla="*/ 281 h 385"/>
              <a:gd name="T38" fmla="*/ 103 w 357"/>
              <a:gd name="T39" fmla="*/ 213 h 385"/>
              <a:gd name="T40" fmla="*/ 171 w 357"/>
              <a:gd name="T41" fmla="*/ 357 h 385"/>
              <a:gd name="T42" fmla="*/ 103 w 357"/>
              <a:gd name="T43" fmla="*/ 295 h 385"/>
              <a:gd name="T44" fmla="*/ 84 w 357"/>
              <a:gd name="T45" fmla="*/ 100 h 385"/>
              <a:gd name="T46" fmla="*/ 82 w 357"/>
              <a:gd name="T47" fmla="*/ 34 h 385"/>
              <a:gd name="T48" fmla="*/ 103 w 357"/>
              <a:gd name="T49" fmla="*/ 27 h 385"/>
              <a:gd name="T50" fmla="*/ 110 w 357"/>
              <a:gd name="T51" fmla="*/ 96 h 385"/>
              <a:gd name="T52" fmla="*/ 89 w 357"/>
              <a:gd name="T53" fmla="*/ 102 h 385"/>
              <a:gd name="T54" fmla="*/ 89 w 357"/>
              <a:gd name="T55" fmla="*/ 199 h 385"/>
              <a:gd name="T56" fmla="*/ 89 w 357"/>
              <a:gd name="T57" fmla="*/ 137 h 385"/>
              <a:gd name="T58" fmla="*/ 89 w 357"/>
              <a:gd name="T59" fmla="*/ 281 h 385"/>
              <a:gd name="T60" fmla="*/ 89 w 357"/>
              <a:gd name="T61" fmla="*/ 213 h 385"/>
              <a:gd name="T62" fmla="*/ 89 w 357"/>
              <a:gd name="T63" fmla="*/ 357 h 385"/>
              <a:gd name="T64" fmla="*/ 89 w 357"/>
              <a:gd name="T65" fmla="*/ 295 h 385"/>
              <a:gd name="T66" fmla="*/ 349 w 357"/>
              <a:gd name="T67" fmla="*/ 62 h 385"/>
              <a:gd name="T68" fmla="*/ 302 w 357"/>
              <a:gd name="T69" fmla="*/ 34 h 385"/>
              <a:gd name="T70" fmla="*/ 254 w 357"/>
              <a:gd name="T71" fmla="*/ 0 h 385"/>
              <a:gd name="T72" fmla="*/ 220 w 357"/>
              <a:gd name="T73" fmla="*/ 54 h 385"/>
              <a:gd name="T74" fmla="*/ 127 w 357"/>
              <a:gd name="T75" fmla="*/ 9 h 385"/>
              <a:gd name="T76" fmla="*/ 65 w 357"/>
              <a:gd name="T77" fmla="*/ 9 h 385"/>
              <a:gd name="T78" fmla="*/ 27 w 357"/>
              <a:gd name="T79" fmla="*/ 54 h 385"/>
              <a:gd name="T80" fmla="*/ 0 w 357"/>
              <a:gd name="T81" fmla="*/ 357 h 385"/>
              <a:gd name="T82" fmla="*/ 330 w 357"/>
              <a:gd name="T83" fmla="*/ 385 h 385"/>
              <a:gd name="T84" fmla="*/ 357 w 357"/>
              <a:gd name="T85" fmla="*/ 82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7" h="385">
                <a:moveTo>
                  <a:pt x="330" y="199"/>
                </a:moveTo>
                <a:lnTo>
                  <a:pt x="330" y="199"/>
                </a:lnTo>
                <a:lnTo>
                  <a:pt x="268" y="199"/>
                </a:lnTo>
                <a:lnTo>
                  <a:pt x="268" y="137"/>
                </a:lnTo>
                <a:lnTo>
                  <a:pt x="330" y="137"/>
                </a:lnTo>
                <a:lnTo>
                  <a:pt x="330" y="199"/>
                </a:lnTo>
                <a:close/>
                <a:moveTo>
                  <a:pt x="330" y="281"/>
                </a:moveTo>
                <a:lnTo>
                  <a:pt x="330" y="281"/>
                </a:lnTo>
                <a:lnTo>
                  <a:pt x="268" y="281"/>
                </a:lnTo>
                <a:lnTo>
                  <a:pt x="268" y="213"/>
                </a:lnTo>
                <a:lnTo>
                  <a:pt x="330" y="213"/>
                </a:lnTo>
                <a:lnTo>
                  <a:pt x="330" y="281"/>
                </a:lnTo>
                <a:close/>
                <a:moveTo>
                  <a:pt x="330" y="357"/>
                </a:moveTo>
                <a:lnTo>
                  <a:pt x="330" y="357"/>
                </a:lnTo>
                <a:lnTo>
                  <a:pt x="268" y="357"/>
                </a:lnTo>
                <a:lnTo>
                  <a:pt x="268" y="295"/>
                </a:lnTo>
                <a:lnTo>
                  <a:pt x="330" y="295"/>
                </a:lnTo>
                <a:lnTo>
                  <a:pt x="330" y="357"/>
                </a:lnTo>
                <a:close/>
                <a:moveTo>
                  <a:pt x="249" y="100"/>
                </a:moveTo>
                <a:lnTo>
                  <a:pt x="249" y="100"/>
                </a:lnTo>
                <a:cubicBezTo>
                  <a:pt x="248" y="99"/>
                  <a:pt x="247" y="97"/>
                  <a:pt x="247" y="96"/>
                </a:cubicBezTo>
                <a:lnTo>
                  <a:pt x="247" y="34"/>
                </a:lnTo>
                <a:cubicBezTo>
                  <a:pt x="247" y="32"/>
                  <a:pt x="248" y="30"/>
                  <a:pt x="249" y="29"/>
                </a:cubicBezTo>
                <a:cubicBezTo>
                  <a:pt x="251" y="27"/>
                  <a:pt x="252" y="27"/>
                  <a:pt x="254" y="27"/>
                </a:cubicBezTo>
                <a:lnTo>
                  <a:pt x="268" y="27"/>
                </a:lnTo>
                <a:cubicBezTo>
                  <a:pt x="270" y="27"/>
                  <a:pt x="271" y="27"/>
                  <a:pt x="273" y="29"/>
                </a:cubicBezTo>
                <a:cubicBezTo>
                  <a:pt x="274" y="30"/>
                  <a:pt x="275" y="32"/>
                  <a:pt x="275" y="34"/>
                </a:cubicBezTo>
                <a:lnTo>
                  <a:pt x="275" y="96"/>
                </a:lnTo>
                <a:cubicBezTo>
                  <a:pt x="275" y="97"/>
                  <a:pt x="274" y="99"/>
                  <a:pt x="273" y="100"/>
                </a:cubicBezTo>
                <a:cubicBezTo>
                  <a:pt x="271" y="102"/>
                  <a:pt x="270" y="102"/>
                  <a:pt x="268" y="102"/>
                </a:cubicBezTo>
                <a:lnTo>
                  <a:pt x="254" y="102"/>
                </a:lnTo>
                <a:cubicBezTo>
                  <a:pt x="252" y="102"/>
                  <a:pt x="251" y="102"/>
                  <a:pt x="249" y="100"/>
                </a:cubicBezTo>
                <a:close/>
                <a:moveTo>
                  <a:pt x="254" y="199"/>
                </a:moveTo>
                <a:lnTo>
                  <a:pt x="254" y="199"/>
                </a:lnTo>
                <a:lnTo>
                  <a:pt x="185" y="199"/>
                </a:lnTo>
                <a:lnTo>
                  <a:pt x="185" y="137"/>
                </a:lnTo>
                <a:lnTo>
                  <a:pt x="254" y="137"/>
                </a:lnTo>
                <a:lnTo>
                  <a:pt x="254" y="199"/>
                </a:lnTo>
                <a:close/>
                <a:moveTo>
                  <a:pt x="254" y="281"/>
                </a:moveTo>
                <a:lnTo>
                  <a:pt x="254" y="281"/>
                </a:lnTo>
                <a:lnTo>
                  <a:pt x="185" y="281"/>
                </a:lnTo>
                <a:lnTo>
                  <a:pt x="185" y="213"/>
                </a:lnTo>
                <a:lnTo>
                  <a:pt x="254" y="213"/>
                </a:lnTo>
                <a:lnTo>
                  <a:pt x="254" y="281"/>
                </a:lnTo>
                <a:close/>
                <a:moveTo>
                  <a:pt x="254" y="357"/>
                </a:moveTo>
                <a:lnTo>
                  <a:pt x="254" y="357"/>
                </a:lnTo>
                <a:lnTo>
                  <a:pt x="185" y="357"/>
                </a:lnTo>
                <a:lnTo>
                  <a:pt x="185" y="295"/>
                </a:lnTo>
                <a:lnTo>
                  <a:pt x="254" y="295"/>
                </a:lnTo>
                <a:lnTo>
                  <a:pt x="254" y="357"/>
                </a:lnTo>
                <a:close/>
                <a:moveTo>
                  <a:pt x="171" y="199"/>
                </a:moveTo>
                <a:lnTo>
                  <a:pt x="171" y="199"/>
                </a:lnTo>
                <a:lnTo>
                  <a:pt x="103" y="199"/>
                </a:lnTo>
                <a:lnTo>
                  <a:pt x="103" y="137"/>
                </a:lnTo>
                <a:lnTo>
                  <a:pt x="171" y="137"/>
                </a:lnTo>
                <a:lnTo>
                  <a:pt x="171" y="199"/>
                </a:lnTo>
                <a:close/>
                <a:moveTo>
                  <a:pt x="171" y="281"/>
                </a:moveTo>
                <a:lnTo>
                  <a:pt x="171" y="281"/>
                </a:lnTo>
                <a:lnTo>
                  <a:pt x="103" y="281"/>
                </a:lnTo>
                <a:lnTo>
                  <a:pt x="103" y="213"/>
                </a:lnTo>
                <a:lnTo>
                  <a:pt x="171" y="213"/>
                </a:lnTo>
                <a:lnTo>
                  <a:pt x="171" y="281"/>
                </a:lnTo>
                <a:close/>
                <a:moveTo>
                  <a:pt x="171" y="357"/>
                </a:moveTo>
                <a:lnTo>
                  <a:pt x="171" y="357"/>
                </a:lnTo>
                <a:lnTo>
                  <a:pt x="103" y="357"/>
                </a:lnTo>
                <a:lnTo>
                  <a:pt x="103" y="295"/>
                </a:lnTo>
                <a:lnTo>
                  <a:pt x="171" y="295"/>
                </a:lnTo>
                <a:lnTo>
                  <a:pt x="171" y="357"/>
                </a:lnTo>
                <a:close/>
                <a:moveTo>
                  <a:pt x="84" y="100"/>
                </a:moveTo>
                <a:lnTo>
                  <a:pt x="84" y="100"/>
                </a:lnTo>
                <a:cubicBezTo>
                  <a:pt x="83" y="99"/>
                  <a:pt x="82" y="97"/>
                  <a:pt x="82" y="96"/>
                </a:cubicBezTo>
                <a:lnTo>
                  <a:pt x="82" y="34"/>
                </a:lnTo>
                <a:cubicBezTo>
                  <a:pt x="82" y="32"/>
                  <a:pt x="83" y="30"/>
                  <a:pt x="84" y="29"/>
                </a:cubicBezTo>
                <a:cubicBezTo>
                  <a:pt x="85" y="27"/>
                  <a:pt x="87" y="27"/>
                  <a:pt x="89" y="27"/>
                </a:cubicBezTo>
                <a:lnTo>
                  <a:pt x="103" y="27"/>
                </a:lnTo>
                <a:cubicBezTo>
                  <a:pt x="105" y="27"/>
                  <a:pt x="106" y="27"/>
                  <a:pt x="108" y="29"/>
                </a:cubicBezTo>
                <a:cubicBezTo>
                  <a:pt x="109" y="30"/>
                  <a:pt x="110" y="32"/>
                  <a:pt x="110" y="34"/>
                </a:cubicBezTo>
                <a:lnTo>
                  <a:pt x="110" y="96"/>
                </a:lnTo>
                <a:cubicBezTo>
                  <a:pt x="110" y="97"/>
                  <a:pt x="109" y="99"/>
                  <a:pt x="108" y="100"/>
                </a:cubicBezTo>
                <a:cubicBezTo>
                  <a:pt x="106" y="102"/>
                  <a:pt x="105" y="102"/>
                  <a:pt x="103" y="102"/>
                </a:cubicBezTo>
                <a:lnTo>
                  <a:pt x="89" y="102"/>
                </a:lnTo>
                <a:cubicBezTo>
                  <a:pt x="87" y="102"/>
                  <a:pt x="85" y="102"/>
                  <a:pt x="84" y="100"/>
                </a:cubicBezTo>
                <a:close/>
                <a:moveTo>
                  <a:pt x="89" y="199"/>
                </a:moveTo>
                <a:lnTo>
                  <a:pt x="89" y="199"/>
                </a:lnTo>
                <a:lnTo>
                  <a:pt x="27" y="199"/>
                </a:lnTo>
                <a:lnTo>
                  <a:pt x="27" y="137"/>
                </a:lnTo>
                <a:lnTo>
                  <a:pt x="89" y="137"/>
                </a:lnTo>
                <a:lnTo>
                  <a:pt x="89" y="199"/>
                </a:lnTo>
                <a:close/>
                <a:moveTo>
                  <a:pt x="89" y="281"/>
                </a:moveTo>
                <a:lnTo>
                  <a:pt x="89" y="281"/>
                </a:lnTo>
                <a:lnTo>
                  <a:pt x="27" y="281"/>
                </a:lnTo>
                <a:lnTo>
                  <a:pt x="27" y="213"/>
                </a:lnTo>
                <a:lnTo>
                  <a:pt x="89" y="213"/>
                </a:lnTo>
                <a:lnTo>
                  <a:pt x="89" y="281"/>
                </a:lnTo>
                <a:close/>
                <a:moveTo>
                  <a:pt x="89" y="357"/>
                </a:moveTo>
                <a:lnTo>
                  <a:pt x="89" y="357"/>
                </a:lnTo>
                <a:lnTo>
                  <a:pt x="27" y="357"/>
                </a:lnTo>
                <a:lnTo>
                  <a:pt x="27" y="295"/>
                </a:lnTo>
                <a:lnTo>
                  <a:pt x="89" y="295"/>
                </a:lnTo>
                <a:lnTo>
                  <a:pt x="89" y="357"/>
                </a:lnTo>
                <a:close/>
                <a:moveTo>
                  <a:pt x="349" y="62"/>
                </a:moveTo>
                <a:lnTo>
                  <a:pt x="349" y="62"/>
                </a:lnTo>
                <a:cubicBezTo>
                  <a:pt x="344" y="57"/>
                  <a:pt x="337" y="54"/>
                  <a:pt x="330" y="54"/>
                </a:cubicBezTo>
                <a:lnTo>
                  <a:pt x="302" y="54"/>
                </a:lnTo>
                <a:lnTo>
                  <a:pt x="302" y="34"/>
                </a:lnTo>
                <a:cubicBezTo>
                  <a:pt x="302" y="24"/>
                  <a:pt x="299" y="16"/>
                  <a:pt x="292" y="9"/>
                </a:cubicBezTo>
                <a:cubicBezTo>
                  <a:pt x="285" y="3"/>
                  <a:pt x="277" y="0"/>
                  <a:pt x="268" y="0"/>
                </a:cubicBezTo>
                <a:lnTo>
                  <a:pt x="254" y="0"/>
                </a:lnTo>
                <a:cubicBezTo>
                  <a:pt x="245" y="0"/>
                  <a:pt x="236" y="3"/>
                  <a:pt x="230" y="9"/>
                </a:cubicBezTo>
                <a:cubicBezTo>
                  <a:pt x="223" y="16"/>
                  <a:pt x="220" y="24"/>
                  <a:pt x="220" y="34"/>
                </a:cubicBezTo>
                <a:lnTo>
                  <a:pt x="220" y="54"/>
                </a:lnTo>
                <a:lnTo>
                  <a:pt x="137" y="54"/>
                </a:lnTo>
                <a:lnTo>
                  <a:pt x="137" y="34"/>
                </a:lnTo>
                <a:cubicBezTo>
                  <a:pt x="137" y="24"/>
                  <a:pt x="134" y="16"/>
                  <a:pt x="127" y="9"/>
                </a:cubicBezTo>
                <a:cubicBezTo>
                  <a:pt x="120" y="3"/>
                  <a:pt x="112" y="0"/>
                  <a:pt x="103" y="0"/>
                </a:cubicBezTo>
                <a:lnTo>
                  <a:pt x="89" y="0"/>
                </a:lnTo>
                <a:cubicBezTo>
                  <a:pt x="79" y="0"/>
                  <a:pt x="71" y="3"/>
                  <a:pt x="65" y="9"/>
                </a:cubicBezTo>
                <a:cubicBezTo>
                  <a:pt x="58" y="16"/>
                  <a:pt x="55" y="24"/>
                  <a:pt x="55" y="34"/>
                </a:cubicBezTo>
                <a:lnTo>
                  <a:pt x="55" y="54"/>
                </a:lnTo>
                <a:lnTo>
                  <a:pt x="27" y="54"/>
                </a:lnTo>
                <a:cubicBezTo>
                  <a:pt x="20" y="54"/>
                  <a:pt x="13" y="57"/>
                  <a:pt x="8" y="62"/>
                </a:cubicBezTo>
                <a:cubicBezTo>
                  <a:pt x="2" y="68"/>
                  <a:pt x="0" y="74"/>
                  <a:pt x="0" y="82"/>
                </a:cubicBezTo>
                <a:lnTo>
                  <a:pt x="0" y="357"/>
                </a:lnTo>
                <a:cubicBezTo>
                  <a:pt x="0" y="364"/>
                  <a:pt x="2" y="371"/>
                  <a:pt x="8" y="376"/>
                </a:cubicBezTo>
                <a:cubicBezTo>
                  <a:pt x="13" y="382"/>
                  <a:pt x="20" y="385"/>
                  <a:pt x="27" y="385"/>
                </a:cubicBezTo>
                <a:lnTo>
                  <a:pt x="330" y="385"/>
                </a:lnTo>
                <a:cubicBezTo>
                  <a:pt x="337" y="385"/>
                  <a:pt x="344" y="382"/>
                  <a:pt x="349" y="376"/>
                </a:cubicBezTo>
                <a:cubicBezTo>
                  <a:pt x="355" y="371"/>
                  <a:pt x="357" y="364"/>
                  <a:pt x="357" y="357"/>
                </a:cubicBezTo>
                <a:lnTo>
                  <a:pt x="357" y="82"/>
                </a:lnTo>
                <a:cubicBezTo>
                  <a:pt x="357" y="74"/>
                  <a:pt x="355" y="68"/>
                  <a:pt x="349" y="62"/>
                </a:cubicBezTo>
                <a:close/>
              </a:path>
            </a:pathLst>
          </a:custGeom>
          <a:solidFill>
            <a:srgbClr val="183A65"/>
          </a:solidFill>
          <a:ln w="0">
            <a:noFill/>
            <a:prstDash val="solid"/>
            <a:round/>
            <a:headEnd/>
            <a:tailEnd/>
          </a:ln>
        </p:spPr>
        <p:txBody>
          <a:bodyPr rot="0" vert="horz" wrap="square" lIns="89154" tIns="44577" rIns="89154" bIns="44577" anchor="t" anchorCtr="0" upright="1">
            <a:noAutofit/>
          </a:bodyPr>
          <a:lstStyle/>
          <a:p>
            <a:endParaRPr lang="en-US">
              <a:solidFill>
                <a:srgbClr val="3C5571"/>
              </a:solidFill>
            </a:endParaRPr>
          </a:p>
        </p:txBody>
      </p:sp>
      <p:sp>
        <p:nvSpPr>
          <p:cNvPr id="99" name="Freeform 98"/>
          <p:cNvSpPr>
            <a:spLocks noEditPoints="1"/>
          </p:cNvSpPr>
          <p:nvPr/>
        </p:nvSpPr>
        <p:spPr bwMode="auto">
          <a:xfrm>
            <a:off x="6360920" y="6460779"/>
            <a:ext cx="270237" cy="262234"/>
          </a:xfrm>
          <a:custGeom>
            <a:avLst/>
            <a:gdLst>
              <a:gd name="T0" fmla="*/ 301 w 357"/>
              <a:gd name="T1" fmla="*/ 254 h 338"/>
              <a:gd name="T2" fmla="*/ 301 w 357"/>
              <a:gd name="T3" fmla="*/ 254 h 338"/>
              <a:gd name="T4" fmla="*/ 324 w 357"/>
              <a:gd name="T5" fmla="*/ 254 h 338"/>
              <a:gd name="T6" fmla="*/ 335 w 357"/>
              <a:gd name="T7" fmla="*/ 243 h 338"/>
              <a:gd name="T8" fmla="*/ 335 w 357"/>
              <a:gd name="T9" fmla="*/ 94 h 338"/>
              <a:gd name="T10" fmla="*/ 324 w 357"/>
              <a:gd name="T11" fmla="*/ 84 h 338"/>
              <a:gd name="T12" fmla="*/ 301 w 357"/>
              <a:gd name="T13" fmla="*/ 84 h 338"/>
              <a:gd name="T14" fmla="*/ 290 w 357"/>
              <a:gd name="T15" fmla="*/ 94 h 338"/>
              <a:gd name="T16" fmla="*/ 290 w 357"/>
              <a:gd name="T17" fmla="*/ 243 h 338"/>
              <a:gd name="T18" fmla="*/ 301 w 357"/>
              <a:gd name="T19" fmla="*/ 254 h 338"/>
              <a:gd name="T20" fmla="*/ 234 w 357"/>
              <a:gd name="T21" fmla="*/ 254 h 338"/>
              <a:gd name="T22" fmla="*/ 234 w 357"/>
              <a:gd name="T23" fmla="*/ 254 h 338"/>
              <a:gd name="T24" fmla="*/ 257 w 357"/>
              <a:gd name="T25" fmla="*/ 254 h 338"/>
              <a:gd name="T26" fmla="*/ 268 w 357"/>
              <a:gd name="T27" fmla="*/ 243 h 338"/>
              <a:gd name="T28" fmla="*/ 268 w 357"/>
              <a:gd name="T29" fmla="*/ 179 h 338"/>
              <a:gd name="T30" fmla="*/ 257 w 357"/>
              <a:gd name="T31" fmla="*/ 169 h 338"/>
              <a:gd name="T32" fmla="*/ 234 w 357"/>
              <a:gd name="T33" fmla="*/ 169 h 338"/>
              <a:gd name="T34" fmla="*/ 223 w 357"/>
              <a:gd name="T35" fmla="*/ 179 h 338"/>
              <a:gd name="T36" fmla="*/ 223 w 357"/>
              <a:gd name="T37" fmla="*/ 243 h 338"/>
              <a:gd name="T38" fmla="*/ 234 w 357"/>
              <a:gd name="T39" fmla="*/ 254 h 338"/>
              <a:gd name="T40" fmla="*/ 167 w 357"/>
              <a:gd name="T41" fmla="*/ 254 h 338"/>
              <a:gd name="T42" fmla="*/ 167 w 357"/>
              <a:gd name="T43" fmla="*/ 254 h 338"/>
              <a:gd name="T44" fmla="*/ 190 w 357"/>
              <a:gd name="T45" fmla="*/ 254 h 338"/>
              <a:gd name="T46" fmla="*/ 201 w 357"/>
              <a:gd name="T47" fmla="*/ 243 h 338"/>
              <a:gd name="T48" fmla="*/ 201 w 357"/>
              <a:gd name="T49" fmla="*/ 52 h 338"/>
              <a:gd name="T50" fmla="*/ 190 w 357"/>
              <a:gd name="T51" fmla="*/ 41 h 338"/>
              <a:gd name="T52" fmla="*/ 167 w 357"/>
              <a:gd name="T53" fmla="*/ 41 h 338"/>
              <a:gd name="T54" fmla="*/ 156 w 357"/>
              <a:gd name="T55" fmla="*/ 52 h 338"/>
              <a:gd name="T56" fmla="*/ 156 w 357"/>
              <a:gd name="T57" fmla="*/ 243 h 338"/>
              <a:gd name="T58" fmla="*/ 167 w 357"/>
              <a:gd name="T59" fmla="*/ 254 h 338"/>
              <a:gd name="T60" fmla="*/ 100 w 357"/>
              <a:gd name="T61" fmla="*/ 254 h 338"/>
              <a:gd name="T62" fmla="*/ 100 w 357"/>
              <a:gd name="T63" fmla="*/ 254 h 338"/>
              <a:gd name="T64" fmla="*/ 123 w 357"/>
              <a:gd name="T65" fmla="*/ 254 h 338"/>
              <a:gd name="T66" fmla="*/ 134 w 357"/>
              <a:gd name="T67" fmla="*/ 243 h 338"/>
              <a:gd name="T68" fmla="*/ 134 w 357"/>
              <a:gd name="T69" fmla="*/ 137 h 338"/>
              <a:gd name="T70" fmla="*/ 123 w 357"/>
              <a:gd name="T71" fmla="*/ 126 h 338"/>
              <a:gd name="T72" fmla="*/ 100 w 357"/>
              <a:gd name="T73" fmla="*/ 126 h 338"/>
              <a:gd name="T74" fmla="*/ 89 w 357"/>
              <a:gd name="T75" fmla="*/ 137 h 338"/>
              <a:gd name="T76" fmla="*/ 89 w 357"/>
              <a:gd name="T77" fmla="*/ 243 h 338"/>
              <a:gd name="T78" fmla="*/ 100 w 357"/>
              <a:gd name="T79" fmla="*/ 254 h 338"/>
              <a:gd name="T80" fmla="*/ 44 w 357"/>
              <a:gd name="T81" fmla="*/ 296 h 338"/>
              <a:gd name="T82" fmla="*/ 44 w 357"/>
              <a:gd name="T83" fmla="*/ 296 h 338"/>
              <a:gd name="T84" fmla="*/ 44 w 357"/>
              <a:gd name="T85" fmla="*/ 0 h 338"/>
              <a:gd name="T86" fmla="*/ 0 w 357"/>
              <a:gd name="T87" fmla="*/ 0 h 338"/>
              <a:gd name="T88" fmla="*/ 0 w 357"/>
              <a:gd name="T89" fmla="*/ 317 h 338"/>
              <a:gd name="T90" fmla="*/ 22 w 357"/>
              <a:gd name="T91" fmla="*/ 338 h 338"/>
              <a:gd name="T92" fmla="*/ 357 w 357"/>
              <a:gd name="T93" fmla="*/ 338 h 338"/>
              <a:gd name="T94" fmla="*/ 357 w 357"/>
              <a:gd name="T95" fmla="*/ 296 h 338"/>
              <a:gd name="T96" fmla="*/ 44 w 357"/>
              <a:gd name="T97" fmla="*/ 29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7" h="338">
                <a:moveTo>
                  <a:pt x="301" y="254"/>
                </a:moveTo>
                <a:lnTo>
                  <a:pt x="301" y="254"/>
                </a:lnTo>
                <a:lnTo>
                  <a:pt x="324" y="254"/>
                </a:lnTo>
                <a:cubicBezTo>
                  <a:pt x="330" y="254"/>
                  <a:pt x="335" y="249"/>
                  <a:pt x="335" y="243"/>
                </a:cubicBezTo>
                <a:lnTo>
                  <a:pt x="335" y="94"/>
                </a:lnTo>
                <a:cubicBezTo>
                  <a:pt x="335" y="89"/>
                  <a:pt x="330" y="84"/>
                  <a:pt x="324" y="84"/>
                </a:cubicBezTo>
                <a:lnTo>
                  <a:pt x="301" y="84"/>
                </a:lnTo>
                <a:cubicBezTo>
                  <a:pt x="295" y="84"/>
                  <a:pt x="290" y="89"/>
                  <a:pt x="290" y="94"/>
                </a:cubicBezTo>
                <a:lnTo>
                  <a:pt x="290" y="243"/>
                </a:lnTo>
                <a:cubicBezTo>
                  <a:pt x="290" y="249"/>
                  <a:pt x="295" y="254"/>
                  <a:pt x="301" y="254"/>
                </a:cubicBezTo>
                <a:close/>
                <a:moveTo>
                  <a:pt x="234" y="254"/>
                </a:moveTo>
                <a:lnTo>
                  <a:pt x="234" y="254"/>
                </a:lnTo>
                <a:lnTo>
                  <a:pt x="257" y="254"/>
                </a:lnTo>
                <a:cubicBezTo>
                  <a:pt x="263" y="254"/>
                  <a:pt x="268" y="249"/>
                  <a:pt x="268" y="243"/>
                </a:cubicBezTo>
                <a:lnTo>
                  <a:pt x="268" y="179"/>
                </a:lnTo>
                <a:cubicBezTo>
                  <a:pt x="268" y="173"/>
                  <a:pt x="263" y="169"/>
                  <a:pt x="257" y="169"/>
                </a:cubicBezTo>
                <a:lnTo>
                  <a:pt x="234" y="169"/>
                </a:lnTo>
                <a:cubicBezTo>
                  <a:pt x="228" y="169"/>
                  <a:pt x="223" y="173"/>
                  <a:pt x="223" y="179"/>
                </a:cubicBezTo>
                <a:lnTo>
                  <a:pt x="223" y="243"/>
                </a:lnTo>
                <a:cubicBezTo>
                  <a:pt x="223" y="249"/>
                  <a:pt x="228" y="254"/>
                  <a:pt x="234" y="254"/>
                </a:cubicBezTo>
                <a:close/>
                <a:moveTo>
                  <a:pt x="167" y="254"/>
                </a:moveTo>
                <a:lnTo>
                  <a:pt x="167" y="254"/>
                </a:lnTo>
                <a:lnTo>
                  <a:pt x="190" y="254"/>
                </a:lnTo>
                <a:cubicBezTo>
                  <a:pt x="196" y="254"/>
                  <a:pt x="201" y="249"/>
                  <a:pt x="201" y="243"/>
                </a:cubicBezTo>
                <a:lnTo>
                  <a:pt x="201" y="52"/>
                </a:lnTo>
                <a:cubicBezTo>
                  <a:pt x="201" y="46"/>
                  <a:pt x="196" y="41"/>
                  <a:pt x="190" y="41"/>
                </a:cubicBezTo>
                <a:lnTo>
                  <a:pt x="167" y="41"/>
                </a:lnTo>
                <a:cubicBezTo>
                  <a:pt x="161" y="41"/>
                  <a:pt x="156" y="46"/>
                  <a:pt x="156" y="52"/>
                </a:cubicBezTo>
                <a:lnTo>
                  <a:pt x="156" y="243"/>
                </a:lnTo>
                <a:cubicBezTo>
                  <a:pt x="156" y="249"/>
                  <a:pt x="161" y="254"/>
                  <a:pt x="167" y="254"/>
                </a:cubicBezTo>
                <a:close/>
                <a:moveTo>
                  <a:pt x="100" y="254"/>
                </a:moveTo>
                <a:lnTo>
                  <a:pt x="100" y="254"/>
                </a:lnTo>
                <a:lnTo>
                  <a:pt x="123" y="254"/>
                </a:lnTo>
                <a:cubicBezTo>
                  <a:pt x="129" y="254"/>
                  <a:pt x="134" y="249"/>
                  <a:pt x="134" y="243"/>
                </a:cubicBezTo>
                <a:lnTo>
                  <a:pt x="134" y="137"/>
                </a:lnTo>
                <a:cubicBezTo>
                  <a:pt x="134" y="131"/>
                  <a:pt x="129" y="126"/>
                  <a:pt x="123" y="126"/>
                </a:cubicBezTo>
                <a:lnTo>
                  <a:pt x="100" y="126"/>
                </a:lnTo>
                <a:cubicBezTo>
                  <a:pt x="94" y="126"/>
                  <a:pt x="89" y="131"/>
                  <a:pt x="89" y="137"/>
                </a:cubicBezTo>
                <a:lnTo>
                  <a:pt x="89" y="243"/>
                </a:lnTo>
                <a:cubicBezTo>
                  <a:pt x="89" y="249"/>
                  <a:pt x="94" y="254"/>
                  <a:pt x="100" y="254"/>
                </a:cubicBezTo>
                <a:close/>
                <a:moveTo>
                  <a:pt x="44" y="296"/>
                </a:moveTo>
                <a:lnTo>
                  <a:pt x="44" y="296"/>
                </a:lnTo>
                <a:lnTo>
                  <a:pt x="44" y="0"/>
                </a:lnTo>
                <a:lnTo>
                  <a:pt x="0" y="0"/>
                </a:lnTo>
                <a:lnTo>
                  <a:pt x="0" y="317"/>
                </a:lnTo>
                <a:cubicBezTo>
                  <a:pt x="0" y="329"/>
                  <a:pt x="9" y="338"/>
                  <a:pt x="22" y="338"/>
                </a:cubicBezTo>
                <a:lnTo>
                  <a:pt x="357" y="338"/>
                </a:lnTo>
                <a:lnTo>
                  <a:pt x="357" y="296"/>
                </a:lnTo>
                <a:lnTo>
                  <a:pt x="44" y="296"/>
                </a:lnTo>
                <a:close/>
              </a:path>
            </a:pathLst>
          </a:custGeom>
          <a:solidFill>
            <a:srgbClr val="183A65"/>
          </a:solidFill>
          <a:ln w="0">
            <a:noFill/>
            <a:prstDash val="solid"/>
            <a:round/>
            <a:headEnd/>
            <a:tailEnd/>
          </a:ln>
        </p:spPr>
        <p:txBody>
          <a:bodyPr rot="0" vert="horz" wrap="square" lIns="89154" tIns="44577" rIns="89154" bIns="44577" anchor="t" anchorCtr="0" upright="1">
            <a:noAutofit/>
          </a:bodyPr>
          <a:lstStyle/>
          <a:p>
            <a:pPr algn="ctr"/>
            <a:r>
              <a:rPr lang="en-US" sz="1200" dirty="0">
                <a:latin typeface="Cambria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80" name="Freeform: Shape 12">
            <a:extLst>
              <a:ext uri="{FF2B5EF4-FFF2-40B4-BE49-F238E27FC236}">
                <a16:creationId xmlns:a16="http://schemas.microsoft.com/office/drawing/2014/main" id="{BEE2FC6A-D96A-3F4E-9236-D00464DFA5A9}"/>
              </a:ext>
            </a:extLst>
          </p:cNvPr>
          <p:cNvSpPr/>
          <p:nvPr/>
        </p:nvSpPr>
        <p:spPr>
          <a:xfrm>
            <a:off x="4545749" y="4648996"/>
            <a:ext cx="423162" cy="361885"/>
          </a:xfrm>
          <a:custGeom>
            <a:avLst/>
            <a:gdLst/>
            <a:ahLst/>
            <a:cxnLst/>
            <a:rect l="l" t="t" r="r" b="b"/>
            <a:pathLst>
              <a:path w="1393316" h="1183815">
                <a:moveTo>
                  <a:pt x="694134" y="275130"/>
                </a:moveTo>
                <a:cubicBezTo>
                  <a:pt x="678989" y="275130"/>
                  <a:pt x="665948" y="281019"/>
                  <a:pt x="655010" y="292799"/>
                </a:cubicBezTo>
                <a:cubicBezTo>
                  <a:pt x="644072" y="304578"/>
                  <a:pt x="638603" y="318040"/>
                  <a:pt x="638603" y="333185"/>
                </a:cubicBezTo>
                <a:lnTo>
                  <a:pt x="638603" y="373571"/>
                </a:lnTo>
                <a:cubicBezTo>
                  <a:pt x="593169" y="381984"/>
                  <a:pt x="556990" y="400915"/>
                  <a:pt x="530066" y="430363"/>
                </a:cubicBezTo>
                <a:cubicBezTo>
                  <a:pt x="503142" y="459812"/>
                  <a:pt x="489680" y="495570"/>
                  <a:pt x="489680" y="537639"/>
                </a:cubicBezTo>
                <a:lnTo>
                  <a:pt x="489680" y="542687"/>
                </a:lnTo>
                <a:cubicBezTo>
                  <a:pt x="489680" y="593170"/>
                  <a:pt x="505245" y="630190"/>
                  <a:pt x="536376" y="653749"/>
                </a:cubicBezTo>
                <a:cubicBezTo>
                  <a:pt x="567507" y="677307"/>
                  <a:pt x="615045" y="696659"/>
                  <a:pt x="678989" y="711803"/>
                </a:cubicBezTo>
                <a:cubicBezTo>
                  <a:pt x="724423" y="723583"/>
                  <a:pt x="754713" y="734521"/>
                  <a:pt x="769858" y="744617"/>
                </a:cubicBezTo>
                <a:cubicBezTo>
                  <a:pt x="785002" y="754714"/>
                  <a:pt x="792575" y="768176"/>
                  <a:pt x="792575" y="785003"/>
                </a:cubicBezTo>
                <a:lnTo>
                  <a:pt x="792575" y="790051"/>
                </a:lnTo>
                <a:cubicBezTo>
                  <a:pt x="792575" y="805196"/>
                  <a:pt x="785423" y="817396"/>
                  <a:pt x="771120" y="826651"/>
                </a:cubicBezTo>
                <a:cubicBezTo>
                  <a:pt x="756816" y="835906"/>
                  <a:pt x="736203" y="840534"/>
                  <a:pt x="709279" y="840534"/>
                </a:cubicBezTo>
                <a:cubicBezTo>
                  <a:pt x="660479" y="840534"/>
                  <a:pt x="613362" y="823706"/>
                  <a:pt x="567928" y="790051"/>
                </a:cubicBezTo>
                <a:cubicBezTo>
                  <a:pt x="551100" y="783320"/>
                  <a:pt x="538479" y="779955"/>
                  <a:pt x="530066" y="779955"/>
                </a:cubicBezTo>
                <a:cubicBezTo>
                  <a:pt x="514921" y="779955"/>
                  <a:pt x="501880" y="785424"/>
                  <a:pt x="490942" y="796362"/>
                </a:cubicBezTo>
                <a:cubicBezTo>
                  <a:pt x="480004" y="807300"/>
                  <a:pt x="474535" y="820341"/>
                  <a:pt x="474535" y="835486"/>
                </a:cubicBezTo>
                <a:cubicBezTo>
                  <a:pt x="474535" y="852313"/>
                  <a:pt x="481266" y="867458"/>
                  <a:pt x="494728" y="880920"/>
                </a:cubicBezTo>
                <a:cubicBezTo>
                  <a:pt x="538479" y="909526"/>
                  <a:pt x="586438" y="930561"/>
                  <a:pt x="638603" y="944023"/>
                </a:cubicBezTo>
                <a:lnTo>
                  <a:pt x="638603" y="989457"/>
                </a:lnTo>
                <a:cubicBezTo>
                  <a:pt x="638603" y="1002919"/>
                  <a:pt x="644072" y="1014698"/>
                  <a:pt x="655010" y="1024795"/>
                </a:cubicBezTo>
                <a:cubicBezTo>
                  <a:pt x="665948" y="1034891"/>
                  <a:pt x="678989" y="1039940"/>
                  <a:pt x="694134" y="1039940"/>
                </a:cubicBezTo>
                <a:cubicBezTo>
                  <a:pt x="709279" y="1039940"/>
                  <a:pt x="721899" y="1034891"/>
                  <a:pt x="731996" y="1024795"/>
                </a:cubicBezTo>
                <a:cubicBezTo>
                  <a:pt x="742092" y="1014698"/>
                  <a:pt x="747140" y="1002919"/>
                  <a:pt x="747140" y="989457"/>
                </a:cubicBezTo>
                <a:lnTo>
                  <a:pt x="747140" y="949071"/>
                </a:lnTo>
                <a:cubicBezTo>
                  <a:pt x="799306" y="940657"/>
                  <a:pt x="840533" y="921726"/>
                  <a:pt x="870823" y="892278"/>
                </a:cubicBezTo>
                <a:cubicBezTo>
                  <a:pt x="901112" y="862830"/>
                  <a:pt x="916257" y="822865"/>
                  <a:pt x="916257" y="772382"/>
                </a:cubicBezTo>
                <a:cubicBezTo>
                  <a:pt x="916257" y="726948"/>
                  <a:pt x="901533" y="692031"/>
                  <a:pt x="872085" y="667631"/>
                </a:cubicBezTo>
                <a:cubicBezTo>
                  <a:pt x="842637" y="643231"/>
                  <a:pt x="797623" y="621776"/>
                  <a:pt x="737044" y="603266"/>
                </a:cubicBezTo>
                <a:cubicBezTo>
                  <a:pt x="684879" y="589804"/>
                  <a:pt x="651224" y="578866"/>
                  <a:pt x="636079" y="570452"/>
                </a:cubicBezTo>
                <a:cubicBezTo>
                  <a:pt x="620934" y="562039"/>
                  <a:pt x="613362" y="547735"/>
                  <a:pt x="613362" y="527542"/>
                </a:cubicBezTo>
                <a:cubicBezTo>
                  <a:pt x="613362" y="514080"/>
                  <a:pt x="620093" y="502301"/>
                  <a:pt x="633555" y="492204"/>
                </a:cubicBezTo>
                <a:cubicBezTo>
                  <a:pt x="647017" y="482108"/>
                  <a:pt x="665527" y="477060"/>
                  <a:pt x="689086" y="477060"/>
                </a:cubicBezTo>
                <a:cubicBezTo>
                  <a:pt x="724423" y="477060"/>
                  <a:pt x="763968" y="490522"/>
                  <a:pt x="807719" y="517446"/>
                </a:cubicBezTo>
                <a:cubicBezTo>
                  <a:pt x="821181" y="524177"/>
                  <a:pt x="831278" y="527542"/>
                  <a:pt x="838009" y="527542"/>
                </a:cubicBezTo>
                <a:cubicBezTo>
                  <a:pt x="853154" y="527542"/>
                  <a:pt x="866616" y="521653"/>
                  <a:pt x="878395" y="509873"/>
                </a:cubicBezTo>
                <a:cubicBezTo>
                  <a:pt x="890174" y="498094"/>
                  <a:pt x="896064" y="483791"/>
                  <a:pt x="896064" y="466963"/>
                </a:cubicBezTo>
                <a:cubicBezTo>
                  <a:pt x="896064" y="456867"/>
                  <a:pt x="893119" y="447191"/>
                  <a:pt x="887229" y="437936"/>
                </a:cubicBezTo>
                <a:cubicBezTo>
                  <a:pt x="881340" y="428681"/>
                  <a:pt x="875029" y="422371"/>
                  <a:pt x="868298" y="419005"/>
                </a:cubicBezTo>
                <a:cubicBezTo>
                  <a:pt x="843057" y="400495"/>
                  <a:pt x="802671" y="385350"/>
                  <a:pt x="747140" y="373571"/>
                </a:cubicBezTo>
                <a:lnTo>
                  <a:pt x="747140" y="333185"/>
                </a:lnTo>
                <a:cubicBezTo>
                  <a:pt x="747140" y="318040"/>
                  <a:pt x="742092" y="304578"/>
                  <a:pt x="731996" y="292799"/>
                </a:cubicBezTo>
                <a:cubicBezTo>
                  <a:pt x="721899" y="281019"/>
                  <a:pt x="709279" y="275130"/>
                  <a:pt x="694134" y="275130"/>
                </a:cubicBezTo>
                <a:close/>
                <a:moveTo>
                  <a:pt x="694134" y="0"/>
                </a:moveTo>
                <a:cubicBezTo>
                  <a:pt x="712644" y="0"/>
                  <a:pt x="730313" y="6731"/>
                  <a:pt x="747140" y="20193"/>
                </a:cubicBezTo>
                <a:lnTo>
                  <a:pt x="1350406" y="472012"/>
                </a:lnTo>
                <a:cubicBezTo>
                  <a:pt x="1379013" y="488839"/>
                  <a:pt x="1393316" y="514080"/>
                  <a:pt x="1393316" y="547735"/>
                </a:cubicBezTo>
                <a:cubicBezTo>
                  <a:pt x="1393316" y="569611"/>
                  <a:pt x="1384482" y="589804"/>
                  <a:pt x="1366813" y="608314"/>
                </a:cubicBezTo>
                <a:cubicBezTo>
                  <a:pt x="1349144" y="626825"/>
                  <a:pt x="1328531" y="636080"/>
                  <a:pt x="1304972" y="636080"/>
                </a:cubicBezTo>
                <a:lnTo>
                  <a:pt x="1244393" y="636080"/>
                </a:lnTo>
                <a:lnTo>
                  <a:pt x="1244393" y="1095470"/>
                </a:lnTo>
                <a:cubicBezTo>
                  <a:pt x="1244393" y="1119029"/>
                  <a:pt x="1235979" y="1139643"/>
                  <a:pt x="1219152" y="1157312"/>
                </a:cubicBezTo>
                <a:cubicBezTo>
                  <a:pt x="1202324" y="1174980"/>
                  <a:pt x="1181290" y="1183815"/>
                  <a:pt x="1156049" y="1183815"/>
                </a:cubicBezTo>
                <a:lnTo>
                  <a:pt x="227171" y="1183815"/>
                </a:lnTo>
                <a:cubicBezTo>
                  <a:pt x="203612" y="1183815"/>
                  <a:pt x="183419" y="1174980"/>
                  <a:pt x="166592" y="1157312"/>
                </a:cubicBezTo>
                <a:cubicBezTo>
                  <a:pt x="149764" y="1139643"/>
                  <a:pt x="141351" y="1119029"/>
                  <a:pt x="141351" y="1095470"/>
                </a:cubicBezTo>
                <a:lnTo>
                  <a:pt x="141351" y="636080"/>
                </a:lnTo>
                <a:lnTo>
                  <a:pt x="85820" y="636080"/>
                </a:lnTo>
                <a:cubicBezTo>
                  <a:pt x="62261" y="636080"/>
                  <a:pt x="42068" y="626825"/>
                  <a:pt x="25241" y="608314"/>
                </a:cubicBezTo>
                <a:cubicBezTo>
                  <a:pt x="8413" y="589804"/>
                  <a:pt x="0" y="568770"/>
                  <a:pt x="0" y="545211"/>
                </a:cubicBezTo>
                <a:cubicBezTo>
                  <a:pt x="0" y="514922"/>
                  <a:pt x="10937" y="492204"/>
                  <a:pt x="32813" y="477060"/>
                </a:cubicBezTo>
                <a:lnTo>
                  <a:pt x="141351" y="393764"/>
                </a:lnTo>
                <a:lnTo>
                  <a:pt x="141351" y="159020"/>
                </a:lnTo>
                <a:cubicBezTo>
                  <a:pt x="141351" y="135462"/>
                  <a:pt x="149764" y="114848"/>
                  <a:pt x="166592" y="97179"/>
                </a:cubicBezTo>
                <a:cubicBezTo>
                  <a:pt x="183419" y="79510"/>
                  <a:pt x="203612" y="70676"/>
                  <a:pt x="227171" y="70676"/>
                </a:cubicBezTo>
                <a:lnTo>
                  <a:pt x="310467" y="70676"/>
                </a:lnTo>
                <a:cubicBezTo>
                  <a:pt x="334025" y="70676"/>
                  <a:pt x="354218" y="79510"/>
                  <a:pt x="371046" y="97179"/>
                </a:cubicBezTo>
                <a:cubicBezTo>
                  <a:pt x="387873" y="114848"/>
                  <a:pt x="396287" y="135462"/>
                  <a:pt x="396287" y="159020"/>
                </a:cubicBezTo>
                <a:lnTo>
                  <a:pt x="396287" y="204454"/>
                </a:lnTo>
                <a:lnTo>
                  <a:pt x="643651" y="20193"/>
                </a:lnTo>
                <a:cubicBezTo>
                  <a:pt x="660479" y="6731"/>
                  <a:pt x="677306" y="0"/>
                  <a:pt x="6941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100" name="Freeform: Shape 18">
            <a:extLst>
              <a:ext uri="{FF2B5EF4-FFF2-40B4-BE49-F238E27FC236}">
                <a16:creationId xmlns:a16="http://schemas.microsoft.com/office/drawing/2014/main" id="{465F6900-72A6-9240-BA5D-EEA6BCC94691}"/>
              </a:ext>
            </a:extLst>
          </p:cNvPr>
          <p:cNvSpPr/>
          <p:nvPr/>
        </p:nvSpPr>
        <p:spPr>
          <a:xfrm>
            <a:off x="6283146" y="4633679"/>
            <a:ext cx="369697" cy="398742"/>
          </a:xfrm>
          <a:custGeom>
            <a:avLst/>
            <a:gdLst/>
            <a:ahLst/>
            <a:cxnLst/>
            <a:rect l="l" t="t" r="r" b="b"/>
            <a:pathLst>
              <a:path w="996696" h="1068020">
                <a:moveTo>
                  <a:pt x="74980" y="387706"/>
                </a:moveTo>
                <a:lnTo>
                  <a:pt x="74980" y="897941"/>
                </a:lnTo>
                <a:cubicBezTo>
                  <a:pt x="74980" y="924764"/>
                  <a:pt x="84124" y="947319"/>
                  <a:pt x="102412" y="965607"/>
                </a:cubicBezTo>
                <a:cubicBezTo>
                  <a:pt x="120700" y="983895"/>
                  <a:pt x="143256" y="993039"/>
                  <a:pt x="170078" y="993039"/>
                </a:cubicBezTo>
                <a:lnTo>
                  <a:pt x="828446" y="993039"/>
                </a:lnTo>
                <a:cubicBezTo>
                  <a:pt x="854049" y="993039"/>
                  <a:pt x="876604" y="983590"/>
                  <a:pt x="896112" y="964692"/>
                </a:cubicBezTo>
                <a:cubicBezTo>
                  <a:pt x="915619" y="945795"/>
                  <a:pt x="925372" y="923544"/>
                  <a:pt x="925372" y="897941"/>
                </a:cubicBezTo>
                <a:lnTo>
                  <a:pt x="925372" y="387706"/>
                </a:lnTo>
                <a:close/>
                <a:moveTo>
                  <a:pt x="160934" y="71324"/>
                </a:moveTo>
                <a:lnTo>
                  <a:pt x="160934" y="164592"/>
                </a:lnTo>
                <a:cubicBezTo>
                  <a:pt x="160934" y="191415"/>
                  <a:pt x="170688" y="214580"/>
                  <a:pt x="190195" y="234087"/>
                </a:cubicBezTo>
                <a:cubicBezTo>
                  <a:pt x="209702" y="253594"/>
                  <a:pt x="232867" y="263348"/>
                  <a:pt x="259689" y="263348"/>
                </a:cubicBezTo>
                <a:cubicBezTo>
                  <a:pt x="287731" y="263348"/>
                  <a:pt x="310896" y="253594"/>
                  <a:pt x="329184" y="234087"/>
                </a:cubicBezTo>
                <a:cubicBezTo>
                  <a:pt x="347472" y="214580"/>
                  <a:pt x="356616" y="191415"/>
                  <a:pt x="356616" y="164592"/>
                </a:cubicBezTo>
                <a:lnTo>
                  <a:pt x="356616" y="71324"/>
                </a:lnTo>
                <a:lnTo>
                  <a:pt x="636422" y="71324"/>
                </a:lnTo>
                <a:lnTo>
                  <a:pt x="636422" y="164592"/>
                </a:lnTo>
                <a:cubicBezTo>
                  <a:pt x="636422" y="191415"/>
                  <a:pt x="645871" y="214580"/>
                  <a:pt x="664768" y="234087"/>
                </a:cubicBezTo>
                <a:cubicBezTo>
                  <a:pt x="683666" y="253594"/>
                  <a:pt x="706526" y="263348"/>
                  <a:pt x="733348" y="263348"/>
                </a:cubicBezTo>
                <a:cubicBezTo>
                  <a:pt x="761390" y="263348"/>
                  <a:pt x="785469" y="253594"/>
                  <a:pt x="805586" y="234087"/>
                </a:cubicBezTo>
                <a:cubicBezTo>
                  <a:pt x="825703" y="214580"/>
                  <a:pt x="835761" y="191415"/>
                  <a:pt x="835761" y="164592"/>
                </a:cubicBezTo>
                <a:lnTo>
                  <a:pt x="835761" y="71324"/>
                </a:lnTo>
                <a:cubicBezTo>
                  <a:pt x="880872" y="71324"/>
                  <a:pt x="918972" y="86259"/>
                  <a:pt x="950061" y="116129"/>
                </a:cubicBezTo>
                <a:cubicBezTo>
                  <a:pt x="981151" y="146000"/>
                  <a:pt x="996696" y="182271"/>
                  <a:pt x="996696" y="224943"/>
                </a:cubicBezTo>
                <a:lnTo>
                  <a:pt x="996696" y="897941"/>
                </a:lnTo>
                <a:cubicBezTo>
                  <a:pt x="996696" y="945490"/>
                  <a:pt x="980236" y="985724"/>
                  <a:pt x="947318" y="1018642"/>
                </a:cubicBezTo>
                <a:cubicBezTo>
                  <a:pt x="914400" y="1051560"/>
                  <a:pt x="874776" y="1068020"/>
                  <a:pt x="828446" y="1068020"/>
                </a:cubicBezTo>
                <a:lnTo>
                  <a:pt x="170078" y="1068020"/>
                </a:lnTo>
                <a:cubicBezTo>
                  <a:pt x="122529" y="1068020"/>
                  <a:pt x="82296" y="1051560"/>
                  <a:pt x="49377" y="1018642"/>
                </a:cubicBezTo>
                <a:cubicBezTo>
                  <a:pt x="16459" y="985724"/>
                  <a:pt x="0" y="945490"/>
                  <a:pt x="0" y="897941"/>
                </a:cubicBezTo>
                <a:lnTo>
                  <a:pt x="0" y="224943"/>
                </a:lnTo>
                <a:cubicBezTo>
                  <a:pt x="0" y="183490"/>
                  <a:pt x="15544" y="148133"/>
                  <a:pt x="46634" y="118872"/>
                </a:cubicBezTo>
                <a:cubicBezTo>
                  <a:pt x="77724" y="89612"/>
                  <a:pt x="115824" y="73762"/>
                  <a:pt x="160934" y="71324"/>
                </a:cubicBezTo>
                <a:close/>
                <a:moveTo>
                  <a:pt x="733348" y="0"/>
                </a:moveTo>
                <a:cubicBezTo>
                  <a:pt x="746760" y="0"/>
                  <a:pt x="757732" y="3963"/>
                  <a:pt x="766267" y="11888"/>
                </a:cubicBezTo>
                <a:cubicBezTo>
                  <a:pt x="774801" y="19812"/>
                  <a:pt x="779068" y="29261"/>
                  <a:pt x="779068" y="40234"/>
                </a:cubicBezTo>
                <a:lnTo>
                  <a:pt x="779068" y="164592"/>
                </a:lnTo>
                <a:cubicBezTo>
                  <a:pt x="779068" y="176784"/>
                  <a:pt x="774801" y="186843"/>
                  <a:pt x="766267" y="194768"/>
                </a:cubicBezTo>
                <a:cubicBezTo>
                  <a:pt x="757732" y="202692"/>
                  <a:pt x="746760" y="206655"/>
                  <a:pt x="733348" y="206655"/>
                </a:cubicBezTo>
                <a:cubicBezTo>
                  <a:pt x="722376" y="206655"/>
                  <a:pt x="712927" y="202692"/>
                  <a:pt x="705002" y="194768"/>
                </a:cubicBezTo>
                <a:cubicBezTo>
                  <a:pt x="697077" y="186843"/>
                  <a:pt x="693115" y="176784"/>
                  <a:pt x="693115" y="164592"/>
                </a:cubicBezTo>
                <a:lnTo>
                  <a:pt x="693115" y="40234"/>
                </a:lnTo>
                <a:cubicBezTo>
                  <a:pt x="693115" y="29261"/>
                  <a:pt x="697077" y="19812"/>
                  <a:pt x="705002" y="11888"/>
                </a:cubicBezTo>
                <a:cubicBezTo>
                  <a:pt x="712927" y="3963"/>
                  <a:pt x="722376" y="0"/>
                  <a:pt x="733348" y="0"/>
                </a:cubicBezTo>
                <a:close/>
                <a:moveTo>
                  <a:pt x="259689" y="0"/>
                </a:moveTo>
                <a:cubicBezTo>
                  <a:pt x="270662" y="0"/>
                  <a:pt x="281025" y="3963"/>
                  <a:pt x="290779" y="11888"/>
                </a:cubicBezTo>
                <a:cubicBezTo>
                  <a:pt x="300532" y="19812"/>
                  <a:pt x="305409" y="29261"/>
                  <a:pt x="305409" y="40234"/>
                </a:cubicBezTo>
                <a:lnTo>
                  <a:pt x="305409" y="164592"/>
                </a:lnTo>
                <a:cubicBezTo>
                  <a:pt x="305409" y="175565"/>
                  <a:pt x="300532" y="185319"/>
                  <a:pt x="290779" y="193853"/>
                </a:cubicBezTo>
                <a:cubicBezTo>
                  <a:pt x="281025" y="202388"/>
                  <a:pt x="270662" y="206655"/>
                  <a:pt x="259689" y="206655"/>
                </a:cubicBezTo>
                <a:cubicBezTo>
                  <a:pt x="248716" y="206655"/>
                  <a:pt x="238963" y="202692"/>
                  <a:pt x="230428" y="194768"/>
                </a:cubicBezTo>
                <a:cubicBezTo>
                  <a:pt x="221894" y="186843"/>
                  <a:pt x="217627" y="176784"/>
                  <a:pt x="217627" y="164592"/>
                </a:cubicBezTo>
                <a:lnTo>
                  <a:pt x="217627" y="40234"/>
                </a:lnTo>
                <a:cubicBezTo>
                  <a:pt x="217627" y="29261"/>
                  <a:pt x="221894" y="19812"/>
                  <a:pt x="230428" y="11888"/>
                </a:cubicBezTo>
                <a:cubicBezTo>
                  <a:pt x="238963" y="3963"/>
                  <a:pt x="248716" y="0"/>
                  <a:pt x="2596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244136" y="4756490"/>
            <a:ext cx="455950" cy="274691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36</a:t>
            </a:r>
            <a:endParaRPr lang="en-US" sz="1200" dirty="0"/>
          </a:p>
        </p:txBody>
      </p:sp>
      <p:sp>
        <p:nvSpPr>
          <p:cNvPr id="75" name="Freeform: Shape 39">
            <a:extLst>
              <a:ext uri="{FF2B5EF4-FFF2-40B4-BE49-F238E27FC236}">
                <a16:creationId xmlns:a16="http://schemas.microsoft.com/office/drawing/2014/main" id="{4BDA59CB-F9DD-4722-90E5-08A912EEC5D7}"/>
              </a:ext>
            </a:extLst>
          </p:cNvPr>
          <p:cNvSpPr/>
          <p:nvPr/>
        </p:nvSpPr>
        <p:spPr>
          <a:xfrm>
            <a:off x="2673407" y="4632331"/>
            <a:ext cx="522599" cy="481225"/>
          </a:xfrm>
          <a:custGeom>
            <a:avLst/>
            <a:gdLst/>
            <a:ahLst/>
            <a:cxnLst/>
            <a:rect l="l" t="t" r="r" b="b"/>
            <a:pathLst>
              <a:path w="1010852" h="924779">
                <a:moveTo>
                  <a:pt x="565270" y="453324"/>
                </a:moveTo>
                <a:lnTo>
                  <a:pt x="565646" y="453324"/>
                </a:lnTo>
                <a:lnTo>
                  <a:pt x="583376" y="508389"/>
                </a:lnTo>
                <a:lnTo>
                  <a:pt x="546793" y="508389"/>
                </a:lnTo>
                <a:close/>
                <a:moveTo>
                  <a:pt x="778704" y="421889"/>
                </a:moveTo>
                <a:cubicBezTo>
                  <a:pt x="773108" y="421781"/>
                  <a:pt x="768679" y="423089"/>
                  <a:pt x="765419" y="425813"/>
                </a:cubicBezTo>
                <a:cubicBezTo>
                  <a:pt x="762159" y="428537"/>
                  <a:pt x="760493" y="433323"/>
                  <a:pt x="760422" y="440170"/>
                </a:cubicBezTo>
                <a:lnTo>
                  <a:pt x="760422" y="540777"/>
                </a:lnTo>
                <a:cubicBezTo>
                  <a:pt x="760493" y="547616"/>
                  <a:pt x="762159" y="552399"/>
                  <a:pt x="765419" y="555127"/>
                </a:cubicBezTo>
                <a:cubicBezTo>
                  <a:pt x="768679" y="557854"/>
                  <a:pt x="773108" y="559165"/>
                  <a:pt x="778704" y="559059"/>
                </a:cubicBezTo>
                <a:lnTo>
                  <a:pt x="853587" y="559059"/>
                </a:lnTo>
                <a:cubicBezTo>
                  <a:pt x="858251" y="559154"/>
                  <a:pt x="862032" y="558295"/>
                  <a:pt x="864931" y="556483"/>
                </a:cubicBezTo>
                <a:cubicBezTo>
                  <a:pt x="867830" y="554671"/>
                  <a:pt x="869323" y="551336"/>
                  <a:pt x="869410" y="546478"/>
                </a:cubicBezTo>
                <a:cubicBezTo>
                  <a:pt x="869323" y="541620"/>
                  <a:pt x="867830" y="538289"/>
                  <a:pt x="864931" y="536483"/>
                </a:cubicBezTo>
                <a:cubicBezTo>
                  <a:pt x="862032" y="534677"/>
                  <a:pt x="858251" y="533822"/>
                  <a:pt x="853587" y="533917"/>
                </a:cubicBezTo>
                <a:lnTo>
                  <a:pt x="791666" y="533917"/>
                </a:lnTo>
                <a:lnTo>
                  <a:pt x="791666" y="500766"/>
                </a:lnTo>
                <a:lnTo>
                  <a:pt x="844639" y="500766"/>
                </a:lnTo>
                <a:cubicBezTo>
                  <a:pt x="848833" y="500874"/>
                  <a:pt x="852301" y="500087"/>
                  <a:pt x="855042" y="498407"/>
                </a:cubicBezTo>
                <a:cubicBezTo>
                  <a:pt x="857783" y="496727"/>
                  <a:pt x="859204" y="493511"/>
                  <a:pt x="859303" y="488758"/>
                </a:cubicBezTo>
                <a:cubicBezTo>
                  <a:pt x="859204" y="484004"/>
                  <a:pt x="857783" y="480788"/>
                  <a:pt x="855042" y="479108"/>
                </a:cubicBezTo>
                <a:cubicBezTo>
                  <a:pt x="852301" y="477428"/>
                  <a:pt x="848833" y="476642"/>
                  <a:pt x="844639" y="476749"/>
                </a:cubicBezTo>
                <a:lnTo>
                  <a:pt x="791666" y="476749"/>
                </a:lnTo>
                <a:lnTo>
                  <a:pt x="791666" y="447031"/>
                </a:lnTo>
                <a:lnTo>
                  <a:pt x="852066" y="447031"/>
                </a:lnTo>
                <a:cubicBezTo>
                  <a:pt x="856730" y="447125"/>
                  <a:pt x="860512" y="446267"/>
                  <a:pt x="863410" y="444455"/>
                </a:cubicBezTo>
                <a:cubicBezTo>
                  <a:pt x="866309" y="442643"/>
                  <a:pt x="867802" y="439308"/>
                  <a:pt x="867889" y="434449"/>
                </a:cubicBezTo>
                <a:cubicBezTo>
                  <a:pt x="867802" y="429592"/>
                  <a:pt x="866309" y="426261"/>
                  <a:pt x="863410" y="424454"/>
                </a:cubicBezTo>
                <a:cubicBezTo>
                  <a:pt x="860511" y="422648"/>
                  <a:pt x="856728" y="421793"/>
                  <a:pt x="852061" y="421889"/>
                </a:cubicBezTo>
                <a:close/>
                <a:moveTo>
                  <a:pt x="658852" y="419394"/>
                </a:moveTo>
                <a:cubicBezTo>
                  <a:pt x="654031" y="419462"/>
                  <a:pt x="650235" y="420900"/>
                  <a:pt x="647464" y="423708"/>
                </a:cubicBezTo>
                <a:cubicBezTo>
                  <a:pt x="644693" y="426515"/>
                  <a:pt x="643280" y="430287"/>
                  <a:pt x="643225" y="435022"/>
                </a:cubicBezTo>
                <a:lnTo>
                  <a:pt x="643225" y="540788"/>
                </a:lnTo>
                <a:cubicBezTo>
                  <a:pt x="643296" y="547626"/>
                  <a:pt x="644963" y="552409"/>
                  <a:pt x="648227" y="555137"/>
                </a:cubicBezTo>
                <a:cubicBezTo>
                  <a:pt x="651490" y="557865"/>
                  <a:pt x="655920" y="559175"/>
                  <a:pt x="661516" y="559069"/>
                </a:cubicBezTo>
                <a:lnTo>
                  <a:pt x="726674" y="559069"/>
                </a:lnTo>
                <a:cubicBezTo>
                  <a:pt x="731268" y="559057"/>
                  <a:pt x="735087" y="557937"/>
                  <a:pt x="738132" y="555709"/>
                </a:cubicBezTo>
                <a:cubicBezTo>
                  <a:pt x="741178" y="553480"/>
                  <a:pt x="742758" y="550216"/>
                  <a:pt x="742873" y="545916"/>
                </a:cubicBezTo>
                <a:cubicBezTo>
                  <a:pt x="742758" y="541626"/>
                  <a:pt x="741178" y="538367"/>
                  <a:pt x="738132" y="536141"/>
                </a:cubicBezTo>
                <a:cubicBezTo>
                  <a:pt x="735087" y="533915"/>
                  <a:pt x="731268" y="532796"/>
                  <a:pt x="726674" y="532783"/>
                </a:cubicBezTo>
                <a:lnTo>
                  <a:pt x="674479" y="532783"/>
                </a:lnTo>
                <a:lnTo>
                  <a:pt x="674479" y="435022"/>
                </a:lnTo>
                <a:cubicBezTo>
                  <a:pt x="674423" y="430287"/>
                  <a:pt x="673008" y="426515"/>
                  <a:pt x="670235" y="423708"/>
                </a:cubicBezTo>
                <a:cubicBezTo>
                  <a:pt x="667462" y="420900"/>
                  <a:pt x="663668" y="419462"/>
                  <a:pt x="658852" y="419394"/>
                </a:cubicBezTo>
                <a:close/>
                <a:moveTo>
                  <a:pt x="562023" y="419394"/>
                </a:moveTo>
                <a:cubicBezTo>
                  <a:pt x="558222" y="419352"/>
                  <a:pt x="555063" y="420061"/>
                  <a:pt x="552548" y="421522"/>
                </a:cubicBezTo>
                <a:cubicBezTo>
                  <a:pt x="550032" y="422984"/>
                  <a:pt x="548112" y="425455"/>
                  <a:pt x="546787" y="428935"/>
                </a:cubicBezTo>
                <a:lnTo>
                  <a:pt x="506385" y="535824"/>
                </a:lnTo>
                <a:cubicBezTo>
                  <a:pt x="505758" y="537440"/>
                  <a:pt x="505108" y="539393"/>
                  <a:pt x="504435" y="541682"/>
                </a:cubicBezTo>
                <a:cubicBezTo>
                  <a:pt x="503763" y="543971"/>
                  <a:pt x="503399" y="546021"/>
                  <a:pt x="503344" y="547833"/>
                </a:cubicBezTo>
                <a:cubicBezTo>
                  <a:pt x="503411" y="552068"/>
                  <a:pt x="504752" y="555399"/>
                  <a:pt x="507367" y="557826"/>
                </a:cubicBezTo>
                <a:cubicBezTo>
                  <a:pt x="509982" y="560253"/>
                  <a:pt x="513469" y="561490"/>
                  <a:pt x="517827" y="561538"/>
                </a:cubicBezTo>
                <a:cubicBezTo>
                  <a:pt x="525126" y="561731"/>
                  <a:pt x="529763" y="558871"/>
                  <a:pt x="531738" y="552956"/>
                </a:cubicBezTo>
                <a:lnTo>
                  <a:pt x="539927" y="530098"/>
                </a:lnTo>
                <a:lnTo>
                  <a:pt x="590226" y="530098"/>
                </a:lnTo>
                <a:lnTo>
                  <a:pt x="598235" y="552956"/>
                </a:lnTo>
                <a:cubicBezTo>
                  <a:pt x="600649" y="558873"/>
                  <a:pt x="605346" y="561734"/>
                  <a:pt x="612326" y="561538"/>
                </a:cubicBezTo>
                <a:cubicBezTo>
                  <a:pt x="616442" y="561443"/>
                  <a:pt x="619889" y="560111"/>
                  <a:pt x="622669" y="557541"/>
                </a:cubicBezTo>
                <a:cubicBezTo>
                  <a:pt x="625449" y="554972"/>
                  <a:pt x="626894" y="551734"/>
                  <a:pt x="627005" y="547828"/>
                </a:cubicBezTo>
                <a:cubicBezTo>
                  <a:pt x="626949" y="546018"/>
                  <a:pt x="626583" y="543968"/>
                  <a:pt x="625906" y="541679"/>
                </a:cubicBezTo>
                <a:cubicBezTo>
                  <a:pt x="625229" y="539389"/>
                  <a:pt x="624576" y="537436"/>
                  <a:pt x="623948" y="535819"/>
                </a:cubicBezTo>
                <a:lnTo>
                  <a:pt x="586221" y="430831"/>
                </a:lnTo>
                <a:cubicBezTo>
                  <a:pt x="584466" y="426102"/>
                  <a:pt x="582125" y="422981"/>
                  <a:pt x="579199" y="421468"/>
                </a:cubicBezTo>
                <a:cubicBezTo>
                  <a:pt x="576273" y="419955"/>
                  <a:pt x="573027" y="419263"/>
                  <a:pt x="569460" y="419394"/>
                </a:cubicBezTo>
                <a:close/>
                <a:moveTo>
                  <a:pt x="434553" y="418637"/>
                </a:moveTo>
                <a:cubicBezTo>
                  <a:pt x="420684" y="418478"/>
                  <a:pt x="408258" y="421654"/>
                  <a:pt x="397274" y="428165"/>
                </a:cubicBezTo>
                <a:cubicBezTo>
                  <a:pt x="386290" y="434675"/>
                  <a:pt x="380486" y="445470"/>
                  <a:pt x="379863" y="460550"/>
                </a:cubicBezTo>
                <a:cubicBezTo>
                  <a:pt x="379486" y="468088"/>
                  <a:pt x="381527" y="475277"/>
                  <a:pt x="385984" y="482117"/>
                </a:cubicBezTo>
                <a:cubicBezTo>
                  <a:pt x="390442" y="488957"/>
                  <a:pt x="399581" y="494282"/>
                  <a:pt x="413401" y="498092"/>
                </a:cubicBezTo>
                <a:lnTo>
                  <a:pt x="448644" y="507039"/>
                </a:lnTo>
                <a:cubicBezTo>
                  <a:pt x="453870" y="508463"/>
                  <a:pt x="457427" y="510492"/>
                  <a:pt x="459317" y="513127"/>
                </a:cubicBezTo>
                <a:cubicBezTo>
                  <a:pt x="461206" y="515762"/>
                  <a:pt x="462097" y="518500"/>
                  <a:pt x="461988" y="521341"/>
                </a:cubicBezTo>
                <a:cubicBezTo>
                  <a:pt x="461952" y="526098"/>
                  <a:pt x="459784" y="530257"/>
                  <a:pt x="455484" y="533820"/>
                </a:cubicBezTo>
                <a:cubicBezTo>
                  <a:pt x="451184" y="537383"/>
                  <a:pt x="444966" y="539255"/>
                  <a:pt x="436831" y="539437"/>
                </a:cubicBezTo>
                <a:cubicBezTo>
                  <a:pt x="422212" y="538406"/>
                  <a:pt x="413012" y="534280"/>
                  <a:pt x="409232" y="527060"/>
                </a:cubicBezTo>
                <a:cubicBezTo>
                  <a:pt x="405452" y="519840"/>
                  <a:pt x="399918" y="515714"/>
                  <a:pt x="392630" y="514682"/>
                </a:cubicBezTo>
                <a:cubicBezTo>
                  <a:pt x="388750" y="514746"/>
                  <a:pt x="385607" y="515951"/>
                  <a:pt x="383202" y="518299"/>
                </a:cubicBezTo>
                <a:cubicBezTo>
                  <a:pt x="380797" y="520647"/>
                  <a:pt x="379559" y="523757"/>
                  <a:pt x="379487" y="527629"/>
                </a:cubicBezTo>
                <a:cubicBezTo>
                  <a:pt x="379400" y="535568"/>
                  <a:pt x="384004" y="543204"/>
                  <a:pt x="393300" y="550536"/>
                </a:cubicBezTo>
                <a:cubicBezTo>
                  <a:pt x="402596" y="557869"/>
                  <a:pt x="417106" y="561794"/>
                  <a:pt x="436831" y="562311"/>
                </a:cubicBezTo>
                <a:cubicBezTo>
                  <a:pt x="455687" y="562057"/>
                  <a:pt x="469804" y="557943"/>
                  <a:pt x="479182" y="549970"/>
                </a:cubicBezTo>
                <a:cubicBezTo>
                  <a:pt x="488560" y="541997"/>
                  <a:pt x="493245" y="531690"/>
                  <a:pt x="493237" y="519048"/>
                </a:cubicBezTo>
                <a:cubicBezTo>
                  <a:pt x="493531" y="510812"/>
                  <a:pt x="491133" y="503048"/>
                  <a:pt x="486043" y="495756"/>
                </a:cubicBezTo>
                <a:cubicBezTo>
                  <a:pt x="480953" y="488464"/>
                  <a:pt x="471410" y="483080"/>
                  <a:pt x="457411" y="479604"/>
                </a:cubicBezTo>
                <a:lnTo>
                  <a:pt x="431306" y="473703"/>
                </a:lnTo>
                <a:cubicBezTo>
                  <a:pt x="426083" y="472678"/>
                  <a:pt x="421289" y="471106"/>
                  <a:pt x="416925" y="468987"/>
                </a:cubicBezTo>
                <a:cubicBezTo>
                  <a:pt x="412560" y="466868"/>
                  <a:pt x="410243" y="463484"/>
                  <a:pt x="409973" y="458833"/>
                </a:cubicBezTo>
                <a:cubicBezTo>
                  <a:pt x="410005" y="453997"/>
                  <a:pt x="411940" y="450112"/>
                  <a:pt x="415781" y="447179"/>
                </a:cubicBezTo>
                <a:cubicBezTo>
                  <a:pt x="419621" y="444245"/>
                  <a:pt x="425177" y="442739"/>
                  <a:pt x="432450" y="442660"/>
                </a:cubicBezTo>
                <a:cubicBezTo>
                  <a:pt x="446011" y="443509"/>
                  <a:pt x="454674" y="446907"/>
                  <a:pt x="458441" y="452852"/>
                </a:cubicBezTo>
                <a:cubicBezTo>
                  <a:pt x="462207" y="458797"/>
                  <a:pt x="467198" y="462195"/>
                  <a:pt x="473414" y="463044"/>
                </a:cubicBezTo>
                <a:cubicBezTo>
                  <a:pt x="477347" y="463016"/>
                  <a:pt x="480684" y="461928"/>
                  <a:pt x="483424" y="459778"/>
                </a:cubicBezTo>
                <a:cubicBezTo>
                  <a:pt x="486163" y="457628"/>
                  <a:pt x="487593" y="454583"/>
                  <a:pt x="487712" y="450643"/>
                </a:cubicBezTo>
                <a:cubicBezTo>
                  <a:pt x="487021" y="441312"/>
                  <a:pt x="481210" y="433692"/>
                  <a:pt x="470278" y="427785"/>
                </a:cubicBezTo>
                <a:cubicBezTo>
                  <a:pt x="459346" y="421877"/>
                  <a:pt x="447438" y="418828"/>
                  <a:pt x="434553" y="418637"/>
                </a:cubicBezTo>
                <a:close/>
                <a:moveTo>
                  <a:pt x="736317" y="264851"/>
                </a:moveTo>
                <a:lnTo>
                  <a:pt x="768509" y="264851"/>
                </a:lnTo>
                <a:cubicBezTo>
                  <a:pt x="775458" y="264704"/>
                  <a:pt x="780953" y="265953"/>
                  <a:pt x="784992" y="268596"/>
                </a:cubicBezTo>
                <a:cubicBezTo>
                  <a:pt x="789032" y="271238"/>
                  <a:pt x="791095" y="276153"/>
                  <a:pt x="791182" y="283338"/>
                </a:cubicBezTo>
                <a:cubicBezTo>
                  <a:pt x="790936" y="290864"/>
                  <a:pt x="788475" y="295874"/>
                  <a:pt x="783800" y="298370"/>
                </a:cubicBezTo>
                <a:cubicBezTo>
                  <a:pt x="779125" y="300865"/>
                  <a:pt x="773710" y="302015"/>
                  <a:pt x="767555" y="301820"/>
                </a:cubicBezTo>
                <a:lnTo>
                  <a:pt x="736317" y="301820"/>
                </a:lnTo>
                <a:close/>
                <a:moveTo>
                  <a:pt x="612821" y="262748"/>
                </a:moveTo>
                <a:cubicBezTo>
                  <a:pt x="625579" y="262979"/>
                  <a:pt x="635122" y="267190"/>
                  <a:pt x="641448" y="275380"/>
                </a:cubicBezTo>
                <a:cubicBezTo>
                  <a:pt x="647774" y="283571"/>
                  <a:pt x="650933" y="294353"/>
                  <a:pt x="650925" y="307727"/>
                </a:cubicBezTo>
                <a:cubicBezTo>
                  <a:pt x="651112" y="321243"/>
                  <a:pt x="648310" y="332593"/>
                  <a:pt x="642520" y="341777"/>
                </a:cubicBezTo>
                <a:cubicBezTo>
                  <a:pt x="636731" y="350961"/>
                  <a:pt x="626831" y="355740"/>
                  <a:pt x="612821" y="356113"/>
                </a:cubicBezTo>
                <a:cubicBezTo>
                  <a:pt x="598396" y="355740"/>
                  <a:pt x="588375" y="350961"/>
                  <a:pt x="582761" y="341777"/>
                </a:cubicBezTo>
                <a:cubicBezTo>
                  <a:pt x="577146" y="332593"/>
                  <a:pt x="574461" y="321243"/>
                  <a:pt x="574707" y="307727"/>
                </a:cubicBezTo>
                <a:cubicBezTo>
                  <a:pt x="574699" y="294353"/>
                  <a:pt x="577860" y="283571"/>
                  <a:pt x="584189" y="275380"/>
                </a:cubicBezTo>
                <a:cubicBezTo>
                  <a:pt x="590518" y="267190"/>
                  <a:pt x="600062" y="262979"/>
                  <a:pt x="612821" y="262748"/>
                </a:cubicBezTo>
                <a:close/>
                <a:moveTo>
                  <a:pt x="723360" y="240848"/>
                </a:moveTo>
                <a:cubicBezTo>
                  <a:pt x="717763" y="240740"/>
                  <a:pt x="713333" y="242049"/>
                  <a:pt x="710070" y="244772"/>
                </a:cubicBezTo>
                <a:cubicBezTo>
                  <a:pt x="706807" y="247496"/>
                  <a:pt x="705140" y="252282"/>
                  <a:pt x="705068" y="259130"/>
                </a:cubicBezTo>
                <a:lnTo>
                  <a:pt x="705068" y="364870"/>
                </a:lnTo>
                <a:cubicBezTo>
                  <a:pt x="705123" y="369605"/>
                  <a:pt x="706537" y="373376"/>
                  <a:pt x="709308" y="376184"/>
                </a:cubicBezTo>
                <a:cubicBezTo>
                  <a:pt x="712079" y="378991"/>
                  <a:pt x="715875" y="380429"/>
                  <a:pt x="720695" y="380497"/>
                </a:cubicBezTo>
                <a:cubicBezTo>
                  <a:pt x="725511" y="380429"/>
                  <a:pt x="729305" y="378991"/>
                  <a:pt x="732078" y="376184"/>
                </a:cubicBezTo>
                <a:cubicBezTo>
                  <a:pt x="734851" y="373376"/>
                  <a:pt x="736266" y="369605"/>
                  <a:pt x="736322" y="364870"/>
                </a:cubicBezTo>
                <a:lnTo>
                  <a:pt x="736322" y="324674"/>
                </a:lnTo>
                <a:lnTo>
                  <a:pt x="767184" y="324674"/>
                </a:lnTo>
                <a:cubicBezTo>
                  <a:pt x="775584" y="324579"/>
                  <a:pt x="781315" y="327200"/>
                  <a:pt x="784379" y="332536"/>
                </a:cubicBezTo>
                <a:cubicBezTo>
                  <a:pt x="787443" y="337872"/>
                  <a:pt x="788888" y="346492"/>
                  <a:pt x="788713" y="358396"/>
                </a:cubicBezTo>
                <a:cubicBezTo>
                  <a:pt x="788412" y="361739"/>
                  <a:pt x="789349" y="366114"/>
                  <a:pt x="791526" y="371522"/>
                </a:cubicBezTo>
                <a:cubicBezTo>
                  <a:pt x="793703" y="376931"/>
                  <a:pt x="798928" y="379922"/>
                  <a:pt x="807201" y="380497"/>
                </a:cubicBezTo>
                <a:cubicBezTo>
                  <a:pt x="810980" y="380442"/>
                  <a:pt x="814329" y="379316"/>
                  <a:pt x="817248" y="377119"/>
                </a:cubicBezTo>
                <a:cubicBezTo>
                  <a:pt x="820167" y="374922"/>
                  <a:pt x="821705" y="371983"/>
                  <a:pt x="821864" y="368303"/>
                </a:cubicBezTo>
                <a:cubicBezTo>
                  <a:pt x="821689" y="365284"/>
                  <a:pt x="820992" y="361753"/>
                  <a:pt x="819771" y="357709"/>
                </a:cubicBezTo>
                <a:cubicBezTo>
                  <a:pt x="818550" y="353665"/>
                  <a:pt x="817853" y="347801"/>
                  <a:pt x="817679" y="340115"/>
                </a:cubicBezTo>
                <a:cubicBezTo>
                  <a:pt x="817893" y="333013"/>
                  <a:pt x="816749" y="326923"/>
                  <a:pt x="814248" y="321846"/>
                </a:cubicBezTo>
                <a:cubicBezTo>
                  <a:pt x="811747" y="316769"/>
                  <a:pt x="806602" y="313585"/>
                  <a:pt x="798815" y="312294"/>
                </a:cubicBezTo>
                <a:lnTo>
                  <a:pt x="798815" y="311907"/>
                </a:lnTo>
                <a:cubicBezTo>
                  <a:pt x="806300" y="309963"/>
                  <a:pt x="812094" y="305899"/>
                  <a:pt x="816197" y="299715"/>
                </a:cubicBezTo>
                <a:cubicBezTo>
                  <a:pt x="820301" y="293531"/>
                  <a:pt x="822380" y="286606"/>
                  <a:pt x="822436" y="278942"/>
                </a:cubicBezTo>
                <a:cubicBezTo>
                  <a:pt x="822797" y="269607"/>
                  <a:pt x="819598" y="261044"/>
                  <a:pt x="812838" y="253254"/>
                </a:cubicBezTo>
                <a:cubicBezTo>
                  <a:pt x="806079" y="245464"/>
                  <a:pt x="793591" y="241329"/>
                  <a:pt x="775374" y="240848"/>
                </a:cubicBezTo>
                <a:close/>
                <a:moveTo>
                  <a:pt x="448556" y="240848"/>
                </a:moveTo>
                <a:cubicBezTo>
                  <a:pt x="442960" y="240740"/>
                  <a:pt x="438532" y="242049"/>
                  <a:pt x="435272" y="244772"/>
                </a:cubicBezTo>
                <a:cubicBezTo>
                  <a:pt x="432012" y="247496"/>
                  <a:pt x="430346" y="252282"/>
                  <a:pt x="430275" y="259130"/>
                </a:cubicBezTo>
                <a:lnTo>
                  <a:pt x="430270" y="259130"/>
                </a:lnTo>
                <a:lnTo>
                  <a:pt x="430270" y="364865"/>
                </a:lnTo>
                <a:cubicBezTo>
                  <a:pt x="430325" y="369599"/>
                  <a:pt x="431737" y="373371"/>
                  <a:pt x="434505" y="376178"/>
                </a:cubicBezTo>
                <a:cubicBezTo>
                  <a:pt x="437273" y="378986"/>
                  <a:pt x="441067" y="380424"/>
                  <a:pt x="445887" y="380492"/>
                </a:cubicBezTo>
                <a:cubicBezTo>
                  <a:pt x="450707" y="380424"/>
                  <a:pt x="454503" y="378986"/>
                  <a:pt x="457274" y="376178"/>
                </a:cubicBezTo>
                <a:cubicBezTo>
                  <a:pt x="460045" y="373371"/>
                  <a:pt x="461458" y="369599"/>
                  <a:pt x="461514" y="364865"/>
                </a:cubicBezTo>
                <a:lnTo>
                  <a:pt x="461514" y="322014"/>
                </a:lnTo>
                <a:lnTo>
                  <a:pt x="508771" y="322014"/>
                </a:lnTo>
                <a:cubicBezTo>
                  <a:pt x="512965" y="322121"/>
                  <a:pt x="516433" y="321335"/>
                  <a:pt x="519174" y="319655"/>
                </a:cubicBezTo>
                <a:cubicBezTo>
                  <a:pt x="521915" y="317975"/>
                  <a:pt x="523335" y="314758"/>
                  <a:pt x="523434" y="310005"/>
                </a:cubicBezTo>
                <a:cubicBezTo>
                  <a:pt x="523335" y="305252"/>
                  <a:pt x="521915" y="302035"/>
                  <a:pt x="519174" y="300355"/>
                </a:cubicBezTo>
                <a:cubicBezTo>
                  <a:pt x="516433" y="298675"/>
                  <a:pt x="512965" y="297889"/>
                  <a:pt x="508771" y="297996"/>
                </a:cubicBezTo>
                <a:lnTo>
                  <a:pt x="461514" y="297996"/>
                </a:lnTo>
                <a:lnTo>
                  <a:pt x="461514" y="265989"/>
                </a:lnTo>
                <a:lnTo>
                  <a:pt x="517342" y="265989"/>
                </a:lnTo>
                <a:cubicBezTo>
                  <a:pt x="522006" y="266084"/>
                  <a:pt x="525788" y="265226"/>
                  <a:pt x="528686" y="263414"/>
                </a:cubicBezTo>
                <a:cubicBezTo>
                  <a:pt x="531585" y="261602"/>
                  <a:pt x="533078" y="258267"/>
                  <a:pt x="533165" y="253409"/>
                </a:cubicBezTo>
                <a:cubicBezTo>
                  <a:pt x="533078" y="248551"/>
                  <a:pt x="531585" y="245220"/>
                  <a:pt x="528686" y="243414"/>
                </a:cubicBezTo>
                <a:cubicBezTo>
                  <a:pt x="525788" y="241608"/>
                  <a:pt x="522006" y="240752"/>
                  <a:pt x="517342" y="240848"/>
                </a:cubicBezTo>
                <a:close/>
                <a:moveTo>
                  <a:pt x="612821" y="237601"/>
                </a:moveTo>
                <a:lnTo>
                  <a:pt x="596907" y="239081"/>
                </a:lnTo>
                <a:cubicBezTo>
                  <a:pt x="582003" y="241732"/>
                  <a:pt x="570127" y="247901"/>
                  <a:pt x="561279" y="257588"/>
                </a:cubicBezTo>
                <a:cubicBezTo>
                  <a:pt x="549481" y="270503"/>
                  <a:pt x="543542" y="287214"/>
                  <a:pt x="543463" y="307722"/>
                </a:cubicBezTo>
                <a:cubicBezTo>
                  <a:pt x="543280" y="328954"/>
                  <a:pt x="548694" y="346404"/>
                  <a:pt x="559705" y="360071"/>
                </a:cubicBezTo>
                <a:cubicBezTo>
                  <a:pt x="570716" y="373738"/>
                  <a:pt x="588422" y="380806"/>
                  <a:pt x="612821" y="381275"/>
                </a:cubicBezTo>
                <a:cubicBezTo>
                  <a:pt x="636217" y="380628"/>
                  <a:pt x="653635" y="373205"/>
                  <a:pt x="665076" y="359006"/>
                </a:cubicBezTo>
                <a:cubicBezTo>
                  <a:pt x="676518" y="344806"/>
                  <a:pt x="682218" y="327712"/>
                  <a:pt x="682179" y="307722"/>
                </a:cubicBezTo>
                <a:cubicBezTo>
                  <a:pt x="682099" y="287214"/>
                  <a:pt x="676161" y="270503"/>
                  <a:pt x="664363" y="257588"/>
                </a:cubicBezTo>
                <a:cubicBezTo>
                  <a:pt x="655515" y="247902"/>
                  <a:pt x="643639" y="241732"/>
                  <a:pt x="628735" y="239081"/>
                </a:cubicBezTo>
                <a:close/>
                <a:moveTo>
                  <a:pt x="281906" y="189148"/>
                </a:moveTo>
                <a:lnTo>
                  <a:pt x="960116" y="189148"/>
                </a:lnTo>
                <a:lnTo>
                  <a:pt x="960116" y="619232"/>
                </a:lnTo>
                <a:lnTo>
                  <a:pt x="281906" y="619232"/>
                </a:lnTo>
                <a:close/>
                <a:moveTo>
                  <a:pt x="199864" y="0"/>
                </a:moveTo>
                <a:cubicBezTo>
                  <a:pt x="208162" y="209"/>
                  <a:pt x="215065" y="3067"/>
                  <a:pt x="220573" y="8575"/>
                </a:cubicBezTo>
                <a:cubicBezTo>
                  <a:pt x="226081" y="14083"/>
                  <a:pt x="228940" y="20987"/>
                  <a:pt x="229149" y="29285"/>
                </a:cubicBezTo>
                <a:lnTo>
                  <a:pt x="229149" y="87876"/>
                </a:lnTo>
                <a:lnTo>
                  <a:pt x="981562" y="87876"/>
                </a:lnTo>
                <a:cubicBezTo>
                  <a:pt x="989858" y="88086"/>
                  <a:pt x="996761" y="90945"/>
                  <a:pt x="1002272" y="96454"/>
                </a:cubicBezTo>
                <a:cubicBezTo>
                  <a:pt x="1007782" y="101963"/>
                  <a:pt x="1010642" y="108865"/>
                  <a:pt x="1010852" y="117161"/>
                </a:cubicBezTo>
                <a:cubicBezTo>
                  <a:pt x="1010643" y="125458"/>
                  <a:pt x="1007783" y="132360"/>
                  <a:pt x="1002274" y="137869"/>
                </a:cubicBezTo>
                <a:cubicBezTo>
                  <a:pt x="996765" y="143378"/>
                  <a:pt x="989863" y="146237"/>
                  <a:pt x="981567" y="146447"/>
                </a:cubicBezTo>
                <a:lnTo>
                  <a:pt x="229154" y="146447"/>
                </a:lnTo>
                <a:lnTo>
                  <a:pt x="229154" y="895494"/>
                </a:lnTo>
                <a:cubicBezTo>
                  <a:pt x="228945" y="903792"/>
                  <a:pt x="226085" y="910695"/>
                  <a:pt x="220576" y="916204"/>
                </a:cubicBezTo>
                <a:cubicBezTo>
                  <a:pt x="215067" y="921712"/>
                  <a:pt x="208165" y="924570"/>
                  <a:pt x="199869" y="924779"/>
                </a:cubicBezTo>
                <a:cubicBezTo>
                  <a:pt x="191573" y="924570"/>
                  <a:pt x="184670" y="921711"/>
                  <a:pt x="179161" y="916202"/>
                </a:cubicBezTo>
                <a:cubicBezTo>
                  <a:pt x="173652" y="910693"/>
                  <a:pt x="170793" y="903790"/>
                  <a:pt x="170584" y="895494"/>
                </a:cubicBezTo>
                <a:lnTo>
                  <a:pt x="170584" y="146447"/>
                </a:lnTo>
                <a:lnTo>
                  <a:pt x="29285" y="146447"/>
                </a:lnTo>
                <a:cubicBezTo>
                  <a:pt x="20989" y="146238"/>
                  <a:pt x="14087" y="143379"/>
                  <a:pt x="8578" y="137871"/>
                </a:cubicBezTo>
                <a:cubicBezTo>
                  <a:pt x="3069" y="132363"/>
                  <a:pt x="210" y="125460"/>
                  <a:pt x="0" y="117161"/>
                </a:cubicBezTo>
                <a:cubicBezTo>
                  <a:pt x="210" y="108863"/>
                  <a:pt x="3069" y="101960"/>
                  <a:pt x="8578" y="96452"/>
                </a:cubicBezTo>
                <a:cubicBezTo>
                  <a:pt x="14087" y="90944"/>
                  <a:pt x="20989" y="88085"/>
                  <a:pt x="29285" y="87876"/>
                </a:cubicBezTo>
                <a:lnTo>
                  <a:pt x="170578" y="87876"/>
                </a:lnTo>
                <a:lnTo>
                  <a:pt x="170578" y="29285"/>
                </a:lnTo>
                <a:cubicBezTo>
                  <a:pt x="170787" y="20987"/>
                  <a:pt x="173646" y="14083"/>
                  <a:pt x="179154" y="8575"/>
                </a:cubicBezTo>
                <a:cubicBezTo>
                  <a:pt x="184662" y="3067"/>
                  <a:pt x="191565" y="209"/>
                  <a:pt x="1998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76" name="Freeform: Shape 15">
            <a:extLst>
              <a:ext uri="{FF2B5EF4-FFF2-40B4-BE49-F238E27FC236}">
                <a16:creationId xmlns:a16="http://schemas.microsoft.com/office/drawing/2014/main" id="{2EA44B45-3540-4165-8827-7D830E19FC39}"/>
              </a:ext>
            </a:extLst>
          </p:cNvPr>
          <p:cNvSpPr/>
          <p:nvPr/>
        </p:nvSpPr>
        <p:spPr>
          <a:xfrm>
            <a:off x="1047200" y="6407540"/>
            <a:ext cx="356948" cy="350222"/>
          </a:xfrm>
          <a:custGeom>
            <a:avLst/>
            <a:gdLst/>
            <a:ahLst/>
            <a:cxnLst/>
            <a:rect l="l" t="t" r="r" b="b"/>
            <a:pathLst>
              <a:path w="777619" h="758014">
                <a:moveTo>
                  <a:pt x="351090" y="429230"/>
                </a:moveTo>
                <a:cubicBezTo>
                  <a:pt x="357523" y="440950"/>
                  <a:pt x="360274" y="451309"/>
                  <a:pt x="359342" y="460308"/>
                </a:cubicBezTo>
                <a:cubicBezTo>
                  <a:pt x="358462" y="469196"/>
                  <a:pt x="354624" y="476985"/>
                  <a:pt x="347828" y="483677"/>
                </a:cubicBezTo>
                <a:cubicBezTo>
                  <a:pt x="340269" y="491313"/>
                  <a:pt x="331292" y="495538"/>
                  <a:pt x="320898" y="496351"/>
                </a:cubicBezTo>
                <a:cubicBezTo>
                  <a:pt x="310549" y="497260"/>
                  <a:pt x="300869" y="494632"/>
                  <a:pt x="291860" y="488465"/>
                </a:cubicBezTo>
                <a:close/>
                <a:moveTo>
                  <a:pt x="419170" y="301016"/>
                </a:moveTo>
                <a:cubicBezTo>
                  <a:pt x="423273" y="301663"/>
                  <a:pt x="427319" y="302962"/>
                  <a:pt x="431308" y="304914"/>
                </a:cubicBezTo>
                <a:lnTo>
                  <a:pt x="378721" y="357521"/>
                </a:lnTo>
                <a:cubicBezTo>
                  <a:pt x="375015" y="348119"/>
                  <a:pt x="373836" y="339468"/>
                  <a:pt x="375186" y="331566"/>
                </a:cubicBezTo>
                <a:cubicBezTo>
                  <a:pt x="376643" y="323754"/>
                  <a:pt x="380005" y="317143"/>
                  <a:pt x="385272" y="311733"/>
                </a:cubicBezTo>
                <a:cubicBezTo>
                  <a:pt x="391178" y="305898"/>
                  <a:pt x="398318" y="302332"/>
                  <a:pt x="406692" y="301033"/>
                </a:cubicBezTo>
                <a:cubicBezTo>
                  <a:pt x="410908" y="300375"/>
                  <a:pt x="415068" y="300369"/>
                  <a:pt x="419170" y="301016"/>
                </a:cubicBezTo>
                <a:close/>
                <a:moveTo>
                  <a:pt x="403059" y="249565"/>
                </a:moveTo>
                <a:cubicBezTo>
                  <a:pt x="381330" y="250361"/>
                  <a:pt x="362176" y="259035"/>
                  <a:pt x="345596" y="275588"/>
                </a:cubicBezTo>
                <a:cubicBezTo>
                  <a:pt x="329165" y="291988"/>
                  <a:pt x="319872" y="310553"/>
                  <a:pt x="317718" y="331282"/>
                </a:cubicBezTo>
                <a:cubicBezTo>
                  <a:pt x="315441" y="352080"/>
                  <a:pt x="321402" y="375224"/>
                  <a:pt x="335602" y="400712"/>
                </a:cubicBezTo>
                <a:lnTo>
                  <a:pt x="271929" y="464292"/>
                </a:lnTo>
                <a:cubicBezTo>
                  <a:pt x="269145" y="456226"/>
                  <a:pt x="268436" y="447016"/>
                  <a:pt x="269801" y="436662"/>
                </a:cubicBezTo>
                <a:cubicBezTo>
                  <a:pt x="271292" y="426341"/>
                  <a:pt x="275252" y="416337"/>
                  <a:pt x="281681" y="406650"/>
                </a:cubicBezTo>
                <a:lnTo>
                  <a:pt x="237846" y="371221"/>
                </a:lnTo>
                <a:cubicBezTo>
                  <a:pt x="220952" y="394247"/>
                  <a:pt x="212513" y="416650"/>
                  <a:pt x="212529" y="438430"/>
                </a:cubicBezTo>
                <a:cubicBezTo>
                  <a:pt x="212515" y="460362"/>
                  <a:pt x="220161" y="481139"/>
                  <a:pt x="235470" y="500763"/>
                </a:cubicBezTo>
                <a:lnTo>
                  <a:pt x="207932" y="528393"/>
                </a:lnTo>
                <a:lnTo>
                  <a:pt x="229986" y="550427"/>
                </a:lnTo>
                <a:lnTo>
                  <a:pt x="258390" y="521935"/>
                </a:lnTo>
                <a:cubicBezTo>
                  <a:pt x="280904" y="538854"/>
                  <a:pt x="303986" y="546615"/>
                  <a:pt x="327634" y="545216"/>
                </a:cubicBezTo>
                <a:cubicBezTo>
                  <a:pt x="351202" y="543718"/>
                  <a:pt x="372162" y="533798"/>
                  <a:pt x="390514" y="515457"/>
                </a:cubicBezTo>
                <a:cubicBezTo>
                  <a:pt x="406930" y="499077"/>
                  <a:pt x="415958" y="481224"/>
                  <a:pt x="417598" y="461896"/>
                </a:cubicBezTo>
                <a:cubicBezTo>
                  <a:pt x="419266" y="442645"/>
                  <a:pt x="411235" y="417592"/>
                  <a:pt x="393503" y="386734"/>
                </a:cubicBezTo>
                <a:lnTo>
                  <a:pt x="452914" y="327417"/>
                </a:lnTo>
                <a:cubicBezTo>
                  <a:pt x="458416" y="341447"/>
                  <a:pt x="456384" y="355613"/>
                  <a:pt x="446816" y="369917"/>
                </a:cubicBezTo>
                <a:lnTo>
                  <a:pt x="490198" y="403284"/>
                </a:lnTo>
                <a:lnTo>
                  <a:pt x="498396" y="389897"/>
                </a:lnTo>
                <a:cubicBezTo>
                  <a:pt x="505374" y="376427"/>
                  <a:pt x="508691" y="362706"/>
                  <a:pt x="508345" y="348734"/>
                </a:cubicBezTo>
                <a:cubicBezTo>
                  <a:pt x="507865" y="330160"/>
                  <a:pt x="500574" y="311891"/>
                  <a:pt x="486472" y="293926"/>
                </a:cubicBezTo>
                <a:lnTo>
                  <a:pt x="501434" y="278876"/>
                </a:lnTo>
                <a:lnTo>
                  <a:pt x="479467" y="256822"/>
                </a:lnTo>
                <a:lnTo>
                  <a:pt x="464417" y="271872"/>
                </a:lnTo>
                <a:cubicBezTo>
                  <a:pt x="445256" y="256208"/>
                  <a:pt x="424803" y="248772"/>
                  <a:pt x="403059" y="249565"/>
                </a:cubicBezTo>
                <a:close/>
                <a:moveTo>
                  <a:pt x="665207" y="64774"/>
                </a:moveTo>
                <a:cubicBezTo>
                  <a:pt x="652311" y="64774"/>
                  <a:pt x="640902" y="69534"/>
                  <a:pt x="630981" y="79054"/>
                </a:cubicBezTo>
                <a:cubicBezTo>
                  <a:pt x="621505" y="89006"/>
                  <a:pt x="616767" y="100424"/>
                  <a:pt x="616767" y="113307"/>
                </a:cubicBezTo>
                <a:cubicBezTo>
                  <a:pt x="616767" y="126190"/>
                  <a:pt x="621505" y="137613"/>
                  <a:pt x="630981" y="147577"/>
                </a:cubicBezTo>
                <a:cubicBezTo>
                  <a:pt x="640902" y="157052"/>
                  <a:pt x="652311" y="161790"/>
                  <a:pt x="665207" y="161790"/>
                </a:cubicBezTo>
                <a:cubicBezTo>
                  <a:pt x="678104" y="161790"/>
                  <a:pt x="689536" y="157052"/>
                  <a:pt x="699504" y="147577"/>
                </a:cubicBezTo>
                <a:cubicBezTo>
                  <a:pt x="708979" y="137613"/>
                  <a:pt x="713717" y="126189"/>
                  <a:pt x="713717" y="113305"/>
                </a:cubicBezTo>
                <a:cubicBezTo>
                  <a:pt x="713717" y="100421"/>
                  <a:pt x="708979" y="89004"/>
                  <a:pt x="699504" y="79054"/>
                </a:cubicBezTo>
                <a:cubicBezTo>
                  <a:pt x="689536" y="69534"/>
                  <a:pt x="678104" y="64774"/>
                  <a:pt x="665207" y="64774"/>
                </a:cubicBezTo>
                <a:close/>
                <a:moveTo>
                  <a:pt x="523235" y="81"/>
                </a:moveTo>
                <a:cubicBezTo>
                  <a:pt x="539803" y="422"/>
                  <a:pt x="555916" y="710"/>
                  <a:pt x="571575" y="944"/>
                </a:cubicBezTo>
                <a:lnTo>
                  <a:pt x="699596" y="1125"/>
                </a:lnTo>
                <a:cubicBezTo>
                  <a:pt x="715272" y="932"/>
                  <a:pt x="729892" y="1005"/>
                  <a:pt x="743458" y="1342"/>
                </a:cubicBezTo>
                <a:cubicBezTo>
                  <a:pt x="757024" y="1680"/>
                  <a:pt x="765780" y="3435"/>
                  <a:pt x="769727" y="6608"/>
                </a:cubicBezTo>
                <a:cubicBezTo>
                  <a:pt x="773001" y="10611"/>
                  <a:pt x="775156" y="19301"/>
                  <a:pt x="776194" y="32676"/>
                </a:cubicBezTo>
                <a:cubicBezTo>
                  <a:pt x="777231" y="46052"/>
                  <a:pt x="777703" y="60568"/>
                  <a:pt x="777608" y="76224"/>
                </a:cubicBezTo>
                <a:lnTo>
                  <a:pt x="777515" y="236479"/>
                </a:lnTo>
                <a:cubicBezTo>
                  <a:pt x="776150" y="253058"/>
                  <a:pt x="770687" y="268729"/>
                  <a:pt x="761128" y="283492"/>
                </a:cubicBezTo>
                <a:cubicBezTo>
                  <a:pt x="751569" y="298255"/>
                  <a:pt x="746106" y="306134"/>
                  <a:pt x="744741" y="307130"/>
                </a:cubicBezTo>
                <a:lnTo>
                  <a:pt x="314249" y="737529"/>
                </a:lnTo>
                <a:cubicBezTo>
                  <a:pt x="298936" y="751768"/>
                  <a:pt x="284551" y="758584"/>
                  <a:pt x="271094" y="757977"/>
                </a:cubicBezTo>
                <a:cubicBezTo>
                  <a:pt x="257637" y="757369"/>
                  <a:pt x="246689" y="754252"/>
                  <a:pt x="238248" y="748625"/>
                </a:cubicBezTo>
                <a:cubicBezTo>
                  <a:pt x="229808" y="742998"/>
                  <a:pt x="225456" y="739775"/>
                  <a:pt x="225193" y="738956"/>
                </a:cubicBezTo>
                <a:lnTo>
                  <a:pt x="22505" y="536109"/>
                </a:lnTo>
                <a:cubicBezTo>
                  <a:pt x="6878" y="519403"/>
                  <a:pt x="-610" y="504038"/>
                  <a:pt x="39" y="490016"/>
                </a:cubicBezTo>
                <a:cubicBezTo>
                  <a:pt x="688" y="475994"/>
                  <a:pt x="4091" y="464717"/>
                  <a:pt x="10248" y="456185"/>
                </a:cubicBezTo>
                <a:cubicBezTo>
                  <a:pt x="16405" y="447654"/>
                  <a:pt x="19932" y="443271"/>
                  <a:pt x="20830" y="443037"/>
                </a:cubicBezTo>
                <a:lnTo>
                  <a:pt x="454522" y="17334"/>
                </a:lnTo>
                <a:cubicBezTo>
                  <a:pt x="458785" y="13210"/>
                  <a:pt x="463453" y="9948"/>
                  <a:pt x="468525" y="7548"/>
                </a:cubicBezTo>
                <a:cubicBezTo>
                  <a:pt x="473598" y="5147"/>
                  <a:pt x="478729" y="3392"/>
                  <a:pt x="483920" y="2284"/>
                </a:cubicBezTo>
                <a:cubicBezTo>
                  <a:pt x="493562" y="475"/>
                  <a:pt x="506667" y="-259"/>
                  <a:pt x="523235" y="81"/>
                </a:cubicBezTo>
                <a:close/>
              </a:path>
            </a:pathLst>
          </a:custGeom>
          <a:solidFill>
            <a:srgbClr val="18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77" name="Freeform: Shape 24">
            <a:extLst>
              <a:ext uri="{FF2B5EF4-FFF2-40B4-BE49-F238E27FC236}">
                <a16:creationId xmlns:a16="http://schemas.microsoft.com/office/drawing/2014/main" id="{85CC1804-89BE-4730-A952-7A1B0DAC7277}"/>
              </a:ext>
            </a:extLst>
          </p:cNvPr>
          <p:cNvSpPr/>
          <p:nvPr/>
        </p:nvSpPr>
        <p:spPr>
          <a:xfrm>
            <a:off x="4646097" y="6428240"/>
            <a:ext cx="269051" cy="270901"/>
          </a:xfrm>
          <a:custGeom>
            <a:avLst/>
            <a:gdLst/>
            <a:ahLst/>
            <a:cxnLst/>
            <a:rect l="l" t="t" r="r" b="b"/>
            <a:pathLst>
              <a:path w="835393" h="835676">
                <a:moveTo>
                  <a:pt x="424755" y="442660"/>
                </a:moveTo>
                <a:lnTo>
                  <a:pt x="835393" y="442660"/>
                </a:lnTo>
                <a:cubicBezTo>
                  <a:pt x="830274" y="516526"/>
                  <a:pt x="808769" y="582968"/>
                  <a:pt x="770877" y="641985"/>
                </a:cubicBezTo>
                <a:cubicBezTo>
                  <a:pt x="732986" y="701002"/>
                  <a:pt x="683455" y="747840"/>
                  <a:pt x="622286" y="782499"/>
                </a:cubicBezTo>
                <a:cubicBezTo>
                  <a:pt x="561117" y="817158"/>
                  <a:pt x="493057" y="834884"/>
                  <a:pt x="418106" y="835676"/>
                </a:cubicBezTo>
                <a:cubicBezTo>
                  <a:pt x="366337" y="835408"/>
                  <a:pt x="317548" y="826613"/>
                  <a:pt x="271739" y="809293"/>
                </a:cubicBezTo>
                <a:cubicBezTo>
                  <a:pt x="225931" y="791972"/>
                  <a:pt x="184677" y="767736"/>
                  <a:pt x="147978" y="736585"/>
                </a:cubicBezTo>
                <a:close/>
                <a:moveTo>
                  <a:pt x="388837" y="608"/>
                </a:moveTo>
                <a:lnTo>
                  <a:pt x="388837" y="407623"/>
                </a:lnTo>
                <a:lnTo>
                  <a:pt x="111699" y="701929"/>
                </a:lnTo>
                <a:cubicBezTo>
                  <a:pt x="76734" y="664302"/>
                  <a:pt x="49458" y="621313"/>
                  <a:pt x="29869" y="572962"/>
                </a:cubicBezTo>
                <a:cubicBezTo>
                  <a:pt x="10281" y="524612"/>
                  <a:pt x="324" y="472816"/>
                  <a:pt x="0" y="417575"/>
                </a:cubicBezTo>
                <a:cubicBezTo>
                  <a:pt x="778" y="343112"/>
                  <a:pt x="18289" y="275442"/>
                  <a:pt x="52534" y="214565"/>
                </a:cubicBezTo>
                <a:cubicBezTo>
                  <a:pt x="86778" y="153687"/>
                  <a:pt x="133092" y="104256"/>
                  <a:pt x="191475" y="66270"/>
                </a:cubicBezTo>
                <a:cubicBezTo>
                  <a:pt x="249858" y="28284"/>
                  <a:pt x="315645" y="6397"/>
                  <a:pt x="388837" y="608"/>
                </a:cubicBezTo>
                <a:close/>
                <a:moveTo>
                  <a:pt x="439006" y="0"/>
                </a:moveTo>
                <a:cubicBezTo>
                  <a:pt x="510680" y="4214"/>
                  <a:pt x="575540" y="23959"/>
                  <a:pt x="633585" y="59234"/>
                </a:cubicBezTo>
                <a:cubicBezTo>
                  <a:pt x="691629" y="94510"/>
                  <a:pt x="738547" y="140998"/>
                  <a:pt x="774337" y="198699"/>
                </a:cubicBezTo>
                <a:cubicBezTo>
                  <a:pt x="810127" y="256400"/>
                  <a:pt x="830477" y="320995"/>
                  <a:pt x="835388" y="392485"/>
                </a:cubicBezTo>
                <a:lnTo>
                  <a:pt x="439006" y="392485"/>
                </a:lnTo>
                <a:close/>
              </a:path>
            </a:pathLst>
          </a:custGeom>
          <a:solidFill>
            <a:srgbClr val="18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92" name="Freeform: Shape 24">
            <a:extLst>
              <a:ext uri="{FF2B5EF4-FFF2-40B4-BE49-F238E27FC236}">
                <a16:creationId xmlns:a16="http://schemas.microsoft.com/office/drawing/2014/main" id="{313835F9-4A5E-4722-9F15-2AEA07D4D6B6}"/>
              </a:ext>
            </a:extLst>
          </p:cNvPr>
          <p:cNvSpPr/>
          <p:nvPr/>
        </p:nvSpPr>
        <p:spPr>
          <a:xfrm>
            <a:off x="966200" y="4671119"/>
            <a:ext cx="437947" cy="351368"/>
          </a:xfrm>
          <a:custGeom>
            <a:avLst/>
            <a:gdLst/>
            <a:ahLst/>
            <a:cxnLst/>
            <a:rect l="l" t="t" r="r" b="b"/>
            <a:pathLst>
              <a:path w="725803" h="578536">
                <a:moveTo>
                  <a:pt x="363627" y="116584"/>
                </a:moveTo>
                <a:lnTo>
                  <a:pt x="621658" y="331068"/>
                </a:lnTo>
                <a:cubicBezTo>
                  <a:pt x="621949" y="331644"/>
                  <a:pt x="622096" y="332540"/>
                  <a:pt x="622098" y="333758"/>
                </a:cubicBezTo>
                <a:lnTo>
                  <a:pt x="621206" y="549842"/>
                </a:lnTo>
                <a:cubicBezTo>
                  <a:pt x="621178" y="557638"/>
                  <a:pt x="618287" y="564375"/>
                  <a:pt x="612533" y="570054"/>
                </a:cubicBezTo>
                <a:cubicBezTo>
                  <a:pt x="606827" y="575741"/>
                  <a:pt x="600073" y="578569"/>
                  <a:pt x="592272" y="578536"/>
                </a:cubicBezTo>
                <a:lnTo>
                  <a:pt x="419401" y="577823"/>
                </a:lnTo>
                <a:lnTo>
                  <a:pt x="420115" y="404947"/>
                </a:lnTo>
                <a:lnTo>
                  <a:pt x="304828" y="404471"/>
                </a:lnTo>
                <a:lnTo>
                  <a:pt x="304114" y="577348"/>
                </a:lnTo>
                <a:lnTo>
                  <a:pt x="131220" y="576634"/>
                </a:lnTo>
                <a:cubicBezTo>
                  <a:pt x="123423" y="576606"/>
                  <a:pt x="116685" y="573715"/>
                  <a:pt x="111006" y="567962"/>
                </a:cubicBezTo>
                <a:cubicBezTo>
                  <a:pt x="105327" y="562244"/>
                  <a:pt x="102507" y="555491"/>
                  <a:pt x="102547" y="547703"/>
                </a:cubicBezTo>
                <a:lnTo>
                  <a:pt x="103439" y="331620"/>
                </a:lnTo>
                <a:cubicBezTo>
                  <a:pt x="103441" y="331299"/>
                  <a:pt x="103514" y="330847"/>
                  <a:pt x="103659" y="330266"/>
                </a:cubicBezTo>
                <a:cubicBezTo>
                  <a:pt x="103817" y="329668"/>
                  <a:pt x="103890" y="329224"/>
                  <a:pt x="103879" y="328934"/>
                </a:cubicBezTo>
                <a:close/>
                <a:moveTo>
                  <a:pt x="364131" y="1"/>
                </a:moveTo>
                <a:cubicBezTo>
                  <a:pt x="377333" y="67"/>
                  <a:pt x="388723" y="4016"/>
                  <a:pt x="398299" y="11848"/>
                </a:cubicBezTo>
                <a:lnTo>
                  <a:pt x="507758" y="104140"/>
                </a:lnTo>
                <a:lnTo>
                  <a:pt x="508120" y="16345"/>
                </a:lnTo>
                <a:cubicBezTo>
                  <a:pt x="508137" y="12145"/>
                  <a:pt x="509508" y="8701"/>
                  <a:pt x="512232" y="6012"/>
                </a:cubicBezTo>
                <a:cubicBezTo>
                  <a:pt x="514931" y="3331"/>
                  <a:pt x="518387" y="1997"/>
                  <a:pt x="522599" y="2010"/>
                </a:cubicBezTo>
                <a:lnTo>
                  <a:pt x="609022" y="2367"/>
                </a:lnTo>
                <a:cubicBezTo>
                  <a:pt x="613230" y="2389"/>
                  <a:pt x="616683" y="3752"/>
                  <a:pt x="619381" y="6455"/>
                </a:cubicBezTo>
                <a:cubicBezTo>
                  <a:pt x="622063" y="9167"/>
                  <a:pt x="623397" y="12623"/>
                  <a:pt x="623384" y="16822"/>
                </a:cubicBezTo>
                <a:lnTo>
                  <a:pt x="622625" y="200500"/>
                </a:lnTo>
                <a:lnTo>
                  <a:pt x="720869" y="282848"/>
                </a:lnTo>
                <a:lnTo>
                  <a:pt x="725803" y="292528"/>
                </a:lnTo>
                <a:lnTo>
                  <a:pt x="722618" y="303102"/>
                </a:lnTo>
                <a:lnTo>
                  <a:pt x="694569" y="336296"/>
                </a:lnTo>
                <a:cubicBezTo>
                  <a:pt x="692134" y="339003"/>
                  <a:pt x="688978" y="340648"/>
                  <a:pt x="685101" y="341230"/>
                </a:cubicBezTo>
                <a:lnTo>
                  <a:pt x="683721" y="341225"/>
                </a:lnTo>
                <a:cubicBezTo>
                  <a:pt x="679835" y="341213"/>
                  <a:pt x="676691" y="340145"/>
                  <a:pt x="674288" y="338022"/>
                </a:cubicBezTo>
                <a:lnTo>
                  <a:pt x="363788" y="76970"/>
                </a:lnTo>
                <a:lnTo>
                  <a:pt x="51192" y="335452"/>
                </a:lnTo>
                <a:cubicBezTo>
                  <a:pt x="47585" y="337836"/>
                  <a:pt x="43972" y="338876"/>
                  <a:pt x="40353" y="338571"/>
                </a:cubicBezTo>
                <a:cubicBezTo>
                  <a:pt x="36468" y="337956"/>
                  <a:pt x="33326" y="336286"/>
                  <a:pt x="30927" y="333559"/>
                </a:cubicBezTo>
                <a:lnTo>
                  <a:pt x="3177" y="300159"/>
                </a:lnTo>
                <a:cubicBezTo>
                  <a:pt x="778" y="297123"/>
                  <a:pt x="-262" y="293581"/>
                  <a:pt x="56" y="289534"/>
                </a:cubicBezTo>
                <a:cubicBezTo>
                  <a:pt x="359" y="285494"/>
                  <a:pt x="2014" y="282281"/>
                  <a:pt x="5022" y="279895"/>
                </a:cubicBezTo>
                <a:lnTo>
                  <a:pt x="329889" y="11566"/>
                </a:lnTo>
                <a:cubicBezTo>
                  <a:pt x="339511" y="3813"/>
                  <a:pt x="350925" y="-42"/>
                  <a:pt x="3641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/>
            <a:endParaRPr lang="en-US"/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DA31C6A1-E94B-9443-A748-9B24F5C0110F}"/>
              </a:ext>
            </a:extLst>
          </p:cNvPr>
          <p:cNvSpPr txBox="1"/>
          <p:nvPr/>
        </p:nvSpPr>
        <p:spPr>
          <a:xfrm>
            <a:off x="433600" y="7919393"/>
            <a:ext cx="3824444" cy="14892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3781" tIns="46890" rIns="93781" bIns="46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10"/>
              </a:spcAft>
            </a:pPr>
            <a:r>
              <a:rPr lang="en-US" sz="1200" dirty="0">
                <a:solidFill>
                  <a:srgbClr val="183A65"/>
                </a:solidFill>
                <a:latin typeface="Century Gothic"/>
                <a:ea typeface="ＭＳ 明朝"/>
                <a:cs typeface="Century Gothic"/>
              </a:rPr>
              <a:t>950 Island Highway, Campbell River V9W 2C3</a:t>
            </a:r>
          </a:p>
          <a:p>
            <a:pPr algn="ctr">
              <a:spcAft>
                <a:spcPts val="410"/>
              </a:spcAft>
            </a:pPr>
            <a:r>
              <a:rPr lang="en-US" sz="1200" dirty="0">
                <a:solidFill>
                  <a:srgbClr val="183A65"/>
                </a:solidFill>
                <a:latin typeface="Century Gothic"/>
                <a:ea typeface="ＭＳ 明朝"/>
                <a:cs typeface="Century Gothic"/>
              </a:rPr>
              <a:t>Office 250.286.1187 Email </a:t>
            </a:r>
            <a:r>
              <a:rPr lang="en-US" sz="1200" dirty="0">
                <a:solidFill>
                  <a:srgbClr val="183A65"/>
                </a:solidFill>
                <a:latin typeface="Century Gothic"/>
                <a:ea typeface="ＭＳ 明朝"/>
                <a:cs typeface="Century Gothic"/>
                <a:hlinkClick r:id="rId4"/>
              </a:rPr>
              <a:t>info@checkrealty.ca</a:t>
            </a:r>
            <a:endParaRPr lang="en-US" sz="1200" dirty="0">
              <a:solidFill>
                <a:srgbClr val="183A65"/>
              </a:solidFill>
              <a:latin typeface="Century Gothic"/>
              <a:ea typeface="ＭＳ 明朝"/>
              <a:cs typeface="Century Gothic"/>
            </a:endParaRPr>
          </a:p>
          <a:p>
            <a:pPr algn="ctr">
              <a:spcAft>
                <a:spcPts val="410"/>
              </a:spcAft>
            </a:pPr>
            <a:endParaRPr lang="en-US" sz="1000" dirty="0">
              <a:solidFill>
                <a:srgbClr val="183A65"/>
              </a:solidFill>
              <a:latin typeface="Century Gothic"/>
              <a:ea typeface="ＭＳ 明朝"/>
              <a:cs typeface="Century Gothic"/>
              <a:hlinkClick r:id="rId5"/>
            </a:endParaRPr>
          </a:p>
          <a:p>
            <a:pPr algn="ctr">
              <a:spcAft>
                <a:spcPts val="410"/>
              </a:spcAft>
            </a:pPr>
            <a:r>
              <a:rPr lang="en-US" b="1" dirty="0">
                <a:solidFill>
                  <a:srgbClr val="183A65"/>
                </a:solidFill>
                <a:latin typeface="Century Gothic"/>
                <a:ea typeface="ＭＳ 明朝"/>
                <a:cs typeface="Century Gothic"/>
                <a:hlinkClick r:id="rId5"/>
              </a:rPr>
              <a:t>http://remaxcheckrealty.ca</a:t>
            </a:r>
            <a:endParaRPr lang="en-US" b="1" dirty="0">
              <a:solidFill>
                <a:srgbClr val="183A65"/>
              </a:solidFill>
              <a:latin typeface="Century Gothic"/>
              <a:ea typeface="ＭＳ 明朝"/>
              <a:cs typeface="Century Gothic"/>
            </a:endParaRPr>
          </a:p>
          <a:p>
            <a:pPr algn="ctr">
              <a:spcAft>
                <a:spcPts val="410"/>
              </a:spcAft>
            </a:pPr>
            <a:endParaRPr lang="en-US" sz="1000" dirty="0">
              <a:solidFill>
                <a:srgbClr val="183A65"/>
              </a:solidFill>
              <a:latin typeface="Century Gothic"/>
              <a:ea typeface="ＭＳ 明朝"/>
              <a:cs typeface="Century Gothic"/>
            </a:endParaRPr>
          </a:p>
          <a:p>
            <a:pPr algn="ctr">
              <a:spcAft>
                <a:spcPts val="410"/>
              </a:spcAft>
            </a:pPr>
            <a:r>
              <a:rPr lang="en-US" sz="1200" dirty="0">
                <a:solidFill>
                  <a:srgbClr val="183A65"/>
                </a:solidFill>
                <a:latin typeface="Century Gothic"/>
                <a:ea typeface="ＭＳ 明朝"/>
                <a:cs typeface="Century Gothic"/>
              </a:rPr>
              <a:t>#remaxcheckrealty @remaxcheckrealty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4E11D4B-BD99-4747-AC3E-181A6C63F10F}"/>
              </a:ext>
            </a:extLst>
          </p:cNvPr>
          <p:cNvSpPr txBox="1"/>
          <p:nvPr/>
        </p:nvSpPr>
        <p:spPr>
          <a:xfrm>
            <a:off x="4923381" y="9331104"/>
            <a:ext cx="2216103" cy="371695"/>
          </a:xfrm>
          <a:prstGeom prst="rect">
            <a:avLst/>
          </a:prstGeom>
          <a:noFill/>
        </p:spPr>
        <p:txBody>
          <a:bodyPr wrap="square" lIns="93781" tIns="46890" rIns="93781" bIns="46890" rtlCol="0">
            <a:spAutoFit/>
          </a:bodyPr>
          <a:lstStyle/>
          <a:p>
            <a:r>
              <a:rPr lang="en-US" sz="800" dirty="0">
                <a:solidFill>
                  <a:srgbClr val="183A65"/>
                </a:solidFill>
                <a:latin typeface="Century Gothic"/>
                <a:cs typeface="Century Gothic"/>
              </a:rPr>
              <a:t>Independently Owner and Operated</a:t>
            </a:r>
          </a:p>
          <a:p>
            <a:endParaRPr lang="en-US" sz="1000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E3B20665-10C2-1F40-C83F-F681A0F1A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083" y="7942036"/>
            <a:ext cx="3086095" cy="133567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477E0701-BA27-065C-56EA-A9DE21261FB5}"/>
              </a:ext>
            </a:extLst>
          </p:cNvPr>
          <p:cNvSpPr txBox="1"/>
          <p:nvPr/>
        </p:nvSpPr>
        <p:spPr>
          <a:xfrm>
            <a:off x="3918155" y="5694337"/>
            <a:ext cx="1646993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17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E2538E-C742-69CB-DF6E-7B4E2562A9AE}"/>
              </a:ext>
            </a:extLst>
          </p:cNvPr>
          <p:cNvSpPr txBox="1"/>
          <p:nvPr/>
        </p:nvSpPr>
        <p:spPr>
          <a:xfrm>
            <a:off x="2124637" y="5694337"/>
            <a:ext cx="1671862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107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C335FC-5BC8-A851-81A5-53EBAA747EEB}"/>
              </a:ext>
            </a:extLst>
          </p:cNvPr>
          <p:cNvSpPr txBox="1"/>
          <p:nvPr/>
        </p:nvSpPr>
        <p:spPr>
          <a:xfrm>
            <a:off x="364145" y="5694337"/>
            <a:ext cx="1634442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48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CB0027-9638-1CF3-23F5-DC5616A945C0}"/>
              </a:ext>
            </a:extLst>
          </p:cNvPr>
          <p:cNvSpPr txBox="1"/>
          <p:nvPr/>
        </p:nvSpPr>
        <p:spPr>
          <a:xfrm>
            <a:off x="2119432" y="7186461"/>
            <a:ext cx="1667566" cy="459357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17365D"/>
                </a:solidFill>
                <a:latin typeface="Century Gothic"/>
                <a:cs typeface="Century Gothic"/>
              </a:rPr>
              <a:t>Active Listings / </a:t>
            </a:r>
            <a:r>
              <a:rPr lang="en-US" sz="1200" dirty="0" err="1">
                <a:solidFill>
                  <a:srgbClr val="17365D"/>
                </a:solidFill>
                <a:latin typeface="Century Gothic"/>
                <a:cs typeface="Century Gothic"/>
              </a:rPr>
              <a:t>Solds</a:t>
            </a:r>
            <a:r>
              <a:rPr lang="en-US" sz="1200" dirty="0">
                <a:solidFill>
                  <a:srgbClr val="17365D"/>
                </a:solidFill>
                <a:latin typeface="Century Gothic"/>
                <a:cs typeface="Century Gothic"/>
              </a:rPr>
              <a:t> this month</a:t>
            </a:r>
            <a:endParaRPr lang="en-US" sz="900" dirty="0">
              <a:solidFill>
                <a:srgbClr val="17365D"/>
              </a:solidFill>
              <a:latin typeface="Century Gothic"/>
              <a:cs typeface="Century Gothic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F45869-360D-5B7A-D62D-55FBEA035DD3}"/>
              </a:ext>
            </a:extLst>
          </p:cNvPr>
          <p:cNvSpPr txBox="1"/>
          <p:nvPr/>
        </p:nvSpPr>
        <p:spPr>
          <a:xfrm>
            <a:off x="3918154" y="7214500"/>
            <a:ext cx="1646993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17365D"/>
                </a:solidFill>
                <a:latin typeface="Century Gothic"/>
                <a:cs typeface="Century Gothic"/>
              </a:rPr>
              <a:t>96.80% </a:t>
            </a:r>
          </a:p>
          <a:p>
            <a:pPr algn="ctr"/>
            <a:r>
              <a:rPr lang="en-US" sz="900" dirty="0">
                <a:solidFill>
                  <a:srgbClr val="17365D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F4439F-FCF7-8248-0E88-8D62F6DF699C}"/>
              </a:ext>
            </a:extLst>
          </p:cNvPr>
          <p:cNvSpPr txBox="1"/>
          <p:nvPr/>
        </p:nvSpPr>
        <p:spPr>
          <a:xfrm>
            <a:off x="5701477" y="7226171"/>
            <a:ext cx="1636714" cy="413190"/>
          </a:xfrm>
          <a:prstGeom prst="rect">
            <a:avLst/>
          </a:prstGeom>
          <a:noFill/>
        </p:spPr>
        <p:txBody>
          <a:bodyPr wrap="square" lIns="89154" tIns="44577" rIns="89154" bIns="44577" rtlCol="0">
            <a:spAutoFit/>
          </a:bodyPr>
          <a:lstStyle/>
          <a:p>
            <a:pPr algn="ctr"/>
            <a:r>
              <a:rPr lang="en-US" sz="1200" dirty="0">
                <a:solidFill>
                  <a:srgbClr val="17365D"/>
                </a:solidFill>
                <a:latin typeface="Century Gothic"/>
                <a:cs typeface="Century Gothic"/>
              </a:rPr>
              <a:t>35.42%</a:t>
            </a:r>
          </a:p>
          <a:p>
            <a:pPr algn="ctr"/>
            <a:r>
              <a:rPr lang="en-US" sz="900" dirty="0">
                <a:solidFill>
                  <a:srgbClr val="17365D"/>
                </a:solidFill>
                <a:latin typeface="Century Gothic"/>
                <a:cs typeface="Century Gothic"/>
              </a:rPr>
              <a:t>This month last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87CA9-1405-6DEA-AABC-EF3C760D7E5A}"/>
              </a:ext>
            </a:extLst>
          </p:cNvPr>
          <p:cNvSpPr txBox="1"/>
          <p:nvPr/>
        </p:nvSpPr>
        <p:spPr>
          <a:xfrm>
            <a:off x="-10542" y="9618961"/>
            <a:ext cx="4350002" cy="617916"/>
          </a:xfrm>
          <a:prstGeom prst="rect">
            <a:avLst/>
          </a:prstGeom>
          <a:noFill/>
        </p:spPr>
        <p:txBody>
          <a:bodyPr wrap="square" lIns="93781" tIns="46890" rIns="93781" bIns="4689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YOUR UNFAIR ADVANTAGE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724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F07865-05C8-2249-82D6-E848AB98102E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145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Century Gothic</vt:lpstr>
      <vt:lpstr>Office Theme</vt:lpstr>
      <vt:lpstr>PowerPoint Presentation</vt:lpstr>
    </vt:vector>
  </TitlesOfParts>
  <Company>Nakajima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</dc:creator>
  <cp:lastModifiedBy>Erika Haley</cp:lastModifiedBy>
  <cp:revision>98</cp:revision>
  <cp:lastPrinted>2022-07-10T20:55:47Z</cp:lastPrinted>
  <dcterms:created xsi:type="dcterms:W3CDTF">2017-08-25T01:37:30Z</dcterms:created>
  <dcterms:modified xsi:type="dcterms:W3CDTF">2024-02-01T18:22:30Z</dcterms:modified>
</cp:coreProperties>
</file>