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81" r:id="rId2"/>
    <p:sldId id="256" r:id="rId3"/>
    <p:sldId id="265" r:id="rId4"/>
    <p:sldId id="266" r:id="rId5"/>
    <p:sldId id="278" r:id="rId6"/>
    <p:sldId id="270" r:id="rId7"/>
    <p:sldId id="271" r:id="rId8"/>
    <p:sldId id="276" r:id="rId9"/>
    <p:sldId id="267" r:id="rId10"/>
    <p:sldId id="272" r:id="rId11"/>
    <p:sldId id="258" r:id="rId12"/>
    <p:sldId id="264" r:id="rId13"/>
    <p:sldId id="280" r:id="rId14"/>
    <p:sldId id="259" r:id="rId15"/>
    <p:sldId id="268" r:id="rId16"/>
    <p:sldId id="277" r:id="rId17"/>
    <p:sldId id="269" r:id="rId18"/>
    <p:sldId id="273" r:id="rId19"/>
    <p:sldId id="274" r:id="rId20"/>
    <p:sldId id="275" r:id="rId21"/>
    <p:sldId id="279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77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108" y="7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143E6-EF27-0745-852B-DA7D273CFCFF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E2AF30-7485-CE4D-9FA9-1DC3A63EB0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69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most of your customers are not looking for you on a computer.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 70% are searching from a mobile device and your website looks awful on mobile!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2AF30-7485-CE4D-9FA9-1DC3A63EB08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most of your customers are not looking for you on a computer.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 70% are searching from a mobile device and your website looks awful on mobile!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2AF30-7485-CE4D-9FA9-1DC3A63EB08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593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9F6-84A2-2644-8DA9-176CCAB0A354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2A998-5132-4542-9E1A-A5E8D9ED7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79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9F6-84A2-2644-8DA9-176CCAB0A354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2A998-5132-4542-9E1A-A5E8D9ED7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95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9F6-84A2-2644-8DA9-176CCAB0A354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2A998-5132-4542-9E1A-A5E8D9ED7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528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9F6-84A2-2644-8DA9-176CCAB0A354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2A998-5132-4542-9E1A-A5E8D9ED7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506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9F6-84A2-2644-8DA9-176CCAB0A354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2A998-5132-4542-9E1A-A5E8D9ED7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48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9F6-84A2-2644-8DA9-176CCAB0A354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2A998-5132-4542-9E1A-A5E8D9ED7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3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9F6-84A2-2644-8DA9-176CCAB0A354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2A998-5132-4542-9E1A-A5E8D9ED7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209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9F6-84A2-2644-8DA9-176CCAB0A354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2A998-5132-4542-9E1A-A5E8D9ED7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985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9F6-84A2-2644-8DA9-176CCAB0A354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2A998-5132-4542-9E1A-A5E8D9ED7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026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9F6-84A2-2644-8DA9-176CCAB0A354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2A998-5132-4542-9E1A-A5E8D9ED7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969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9F6-84A2-2644-8DA9-176CCAB0A354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2A998-5132-4542-9E1A-A5E8D9ED7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978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99F6-84A2-2644-8DA9-176CCAB0A354}" type="datetimeFigureOut">
              <a:rPr lang="en-US" smtClean="0"/>
              <a:t>7/27/2014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2A998-5132-4542-9E1A-A5E8D9ED70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050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  <a:latin typeface="Bebas Neue"/>
          <a:ea typeface="+mj-ea"/>
          <a:cs typeface="Bebas Neue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1"/>
          </a:solidFill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  <a:latin typeface="Bebas Neue"/>
          <a:ea typeface="+mn-ea"/>
          <a:cs typeface="Bebas Neu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/>
          </a:solidFill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  <a:latin typeface="Bebas Neue"/>
          <a:ea typeface="+mn-ea"/>
          <a:cs typeface="Bebas Neu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  <a:latin typeface="Bebas Neue"/>
          <a:ea typeface="+mn-ea"/>
          <a:cs typeface="Bebas Neu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  <a:latin typeface="Bebas Neue"/>
          <a:ea typeface="+mn-ea"/>
          <a:cs typeface="Bebas Neu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/>
          </a:solidFill>
          <a:effectLst>
            <a:outerShdw blurRad="38100" dist="25400" dir="2700000" algn="tl" rotWithShape="0">
              <a:srgbClr val="000000">
                <a:alpha val="43000"/>
              </a:srgbClr>
            </a:outerShdw>
          </a:effectLst>
          <a:latin typeface="Bebas Neue"/>
          <a:ea typeface="+mn-ea"/>
          <a:cs typeface="Bebas Neu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82221" y="1870322"/>
            <a:ext cx="8590845" cy="1102519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Bebas Neue" panose="020B0606020202050201" pitchFamily="34" charset="0"/>
              </a:rPr>
              <a:t>20 Copy &amp; Paste Text Animations</a:t>
            </a:r>
            <a:endParaRPr lang="en-US" sz="6000" dirty="0">
              <a:latin typeface="Bebas Neue" panose="020B0606020202050201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4840" y="1113966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5400" dirty="0" err="1" smtClean="0">
                <a:latin typeface="Bebas Neue" panose="020B0606020202050201" pitchFamily="34" charset="0"/>
              </a:rPr>
              <a:t>Powerpoint</a:t>
            </a:r>
            <a:r>
              <a:rPr lang="en-US" sz="5400" dirty="0" smtClean="0">
                <a:latin typeface="Bebas Neue" panose="020B0606020202050201" pitchFamily="34" charset="0"/>
              </a:rPr>
              <a:t> animation swipe file</a:t>
            </a:r>
            <a:endParaRPr lang="en-US" sz="5400" dirty="0">
              <a:latin typeface="Bebas Neue" panose="020B0606020202050201" pitchFamily="34" charset="0"/>
            </a:endParaRPr>
          </a:p>
        </p:txBody>
      </p:sp>
      <p:pic>
        <p:nvPicPr>
          <p:cNvPr id="6" name="ReadyForThe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35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6899" y="277682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85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xit" presetSubtype="4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1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grpId="0" nodeType="withEffect" p14:presetBounceEnd="100000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 p14:bounceEnd="100000">
                                          <p:cBhvr>
                                            <p:cTn id="20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42" presetClass="exit" presetSubtype="0" fill="hold" grpId="2" nodeType="withEffect">
                                      <p:stCondLst>
                                        <p:cond delay="4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9394" numSld="999" showWhenStopped="0">
                    <p:cTn id="2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4" grpId="0"/>
          <p:bldP spid="4" grpId="1"/>
          <p:bldP spid="4" grpId="2"/>
          <p:bldP spid="5" grpId="0"/>
          <p:bldP spid="5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xit" presetSubtype="4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1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20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42" presetClass="exit" presetSubtype="0" fill="hold" grpId="2" nodeType="withEffect">
                                      <p:stCondLst>
                                        <p:cond delay="4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9394" numSld="999" showWhenStopped="0">
                    <p:cTn id="2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4" grpId="0"/>
          <p:bldP spid="4" grpId="1"/>
          <p:bldP spid="4" grpId="2"/>
          <p:bldP spid="5" grpId="0"/>
          <p:bldP spid="5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235201" y="677332"/>
            <a:ext cx="13384915" cy="3341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13800" dirty="0" smtClean="0">
                <a:latin typeface="Bebas Neue" panose="020B0606020202050201" pitchFamily="34" charset="0"/>
              </a:rPr>
              <a:t>TEXT animation #9</a:t>
            </a:r>
            <a:endParaRPr lang="en-US" sz="138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353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grpId="0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6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2" presetClass="exit" presetSubtype="4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2" presetClass="exit" presetSubtype="4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4340" y="2689182"/>
            <a:ext cx="7772400" cy="1102519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en-US" sz="6000" dirty="0" smtClean="0"/>
              <a:t>Text animation #10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53252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4" presetClass="path" presetSubtype="0" accel="50000" fill="hold" grpId="1" nodeType="withEffect" p14:presetBounceEnd="1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8.33333E-7 1.7284E-6 L 0.00052 -0.45216 " pathEditMode="relative" rAng="0" ptsTypes="AA" p14:bounceEnd="12000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-2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4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2" grpId="2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4" presetClass="path" presetSubtype="0" ac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8.33333E-7 1.7284E-6 L 0.00052 -0.45216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-226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4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2" grpId="2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047749" y="1686326"/>
            <a:ext cx="11182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bas Neue" panose="020B0606020202050201" pitchFamily="34" charset="0"/>
              </a:rPr>
              <a:t>Text animation #11</a:t>
            </a:r>
            <a:endParaRPr lang="en-IE" sz="6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56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6" presetClass="emph" presetSubtype="0" fill="hold" grpId="4" nodeType="after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5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4" grpId="1" build="allAtOnce"/>
      <p:bldP spid="4" grpId="2" build="allAtOnce"/>
      <p:bldP spid="4" grpId="3" build="allAtOnce"/>
      <p:bldP spid="4" grpId="4" build="allAtOnce"/>
      <p:bldP spid="4" grpId="5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45818" y="1825166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7200" dirty="0" smtClean="0">
                <a:latin typeface="Bebas Neue" panose="020B0606020202050201" pitchFamily="34" charset="0"/>
              </a:rPr>
              <a:t>TEXT animation #12</a:t>
            </a:r>
            <a:endParaRPr lang="en-US" sz="72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48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96296E-6 C 0.06893 2.96296E-6 0.125 0.05586 0.125 0.125 C 0.125 0.19413 0.06893 0.25 -2.22222E-6 0.25 C -0.06892 0.25 -0.125 0.19413 -0.125 0.125 C -0.125 0.05586 -0.06892 2.96296E-6 -2.22222E-6 2.96296E-6 Z " pathEditMode="relative" rAng="0" ptsTypes="AAA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3" dur="1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32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32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320" fill="hold">
                                          <p:stCondLst>
                                            <p:cond delay="9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320" fill="hold">
                                          <p:stCondLst>
                                            <p:cond delay="12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xit" presetSubtype="4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1"/>
          <p:cNvSpPr txBox="1">
            <a:spLocks/>
          </p:cNvSpPr>
          <p:nvPr/>
        </p:nvSpPr>
        <p:spPr>
          <a:xfrm>
            <a:off x="0" y="1254752"/>
            <a:ext cx="9018565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pPr>
              <a:lnSpc>
                <a:spcPct val="70000"/>
              </a:lnSpc>
            </a:pPr>
            <a:r>
              <a:rPr lang="en-US" sz="6000" dirty="0" smtClean="0"/>
              <a:t>Text animation #13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469303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0" presetClass="path" presetSubtype="0" accel="50000" fill="hold" grpId="1" nodeType="withEffect" p14:presetBounceEnd="60000">
                                      <p:stCondLst>
                                        <p:cond delay="10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4.44444E-6 4.07407E-6 L 4.44444E-6 0.48827 " pathEditMode="relative" rAng="0" ptsTypes="AA" p14:bounceEnd="60000">
                                          <p:cBhvr>
                                            <p:cTn id="2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grpId="2" nodeType="withEffect">
                                      <p:stCondLst>
                                        <p:cond delay="17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/>
          <p:bldP spid="50" grpId="1"/>
          <p:bldP spid="50" grpId="2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0" presetClass="path" presetSubtype="0" accel="50000" fill="hold" grpId="1" nodeType="withEffect">
                                      <p:stCondLst>
                                        <p:cond delay="10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4.44444E-6 4.07407E-6 L 4.44444E-6 0.48827 " pathEditMode="relative" rAng="0" ptsTypes="AA">
                                          <p:cBhvr>
                                            <p:cTn id="2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44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grpId="2" nodeType="withEffect">
                                      <p:stCondLst>
                                        <p:cond delay="17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/>
          <p:bldP spid="50" grpId="1"/>
          <p:bldP spid="50" grpId="2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24840" y="562707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7200" dirty="0" smtClean="0">
                <a:latin typeface="Bebas Neue" panose="020B0606020202050201" pitchFamily="34" charset="0"/>
              </a:rPr>
              <a:t>TEXT animation #14</a:t>
            </a:r>
            <a:endParaRPr lang="en-US" sz="72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82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 0.25 E" pathEditMode="relative" ptsTypes="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7" presetClass="exit" presetSubtype="0" fill="hold" grpId="2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939" y="739201"/>
            <a:ext cx="3018775" cy="23429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625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bas Neue"/>
                <a:cs typeface="Bebas Neue"/>
              </a:rPr>
              <a:t>Text</a:t>
            </a:r>
            <a:endParaRPr lang="en-IE" sz="14625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ebas Neue"/>
              <a:cs typeface="Bebas Neu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939" y="2239319"/>
            <a:ext cx="5455596" cy="2008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245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bas Neue"/>
                <a:cs typeface="Bebas Neue"/>
              </a:rPr>
              <a:t>animation</a:t>
            </a:r>
            <a:endParaRPr lang="en-IE" sz="1245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ebas Neue"/>
              <a:cs typeface="Bebas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97357" y="711614"/>
            <a:ext cx="1265090" cy="23852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9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bas Neue"/>
                <a:cs typeface="Bebas Neue"/>
              </a:rPr>
              <a:t>#</a:t>
            </a:r>
            <a:r>
              <a:rPr lang="en-IE" sz="149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bas Neue"/>
                <a:cs typeface="Bebas Neue"/>
              </a:rPr>
              <a:t> </a:t>
            </a:r>
            <a:endParaRPr lang="en-IE" sz="149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ebas Neue"/>
              <a:cs typeface="Bebas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10730" y="681493"/>
            <a:ext cx="200567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50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bas Neue"/>
                <a:cs typeface="Bebas Neue"/>
              </a:rPr>
              <a:t>15 </a:t>
            </a:r>
            <a:endParaRPr lang="en-IE" sz="15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ebas Neue"/>
              <a:cs typeface="Bebas Neue"/>
            </a:endParaRPr>
          </a:p>
        </p:txBody>
      </p:sp>
    </p:spTree>
    <p:extLst>
      <p:ext uri="{BB962C8B-B14F-4D97-AF65-F5344CB8AC3E}">
        <p14:creationId xmlns:p14="http://schemas.microsoft.com/office/powerpoint/2010/main" val="2890124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2301">
        <p:cut/>
      </p:transition>
    </mc:Choice>
    <mc:Fallback>
      <p:transition advTm="2301">
        <p:cut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2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3" presetClass="exit" presetSubtype="1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blinds(horizontal)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xit" presetSubtype="8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3" presetClass="exit" presetSubtype="1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blinds(horizontal)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xit" presetSubtype="2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3" presetClass="exit" presetSubtype="1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blinds(horizontal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3" presetClass="exit" presetSubtype="1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blinds(horizontal)">
                                          <p:cBhvr>
                                            <p:cTn id="4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2" grpId="2"/>
          <p:bldP spid="3" grpId="0"/>
          <p:bldP spid="3" grpId="1"/>
          <p:bldP spid="3" grpId="2"/>
          <p:bldP spid="6" grpId="0"/>
          <p:bldP spid="6" grpId="1"/>
          <p:bldP spid="6" grpId="2"/>
          <p:bldP spid="7" grpId="0"/>
          <p:bldP spid="7" grpId="1"/>
          <p:bldP spid="7" grpId="2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2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3" presetClass="exit" presetSubtype="1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blinds(horizontal)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xit" presetSubtype="8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3" presetClass="exit" presetSubtype="1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blinds(horizontal)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xit" presetSubtype="2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3" presetClass="exit" presetSubtype="1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blinds(horizontal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3" presetClass="exit" presetSubtype="1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blinds(horizontal)">
                                          <p:cBhvr>
                                            <p:cTn id="4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2" grpId="2"/>
          <p:bldP spid="3" grpId="0"/>
          <p:bldP spid="3" grpId="1"/>
          <p:bldP spid="3" grpId="2"/>
          <p:bldP spid="6" grpId="0"/>
          <p:bldP spid="6" grpId="1"/>
          <p:bldP spid="6" grpId="2"/>
          <p:bldP spid="7" grpId="0"/>
          <p:bldP spid="7" grpId="1"/>
          <p:bldP spid="7" grpId="2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1012" objId="4"/>
        <p14:stopEvt time="2301" objId="4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24840" y="1665226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7200" dirty="0" smtClean="0">
                <a:latin typeface="Bebas Neue" panose="020B0606020202050201" pitchFamily="34" charset="0"/>
              </a:rPr>
              <a:t>TEXT animation #16</a:t>
            </a:r>
            <a:endParaRPr lang="en-US" sz="72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59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1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24840" y="1665226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7200" dirty="0" smtClean="0">
                <a:latin typeface="Bebas Neue" panose="020B0606020202050201" pitchFamily="34" charset="0"/>
              </a:rPr>
              <a:t>TEXT animation #17</a:t>
            </a:r>
            <a:endParaRPr lang="en-US" sz="72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07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3" dur="2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580" fill="hold">
                                          <p:stCondLst>
                                            <p:cond delay="5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580" fill="hold">
                                          <p:stCondLst>
                                            <p:cond delay="11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580" fill="hold">
                                          <p:stCondLst>
                                            <p:cond delay="17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580" fill="hold">
                                          <p:stCondLst>
                                            <p:cond delay="23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510086" y="5763507"/>
            <a:ext cx="5313115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pPr algn="l"/>
            <a:r>
              <a:rPr lang="en-US" sz="5400" dirty="0" smtClean="0">
                <a:latin typeface="Bebas Neue" panose="020B0606020202050201" pitchFamily="34" charset="0"/>
              </a:rPr>
              <a:t>TEXT animation #18</a:t>
            </a:r>
            <a:endParaRPr lang="en-US" sz="5400" dirty="0">
              <a:latin typeface="Bebas Neue" panose="020B0606020202050201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510085" y="5048074"/>
            <a:ext cx="5313115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pPr algn="l"/>
            <a:r>
              <a:rPr lang="en-US" sz="5400" dirty="0" smtClean="0">
                <a:latin typeface="Bebas Neue" panose="020B0606020202050201" pitchFamily="34" charset="0"/>
              </a:rPr>
              <a:t>TEXT animation #18</a:t>
            </a:r>
            <a:endParaRPr lang="en-US" sz="5400" dirty="0">
              <a:latin typeface="Bebas Neue" panose="020B0606020202050201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0084" y="4370299"/>
            <a:ext cx="5313115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pPr algn="l"/>
            <a:r>
              <a:rPr lang="en-US" sz="5400" dirty="0" smtClean="0">
                <a:latin typeface="Bebas Neue" panose="020B0606020202050201" pitchFamily="34" charset="0"/>
              </a:rPr>
              <a:t>TEXT animation #18</a:t>
            </a:r>
            <a:endParaRPr lang="en-US" sz="54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77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5.55556E-7 2.22222E-6 L 0.00052 -0.57655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882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52 -0.57655 L -0.24149 -0.57438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1" y="9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5.55556E-7 -2.46914E-7 L 0.00052 -0.5765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882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0052 -0.57654 L -0.24149 -0.57438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1" y="9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5.55556E-7 -1.23457E-7 L 0.00052 -0.57654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882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0.00052 -0.57654 L -0.24149 -0.57438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1" y="9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xit" presetSubtype="8" fill="hold" grpId="3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8" fill="hold" grpId="3" nodeType="withEffect">
                                  <p:stCondLst>
                                    <p:cond delay="1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8" fill="hold" grpId="3" nodeType="withEffect">
                                  <p:stCondLst>
                                    <p:cond delay="1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3" grpId="0"/>
      <p:bldP spid="3" grpId="1"/>
      <p:bldP spid="3" grpId="2"/>
      <p:bldP spid="3" grpId="3"/>
      <p:bldP spid="6" grpId="0"/>
      <p:bldP spid="6" grpId="1"/>
      <p:bldP spid="6" grpId="2"/>
      <p:bldP spid="6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4840" y="1870322"/>
            <a:ext cx="7772400" cy="1102519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Bebas Neue" panose="020B0606020202050201" pitchFamily="34" charset="0"/>
              </a:rPr>
              <a:t>TEXT animation #1</a:t>
            </a:r>
            <a:endParaRPr lang="en-US" sz="60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729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grpId="1" nodeType="withEffect" p14:presetBounceEnd="10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 p14:bounceEnd="100000">
                                          <p:cBhvr>
                                            <p:cTn id="6" dur="2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1"/>
          <p:bldP spid="2" grpId="2"/>
          <p:bldP spid="2" grpId="3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6" dur="2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1"/>
          <p:bldP spid="2" grpId="2"/>
          <p:bldP spid="2" grpId="3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979507" y="1322697"/>
            <a:ext cx="5313115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5400" dirty="0" smtClean="0">
                <a:latin typeface="Bebas Neue" panose="020B0606020202050201" pitchFamily="34" charset="0"/>
              </a:rPr>
              <a:t>TEXT animation #19</a:t>
            </a:r>
            <a:endParaRPr lang="en-US" sz="5400" dirty="0">
              <a:latin typeface="Bebas Neue" panose="020B0606020202050201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002086" y="1897590"/>
            <a:ext cx="5313115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5400" dirty="0" smtClean="0">
                <a:latin typeface="Bebas Neue" panose="020B0606020202050201" pitchFamily="34" charset="0"/>
              </a:rPr>
              <a:t>TEXT animation #19</a:t>
            </a:r>
            <a:endParaRPr lang="en-US" sz="5400" dirty="0">
              <a:latin typeface="Bebas Neue" panose="020B0606020202050201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02086" y="1897590"/>
            <a:ext cx="5313115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5400" dirty="0" smtClean="0">
                <a:latin typeface="Bebas Neue" panose="020B0606020202050201" pitchFamily="34" charset="0"/>
              </a:rPr>
              <a:t>TEXT animation #19</a:t>
            </a:r>
            <a:endParaRPr lang="en-US" sz="54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194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2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E-6 4.07407E-6 L -0.0007 0.12993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grpId="0" nodeType="withEffect" p14:presetBounceEnd="2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4" fill="hold" grpId="1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3" grpId="0"/>
          <p:bldP spid="3" grpId="1"/>
          <p:bldP spid="3" grpId="2"/>
          <p:bldP spid="6" grpId="0"/>
          <p:bldP spid="6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E-6 4.07407E-6 L -0.0007 0.12993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4" fill="hold" grpId="1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3" grpId="0"/>
          <p:bldP spid="3" grpId="1"/>
          <p:bldP spid="3" grpId="2"/>
          <p:bldP spid="6" grpId="0"/>
          <p:bldP spid="6" grpId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24840" y="1665226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7200" dirty="0" smtClean="0">
                <a:latin typeface="Bebas Neue" panose="020B0606020202050201" pitchFamily="34" charset="0"/>
              </a:rPr>
              <a:t>TEXT animation #20</a:t>
            </a:r>
            <a:endParaRPr lang="en-US" sz="7200" dirty="0">
              <a:latin typeface="Bebas Neue" panose="020B0606020202050201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24840" y="2449804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7200" dirty="0" smtClean="0">
                <a:latin typeface="Bebas Neue" panose="020B0606020202050201" pitchFamily="34" charset="0"/>
              </a:rPr>
              <a:t>TEXT animation #20</a:t>
            </a:r>
            <a:endParaRPr lang="en-US" sz="72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27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" presetClass="exit" presetSubtype="1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3" grpId="0"/>
      <p:bldP spid="3" grpId="1"/>
      <p:bldP spid="3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836386" y="2867572"/>
            <a:ext cx="105274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0"/>
              </a:lnSpc>
            </a:pPr>
            <a:r>
              <a:rPr lang="en-IE" sz="60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bas Neue" panose="020B0606020202050201" pitchFamily="34" charset="0"/>
              </a:rPr>
              <a:t>Text animation #2</a:t>
            </a:r>
            <a:endParaRPr lang="en-IE" sz="6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50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042 -0.28611 L -0.24444 -0.18704 L -0.22934 -0.28611 L -0.21337 -0.18704 L -0.19739 -0.28611 L -0.18246 -0.18704 L -0.16649 -0.28611 L -0.15139 -0.18704 L -0.13542 -0.28611 L -0.11944 -0.18704 L -0.10434 -0.28611 L -0.08837 -0.18704 L -0.07344 -0.28611 L -0.05746 -0.18704 L -0.04149 -0.28611 L -0.02639 -0.18704 L -0.01042 -0.28611 " pathEditMode="relative" rAng="0" ptsTypes="AAAAAA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49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xit" presetSubtype="1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5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24840" y="1870322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6000" dirty="0" smtClean="0">
                <a:latin typeface="Bebas Neue" panose="020B0606020202050201" pitchFamily="34" charset="0"/>
              </a:rPr>
              <a:t>TEXT animation #3</a:t>
            </a:r>
            <a:endParaRPr lang="en-US" sz="60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38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361936" y="2302612"/>
            <a:ext cx="526385" cy="5263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649167" y="2229456"/>
            <a:ext cx="4013482" cy="619270"/>
            <a:chOff x="2649167" y="2184966"/>
            <a:chExt cx="4013482" cy="619270"/>
          </a:xfrm>
        </p:grpSpPr>
        <p:sp>
          <p:nvSpPr>
            <p:cNvPr id="8" name="Rectangle 7"/>
            <p:cNvSpPr/>
            <p:nvPr/>
          </p:nvSpPr>
          <p:spPr>
            <a:xfrm>
              <a:off x="2649167" y="2184966"/>
              <a:ext cx="4013482" cy="61130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809763" y="2219461"/>
              <a:ext cx="36922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  <a:latin typeface="Bebas Neue" panose="020B0606020202050201" pitchFamily="34" charset="0"/>
                  <a:cs typeface="Open Sans"/>
                </a:rPr>
                <a:t>Text animation #4</a:t>
              </a:r>
              <a:endParaRPr lang="en-US" sz="3200" dirty="0">
                <a:solidFill>
                  <a:schemeClr val="bg1"/>
                </a:solidFill>
                <a:latin typeface="Bebas Neue" panose="020B0606020202050201" pitchFamily="34" charset="0"/>
                <a:cs typeface="Open Sans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649167" y="2815122"/>
            <a:ext cx="4013482" cy="707886"/>
            <a:chOff x="2649167" y="2159331"/>
            <a:chExt cx="4013482" cy="707886"/>
          </a:xfrm>
        </p:grpSpPr>
        <p:sp>
          <p:nvSpPr>
            <p:cNvPr id="13" name="Rectangle 12"/>
            <p:cNvSpPr/>
            <p:nvPr/>
          </p:nvSpPr>
          <p:spPr>
            <a:xfrm>
              <a:off x="2649167" y="2184966"/>
              <a:ext cx="4013482" cy="611301"/>
            </a:xfrm>
            <a:prstGeom prst="rect">
              <a:avLst/>
            </a:prstGeom>
            <a:solidFill>
              <a:srgbClr val="7E1A7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809763" y="2159331"/>
              <a:ext cx="369228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 smtClean="0">
                  <a:solidFill>
                    <a:schemeClr val="bg1"/>
                  </a:solidFill>
                  <a:latin typeface="Bebas Neue" panose="020B0606020202050201" pitchFamily="34" charset="0"/>
                  <a:cs typeface="Open Sans"/>
                </a:rPr>
                <a:t>Text animation #4</a:t>
              </a:r>
              <a:endParaRPr lang="en-US" sz="4000" dirty="0">
                <a:solidFill>
                  <a:schemeClr val="bg1"/>
                </a:solidFill>
                <a:latin typeface="Bebas Neue" panose="020B0606020202050201" pitchFamily="34" charset="0"/>
                <a:cs typeface="Open Sans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0" y="1804516"/>
            <a:ext cx="9144000" cy="3487623"/>
            <a:chOff x="2649167" y="2161062"/>
            <a:chExt cx="4013482" cy="635205"/>
          </a:xfrm>
        </p:grpSpPr>
        <p:sp>
          <p:nvSpPr>
            <p:cNvPr id="21" name="Rectangle 20"/>
            <p:cNvSpPr/>
            <p:nvPr/>
          </p:nvSpPr>
          <p:spPr>
            <a:xfrm>
              <a:off x="2649167" y="2184966"/>
              <a:ext cx="4013482" cy="61130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48603" y="2161062"/>
              <a:ext cx="3692289" cy="263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ebas Neue" panose="020B0606020202050201" pitchFamily="34" charset="0"/>
                  <a:cs typeface="Open Sans Extrabold"/>
                </a:rPr>
                <a:t>Text Animation #4</a:t>
              </a:r>
              <a:endParaRPr lang="en-US" sz="8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bas Neue" panose="020B0606020202050201" pitchFamily="34" charset="0"/>
                <a:cs typeface="Open Sans Extra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232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8504D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48148E-6 L -0.00173 -0.3129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1564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6.17284E-7 L -0.00295 -0.33735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168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5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24840" y="1665226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7200" dirty="0" smtClean="0">
                <a:latin typeface="Bebas Neue" panose="020B0606020202050201" pitchFamily="34" charset="0"/>
              </a:rPr>
              <a:t>TEXT animation #5</a:t>
            </a:r>
            <a:endParaRPr lang="en-US" sz="72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679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0">
                                          <p:cBhvr additive="base">
                                            <p:cTn id="7" dur="3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0">
                                          <p:cBhvr additive="base">
                                            <p:cTn id="8" dur="3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4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4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24840" y="1665226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7200" dirty="0" smtClean="0">
                <a:latin typeface="Bebas Neue" panose="020B0606020202050201" pitchFamily="34" charset="0"/>
              </a:rPr>
              <a:t>TEXT animation #6</a:t>
            </a:r>
            <a:endParaRPr lang="en-US" sz="72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47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8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4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2" presetClass="exit" presetSubtype="4" fill="hold" grpId="5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4" grpId="3"/>
      <p:bldP spid="4" grpId="4"/>
      <p:bldP spid="4" grpId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038577" y="1593622"/>
            <a:ext cx="9031111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pPr algn="r"/>
            <a:r>
              <a:rPr lang="en-US" sz="19900" dirty="0" smtClean="0">
                <a:latin typeface="Bebas Neue" panose="020B0606020202050201" pitchFamily="34" charset="0"/>
              </a:rPr>
              <a:t>TEXT</a:t>
            </a:r>
            <a:endParaRPr lang="en-US" sz="19900" dirty="0">
              <a:latin typeface="Bebas Neue" panose="020B0606020202050201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065868" y="2905477"/>
            <a:ext cx="7902222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8200" dirty="0" smtClean="0">
                <a:latin typeface="Bebas Neue" panose="020B0606020202050201" pitchFamily="34" charset="0"/>
              </a:rPr>
              <a:t>animation</a:t>
            </a:r>
            <a:endParaRPr lang="en-US" sz="8200" dirty="0">
              <a:latin typeface="Bebas Neue" panose="020B0606020202050201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043281"/>
            <a:ext cx="4997025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30000" dirty="0" smtClean="0">
                <a:latin typeface="Bebas Neue" panose="020B0606020202050201" pitchFamily="34" charset="0"/>
              </a:rPr>
              <a:t>#7</a:t>
            </a:r>
            <a:endParaRPr lang="en-US" sz="300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436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grpId="0" nodeType="withEffect" p14:presetBounceEnd="10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 p14:bounceEnd="100000">
                                          <p:cBhvr>
                                            <p:cTn id="6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1" nodeType="withEffect" p14:presetBounceEnd="10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00000">
                                          <p:cBhvr additive="base">
                                            <p:cTn id="19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00000">
                                          <p:cBhvr additive="base">
                                            <p:cTn id="20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2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Rot by="120000">
                                          <p:cBhvr>
                                            <p:cTn id="29" dur="2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0" dur="580" fill="hold">
                                              <p:stCondLst>
                                                <p:cond delay="58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1" dur="580" fill="hold">
                                              <p:stCondLst>
                                                <p:cond delay="116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580" fill="hold">
                                              <p:stCondLst>
                                                <p:cond delay="174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3" dur="580" fill="hold">
                                              <p:stCondLst>
                                                <p:cond delay="232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2" fill="hold" grpId="2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2" fill="hold" grpId="2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4" grpId="2"/>
          <p:bldP spid="3" grpId="0"/>
          <p:bldP spid="3" grpId="1"/>
          <p:bldP spid="3" grpId="2"/>
          <p:bldP spid="6" grpId="0"/>
          <p:bldP spid="6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6" dur="2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2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Rot by="120000">
                                          <p:cBhvr>
                                            <p:cTn id="29" dur="29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0" dur="580" fill="hold">
                                              <p:stCondLst>
                                                <p:cond delay="58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1" dur="580" fill="hold">
                                              <p:stCondLst>
                                                <p:cond delay="116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580" fill="hold">
                                              <p:stCondLst>
                                                <p:cond delay="174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3" dur="580" fill="hold">
                                              <p:stCondLst>
                                                <p:cond delay="232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2" presetClass="exit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2" fill="hold" grpId="2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2" fill="hold" grpId="2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4" grpId="2"/>
          <p:bldP spid="3" grpId="0"/>
          <p:bldP spid="3" grpId="1"/>
          <p:bldP spid="3" grpId="2"/>
          <p:bldP spid="6" grpId="0"/>
          <p:bldP spid="6" grpId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24840" y="2421581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25400" dir="2700000" algn="tl" rotWithShape="0">
                    <a:srgbClr val="000000">
                      <a:alpha val="43000"/>
                    </a:srgbClr>
                  </a:outerShdw>
                </a:effectLst>
                <a:latin typeface="Bebas Neue"/>
                <a:ea typeface="+mj-ea"/>
                <a:cs typeface="Bebas Neue"/>
              </a:defRPr>
            </a:lvl1pPr>
          </a:lstStyle>
          <a:p>
            <a:r>
              <a:rPr lang="en-US" sz="6000" dirty="0" smtClean="0">
                <a:latin typeface="Bebas Neue" panose="020B0606020202050201" pitchFamily="34" charset="0"/>
              </a:rPr>
              <a:t>TEXT animation #8</a:t>
            </a:r>
            <a:endParaRPr lang="en-US" sz="60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56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animMotion origin="layout" path="M -0.2493 0.1429 L -0.1243 0.1429 C -0.06823 0.1429 0.0007 0.07376 0.0007 0.0179 L 0.0007 -0.1071 " pathEditMode="relative" rAng="0" ptsTypes="AA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  <p:bldP spid="4" grpId="3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148</Words>
  <Application>Microsoft Office PowerPoint</Application>
  <PresentationFormat>On-screen Show (16:9)</PresentationFormat>
  <Paragraphs>42</Paragraphs>
  <Slides>21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Bebas Neue</vt:lpstr>
      <vt:lpstr>Calibri</vt:lpstr>
      <vt:lpstr>Open Sans</vt:lpstr>
      <vt:lpstr>Open Sans Extrabold</vt:lpstr>
      <vt:lpstr>Office Theme</vt:lpstr>
      <vt:lpstr>20 Copy &amp; Paste Text Animations</vt:lpstr>
      <vt:lpstr>TEXT animation #1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Text animation #10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DID YOU KNOW?</dc:title>
  <dc:creator>Tracey  Meagher</dc:creator>
  <cp:lastModifiedBy>traceymeagher</cp:lastModifiedBy>
  <cp:revision>27</cp:revision>
  <dcterms:created xsi:type="dcterms:W3CDTF">2013-12-15T15:27:00Z</dcterms:created>
  <dcterms:modified xsi:type="dcterms:W3CDTF">2014-07-28T10:38:57Z</dcterms:modified>
</cp:coreProperties>
</file>