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  <p:sldId id="258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8BC3"/>
    <a:srgbClr val="E8BB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4" autoAdjust="0"/>
    <p:restoredTop sz="94660"/>
  </p:normalViewPr>
  <p:slideViewPr>
    <p:cSldViewPr snapToGrid="0" snapToObjects="1">
      <p:cViewPr>
        <p:scale>
          <a:sx n="99" d="100"/>
          <a:sy n="99" d="100"/>
        </p:scale>
        <p:origin x="-2808" y="-64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9D7-7D2B-E14A-BEEF-C3BF48CFAD1D}" type="datetimeFigureOut">
              <a:rPr lang="en-US" smtClean="0"/>
              <a:t>11/10/2013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5FC19-4D1D-664D-95F3-737F4D40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9D7-7D2B-E14A-BEEF-C3BF48CFAD1D}" type="datetimeFigureOut">
              <a:rPr lang="en-US" smtClean="0"/>
              <a:t>11/10/2013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5FC19-4D1D-664D-95F3-737F4D40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028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9D7-7D2B-E14A-BEEF-C3BF48CFAD1D}" type="datetimeFigureOut">
              <a:rPr lang="en-US" smtClean="0"/>
              <a:t>11/10/2013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5FC19-4D1D-664D-95F3-737F4D40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846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9D7-7D2B-E14A-BEEF-C3BF48CFAD1D}" type="datetimeFigureOut">
              <a:rPr lang="en-US" smtClean="0"/>
              <a:t>11/10/2013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5FC19-4D1D-664D-95F3-737F4D40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06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9D7-7D2B-E14A-BEEF-C3BF48CFAD1D}" type="datetimeFigureOut">
              <a:rPr lang="en-US" smtClean="0"/>
              <a:t>11/10/2013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5FC19-4D1D-664D-95F3-737F4D40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361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9D7-7D2B-E14A-BEEF-C3BF48CFAD1D}" type="datetimeFigureOut">
              <a:rPr lang="en-US" smtClean="0"/>
              <a:t>11/10/2013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5FC19-4D1D-664D-95F3-737F4D40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09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9D7-7D2B-E14A-BEEF-C3BF48CFAD1D}" type="datetimeFigureOut">
              <a:rPr lang="en-US" smtClean="0"/>
              <a:t>11/10/2013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5FC19-4D1D-664D-95F3-737F4D40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598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9D7-7D2B-E14A-BEEF-C3BF48CFAD1D}" type="datetimeFigureOut">
              <a:rPr lang="en-US" smtClean="0"/>
              <a:t>11/10/2013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5FC19-4D1D-664D-95F3-737F4D40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355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9D7-7D2B-E14A-BEEF-C3BF48CFAD1D}" type="datetimeFigureOut">
              <a:rPr lang="en-US" smtClean="0"/>
              <a:t>11/10/2013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5FC19-4D1D-664D-95F3-737F4D40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828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9D7-7D2B-E14A-BEEF-C3BF48CFAD1D}" type="datetimeFigureOut">
              <a:rPr lang="en-US" smtClean="0"/>
              <a:t>11/10/2013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5FC19-4D1D-664D-95F3-737F4D40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379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69D7-7D2B-E14A-BEEF-C3BF48CFAD1D}" type="datetimeFigureOut">
              <a:rPr lang="en-US" smtClean="0"/>
              <a:t>11/10/2013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5FC19-4D1D-664D-95F3-737F4D40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77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BB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B69D7-7D2B-E14A-BEEF-C3BF48CFAD1D}" type="datetimeFigureOut">
              <a:rPr lang="en-US" smtClean="0"/>
              <a:t>11/10/2013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5FC19-4D1D-664D-95F3-737F4D40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069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peechbubble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7667" flipH="1">
            <a:off x="-203812" y="412792"/>
            <a:ext cx="7964255" cy="305134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rot="458567">
            <a:off x="504681" y="995586"/>
            <a:ext cx="50440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halkboard"/>
                <a:cs typeface="Chalkboard"/>
              </a:rPr>
              <a:t>Hey, aren’t you forgetting something ….?</a:t>
            </a:r>
            <a:endParaRPr lang="en-US" sz="3200" dirty="0">
              <a:latin typeface="Chalkboard"/>
              <a:cs typeface="Chalkboard"/>
            </a:endParaRPr>
          </a:p>
        </p:txBody>
      </p:sp>
      <p:pic>
        <p:nvPicPr>
          <p:cNvPr id="3" name="Picture 2" descr="monster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69870">
            <a:off x="5615056" y="1350176"/>
            <a:ext cx="4469029" cy="531769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638635" y="2426533"/>
            <a:ext cx="1743364" cy="1291103"/>
            <a:chOff x="6638635" y="2426533"/>
            <a:chExt cx="1743364" cy="1291103"/>
          </a:xfrm>
        </p:grpSpPr>
        <p:sp>
          <p:nvSpPr>
            <p:cNvPr id="6" name="Oval 5"/>
            <p:cNvSpPr/>
            <p:nvPr/>
          </p:nvSpPr>
          <p:spPr>
            <a:xfrm>
              <a:off x="6638635" y="2955636"/>
              <a:ext cx="762000" cy="762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7755790" y="2426533"/>
              <a:ext cx="626209" cy="62620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 descr="monster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8192">
            <a:off x="-1203309" y="1545959"/>
            <a:ext cx="3933319" cy="5909127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 rot="2277868">
            <a:off x="620456" y="2774316"/>
            <a:ext cx="2089878" cy="1169678"/>
            <a:chOff x="6852370" y="3061677"/>
            <a:chExt cx="1080920" cy="604977"/>
          </a:xfrm>
        </p:grpSpPr>
        <p:sp>
          <p:nvSpPr>
            <p:cNvPr id="13" name="Oval 12"/>
            <p:cNvSpPr/>
            <p:nvPr/>
          </p:nvSpPr>
          <p:spPr>
            <a:xfrm>
              <a:off x="6852370" y="3096447"/>
              <a:ext cx="570207" cy="57020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7363083" y="3061677"/>
              <a:ext cx="570207" cy="57020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90868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0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onster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43" y="2193871"/>
            <a:ext cx="2478891" cy="2949629"/>
          </a:xfrm>
          <a:prstGeom prst="rect">
            <a:avLst/>
          </a:prstGeom>
        </p:spPr>
      </p:pic>
      <p:pic>
        <p:nvPicPr>
          <p:cNvPr id="5" name="Picture 4" descr="monster-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323" y="2031166"/>
            <a:ext cx="2165620" cy="3253467"/>
          </a:xfrm>
          <a:prstGeom prst="rect">
            <a:avLst/>
          </a:prstGeom>
        </p:spPr>
      </p:pic>
      <p:pic>
        <p:nvPicPr>
          <p:cNvPr id="6" name="Picture 5" descr="monster-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334" y="2155092"/>
            <a:ext cx="2532124" cy="2988408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3248811" y="245650"/>
            <a:ext cx="3167185" cy="2049011"/>
            <a:chOff x="3248811" y="245650"/>
            <a:chExt cx="3167185" cy="2049011"/>
          </a:xfrm>
        </p:grpSpPr>
        <p:pic>
          <p:nvPicPr>
            <p:cNvPr id="8" name="Picture 7" descr="speechbubble-3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234116">
              <a:off x="3248811" y="245650"/>
              <a:ext cx="3167185" cy="204901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458567">
              <a:off x="4623723" y="616593"/>
              <a:ext cx="119256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Chalkboard"/>
                  <a:cs typeface="Chalkboard"/>
                </a:rPr>
                <a:t>like</a:t>
              </a:r>
              <a:endParaRPr lang="en-US" sz="3200" dirty="0">
                <a:latin typeface="Chalkboard"/>
                <a:cs typeface="Chalkboard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rot="2346434">
            <a:off x="6837275" y="253569"/>
            <a:ext cx="2578912" cy="2049011"/>
            <a:chOff x="3938336" y="245650"/>
            <a:chExt cx="2578912" cy="2049011"/>
          </a:xfrm>
        </p:grpSpPr>
        <p:pic>
          <p:nvPicPr>
            <p:cNvPr id="12" name="Picture 11" descr="speechbubble-3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234116" flipH="1">
              <a:off x="3938336" y="245650"/>
              <a:ext cx="2578912" cy="204901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 rot="20591067">
              <a:off x="4279227" y="714748"/>
              <a:ext cx="119256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Chalkboard"/>
                  <a:cs typeface="Chalkboard"/>
                </a:rPr>
                <a:t>share</a:t>
              </a:r>
              <a:endParaRPr lang="en-US" sz="3200" dirty="0">
                <a:latin typeface="Chalkboard"/>
                <a:cs typeface="Chalkboard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5322" y="253569"/>
            <a:ext cx="2578912" cy="2049011"/>
            <a:chOff x="185322" y="253569"/>
            <a:chExt cx="2578912" cy="2049011"/>
          </a:xfrm>
        </p:grpSpPr>
        <p:pic>
          <p:nvPicPr>
            <p:cNvPr id="14" name="Picture 13" descr="speechbubble-3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580550" flipH="1">
              <a:off x="185322" y="253569"/>
              <a:ext cx="2578912" cy="2049011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 rot="1337501">
              <a:off x="509244" y="569097"/>
              <a:ext cx="190523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Chalkboard"/>
                  <a:cs typeface="Chalkboard"/>
                </a:rPr>
                <a:t>subscribe</a:t>
              </a:r>
              <a:endParaRPr lang="en-US" sz="3200" dirty="0">
                <a:latin typeface="Chalkboard"/>
                <a:cs typeface="Chalkboard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578335" y="2879036"/>
            <a:ext cx="1055461" cy="474794"/>
            <a:chOff x="6857999" y="3150477"/>
            <a:chExt cx="1055461" cy="474794"/>
          </a:xfrm>
        </p:grpSpPr>
        <p:sp>
          <p:nvSpPr>
            <p:cNvPr id="19" name="Oval 18"/>
            <p:cNvSpPr/>
            <p:nvPr/>
          </p:nvSpPr>
          <p:spPr>
            <a:xfrm>
              <a:off x="6857999" y="3160060"/>
              <a:ext cx="465211" cy="46521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7496391" y="3150477"/>
              <a:ext cx="417069" cy="41706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173616" y="2588573"/>
            <a:ext cx="1110639" cy="577678"/>
            <a:chOff x="6843057" y="3087828"/>
            <a:chExt cx="1110639" cy="577678"/>
          </a:xfrm>
        </p:grpSpPr>
        <p:sp>
          <p:nvSpPr>
            <p:cNvPr id="24" name="Oval 23"/>
            <p:cNvSpPr/>
            <p:nvPr/>
          </p:nvSpPr>
          <p:spPr>
            <a:xfrm>
              <a:off x="6843057" y="3095299"/>
              <a:ext cx="570207" cy="57020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7383489" y="3087828"/>
              <a:ext cx="570207" cy="57020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115238" y="2879036"/>
            <a:ext cx="1219033" cy="485738"/>
            <a:chOff x="6809858" y="3189351"/>
            <a:chExt cx="1219033" cy="485738"/>
          </a:xfrm>
        </p:grpSpPr>
        <p:sp>
          <p:nvSpPr>
            <p:cNvPr id="28" name="Oval 27"/>
            <p:cNvSpPr/>
            <p:nvPr/>
          </p:nvSpPr>
          <p:spPr>
            <a:xfrm>
              <a:off x="6809858" y="3198934"/>
              <a:ext cx="482821" cy="47615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7523680" y="3189351"/>
              <a:ext cx="505211" cy="46868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38852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85322" y="253569"/>
            <a:ext cx="3058112" cy="4889931"/>
            <a:chOff x="185322" y="253569"/>
            <a:chExt cx="3058112" cy="4889931"/>
          </a:xfrm>
        </p:grpSpPr>
        <p:pic>
          <p:nvPicPr>
            <p:cNvPr id="4" name="Picture 3" descr="monster-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543" y="2193871"/>
              <a:ext cx="2478891" cy="2949629"/>
            </a:xfrm>
            <a:prstGeom prst="rect">
              <a:avLst/>
            </a:prstGeom>
          </p:spPr>
        </p:pic>
        <p:grpSp>
          <p:nvGrpSpPr>
            <p:cNvPr id="22" name="Group 21"/>
            <p:cNvGrpSpPr/>
            <p:nvPr/>
          </p:nvGrpSpPr>
          <p:grpSpPr>
            <a:xfrm>
              <a:off x="185322" y="253569"/>
              <a:ext cx="2578912" cy="2049011"/>
              <a:chOff x="185322" y="253569"/>
              <a:chExt cx="2578912" cy="2049011"/>
            </a:xfrm>
          </p:grpSpPr>
          <p:pic>
            <p:nvPicPr>
              <p:cNvPr id="14" name="Picture 13" descr="speechbubble-3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580550" flipH="1">
                <a:off x="185322" y="253569"/>
                <a:ext cx="2578912" cy="2049011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 rot="1337501">
                <a:off x="509244" y="569097"/>
                <a:ext cx="1905236" cy="584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smtClean="0">
                    <a:latin typeface="Chalkboard"/>
                    <a:cs typeface="Chalkboard"/>
                  </a:rPr>
                  <a:t>subscribe</a:t>
                </a:r>
                <a:endParaRPr lang="en-US" sz="3200" dirty="0">
                  <a:latin typeface="Chalkboard"/>
                  <a:cs typeface="Chalkboard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3248811" y="245650"/>
            <a:ext cx="3167185" cy="5038983"/>
            <a:chOff x="3248811" y="245650"/>
            <a:chExt cx="3167185" cy="5038983"/>
          </a:xfrm>
        </p:grpSpPr>
        <p:pic>
          <p:nvPicPr>
            <p:cNvPr id="5" name="Picture 4" descr="monster-2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7323" y="2031166"/>
              <a:ext cx="2165620" cy="3253467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3248811" y="245650"/>
              <a:ext cx="3167185" cy="2049011"/>
              <a:chOff x="3248811" y="245650"/>
              <a:chExt cx="3167185" cy="2049011"/>
            </a:xfrm>
          </p:grpSpPr>
          <p:pic>
            <p:nvPicPr>
              <p:cNvPr id="8" name="Picture 7" descr="speechbubble-3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234116">
                <a:off x="3248811" y="245650"/>
                <a:ext cx="3167185" cy="2049011"/>
              </a:xfrm>
              <a:prstGeom prst="rect">
                <a:avLst/>
              </a:prstGeom>
            </p:spPr>
          </p:pic>
          <p:sp>
            <p:nvSpPr>
              <p:cNvPr id="9" name="TextBox 8"/>
              <p:cNvSpPr txBox="1"/>
              <p:nvPr/>
            </p:nvSpPr>
            <p:spPr>
              <a:xfrm rot="458567">
                <a:off x="4623723" y="616593"/>
                <a:ext cx="1192562" cy="584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smtClean="0">
                    <a:latin typeface="Chalkboard"/>
                    <a:cs typeface="Chalkboard"/>
                  </a:rPr>
                  <a:t>like</a:t>
                </a:r>
                <a:endParaRPr lang="en-US" sz="3200" dirty="0">
                  <a:latin typeface="Chalkboard"/>
                  <a:cs typeface="Chalkboard"/>
                </a:endParaRP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6267334" y="253569"/>
            <a:ext cx="3148853" cy="4889931"/>
            <a:chOff x="6267334" y="253569"/>
            <a:chExt cx="3148853" cy="4889931"/>
          </a:xfrm>
        </p:grpSpPr>
        <p:pic>
          <p:nvPicPr>
            <p:cNvPr id="6" name="Picture 5" descr="monster-3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7334" y="2155092"/>
              <a:ext cx="2532124" cy="2988408"/>
            </a:xfrm>
            <a:prstGeom prst="rect">
              <a:avLst/>
            </a:prstGeom>
          </p:spPr>
        </p:pic>
        <p:grpSp>
          <p:nvGrpSpPr>
            <p:cNvPr id="11" name="Group 10"/>
            <p:cNvGrpSpPr/>
            <p:nvPr/>
          </p:nvGrpSpPr>
          <p:grpSpPr>
            <a:xfrm rot="2346434">
              <a:off x="6837275" y="253569"/>
              <a:ext cx="2578912" cy="2049011"/>
              <a:chOff x="3938336" y="245650"/>
              <a:chExt cx="2578912" cy="2049011"/>
            </a:xfrm>
          </p:grpSpPr>
          <p:pic>
            <p:nvPicPr>
              <p:cNvPr id="12" name="Picture 11" descr="speechbubble-3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234116" flipH="1">
                <a:off x="3938336" y="245650"/>
                <a:ext cx="2578912" cy="2049011"/>
              </a:xfrm>
              <a:prstGeom prst="rect">
                <a:avLst/>
              </a:prstGeom>
            </p:spPr>
          </p:pic>
          <p:sp>
            <p:nvSpPr>
              <p:cNvPr id="13" name="TextBox 12"/>
              <p:cNvSpPr txBox="1"/>
              <p:nvPr/>
            </p:nvSpPr>
            <p:spPr>
              <a:xfrm rot="20591067">
                <a:off x="4279227" y="714748"/>
                <a:ext cx="1192562" cy="584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smtClean="0">
                    <a:latin typeface="Chalkboard"/>
                    <a:cs typeface="Chalkboard"/>
                  </a:rPr>
                  <a:t>share</a:t>
                </a:r>
                <a:endParaRPr lang="en-US" sz="3200" dirty="0">
                  <a:latin typeface="Chalkboard"/>
                  <a:cs typeface="Chalkboard"/>
                </a:endParaRPr>
              </a:p>
            </p:txBody>
          </p:sp>
        </p:grpSp>
      </p:grpSp>
      <p:pic>
        <p:nvPicPr>
          <p:cNvPr id="30" name="Picture 29" descr="monster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323" y="2031166"/>
            <a:ext cx="2165620" cy="3253467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4174244" y="2578792"/>
            <a:ext cx="1110639" cy="577678"/>
            <a:chOff x="4168239" y="2589201"/>
            <a:chExt cx="1110639" cy="577678"/>
          </a:xfrm>
        </p:grpSpPr>
        <p:sp>
          <p:nvSpPr>
            <p:cNvPr id="37" name="Oval 36"/>
            <p:cNvSpPr/>
            <p:nvPr/>
          </p:nvSpPr>
          <p:spPr>
            <a:xfrm>
              <a:off x="4168239" y="2596672"/>
              <a:ext cx="570207" cy="57020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4708671" y="2589201"/>
              <a:ext cx="570207" cy="57020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256263" y="229599"/>
            <a:ext cx="3193030" cy="2049011"/>
            <a:chOff x="-2844133" y="1549586"/>
            <a:chExt cx="3193030" cy="2049011"/>
          </a:xfrm>
        </p:grpSpPr>
        <p:pic>
          <p:nvPicPr>
            <p:cNvPr id="39" name="Picture 38" descr="speechbubble-3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234116">
              <a:off x="-2844133" y="1549586"/>
              <a:ext cx="3167185" cy="2049011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 rot="458567">
              <a:off x="-1923014" y="1932053"/>
              <a:ext cx="2271911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Chalkboard"/>
                  <a:cs typeface="Chalkboard"/>
                </a:rPr>
                <a:t>thank you</a:t>
              </a:r>
              <a:endParaRPr lang="en-US" sz="3200" dirty="0">
                <a:latin typeface="Chalkboard"/>
                <a:cs typeface="Chalkboar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02586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17</Words>
  <Application>Microsoft Macintosh PowerPoint</Application>
  <PresentationFormat>On-screen Show (16:9)</PresentationFormat>
  <Paragraphs>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Tracey  Meagher</dc:creator>
  <cp:lastModifiedBy>Tracey  Meagher</cp:lastModifiedBy>
  <cp:revision>7</cp:revision>
  <dcterms:created xsi:type="dcterms:W3CDTF">2013-10-11T14:12:23Z</dcterms:created>
  <dcterms:modified xsi:type="dcterms:W3CDTF">2013-10-11T17:55:54Z</dcterms:modified>
</cp:coreProperties>
</file>