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78"/>
  </p:normalViewPr>
  <p:slideViewPr>
    <p:cSldViewPr snapToGrid="0">
      <p:cViewPr>
        <p:scale>
          <a:sx n="100" d="100"/>
          <a:sy n="100" d="100"/>
        </p:scale>
        <p:origin x="14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70FB-B7D9-51CC-8A6A-87A2E46BB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88497-6764-A293-6DD4-D8ABE349F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13EEB-E93A-F315-3397-CEE8FB5E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B689-11C9-9F40-BC74-E2D9FEABBE23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91FE5-06BE-59DD-8120-381892DC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A9234-923C-1070-C34C-313698E8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F43-E19D-0C49-BE44-889913B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8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BA78-B491-FC74-057A-4DC3440E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58BEF-2F8A-EE87-3EDF-319900EDD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E0A65-A4DA-AE8F-887F-87329B9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B689-11C9-9F40-BC74-E2D9FEABBE23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9F574-53D2-66A9-F68C-1964D631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4D4E0-E916-AFA8-544A-93F844433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F43-E19D-0C49-BE44-889913B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9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CC4056-5F3A-C182-8D34-941ED186D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CDA14-79C1-675B-C273-FB97EA979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29462-23D1-4A6A-392E-C8392081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B689-11C9-9F40-BC74-E2D9FEABBE23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3666-6778-0D28-4C10-AD6F9541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52A66-EFBA-5EF6-1BA0-1A4B1D8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F43-E19D-0C49-BE44-889913B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5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A25EE-FD7B-466E-CF5D-6394B66F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BB741-9D7F-55FD-977C-028915669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CD25-1FC9-D790-4F31-4A8B6A77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B689-11C9-9F40-BC74-E2D9FEABBE23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ACFA6-CD44-9B1C-B341-6A33F7AD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BE8BB-F3BD-98B9-C5EF-D896C48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F43-E19D-0C49-BE44-889913B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5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FC31C-6818-2016-B9F9-641F71DC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8F146-99A7-2158-0CF4-89A17657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18280-BE4F-BD12-15F1-4802C0F9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B689-11C9-9F40-BC74-E2D9FEABBE23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EF15B-1F63-A4FA-2391-FBA12BB6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DFDA4-A19D-D2FA-1508-872C3DB6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F43-E19D-0C49-BE44-889913B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6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32D9-44FB-02EF-E2D7-AA9B05E9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B3861-4DFE-1ABF-E95B-40B2077DE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3C344-D30D-C1C0-8C91-3112A9454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ACED6-57E5-5C2E-AA51-28D0EFEB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B689-11C9-9F40-BC74-E2D9FEABBE23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7E560-1B99-F72E-193C-77643A54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099C2-90BB-85ED-18D2-37866F6B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F43-E19D-0C49-BE44-889913B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B191-7310-02AC-AD61-8779EA14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16FF2-7075-3C2E-B8E1-780C3639E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FA880-7DB9-FCE0-6231-D1239558A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B33B8-8B7A-BE0C-95A2-7666818F6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E9B47-DFF7-3445-B70D-0A3D56AF1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D5EDE1-EAFA-7E18-D79D-08180675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B689-11C9-9F40-BC74-E2D9FEABBE23}" type="datetimeFigureOut">
              <a:rPr lang="en-US" smtClean="0"/>
              <a:t>9/7/25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D638C-99C8-FCEE-E61A-48D1326A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71BAD-D710-4A08-4340-5C3B4D69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F43-E19D-0C49-BE44-889913B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ACDF6-6DEB-97B1-62B5-B211B65A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EC2113-18C0-D9B7-BAEA-C552E5E89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B689-11C9-9F40-BC74-E2D9FEABBE23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361BA-F86A-5AD9-FE9F-87A4E5F4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363DC-C620-6DD1-C737-3A2984F0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F43-E19D-0C49-BE44-889913B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0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9E1EE-8E59-A8B6-8586-5C5DD3C1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B689-11C9-9F40-BC74-E2D9FEABBE23}" type="datetimeFigureOut">
              <a:rPr lang="en-US" smtClean="0"/>
              <a:t>9/7/25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4E98C-4B1E-3A73-5ADD-4F0F0FA3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04922-9A34-665D-32C1-D49B849F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F43-E19D-0C49-BE44-889913B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ACF1-BBC2-1E93-7F9A-7EA01836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85C53-EF62-ADEE-9C08-F61F7E2F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A179-8167-78E8-32EA-2015F8FEA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8FE5A-02FE-A44D-C34E-0BA4F385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B689-11C9-9F40-BC74-E2D9FEABBE23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A8CDE-B401-6EE3-1091-3C253904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55EBE-22CB-25C3-1C0C-B3EA2774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F43-E19D-0C49-BE44-889913B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3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1418-0CCA-1D15-5772-9B8E5B936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3F304-0D23-B6AF-F508-D4AF14E29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01287-210E-E988-D811-5722479E7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CDEB2-DCF4-9AE0-9E37-C99919F3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B689-11C9-9F40-BC74-E2D9FEABBE23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7A76E-716D-5C76-0785-068DB8A1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88714-879E-C5E3-2B10-0A42A6E5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F43-E19D-0C49-BE44-889913B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3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132D27-9941-37D3-59D9-0DE7978A3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CD068-019F-6A9D-C85F-42FBBE74F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26E3F-1060-D9BC-FA39-E09F044B4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35B689-11C9-9F40-BC74-E2D9FEABBE23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BB912-C156-076D-2FA0-6EECCE86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7123A-6FC2-69A0-BBC6-840284D66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23BF43-E19D-0C49-BE44-889913B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1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aby&#10;&#10;AI-generated content may be incorrect.">
            <a:extLst>
              <a:ext uri="{FF2B5EF4-FFF2-40B4-BE49-F238E27FC236}">
                <a16:creationId xmlns:a16="http://schemas.microsoft.com/office/drawing/2014/main" id="{34F099C9-1DA4-0635-A29E-66B0858DE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-61" b="55060"/>
          <a:stretch>
            <a:fillRect/>
          </a:stretch>
        </p:blipFill>
        <p:spPr bwMode="auto">
          <a:xfrm>
            <a:off x="5230905" y="309282"/>
            <a:ext cx="6249895" cy="3881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C18872-D572-F380-26B6-846FACF16F76}"/>
              </a:ext>
            </a:extLst>
          </p:cNvPr>
          <p:cNvSpPr txBox="1"/>
          <p:nvPr/>
        </p:nvSpPr>
        <p:spPr>
          <a:xfrm>
            <a:off x="400050" y="309282"/>
            <a:ext cx="4830855" cy="268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Sign Up for: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450"/>
              </a:spcAft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1-hour block(s) of Prayer Time between</a:t>
            </a:r>
          </a:p>
          <a:p>
            <a:pPr>
              <a:spcAft>
                <a:spcPts val="450"/>
              </a:spcAft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7am to 7pm daily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ACBC7-3A8E-5310-D15F-5A6A3254A8CD}"/>
              </a:ext>
            </a:extLst>
          </p:cNvPr>
          <p:cNvSpPr txBox="1"/>
          <p:nvPr/>
        </p:nvSpPr>
        <p:spPr>
          <a:xfrm>
            <a:off x="4848037" y="4545124"/>
            <a:ext cx="3898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Kathy Gard</a:t>
            </a:r>
          </a:p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407-230-3666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C14F28-E78A-DAF8-98C0-EDB73C1D4953}"/>
              </a:ext>
            </a:extLst>
          </p:cNvPr>
          <p:cNvSpPr txBox="1"/>
          <p:nvPr/>
        </p:nvSpPr>
        <p:spPr>
          <a:xfrm>
            <a:off x="5222688" y="3535514"/>
            <a:ext cx="313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Local Contact:</a:t>
            </a:r>
            <a:endParaRPr lang="en-US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48BD0C-F6DF-2543-D08E-EE947DAD8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94" y="3535514"/>
            <a:ext cx="2728104" cy="272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42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24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Kathleen Gard</dc:creator>
  <cp:lastModifiedBy>Kathleen Gard</cp:lastModifiedBy>
  <cp:revision>2</cp:revision>
  <dcterms:created xsi:type="dcterms:W3CDTF">2025-09-07T21:23:48Z</dcterms:created>
  <dcterms:modified xsi:type="dcterms:W3CDTF">2025-09-08T22:49:27Z</dcterms:modified>
</cp:coreProperties>
</file>