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7FF"/>
    <a:srgbClr val="76B119"/>
    <a:srgbClr val="D4E8A3"/>
    <a:srgbClr val="0F4E92"/>
    <a:srgbClr val="9ECC2D"/>
    <a:srgbClr val="8FB826"/>
    <a:srgbClr val="78BF24"/>
    <a:srgbClr val="70B120"/>
    <a:srgbClr val="E9F2EF"/>
    <a:srgbClr val="50F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5" d="100"/>
          <a:sy n="65" d="100"/>
        </p:scale>
        <p:origin x="-1812" y="-18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F31FF-7393-4F6B-B141-55ED64CD3EC5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1A366-F673-470C-BB21-2844F3FA88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71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1A366-F673-470C-BB21-2844F3FA88C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31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9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4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346961"/>
            <a:ext cx="3432810" cy="66380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2346961"/>
            <a:ext cx="3432810" cy="66380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38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5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8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6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6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25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402803"/>
            <a:ext cx="1748790" cy="8582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402803"/>
            <a:ext cx="5116830" cy="8582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67422-C6BF-FA41-B183-D877B2D00960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07727" y="1811181"/>
            <a:ext cx="11022871" cy="8267153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4271592" y="3318611"/>
            <a:ext cx="3231704" cy="2385583"/>
          </a:xfrm>
          <a:prstGeom prst="roundRect">
            <a:avLst/>
          </a:prstGeom>
          <a:solidFill>
            <a:srgbClr val="76B1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Wave 13"/>
          <p:cNvSpPr/>
          <p:nvPr/>
        </p:nvSpPr>
        <p:spPr>
          <a:xfrm>
            <a:off x="-1003129" y="-1347136"/>
            <a:ext cx="10685790" cy="3601593"/>
          </a:xfrm>
          <a:prstGeom prst="wave">
            <a:avLst>
              <a:gd name="adj1" fmla="val 12500"/>
              <a:gd name="adj2" fmla="val -8464"/>
            </a:avLst>
          </a:prstGeom>
          <a:gradFill flip="none" rotWithShape="1">
            <a:gsLst>
              <a:gs pos="35000">
                <a:srgbClr val="76B119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Wave 12"/>
          <p:cNvSpPr/>
          <p:nvPr/>
        </p:nvSpPr>
        <p:spPr>
          <a:xfrm>
            <a:off x="-1310522" y="-1297274"/>
            <a:ext cx="9191847" cy="3323862"/>
          </a:xfrm>
          <a:prstGeom prst="wave">
            <a:avLst>
              <a:gd name="adj1" fmla="val 12500"/>
              <a:gd name="adj2" fmla="val 288"/>
            </a:avLst>
          </a:prstGeom>
          <a:solidFill>
            <a:srgbClr val="2C97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131013" y="-273565"/>
            <a:ext cx="7972015" cy="1140321"/>
          </a:xfrm>
          <a:prstGeom prst="rect">
            <a:avLst/>
          </a:prstGeom>
          <a:solidFill>
            <a:srgbClr val="2C9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37076" y="-15875"/>
            <a:ext cx="763208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FIGHTING ARTHIRITIS AND PROMOTING HEALTHY JOINTS!</a:t>
            </a:r>
          </a:p>
          <a:p>
            <a:pPr algn="ctr"/>
            <a:endParaRPr lang="en-US" sz="2800" b="1" dirty="0">
              <a:ln w="12700">
                <a:noFill/>
                <a:prstDash val="solid"/>
              </a:ln>
              <a:solidFill>
                <a:srgbClr val="000090"/>
              </a:solidFill>
              <a:latin typeface="Avenir Heavy"/>
              <a:cs typeface="Avenir Heavy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79166" y="4270308"/>
            <a:ext cx="3648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600" dirty="0" smtClean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Condensed"/>
                <a:cs typeface="Futura Condensed"/>
              </a:rPr>
              <a:t>JUNE 5</a:t>
            </a:r>
            <a:r>
              <a:rPr lang="en-US" sz="3600" b="1" spc="600" baseline="30000" dirty="0" smtClean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Condensed"/>
                <a:cs typeface="Futura Condensed"/>
              </a:rPr>
              <a:t>TH</a:t>
            </a:r>
            <a:r>
              <a:rPr lang="en-US" sz="3600" b="1" spc="600" dirty="0" smtClean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Condensed"/>
                <a:cs typeface="Futura Condensed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7960" y="3535489"/>
            <a:ext cx="2718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Light"/>
                <a:cs typeface="Avenir Light"/>
              </a:rPr>
              <a:t> Join us.....</a:t>
            </a:r>
            <a:endParaRPr lang="en-US" sz="3600" b="1" i="1" dirty="0">
              <a:ln w="12700">
                <a:noFill/>
                <a:prstDash val="solid"/>
              </a:ln>
              <a:solidFill>
                <a:srgbClr val="000090"/>
              </a:solidFill>
              <a:latin typeface="Avenir Light"/>
              <a:cs typeface="Avenir Ligh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12" y="7244899"/>
            <a:ext cx="3048837" cy="8841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93349" y="8132395"/>
            <a:ext cx="6831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0046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badi MT Condensed Extra Bold"/>
                <a:cs typeface="Abadi MT Condensed Extra Bold"/>
              </a:rPr>
              <a:t>SEE THE FRONT DESK TORESERVE YOUR SEAT!</a:t>
            </a:r>
          </a:p>
          <a:p>
            <a:pPr algn="ctr"/>
            <a:r>
              <a:rPr lang="en-US" sz="2400" dirty="0">
                <a:solidFill>
                  <a:srgbClr val="000046"/>
                </a:solidFill>
                <a:latin typeface="Abadi MT Condensed Extra Bold"/>
                <a:cs typeface="Abadi MT Condensed Extra Bold"/>
              </a:rPr>
              <a:t>OR CALL 804-270-6010    </a:t>
            </a:r>
          </a:p>
          <a:p>
            <a:pPr algn="ctr"/>
            <a:endParaRPr lang="en-US" b="1" i="1" dirty="0" smtClean="0">
              <a:solidFill>
                <a:srgbClr val="000046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rial Black"/>
              <a:cs typeface="Arial Black"/>
            </a:endParaRPr>
          </a:p>
          <a:p>
            <a:pPr algn="ctr"/>
            <a:endParaRPr lang="en-US" b="1" i="1" baseline="-25000" dirty="0">
              <a:solidFill>
                <a:srgbClr val="000046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rial Black"/>
              <a:cs typeface="Arial Black"/>
            </a:endParaRPr>
          </a:p>
          <a:p>
            <a:pPr algn="ctr"/>
            <a:endParaRPr lang="en-US" dirty="0">
              <a:solidFill>
                <a:srgbClr val="000046"/>
              </a:solidFill>
              <a:latin typeface="Arial Black"/>
              <a:cs typeface="Arial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178561"/>
            <a:ext cx="4019485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AT THIS WORKSHOP, YOU WILL DISCOVER: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Uncover False Advertisements &amp; Calcium Products that Are Actually Hurting You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Learn How to Fight the Aging Process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Discover How to Reduce Bone Loss Simply &amp; Naturally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See If Your Daily Habits Are Hurting You or Helping You</a:t>
            </a:r>
          </a:p>
          <a:p>
            <a:endParaRPr lang="en-US" sz="2800" b="1" dirty="0">
              <a:solidFill>
                <a:srgbClr val="002060"/>
              </a:solidFill>
            </a:endParaRPr>
          </a:p>
          <a:p>
            <a:endParaRPr lang="en-US" sz="2800" b="1" dirty="0" smtClean="0">
              <a:solidFill>
                <a:srgbClr val="002060"/>
              </a:solidFill>
            </a:endParaRPr>
          </a:p>
          <a:p>
            <a:endParaRPr lang="en-US" sz="2800" b="1" dirty="0">
              <a:solidFill>
                <a:srgbClr val="002060"/>
              </a:solidFill>
            </a:endParaRPr>
          </a:p>
          <a:p>
            <a:endParaRPr lang="en-US" sz="2800" b="1" dirty="0" smtClean="0">
              <a:solidFill>
                <a:srgbClr val="002060"/>
              </a:solidFill>
            </a:endParaRPr>
          </a:p>
          <a:p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60245" y="5027594"/>
            <a:ext cx="2735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 smtClean="0">
                <a:ln w="12700">
                  <a:noFill/>
                  <a:prstDash val="solid"/>
                </a:ln>
                <a:solidFill>
                  <a:srgbClr val="0F4E92"/>
                </a:solidFill>
                <a:latin typeface="Futura Condensed"/>
                <a:cs typeface="Futura Condensed"/>
              </a:rPr>
              <a:t>6:00 - 7:00PM</a:t>
            </a:r>
            <a:endParaRPr lang="en-US" sz="2400" b="1" spc="300" dirty="0">
              <a:ln w="12700">
                <a:noFill/>
                <a:prstDash val="solid"/>
              </a:ln>
              <a:solidFill>
                <a:srgbClr val="0F4E92"/>
              </a:solidFill>
              <a:latin typeface="Futura Condensed"/>
              <a:cs typeface="Futura Condensed"/>
            </a:endParaRPr>
          </a:p>
          <a:p>
            <a:endParaRPr lang="en-US" dirty="0">
              <a:solidFill>
                <a:srgbClr val="0F4E9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10674" y="1137841"/>
            <a:ext cx="29852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PATIENTS REACH </a:t>
            </a:r>
          </a:p>
          <a:p>
            <a:pPr algn="r"/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OPTIMUM HEALTH!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2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4588</TotalTime>
  <Words>80</Words>
  <Application>Microsoft Office PowerPoint</Application>
  <PresentationFormat>Custom</PresentationFormat>
  <Paragraphs>22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 Van</dc:creator>
  <cp:lastModifiedBy>Admin</cp:lastModifiedBy>
  <cp:revision>67</cp:revision>
  <dcterms:created xsi:type="dcterms:W3CDTF">2012-11-25T04:26:45Z</dcterms:created>
  <dcterms:modified xsi:type="dcterms:W3CDTF">2013-05-14T20:17:26Z</dcterms:modified>
</cp:coreProperties>
</file>