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9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4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5790-E802-4B92-9D73-53D5F17CB608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D328-E85C-42CA-846E-C5035705A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5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48831-BD90-DA4E-88C0-CBDC3044F8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4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6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3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8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3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6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8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6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5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3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4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4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A043-FC8D-4C68-8E7E-C5D5F1D61B99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B54F2-FA12-41AB-8B88-F791B73A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1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524164" y="329191"/>
            <a:ext cx="9677400" cy="1200329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SPRING 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524164" y="3568114"/>
            <a:ext cx="5968244" cy="3289886"/>
          </a:xfrm>
          <a:prstGeom prst="rect">
            <a:avLst/>
          </a:prstGeom>
        </p:spPr>
      </p:pic>
      <p:sp>
        <p:nvSpPr>
          <p:cNvPr id="15" name="24-Point Star 14"/>
          <p:cNvSpPr/>
          <p:nvPr/>
        </p:nvSpPr>
        <p:spPr>
          <a:xfrm rot="744897">
            <a:off x="6241883" y="1707783"/>
            <a:ext cx="2466494" cy="2295366"/>
          </a:xfrm>
          <a:prstGeom prst="star24">
            <a:avLst/>
          </a:prstGeom>
          <a:solidFill>
            <a:srgbClr val="C000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CA" sz="3200" b="1" dirty="0">
                <a:solidFill>
                  <a:srgbClr val="FFFFFF"/>
                </a:solidFill>
                <a:latin typeface="Century Gothic"/>
                <a:ea typeface="Times New Roman"/>
                <a:cs typeface="Times New Roman"/>
              </a:rPr>
              <a:t>SAVE </a:t>
            </a:r>
            <a:r>
              <a:rPr lang="en-CA" sz="3600" b="1" dirty="0">
                <a:solidFill>
                  <a:srgbClr val="FFFFFF"/>
                </a:solidFill>
                <a:latin typeface="Century Gothic"/>
                <a:ea typeface="Times New Roman"/>
                <a:cs typeface="Times New Roman"/>
              </a:rPr>
              <a:t>15%</a:t>
            </a:r>
            <a:endParaRPr lang="en-CA" sz="900" dirty="0">
              <a:solidFill>
                <a:prstClr val="white"/>
              </a:solidFill>
              <a:latin typeface="Times New Roman"/>
              <a:ea typeface="Times New Roman"/>
            </a:endParaRPr>
          </a:p>
        </p:txBody>
      </p:sp>
      <p:sp>
        <p:nvSpPr>
          <p:cNvPr id="16" name="TextBox 5"/>
          <p:cNvSpPr txBox="1"/>
          <p:nvPr/>
        </p:nvSpPr>
        <p:spPr>
          <a:xfrm>
            <a:off x="188398" y="1731818"/>
            <a:ext cx="7122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rajan Pro" pitchFamily="18" charset="0"/>
                <a:ea typeface="Times New Roman"/>
                <a:cs typeface="Times New Roman"/>
              </a:rPr>
              <a:t>Product Special</a:t>
            </a:r>
            <a:r>
              <a:rPr lang="en-CA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rajan Pro" pitchFamily="18" charset="0"/>
                <a:ea typeface="Times New Roman"/>
                <a:cs typeface="Times New Roman"/>
              </a:rPr>
              <a:t>:</a:t>
            </a:r>
            <a:endParaRPr lang="en-CA" sz="700" dirty="0">
              <a:solidFill>
                <a:srgbClr val="C00000"/>
              </a:solidFill>
              <a:latin typeface="Trajan Pro" pitchFamily="18" charset="0"/>
              <a:ea typeface="Times New Roman"/>
            </a:endParaRPr>
          </a:p>
        </p:txBody>
      </p:sp>
      <p:sp>
        <p:nvSpPr>
          <p:cNvPr id="21" name="Title 1"/>
          <p:cNvSpPr>
            <a:spLocks noGrp="1"/>
          </p:cNvSpPr>
          <p:nvPr/>
        </p:nvSpPr>
        <p:spPr>
          <a:xfrm>
            <a:off x="154537" y="1844481"/>
            <a:ext cx="8021320" cy="2114550"/>
          </a:xfrm>
          <a:prstGeom prst="rect">
            <a:avLst/>
          </a:prstGeom>
        </p:spPr>
        <p:txBody>
          <a:bodyPr wrap="square" bIns="91440" anchor="ctr" anchorCtr="0">
            <a:noAutofit/>
          </a:bodyPr>
          <a:lstStyle/>
          <a:p>
            <a:r>
              <a:rPr lang="en-CA" sz="5400" i="1" dirty="0">
                <a:solidFill>
                  <a:srgbClr val="639316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Lucida Handwriting"/>
                <a:ea typeface="Times New Roman"/>
                <a:cs typeface="Times New Roman"/>
              </a:rPr>
              <a:t>Greens</a:t>
            </a:r>
            <a:r>
              <a:rPr lang="en-CA" sz="5400" dirty="0">
                <a:solidFill>
                  <a:srgbClr val="639316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Impact"/>
                <a:ea typeface="Times New Roman"/>
                <a:cs typeface="Times New Roman"/>
              </a:rPr>
              <a:t> FIRST</a:t>
            </a:r>
            <a:endParaRPr lang="en-CA" sz="700" dirty="0">
              <a:solidFill>
                <a:srgbClr val="639316"/>
              </a:solidFill>
              <a:latin typeface="Times New Roman"/>
              <a:ea typeface="Times New Roman"/>
            </a:endParaRPr>
          </a:p>
        </p:txBody>
      </p:sp>
      <p:pic>
        <p:nvPicPr>
          <p:cNvPr id="22" name="Picture 21" descr="Greens Firs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912" y="2651037"/>
            <a:ext cx="1485900" cy="159041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5"/>
          <p:cNvSpPr txBox="1"/>
          <p:nvPr/>
        </p:nvSpPr>
        <p:spPr>
          <a:xfrm>
            <a:off x="304800" y="3245432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rajan Pro" pitchFamily="18" charset="0"/>
                <a:ea typeface="Times New Roman"/>
                <a:cs typeface="Times New Roman"/>
              </a:rPr>
              <a:t>Tonight only!</a:t>
            </a:r>
            <a:endParaRPr lang="en-CA" sz="400" u="sng" dirty="0">
              <a:solidFill>
                <a:srgbClr val="0070C0"/>
              </a:solidFill>
              <a:latin typeface="Trajan Pro" pitchFamily="18" charset="0"/>
              <a:ea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32919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689793" y="164037"/>
            <a:ext cx="1486011" cy="145674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-10850" y="6629723"/>
            <a:ext cx="9186654" cy="32919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505200" y="4924831"/>
            <a:ext cx="55037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BONUS! </a:t>
            </a:r>
            <a:r>
              <a:rPr lang="en-US" sz="2400" b="1" dirty="0">
                <a:solidFill>
                  <a:srgbClr val="6397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>
                <a:solidFill>
                  <a:srgbClr val="6397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639729"/>
                </a:solidFill>
              </a:rPr>
              <a:t>Get Your Complete Wellness Checkup</a:t>
            </a:r>
          </a:p>
          <a:p>
            <a:pPr algn="r"/>
            <a:r>
              <a:rPr lang="en-US" sz="2400" b="1" dirty="0" smtClean="0">
                <a:solidFill>
                  <a:srgbClr val="639729"/>
                </a:solidFill>
              </a:rPr>
              <a:t>For Only </a:t>
            </a:r>
            <a:r>
              <a:rPr lang="en-US" sz="2400" b="1" u="sng" dirty="0" smtClean="0">
                <a:solidFill>
                  <a:srgbClr val="639729"/>
                </a:solidFill>
              </a:rPr>
              <a:t>$67.00</a:t>
            </a:r>
            <a:r>
              <a:rPr lang="en-US" sz="2400" b="1" dirty="0" smtClean="0">
                <a:solidFill>
                  <a:srgbClr val="639729"/>
                </a:solidFill>
              </a:rPr>
              <a:t> for all guests!</a:t>
            </a:r>
          </a:p>
          <a:p>
            <a:pPr algn="r"/>
            <a:r>
              <a:rPr lang="en-US" sz="2400" b="1" dirty="0" smtClean="0">
                <a:solidFill>
                  <a:srgbClr val="639729"/>
                </a:solidFill>
              </a:rPr>
              <a:t>TONIGHT ONLY!</a:t>
            </a:r>
            <a:endParaRPr lang="en-US" sz="2400" b="1" dirty="0">
              <a:solidFill>
                <a:srgbClr val="639729"/>
              </a:solidFill>
            </a:endParaRPr>
          </a:p>
        </p:txBody>
      </p:sp>
      <p:sp>
        <p:nvSpPr>
          <p:cNvPr id="27" name="Text Box 12"/>
          <p:cNvSpPr txBox="1"/>
          <p:nvPr/>
        </p:nvSpPr>
        <p:spPr>
          <a:xfrm>
            <a:off x="5181600" y="4242025"/>
            <a:ext cx="3962400" cy="74041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000"/>
              </a:spcAft>
            </a:pPr>
            <a:r>
              <a:rPr lang="en-CA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Regularly: </a:t>
            </a:r>
            <a:r>
              <a:rPr lang="en-CA" b="1" dirty="0">
                <a:solidFill>
                  <a:schemeClr val="tx2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$58     </a:t>
            </a:r>
            <a:r>
              <a:rPr lang="en-CA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/>
            </a:r>
            <a:br>
              <a:rPr lang="en-CA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en-CA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Now </a:t>
            </a:r>
            <a:r>
              <a:rPr lang="en-CA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ONLY: </a:t>
            </a:r>
            <a:r>
              <a:rPr lang="en-CA" b="1" i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$49.30</a:t>
            </a:r>
            <a:endParaRPr lang="en-US" i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6218843" y="4280278"/>
            <a:ext cx="381000" cy="304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47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24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</cp:revision>
  <dcterms:created xsi:type="dcterms:W3CDTF">2013-03-01T18:02:10Z</dcterms:created>
  <dcterms:modified xsi:type="dcterms:W3CDTF">2013-03-08T15:21:08Z</dcterms:modified>
</cp:coreProperties>
</file>