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7FF"/>
    <a:srgbClr val="76B119"/>
    <a:srgbClr val="D4E8A3"/>
    <a:srgbClr val="0F4E92"/>
    <a:srgbClr val="9ECC2D"/>
    <a:srgbClr val="8FB826"/>
    <a:srgbClr val="78BF24"/>
    <a:srgbClr val="70B120"/>
    <a:srgbClr val="E9F2EF"/>
    <a:srgbClr val="50F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2920" y="-632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F31FF-7393-4F6B-B141-55ED64CD3EC5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1A366-F673-470C-BB21-2844F3FA88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7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1A366-F673-470C-BB21-2844F3FA88C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3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4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3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8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6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2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3"/>
            <a:ext cx="174879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3"/>
            <a:ext cx="511683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67422-C6BF-FA41-B183-D877B2D00960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77" y="46879"/>
            <a:ext cx="7820299" cy="10094569"/>
          </a:xfrm>
          <a:prstGeom prst="rect">
            <a:avLst/>
          </a:prstGeom>
        </p:spPr>
      </p:pic>
      <p:sp>
        <p:nvSpPr>
          <p:cNvPr id="14" name="Wave 13"/>
          <p:cNvSpPr/>
          <p:nvPr/>
        </p:nvSpPr>
        <p:spPr>
          <a:xfrm>
            <a:off x="-1003129" y="-1347136"/>
            <a:ext cx="10685790" cy="3601593"/>
          </a:xfrm>
          <a:prstGeom prst="wave">
            <a:avLst>
              <a:gd name="adj1" fmla="val 12500"/>
              <a:gd name="adj2" fmla="val -8464"/>
            </a:avLst>
          </a:prstGeom>
          <a:gradFill flip="none" rotWithShape="1">
            <a:gsLst>
              <a:gs pos="35000">
                <a:srgbClr val="76B119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ave 12"/>
          <p:cNvSpPr/>
          <p:nvPr/>
        </p:nvSpPr>
        <p:spPr>
          <a:xfrm>
            <a:off x="-1310522" y="-1297274"/>
            <a:ext cx="9191847" cy="3323862"/>
          </a:xfrm>
          <a:prstGeom prst="wave">
            <a:avLst>
              <a:gd name="adj1" fmla="val 12500"/>
              <a:gd name="adj2" fmla="val 288"/>
            </a:avLst>
          </a:prstGeom>
          <a:solidFill>
            <a:srgbClr val="2C97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37077" y="-15875"/>
            <a:ext cx="79184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”ENERGY EXPLOSION”</a:t>
            </a:r>
            <a:endParaRPr lang="en-US" sz="4800" b="1" dirty="0">
              <a:ln w="12700">
                <a:noFill/>
                <a:prstDash val="solid"/>
              </a:ln>
              <a:solidFill>
                <a:srgbClr val="000090"/>
              </a:solidFill>
              <a:latin typeface="Avenir Heavy"/>
              <a:cs typeface="Avenir Heavy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215" y="9053276"/>
            <a:ext cx="3048837" cy="8841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5404" y="7122296"/>
            <a:ext cx="34557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70B12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 Black"/>
                <a:cs typeface="Arial Black"/>
              </a:rPr>
              <a:t>SEE THE FRONT DESK TO</a:t>
            </a:r>
          </a:p>
          <a:p>
            <a:r>
              <a:rPr lang="en-US" b="1" i="1" dirty="0" smtClean="0">
                <a:solidFill>
                  <a:srgbClr val="70B12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 Black"/>
                <a:cs typeface="Arial Black"/>
              </a:rPr>
              <a:t>RESERVE YOUR SEAT!</a:t>
            </a:r>
          </a:p>
          <a:p>
            <a:r>
              <a:rPr lang="en-US" b="1" dirty="0">
                <a:solidFill>
                  <a:srgbClr val="0F4E92"/>
                </a:solidFill>
                <a:latin typeface="Avenir Medium"/>
                <a:cs typeface="Avenir Medium"/>
              </a:rPr>
              <a:t>OR CALL 804-270-6010    </a:t>
            </a:r>
          </a:p>
          <a:p>
            <a:endParaRPr lang="en-US" b="1" i="1" baseline="-25000" dirty="0">
              <a:solidFill>
                <a:srgbClr val="70B12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 Black"/>
              <a:cs typeface="Arial Black"/>
            </a:endParaRPr>
          </a:p>
          <a:p>
            <a:endParaRPr lang="en-US" dirty="0">
              <a:solidFill>
                <a:srgbClr val="70B120"/>
              </a:solidFill>
              <a:latin typeface="Arial Black"/>
              <a:cs typeface="Arial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1157" y="2666115"/>
            <a:ext cx="4394199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i="1" baseline="30000" dirty="0" smtClean="0">
              <a:solidFill>
                <a:srgbClr val="70B12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Light"/>
              <a:cs typeface="Avenir Light"/>
            </a:endParaRPr>
          </a:p>
          <a:p>
            <a:pPr algn="ctr"/>
            <a:r>
              <a:rPr lang="en-US" sz="32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JULY 9TH</a:t>
            </a:r>
            <a:endParaRPr lang="en-US" sz="3200" b="1" i="1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Heavy"/>
              <a:cs typeface="Avenir Heavy"/>
            </a:endParaRPr>
          </a:p>
          <a:p>
            <a:pPr algn="ctr"/>
            <a:r>
              <a:rPr lang="en-US" sz="32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6:</a:t>
            </a:r>
            <a:r>
              <a:rPr lang="en-US" sz="32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15-</a:t>
            </a:r>
            <a:r>
              <a:rPr lang="en-US" sz="3200" b="1" i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7:00 PM </a:t>
            </a:r>
            <a:endParaRPr lang="en-US" sz="3200" b="1" i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Heavy"/>
              <a:cs typeface="Avenir Heavy"/>
            </a:endParaRPr>
          </a:p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286" y="1944970"/>
            <a:ext cx="416242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AT THIS WORKSHOP, YOU </a:t>
            </a:r>
            <a:r>
              <a:rPr lang="en-US" sz="2800" b="1" dirty="0" smtClean="0">
                <a:solidFill>
                  <a:srgbClr val="002060"/>
                </a:solidFill>
              </a:rPr>
              <a:t>WILL DISCOVER: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TRUE CAUSE Of Disease And Illness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3 Causes Of Stress That Are Robbing You Of Life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How To Jumpstart Into Wellness With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4 Easy Steps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What Your Body pH Really Is, And How To Alkalize Yourself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How To Harness Live, Nutrient Rich Foods, For Rocket Fuel Energy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Better Results From Your Workouts, In A Fraction Of The Time!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How To Sleep Like A Baby And Feel Alive &amp; Rested In The Morning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Secrets To Taking Off The Extra Weight In 3 Quick And Easy Steps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12268" y="697435"/>
            <a:ext cx="5647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HARNESS 10X’S THE ENERGY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570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4341</TotalTime>
  <Words>67</Words>
  <Application>Microsoft Macintosh PowerPoint</Application>
  <PresentationFormat>Custom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 Van</dc:creator>
  <cp:lastModifiedBy>Che Van</cp:lastModifiedBy>
  <cp:revision>62</cp:revision>
  <dcterms:created xsi:type="dcterms:W3CDTF">2012-11-25T04:26:45Z</dcterms:created>
  <dcterms:modified xsi:type="dcterms:W3CDTF">2013-05-13T20:14:34Z</dcterms:modified>
</cp:coreProperties>
</file>