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7FF"/>
    <a:srgbClr val="76B119"/>
    <a:srgbClr val="D4E8A3"/>
    <a:srgbClr val="0F4E92"/>
    <a:srgbClr val="9ECC2D"/>
    <a:srgbClr val="8FB826"/>
    <a:srgbClr val="78BF24"/>
    <a:srgbClr val="70B120"/>
    <a:srgbClr val="E9F2EF"/>
    <a:srgbClr val="50F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698" y="-90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F31FF-7393-4F6B-B141-55ED64CD3EC5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1A366-F673-470C-BB21-2844F3FA88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71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1A366-F673-470C-BB21-2844F3FA88C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31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9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4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346961"/>
            <a:ext cx="3432810" cy="66380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2346961"/>
            <a:ext cx="3432810" cy="66380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38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5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8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6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6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25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402803"/>
            <a:ext cx="1748790" cy="8582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402803"/>
            <a:ext cx="5116830" cy="8582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67422-C6BF-FA41-B183-D877B2D00960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FA67F-7554-EC48-A389-D22505FF6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7712" y="7853874"/>
            <a:ext cx="5434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TRANSFORM </a:t>
            </a:r>
            <a:r>
              <a:rPr lang="en-US" baseline="30000" dirty="0" smtClean="0">
                <a:solidFill>
                  <a:schemeClr val="bg1"/>
                </a:solidFill>
                <a:latin typeface="Avenir Light"/>
                <a:cs typeface="Avenir Light"/>
              </a:rPr>
              <a:t>into a </a:t>
            </a:r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HEALTHIER,</a:t>
            </a:r>
          </a:p>
          <a:p>
            <a:pPr algn="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LEANER </a:t>
            </a:r>
            <a:r>
              <a:rPr lang="en-US" sz="1400" dirty="0" smtClean="0">
                <a:solidFill>
                  <a:schemeClr val="bg1"/>
                </a:solidFill>
                <a:latin typeface="Avenir Book"/>
                <a:cs typeface="Avenir Book"/>
              </a:rPr>
              <a:t>more vital</a:t>
            </a:r>
            <a:r>
              <a:rPr lang="en-US" dirty="0" smtClean="0">
                <a:solidFill>
                  <a:schemeClr val="bg1"/>
                </a:solidFill>
                <a:latin typeface="Avenir Book"/>
                <a:cs typeface="Avenir Book"/>
              </a:rPr>
              <a:t> </a:t>
            </a:r>
            <a:r>
              <a:rPr lang="en-US" sz="1400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and</a:t>
            </a:r>
            <a:r>
              <a:rPr lang="en-US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venir Book"/>
                <a:cs typeface="Avenir Book"/>
              </a:rPr>
              <a:t>ENERGETIC </a:t>
            </a:r>
            <a:r>
              <a:rPr lang="en-US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you</a:t>
            </a:r>
            <a:endParaRPr lang="en-US" baseline="30000" dirty="0">
              <a:solidFill>
                <a:schemeClr val="bg1"/>
              </a:solidFill>
              <a:latin typeface="Avenir Book"/>
              <a:cs typeface="Avenir Book"/>
            </a:endParaRPr>
          </a:p>
        </p:txBody>
      </p:sp>
      <p:sp>
        <p:nvSpPr>
          <p:cNvPr id="14" name="Wave 13"/>
          <p:cNvSpPr/>
          <p:nvPr/>
        </p:nvSpPr>
        <p:spPr>
          <a:xfrm>
            <a:off x="-1003129" y="-1347136"/>
            <a:ext cx="10685790" cy="3601593"/>
          </a:xfrm>
          <a:prstGeom prst="wave">
            <a:avLst>
              <a:gd name="adj1" fmla="val 12500"/>
              <a:gd name="adj2" fmla="val -8464"/>
            </a:avLst>
          </a:prstGeom>
          <a:gradFill flip="none" rotWithShape="1">
            <a:gsLst>
              <a:gs pos="35000">
                <a:srgbClr val="76B119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Wave 12"/>
          <p:cNvSpPr/>
          <p:nvPr/>
        </p:nvSpPr>
        <p:spPr>
          <a:xfrm>
            <a:off x="-1310522" y="-1297274"/>
            <a:ext cx="9191847" cy="3323862"/>
          </a:xfrm>
          <a:prstGeom prst="wave">
            <a:avLst>
              <a:gd name="adj1" fmla="val 12500"/>
              <a:gd name="adj2" fmla="val 288"/>
            </a:avLst>
          </a:prstGeom>
          <a:solidFill>
            <a:srgbClr val="2C97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131013" y="-273565"/>
            <a:ext cx="7972015" cy="1140321"/>
          </a:xfrm>
          <a:prstGeom prst="rect">
            <a:avLst/>
          </a:prstGeom>
          <a:solidFill>
            <a:srgbClr val="2C9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37076" y="-15875"/>
            <a:ext cx="763208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i="1" cap="none" spc="0" dirty="0" smtClean="0">
                <a:ln w="12700">
                  <a:noFill/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venir Light"/>
                <a:cs typeface="Avenir Light"/>
              </a:rPr>
              <a:t>      </a:t>
            </a:r>
            <a:r>
              <a:rPr lang="en-US" sz="4400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SPRING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Heavy"/>
                <a:cs typeface="Avenir Heavy"/>
              </a:rPr>
              <a:t>90 DAY CREATING WELLNESS </a:t>
            </a:r>
            <a:r>
              <a:rPr lang="en-US" sz="2800" b="1" dirty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Heavy"/>
                <a:cs typeface="Avenir Heavy"/>
              </a:rPr>
              <a:t>CHALLENGE!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54994" y="2679498"/>
            <a:ext cx="3128853" cy="336641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99247" y="6306671"/>
            <a:ext cx="208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Date: ___________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222376" y="6306671"/>
            <a:ext cx="208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Date: ___________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6152" y="6958230"/>
            <a:ext cx="66479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“How the 90 Day Creating Wellness Challenge Transformed My Life”</a:t>
            </a:r>
          </a:p>
          <a:p>
            <a:r>
              <a:rPr lang="en-US" dirty="0" smtClean="0"/>
              <a:t>________________________________________________________</a:t>
            </a:r>
          </a:p>
          <a:p>
            <a:r>
              <a:rPr lang="en-US" dirty="0" smtClean="0"/>
              <a:t>________________________________________________________</a:t>
            </a:r>
          </a:p>
          <a:p>
            <a:r>
              <a:rPr lang="en-US" dirty="0" smtClean="0"/>
              <a:t>________________________________________________________</a:t>
            </a:r>
          </a:p>
          <a:p>
            <a:r>
              <a:rPr lang="en-US" dirty="0" smtClean="0"/>
              <a:t>________________________________________________________</a:t>
            </a:r>
          </a:p>
          <a:p>
            <a:r>
              <a:rPr lang="en-US" dirty="0" smtClean="0"/>
              <a:t>________________________________________________________</a:t>
            </a:r>
          </a:p>
          <a:p>
            <a:r>
              <a:rPr lang="en-US" dirty="0" smtClean="0"/>
              <a:t>________________________________________________________</a:t>
            </a:r>
          </a:p>
          <a:p>
            <a:r>
              <a:rPr lang="en-US" dirty="0" smtClean="0"/>
              <a:t>________________________________________________________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25994" y="2679498"/>
            <a:ext cx="3128853" cy="336641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717395" y="9537275"/>
            <a:ext cx="354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Autograph:____________________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5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4332</TotalTime>
  <Words>49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 Van</dc:creator>
  <cp:lastModifiedBy>Admin</cp:lastModifiedBy>
  <cp:revision>61</cp:revision>
  <dcterms:created xsi:type="dcterms:W3CDTF">2012-11-25T04:26:45Z</dcterms:created>
  <dcterms:modified xsi:type="dcterms:W3CDTF">2013-03-26T17:25:35Z</dcterms:modified>
</cp:coreProperties>
</file>