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zBCI13rJm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College Success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College Success</a:t>
            </a:r>
          </a:p>
        </p:txBody>
      </p:sp>
    </p:spTree>
    <p:extLst>
      <p:ext uri="{BB962C8B-B14F-4D97-AF65-F5344CB8AC3E}">
        <p14:creationId xmlns:p14="http://schemas.microsoft.com/office/powerpoint/2010/main" val="19763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College, Your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estimated 20.2 million students attended American colleges and universities in fall 2015.</a:t>
            </a:r>
          </a:p>
          <a:p>
            <a:r>
              <a:rPr lang="en-US" dirty="0"/>
              <a:t>This year, colleges and universities are expected to award 952,000 associate’s degrees, 1.8 million bachelor’s degrees, 802,000 master’s degrees, and 179,000 doctor’s degrees.</a:t>
            </a:r>
          </a:p>
          <a:p>
            <a:r>
              <a:rPr lang="en-US" dirty="0"/>
              <a:t>A college education has more return on investment for a graduate in the United States than in any other nation.</a:t>
            </a:r>
          </a:p>
        </p:txBody>
      </p:sp>
    </p:spTree>
    <p:extLst>
      <p:ext uri="{BB962C8B-B14F-4D97-AF65-F5344CB8AC3E}">
        <p14:creationId xmlns:p14="http://schemas.microsoft.com/office/powerpoint/2010/main" val="133923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College, Your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400" dirty="0"/>
              <a:t>This course will include…</a:t>
            </a:r>
          </a:p>
          <a:p>
            <a:pPr fontAlgn="base"/>
            <a:r>
              <a:rPr lang="en-US" dirty="0"/>
              <a:t>Shaping your new college identity</a:t>
            </a:r>
          </a:p>
          <a:p>
            <a:pPr fontAlgn="base"/>
            <a:r>
              <a:rPr lang="en-US" dirty="0"/>
              <a:t>Managing your time wisely</a:t>
            </a:r>
          </a:p>
          <a:p>
            <a:pPr fontAlgn="base"/>
            <a:r>
              <a:rPr lang="en-US" dirty="0"/>
              <a:t>Moving into a fulfilling and viable career</a:t>
            </a:r>
          </a:p>
          <a:p>
            <a:pPr fontAlgn="base"/>
            <a:r>
              <a:rPr lang="en-US" dirty="0"/>
              <a:t>Interacting with others</a:t>
            </a:r>
          </a:p>
          <a:p>
            <a:pPr fontAlgn="base"/>
            <a:r>
              <a:rPr lang="en-US" dirty="0"/>
              <a:t>Thinking and learning deeply</a:t>
            </a:r>
          </a:p>
          <a:p>
            <a:pPr fontAlgn="base"/>
            <a:r>
              <a:rPr lang="en-US" dirty="0"/>
              <a:t>Studying effectively</a:t>
            </a:r>
          </a:p>
          <a:p>
            <a:pPr fontAlgn="base"/>
            <a:r>
              <a:rPr lang="en-US" dirty="0"/>
              <a:t>Maintaining your health</a:t>
            </a:r>
          </a:p>
          <a:p>
            <a:pPr fontAlgn="base"/>
            <a:r>
              <a:rPr lang="en-US" dirty="0"/>
              <a:t>Managing your finances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78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“One of the BEST Motivational Videos I’ve ever seen!” 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Motivational Video:</a:t>
            </a:r>
          </a:p>
          <a:p>
            <a:pPr marL="0" indent="0">
              <a:buNone/>
            </a:pPr>
            <a:r>
              <a:rPr lang="en-US" b="1" dirty="0">
                <a:hlinkClick r:id="rId2"/>
              </a:rPr>
              <a:t>https://youtu.be/hzBCI13rJmA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Assignment: Academic Success Prediction – Pre Test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dirty="0"/>
              <a:t>Complete the pre-test related to college success found on the Discussion Board link.  What are your plans for the semester?  Will you follow through? Be honest with yourself when giving a score for each item.</a:t>
            </a:r>
          </a:p>
          <a:p>
            <a:pPr marL="0" indent="0" fontAlgn="base">
              <a:buNone/>
            </a:pPr>
            <a:r>
              <a:rPr lang="en-US" dirty="0"/>
              <a:t>Answer the questions on the second page of the document and submit according to your instructor’s guidelines.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33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160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Introduction to College Success</vt:lpstr>
      <vt:lpstr>Your College, Your Success</vt:lpstr>
      <vt:lpstr>Your College, Your Success</vt:lpstr>
      <vt:lpstr>“One of the BEST Motivational Videos I’ve ever seen!”  </vt:lpstr>
      <vt:lpstr>Assignment: Academic Success Prediction – Pre Test </vt:lpstr>
    </vt:vector>
  </TitlesOfParts>
  <Company>San Jacinto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College Success</dc:title>
  <dc:creator>Bernal, Rachel</dc:creator>
  <cp:lastModifiedBy>Bernal, Rachel</cp:lastModifiedBy>
  <cp:revision>5</cp:revision>
  <dcterms:created xsi:type="dcterms:W3CDTF">2017-01-18T20:46:47Z</dcterms:created>
  <dcterms:modified xsi:type="dcterms:W3CDTF">2020-08-19T15:23:43Z</dcterms:modified>
</cp:coreProperties>
</file>