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autoCompressPictures="0">
  <p:sldMasterIdLst>
    <p:sldMasterId id="2147483648" r:id="rId1"/>
  </p:sldMasterIdLst>
  <p:notesMasterIdLst>
    <p:notesMasterId r:id="rId37"/>
  </p:notesMasterIdLst>
  <p:sldIdLst>
    <p:sldId id="392" r:id="rId2"/>
    <p:sldId id="393" r:id="rId3"/>
    <p:sldId id="650" r:id="rId4"/>
    <p:sldId id="660" r:id="rId5"/>
    <p:sldId id="661" r:id="rId6"/>
    <p:sldId id="662" r:id="rId7"/>
    <p:sldId id="395" r:id="rId8"/>
    <p:sldId id="408" r:id="rId9"/>
    <p:sldId id="409" r:id="rId10"/>
    <p:sldId id="410" r:id="rId11"/>
    <p:sldId id="651" r:id="rId12"/>
    <p:sldId id="411" r:id="rId13"/>
    <p:sldId id="415" r:id="rId14"/>
    <p:sldId id="653" r:id="rId15"/>
    <p:sldId id="659" r:id="rId16"/>
    <p:sldId id="414" r:id="rId17"/>
    <p:sldId id="412" r:id="rId18"/>
    <p:sldId id="654" r:id="rId19"/>
    <p:sldId id="418" r:id="rId20"/>
    <p:sldId id="658" r:id="rId21"/>
    <p:sldId id="419" r:id="rId22"/>
    <p:sldId id="655" r:id="rId23"/>
    <p:sldId id="420" r:id="rId24"/>
    <p:sldId id="656" r:id="rId25"/>
    <p:sldId id="416" r:id="rId26"/>
    <p:sldId id="423" r:id="rId27"/>
    <p:sldId id="417" r:id="rId28"/>
    <p:sldId id="553" r:id="rId29"/>
    <p:sldId id="422" r:id="rId30"/>
    <p:sldId id="413" r:id="rId31"/>
    <p:sldId id="652" r:id="rId32"/>
    <p:sldId id="657" r:id="rId33"/>
    <p:sldId id="551" r:id="rId34"/>
    <p:sldId id="555" r:id="rId35"/>
    <p:sldId id="606" r:id="rId36"/>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ＭＳ Ｐゴシック" charset="0"/>
        <a:cs typeface="+mn-cs"/>
      </a:defRPr>
    </a:lvl1pPr>
    <a:lvl2pPr marL="457200" algn="l" rtl="0" fontAlgn="base">
      <a:spcBef>
        <a:spcPct val="0"/>
      </a:spcBef>
      <a:spcAft>
        <a:spcPct val="0"/>
      </a:spcAft>
      <a:defRPr kern="1200">
        <a:solidFill>
          <a:schemeClr val="tx1"/>
        </a:solidFill>
        <a:latin typeface="Arial" charset="0"/>
        <a:ea typeface="ＭＳ Ｐゴシック" charset="0"/>
        <a:cs typeface="+mn-cs"/>
      </a:defRPr>
    </a:lvl2pPr>
    <a:lvl3pPr marL="914400" algn="l" rtl="0" fontAlgn="base">
      <a:spcBef>
        <a:spcPct val="0"/>
      </a:spcBef>
      <a:spcAft>
        <a:spcPct val="0"/>
      </a:spcAft>
      <a:defRPr kern="1200">
        <a:solidFill>
          <a:schemeClr val="tx1"/>
        </a:solidFill>
        <a:latin typeface="Arial" charset="0"/>
        <a:ea typeface="ＭＳ Ｐゴシック" charset="0"/>
        <a:cs typeface="+mn-cs"/>
      </a:defRPr>
    </a:lvl3pPr>
    <a:lvl4pPr marL="1371600" algn="l" rtl="0" fontAlgn="base">
      <a:spcBef>
        <a:spcPct val="0"/>
      </a:spcBef>
      <a:spcAft>
        <a:spcPct val="0"/>
      </a:spcAft>
      <a:defRPr kern="1200">
        <a:solidFill>
          <a:schemeClr val="tx1"/>
        </a:solidFill>
        <a:latin typeface="Arial" charset="0"/>
        <a:ea typeface="ＭＳ Ｐゴシック" charset="0"/>
        <a:cs typeface="+mn-cs"/>
      </a:defRPr>
    </a:lvl4pPr>
    <a:lvl5pPr marL="1828800" algn="l" rtl="0" fontAlgn="base">
      <a:spcBef>
        <a:spcPct val="0"/>
      </a:spcBef>
      <a:spcAft>
        <a:spcPct val="0"/>
      </a:spcAft>
      <a:defRPr kern="1200">
        <a:solidFill>
          <a:schemeClr val="tx1"/>
        </a:solidFill>
        <a:latin typeface="Arial" charset="0"/>
        <a:ea typeface="ＭＳ Ｐゴシック" charset="0"/>
        <a:cs typeface="+mn-cs"/>
      </a:defRPr>
    </a:lvl5pPr>
    <a:lvl6pPr marL="2286000" algn="l" defTabSz="457200" rtl="0" eaLnBrk="1" latinLnBrk="0" hangingPunct="1">
      <a:defRPr kern="1200">
        <a:solidFill>
          <a:schemeClr val="tx1"/>
        </a:solidFill>
        <a:latin typeface="Arial" charset="0"/>
        <a:ea typeface="ＭＳ Ｐゴシック" charset="0"/>
        <a:cs typeface="+mn-cs"/>
      </a:defRPr>
    </a:lvl6pPr>
    <a:lvl7pPr marL="2743200" algn="l" defTabSz="457200" rtl="0" eaLnBrk="1" latinLnBrk="0" hangingPunct="1">
      <a:defRPr kern="1200">
        <a:solidFill>
          <a:schemeClr val="tx1"/>
        </a:solidFill>
        <a:latin typeface="Arial" charset="0"/>
        <a:ea typeface="ＭＳ Ｐゴシック" charset="0"/>
        <a:cs typeface="+mn-cs"/>
      </a:defRPr>
    </a:lvl7pPr>
    <a:lvl8pPr marL="3200400" algn="l" defTabSz="457200" rtl="0" eaLnBrk="1" latinLnBrk="0" hangingPunct="1">
      <a:defRPr kern="1200">
        <a:solidFill>
          <a:schemeClr val="tx1"/>
        </a:solidFill>
        <a:latin typeface="Arial" charset="0"/>
        <a:ea typeface="ＭＳ Ｐゴシック" charset="0"/>
        <a:cs typeface="+mn-cs"/>
      </a:defRPr>
    </a:lvl8pPr>
    <a:lvl9pPr marL="3657600" algn="l" defTabSz="457200" rtl="0" eaLnBrk="1" latinLnBrk="0" hangingPunct="1">
      <a:defRPr kern="1200">
        <a:solidFill>
          <a:schemeClr val="tx1"/>
        </a:solidFill>
        <a:latin typeface="Arial"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99FF"/>
    <a:srgbClr val="00007A"/>
    <a:srgbClr val="C0C0C0"/>
    <a:srgbClr val="DDDDDD"/>
    <a:srgbClr val="CC9900"/>
    <a:srgbClr val="996600"/>
    <a:srgbClr val="A50021"/>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509" autoAdjust="0"/>
    <p:restoredTop sz="70997" autoAdjust="0"/>
  </p:normalViewPr>
  <p:slideViewPr>
    <p:cSldViewPr>
      <p:cViewPr varScale="1">
        <p:scale>
          <a:sx n="79" d="100"/>
          <a:sy n="79" d="100"/>
        </p:scale>
        <p:origin x="-120" y="-24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65688"/>
    </p:cViewPr>
  </p:sorterViewPr>
  <p:notesViewPr>
    <p:cSldViewPr>
      <p:cViewPr varScale="1">
        <p:scale>
          <a:sx n="82" d="100"/>
          <a:sy n="82" d="100"/>
        </p:scale>
        <p:origin x="-1320"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notesMaster" Target="notesMasters/notesMaster1.xml"/><Relationship Id="rId38" Type="http://schemas.openxmlformats.org/officeDocument/2006/relationships/printerSettings" Target="printerSettings/printerSettings1.bin"/><Relationship Id="rId39" Type="http://schemas.openxmlformats.org/officeDocument/2006/relationships/presProps" Target="presProps.xml"/><Relationship Id="rId40" Type="http://schemas.openxmlformats.org/officeDocument/2006/relationships/viewProps" Target="viewProps.xml"/><Relationship Id="rId41" Type="http://schemas.openxmlformats.org/officeDocument/2006/relationships/theme" Target="theme/theme1.xml"/><Relationship Id="rId4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8" name="Rectangle 4"/>
          <p:cNvSpPr>
            <a:spLocks noRo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11269" name="Rectangle 5"/>
          <p:cNvSpPr>
            <a:spLocks noGrp="1" noChangeArrowheads="1"/>
          </p:cNvSpPr>
          <p:nvPr>
            <p:ph type="body" sz="quarter" idx="3"/>
          </p:nvPr>
        </p:nvSpPr>
        <p:spPr bwMode="auto">
          <a:xfrm>
            <a:off x="701675" y="4416425"/>
            <a:ext cx="560705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177" tIns="46589" rIns="93177" bIns="46589"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272" name="Rectangle 8"/>
          <p:cNvSpPr>
            <a:spLocks noGrp="1" noChangeArrowheads="1"/>
          </p:cNvSpPr>
          <p:nvPr>
            <p:ph type="hdr" sz="quarter"/>
          </p:nvPr>
        </p:nvSpPr>
        <p:spPr bwMode="auto">
          <a:xfrm>
            <a:off x="228600" y="152400"/>
            <a:ext cx="3171825"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6653" tIns="48327" rIns="96653" bIns="48327" numCol="1" anchor="t" anchorCtr="0" compatLnSpc="1">
            <a:prstTxWarp prst="textNoShape">
              <a:avLst/>
            </a:prstTxWarp>
          </a:bodyPr>
          <a:lstStyle>
            <a:lvl1pPr defTabSz="966788">
              <a:defRPr sz="1200" b="1">
                <a:latin typeface="Perpetua" charset="0"/>
              </a:defRPr>
            </a:lvl1pPr>
          </a:lstStyle>
          <a:p>
            <a:r>
              <a:rPr lang="en-US"/>
              <a:t>Teacher</a:t>
            </a:r>
            <a:r>
              <a:rPr lang="ja-JP" altLang="en-US">
                <a:latin typeface="Arial"/>
              </a:rPr>
              <a:t>’</a:t>
            </a:r>
            <a:r>
              <a:rPr lang="en-US"/>
              <a:t>s Notes</a:t>
            </a:r>
          </a:p>
        </p:txBody>
      </p:sp>
      <p:sp>
        <p:nvSpPr>
          <p:cNvPr id="11273" name="Rectangle 9"/>
          <p:cNvSpPr>
            <a:spLocks noGrp="1" noChangeArrowheads="1"/>
          </p:cNvSpPr>
          <p:nvPr>
            <p:ph type="dt" idx="1"/>
          </p:nvPr>
        </p:nvSpPr>
        <p:spPr bwMode="auto">
          <a:xfrm>
            <a:off x="3581400" y="152400"/>
            <a:ext cx="3170238" cy="481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6653" tIns="48327" rIns="96653" bIns="48327" numCol="1" anchor="t" anchorCtr="0" compatLnSpc="1">
            <a:prstTxWarp prst="textNoShape">
              <a:avLst/>
            </a:prstTxWarp>
          </a:bodyPr>
          <a:lstStyle>
            <a:lvl1pPr algn="r" defTabSz="966788">
              <a:defRPr sz="1200" b="1">
                <a:latin typeface="Perpetua" charset="0"/>
              </a:defRPr>
            </a:lvl1pPr>
          </a:lstStyle>
          <a:p>
            <a:r>
              <a:rPr lang="en-US"/>
              <a:t>Ecclesiology and Eschatology</a:t>
            </a:r>
            <a:endParaRPr lang="en-US" b="0">
              <a:latin typeface="Arial" charset="0"/>
            </a:endParaRPr>
          </a:p>
        </p:txBody>
      </p:sp>
      <p:sp>
        <p:nvSpPr>
          <p:cNvPr id="11274" name="Rectangle 10"/>
          <p:cNvSpPr>
            <a:spLocks noGrp="1" noChangeArrowheads="1"/>
          </p:cNvSpPr>
          <p:nvPr>
            <p:ph type="ftr" sz="quarter" idx="4"/>
          </p:nvPr>
        </p:nvSpPr>
        <p:spPr bwMode="auto">
          <a:xfrm>
            <a:off x="228600" y="8686800"/>
            <a:ext cx="3738563" cy="481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6653" tIns="48327" rIns="96653" bIns="48327" numCol="1" anchor="b" anchorCtr="0" compatLnSpc="1">
            <a:prstTxWarp prst="textNoShape">
              <a:avLst/>
            </a:prstTxWarp>
          </a:bodyPr>
          <a:lstStyle>
            <a:lvl1pPr defTabSz="966788">
              <a:defRPr sz="900">
                <a:latin typeface="Perpetua" charset="0"/>
              </a:defRPr>
            </a:lvl1pPr>
          </a:lstStyle>
          <a:p>
            <a:r>
              <a:rPr lang="en-US"/>
              <a:t>Copyright © 2005-2006 Reclaiming the Mind Ministries. All Rights Reserved.</a:t>
            </a:r>
            <a:endParaRPr lang="en-US" sz="1200"/>
          </a:p>
        </p:txBody>
      </p:sp>
      <p:sp>
        <p:nvSpPr>
          <p:cNvPr id="11275" name="Rectangle 11"/>
          <p:cNvSpPr>
            <a:spLocks noGrp="1" noChangeArrowheads="1"/>
          </p:cNvSpPr>
          <p:nvPr>
            <p:ph type="sldNum" sz="quarter" idx="5"/>
          </p:nvPr>
        </p:nvSpPr>
        <p:spPr bwMode="auto">
          <a:xfrm>
            <a:off x="4343400" y="8686800"/>
            <a:ext cx="2465388" cy="481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6653" tIns="48327" rIns="96653" bIns="48327" numCol="1" anchor="b" anchorCtr="0" compatLnSpc="1">
            <a:prstTxWarp prst="textNoShape">
              <a:avLst/>
            </a:prstTxWarp>
          </a:bodyPr>
          <a:lstStyle>
            <a:lvl1pPr algn="r" defTabSz="966788">
              <a:defRPr sz="1400">
                <a:latin typeface="Perpetua" charset="0"/>
                <a:cs typeface="Times New Roman" charset="0"/>
              </a:defRPr>
            </a:lvl1pPr>
          </a:lstStyle>
          <a:p>
            <a:r>
              <a:rPr lang="en-US"/>
              <a:t>Slide </a:t>
            </a:r>
            <a:fld id="{6DCF3900-29A8-EE40-9C0C-4A7632528242}" type="slidenum">
              <a:rPr lang="en-US"/>
              <a:pPr/>
              <a:t>‹#›</a:t>
            </a:fld>
            <a:endParaRPr lang="en-US"/>
          </a:p>
        </p:txBody>
      </p:sp>
    </p:spTree>
    <p:extLst>
      <p:ext uri="{BB962C8B-B14F-4D97-AF65-F5344CB8AC3E}">
        <p14:creationId xmlns:p14="http://schemas.microsoft.com/office/powerpoint/2010/main" val="1572753983"/>
      </p:ext>
    </p:extLst>
  </p:cSld>
  <p:clrMap bg1="lt1" tx1="dk1" bg2="lt2" tx2="dk2" accent1="accent1" accent2="accent2" accent3="accent3" accent4="accent4" accent5="accent5" accent6="accent6" hlink="hlink" folHlink="folHlink"/>
  <p:hf/>
  <p:notesStyle>
    <a:lvl1pPr algn="l" rtl="0" fontAlgn="base">
      <a:spcBef>
        <a:spcPct val="30000"/>
      </a:spcBef>
      <a:spcAft>
        <a:spcPct val="0"/>
      </a:spcAft>
      <a:defRPr sz="1200" kern="1200">
        <a:solidFill>
          <a:schemeClr val="tx1"/>
        </a:solidFill>
        <a:latin typeface="Arial" charset="0"/>
        <a:ea typeface="ＭＳ Ｐゴシック" charset="0"/>
        <a:cs typeface="+mn-cs"/>
      </a:defRPr>
    </a:lvl1pPr>
    <a:lvl2pPr marL="457200" algn="l" rtl="0" fontAlgn="base">
      <a:spcBef>
        <a:spcPct val="30000"/>
      </a:spcBef>
      <a:spcAft>
        <a:spcPct val="0"/>
      </a:spcAft>
      <a:defRPr sz="1200" kern="1200">
        <a:solidFill>
          <a:schemeClr val="tx1"/>
        </a:solidFill>
        <a:latin typeface="Arial" charset="0"/>
        <a:ea typeface="ＭＳ Ｐゴシック" charset="0"/>
        <a:cs typeface="+mn-cs"/>
      </a:defRPr>
    </a:lvl2pPr>
    <a:lvl3pPr marL="914400" algn="l" rtl="0" fontAlgn="base">
      <a:spcBef>
        <a:spcPct val="30000"/>
      </a:spcBef>
      <a:spcAft>
        <a:spcPct val="0"/>
      </a:spcAft>
      <a:defRPr sz="1200" kern="1200">
        <a:solidFill>
          <a:schemeClr val="tx1"/>
        </a:solidFill>
        <a:latin typeface="Arial" charset="0"/>
        <a:ea typeface="ＭＳ Ｐゴシック" charset="0"/>
        <a:cs typeface="+mn-cs"/>
      </a:defRPr>
    </a:lvl3pPr>
    <a:lvl4pPr marL="1371600" algn="l" rtl="0" fontAlgn="base">
      <a:spcBef>
        <a:spcPct val="30000"/>
      </a:spcBef>
      <a:spcAft>
        <a:spcPct val="0"/>
      </a:spcAft>
      <a:defRPr sz="1200" kern="1200">
        <a:solidFill>
          <a:schemeClr val="tx1"/>
        </a:solidFill>
        <a:latin typeface="Arial" charset="0"/>
        <a:ea typeface="ＭＳ Ｐゴシック" charset="0"/>
        <a:cs typeface="+mn-cs"/>
      </a:defRPr>
    </a:lvl4pPr>
    <a:lvl5pPr marL="1828800" algn="l" rtl="0" fontAlgn="base">
      <a:spcBef>
        <a:spcPct val="30000"/>
      </a:spcBef>
      <a:spcAft>
        <a:spcPct val="0"/>
      </a:spcAft>
      <a:defRPr sz="1200" kern="1200">
        <a:solidFill>
          <a:schemeClr val="tx1"/>
        </a:solidFill>
        <a:latin typeface="Arial"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9"/>
          <p:cNvSpPr>
            <a:spLocks noGrp="1" noChangeArrowheads="1"/>
          </p:cNvSpPr>
          <p:nvPr>
            <p:ph type="dt" idx="1"/>
          </p:nvPr>
        </p:nvSpPr>
        <p:spPr>
          <a:ln/>
        </p:spPr>
        <p:txBody>
          <a:bodyPr/>
          <a:lstStyle/>
          <a:p>
            <a:r>
              <a:rPr lang="en-US"/>
              <a:t>Ecclesiology and Eschatology</a:t>
            </a:r>
            <a:endParaRPr lang="en-US" b="0">
              <a:latin typeface="Arial" charset="0"/>
            </a:endParaRPr>
          </a:p>
        </p:txBody>
      </p:sp>
      <p:sp>
        <p:nvSpPr>
          <p:cNvPr id="6" name="Rectangle 10"/>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1"/>
          <p:cNvSpPr>
            <a:spLocks noGrp="1" noChangeArrowheads="1"/>
          </p:cNvSpPr>
          <p:nvPr>
            <p:ph type="sldNum" sz="quarter" idx="5"/>
          </p:nvPr>
        </p:nvSpPr>
        <p:spPr>
          <a:ln/>
        </p:spPr>
        <p:txBody>
          <a:bodyPr/>
          <a:lstStyle/>
          <a:p>
            <a:r>
              <a:rPr lang="en-US"/>
              <a:t>Slide </a:t>
            </a:r>
            <a:fld id="{E0E4D656-68D2-D246-BBE5-8052B7658510}" type="slidenum">
              <a:rPr lang="en-US"/>
              <a:pPr/>
              <a:t>2</a:t>
            </a:fld>
            <a:endParaRPr lang="en-US"/>
          </a:p>
        </p:txBody>
      </p:sp>
      <p:sp>
        <p:nvSpPr>
          <p:cNvPr id="252930"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2529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9"/>
          <p:cNvSpPr>
            <a:spLocks noGrp="1" noChangeArrowheads="1"/>
          </p:cNvSpPr>
          <p:nvPr>
            <p:ph type="dt" idx="1"/>
          </p:nvPr>
        </p:nvSpPr>
        <p:spPr>
          <a:ln/>
        </p:spPr>
        <p:txBody>
          <a:bodyPr/>
          <a:lstStyle/>
          <a:p>
            <a:r>
              <a:rPr lang="en-US"/>
              <a:t>Ecclesiology and Eschatology</a:t>
            </a:r>
            <a:endParaRPr lang="en-US" b="0">
              <a:latin typeface="Arial" charset="0"/>
            </a:endParaRPr>
          </a:p>
        </p:txBody>
      </p:sp>
      <p:sp>
        <p:nvSpPr>
          <p:cNvPr id="6" name="Rectangle 10"/>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1"/>
          <p:cNvSpPr>
            <a:spLocks noGrp="1" noChangeArrowheads="1"/>
          </p:cNvSpPr>
          <p:nvPr>
            <p:ph type="sldNum" sz="quarter" idx="5"/>
          </p:nvPr>
        </p:nvSpPr>
        <p:spPr>
          <a:ln/>
        </p:spPr>
        <p:txBody>
          <a:bodyPr/>
          <a:lstStyle/>
          <a:p>
            <a:r>
              <a:rPr lang="en-US"/>
              <a:t>Slide </a:t>
            </a:r>
            <a:fld id="{4FF7D31D-9406-8846-A435-46F5E4370830}" type="slidenum">
              <a:rPr lang="en-US"/>
              <a:pPr/>
              <a:t>14</a:t>
            </a:fld>
            <a:endParaRPr lang="en-US"/>
          </a:p>
        </p:txBody>
      </p:sp>
      <p:sp>
        <p:nvSpPr>
          <p:cNvPr id="657410"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657411" name="Rectangle 3"/>
          <p:cNvSpPr>
            <a:spLocks noGrp="1" noChangeArrowheads="1"/>
          </p:cNvSpPr>
          <p:nvPr>
            <p:ph type="body" idx="1"/>
          </p:nvPr>
        </p:nvSpPr>
        <p:spPr/>
        <p:txBody>
          <a:bodyPr/>
          <a:lstStyle/>
          <a:p>
            <a:r>
              <a:rPr lang="en-US" b="1"/>
              <a:t>Presentation Notes</a:t>
            </a:r>
            <a:r>
              <a:rPr lang="en-US"/>
              <a:t>:</a:t>
            </a:r>
          </a:p>
          <a:p>
            <a:r>
              <a:rPr lang="en-US"/>
              <a:t>This promotes a hedonistic and authoritative purpose. </a:t>
            </a:r>
          </a:p>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9"/>
          <p:cNvSpPr>
            <a:spLocks noGrp="1" noChangeArrowheads="1"/>
          </p:cNvSpPr>
          <p:nvPr>
            <p:ph type="dt" idx="1"/>
          </p:nvPr>
        </p:nvSpPr>
        <p:spPr>
          <a:ln/>
        </p:spPr>
        <p:txBody>
          <a:bodyPr/>
          <a:lstStyle/>
          <a:p>
            <a:r>
              <a:rPr lang="en-US"/>
              <a:t>Ecclesiology and Eschatology</a:t>
            </a:r>
            <a:endParaRPr lang="en-US" b="0">
              <a:latin typeface="Arial" charset="0"/>
            </a:endParaRPr>
          </a:p>
        </p:txBody>
      </p:sp>
      <p:sp>
        <p:nvSpPr>
          <p:cNvPr id="6" name="Rectangle 10"/>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1"/>
          <p:cNvSpPr>
            <a:spLocks noGrp="1" noChangeArrowheads="1"/>
          </p:cNvSpPr>
          <p:nvPr>
            <p:ph type="sldNum" sz="quarter" idx="5"/>
          </p:nvPr>
        </p:nvSpPr>
        <p:spPr>
          <a:ln/>
        </p:spPr>
        <p:txBody>
          <a:bodyPr/>
          <a:lstStyle/>
          <a:p>
            <a:r>
              <a:rPr lang="en-US"/>
              <a:t>Slide </a:t>
            </a:r>
            <a:fld id="{4341F1D9-2051-214F-B26E-AC96D45EC96B}" type="slidenum">
              <a:rPr lang="en-US"/>
              <a:pPr/>
              <a:t>16</a:t>
            </a:fld>
            <a:endParaRPr lang="en-US"/>
          </a:p>
        </p:txBody>
      </p:sp>
      <p:sp>
        <p:nvSpPr>
          <p:cNvPr id="454658"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454659" name="Rectangle 3"/>
          <p:cNvSpPr>
            <a:spLocks noGrp="1" noChangeArrowheads="1"/>
          </p:cNvSpPr>
          <p:nvPr>
            <p:ph type="body" idx="1"/>
          </p:nvPr>
        </p:nvSpPr>
        <p:spPr/>
        <p:txBody>
          <a:bodyPr/>
          <a:lstStyle/>
          <a:p>
            <a:r>
              <a:rPr lang="en-US" b="1"/>
              <a:t>Presentation Notes</a:t>
            </a:r>
            <a:r>
              <a:rPr lang="en-US"/>
              <a:t>:</a:t>
            </a:r>
          </a:p>
          <a:p>
            <a:r>
              <a:rPr lang="en-US"/>
              <a:t>This promotes a doxological and holy purpose. </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9"/>
          <p:cNvSpPr>
            <a:spLocks noGrp="1" noChangeArrowheads="1"/>
          </p:cNvSpPr>
          <p:nvPr>
            <p:ph type="dt" idx="1"/>
          </p:nvPr>
        </p:nvSpPr>
        <p:spPr>
          <a:ln/>
        </p:spPr>
        <p:txBody>
          <a:bodyPr/>
          <a:lstStyle/>
          <a:p>
            <a:r>
              <a:rPr lang="en-US"/>
              <a:t>Ecclesiology and Eschatology</a:t>
            </a:r>
            <a:endParaRPr lang="en-US" b="0">
              <a:latin typeface="Arial" charset="0"/>
            </a:endParaRPr>
          </a:p>
        </p:txBody>
      </p:sp>
      <p:sp>
        <p:nvSpPr>
          <p:cNvPr id="6" name="Rectangle 10"/>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1"/>
          <p:cNvSpPr>
            <a:spLocks noGrp="1" noChangeArrowheads="1"/>
          </p:cNvSpPr>
          <p:nvPr>
            <p:ph type="sldNum" sz="quarter" idx="5"/>
          </p:nvPr>
        </p:nvSpPr>
        <p:spPr>
          <a:ln/>
        </p:spPr>
        <p:txBody>
          <a:bodyPr/>
          <a:lstStyle/>
          <a:p>
            <a:r>
              <a:rPr lang="en-US"/>
              <a:t>Slide </a:t>
            </a:r>
            <a:fld id="{30F186AA-9455-BB4A-95D7-5E2C4CFD571E}" type="slidenum">
              <a:rPr lang="en-US"/>
              <a:pPr/>
              <a:t>17</a:t>
            </a:fld>
            <a:endParaRPr lang="en-US"/>
          </a:p>
        </p:txBody>
      </p:sp>
      <p:sp>
        <p:nvSpPr>
          <p:cNvPr id="455682"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455683" name="Rectangle 3"/>
          <p:cNvSpPr>
            <a:spLocks noGrp="1" noChangeArrowheads="1"/>
          </p:cNvSpPr>
          <p:nvPr>
            <p:ph type="body" idx="1"/>
          </p:nvPr>
        </p:nvSpPr>
        <p:spPr/>
        <p:txBody>
          <a:bodyPr/>
          <a:lstStyle/>
          <a:p>
            <a:r>
              <a:rPr lang="en-US" b="1"/>
              <a:t>Presentation Notes</a:t>
            </a:r>
            <a:r>
              <a:rPr lang="en-US"/>
              <a:t>:</a:t>
            </a:r>
          </a:p>
          <a:p>
            <a:r>
              <a:rPr lang="en-US"/>
              <a:t>This promotes a panoramic purpose. </a:t>
            </a:r>
          </a:p>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9"/>
          <p:cNvSpPr>
            <a:spLocks noGrp="1" noChangeArrowheads="1"/>
          </p:cNvSpPr>
          <p:nvPr>
            <p:ph type="dt" idx="1"/>
          </p:nvPr>
        </p:nvSpPr>
        <p:spPr>
          <a:ln/>
        </p:spPr>
        <p:txBody>
          <a:bodyPr/>
          <a:lstStyle/>
          <a:p>
            <a:r>
              <a:rPr lang="en-US"/>
              <a:t>Ecclesiology and Eschatology</a:t>
            </a:r>
            <a:endParaRPr lang="en-US" b="0">
              <a:latin typeface="Arial" charset="0"/>
            </a:endParaRPr>
          </a:p>
        </p:txBody>
      </p:sp>
      <p:sp>
        <p:nvSpPr>
          <p:cNvPr id="6" name="Rectangle 10"/>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1"/>
          <p:cNvSpPr>
            <a:spLocks noGrp="1" noChangeArrowheads="1"/>
          </p:cNvSpPr>
          <p:nvPr>
            <p:ph type="sldNum" sz="quarter" idx="5"/>
          </p:nvPr>
        </p:nvSpPr>
        <p:spPr>
          <a:ln/>
        </p:spPr>
        <p:txBody>
          <a:bodyPr/>
          <a:lstStyle/>
          <a:p>
            <a:r>
              <a:rPr lang="en-US"/>
              <a:t>Slide </a:t>
            </a:r>
            <a:fld id="{9D7E6DFB-C335-3249-8679-4A75E3D783F0}" type="slidenum">
              <a:rPr lang="en-US"/>
              <a:pPr/>
              <a:t>18</a:t>
            </a:fld>
            <a:endParaRPr lang="en-US"/>
          </a:p>
        </p:txBody>
      </p:sp>
      <p:sp>
        <p:nvSpPr>
          <p:cNvPr id="656386"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656387" name="Rectangle 3"/>
          <p:cNvSpPr>
            <a:spLocks noGrp="1" noChangeArrowheads="1"/>
          </p:cNvSpPr>
          <p:nvPr>
            <p:ph type="body" idx="1"/>
          </p:nvPr>
        </p:nvSpPr>
        <p:spPr/>
        <p:txBody>
          <a:bodyPr/>
          <a:lstStyle/>
          <a:p>
            <a:r>
              <a:rPr lang="en-US" b="1"/>
              <a:t>Presentation Notes</a:t>
            </a:r>
            <a:r>
              <a:rPr lang="en-US"/>
              <a:t>:</a:t>
            </a:r>
          </a:p>
          <a:p>
            <a:r>
              <a:rPr lang="en-US"/>
              <a:t>This promotes a hedonistic and authoritative purpose. </a:t>
            </a:r>
          </a:p>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9"/>
          <p:cNvSpPr>
            <a:spLocks noGrp="1" noChangeArrowheads="1"/>
          </p:cNvSpPr>
          <p:nvPr>
            <p:ph type="dt" idx="1"/>
          </p:nvPr>
        </p:nvSpPr>
        <p:spPr>
          <a:ln/>
        </p:spPr>
        <p:txBody>
          <a:bodyPr/>
          <a:lstStyle/>
          <a:p>
            <a:r>
              <a:rPr lang="en-US"/>
              <a:t>Ecclesiology and Eschatology</a:t>
            </a:r>
            <a:endParaRPr lang="en-US" b="0">
              <a:latin typeface="Arial" charset="0"/>
            </a:endParaRPr>
          </a:p>
        </p:txBody>
      </p:sp>
      <p:sp>
        <p:nvSpPr>
          <p:cNvPr id="6" name="Rectangle 10"/>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1"/>
          <p:cNvSpPr>
            <a:spLocks noGrp="1" noChangeArrowheads="1"/>
          </p:cNvSpPr>
          <p:nvPr>
            <p:ph type="sldNum" sz="quarter" idx="5"/>
          </p:nvPr>
        </p:nvSpPr>
        <p:spPr>
          <a:ln/>
        </p:spPr>
        <p:txBody>
          <a:bodyPr/>
          <a:lstStyle/>
          <a:p>
            <a:r>
              <a:rPr lang="en-US"/>
              <a:t>Slide </a:t>
            </a:r>
            <a:fld id="{BD8A7B3E-833F-1646-8666-FDC57ACFCF35}" type="slidenum">
              <a:rPr lang="en-US"/>
              <a:pPr/>
              <a:t>19</a:t>
            </a:fld>
            <a:endParaRPr lang="en-US"/>
          </a:p>
        </p:txBody>
      </p:sp>
      <p:sp>
        <p:nvSpPr>
          <p:cNvPr id="456706"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456707" name="Rectangle 3"/>
          <p:cNvSpPr>
            <a:spLocks noGrp="1" noChangeArrowheads="1"/>
          </p:cNvSpPr>
          <p:nvPr>
            <p:ph type="body" idx="1"/>
          </p:nvPr>
        </p:nvSpPr>
        <p:spPr/>
        <p:txBody>
          <a:bodyPr/>
          <a:lstStyle/>
          <a:p>
            <a:r>
              <a:rPr lang="en-US" b="1"/>
              <a:t>Presentation Notes</a:t>
            </a:r>
            <a:r>
              <a:rPr lang="en-US"/>
              <a:t>:</a:t>
            </a:r>
          </a:p>
          <a:p>
            <a:r>
              <a:rPr lang="en-US"/>
              <a:t>This promotes a panoramic purpose.</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9"/>
          <p:cNvSpPr>
            <a:spLocks noGrp="1" noChangeArrowheads="1"/>
          </p:cNvSpPr>
          <p:nvPr>
            <p:ph type="dt" idx="1"/>
          </p:nvPr>
        </p:nvSpPr>
        <p:spPr>
          <a:ln/>
        </p:spPr>
        <p:txBody>
          <a:bodyPr/>
          <a:lstStyle/>
          <a:p>
            <a:r>
              <a:rPr lang="en-US"/>
              <a:t>Ecclesiology and Eschatology</a:t>
            </a:r>
            <a:endParaRPr lang="en-US" b="0">
              <a:latin typeface="Arial" charset="0"/>
            </a:endParaRPr>
          </a:p>
        </p:txBody>
      </p:sp>
      <p:sp>
        <p:nvSpPr>
          <p:cNvPr id="6" name="Rectangle 10"/>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1"/>
          <p:cNvSpPr>
            <a:spLocks noGrp="1" noChangeArrowheads="1"/>
          </p:cNvSpPr>
          <p:nvPr>
            <p:ph type="sldNum" sz="quarter" idx="5"/>
          </p:nvPr>
        </p:nvSpPr>
        <p:spPr>
          <a:ln/>
        </p:spPr>
        <p:txBody>
          <a:bodyPr/>
          <a:lstStyle/>
          <a:p>
            <a:r>
              <a:rPr lang="en-US"/>
              <a:t>Slide </a:t>
            </a:r>
            <a:fld id="{D1476F6B-F343-484F-8ED5-E27B4A48D0D2}" type="slidenum">
              <a:rPr lang="en-US"/>
              <a:pPr/>
              <a:t>20</a:t>
            </a:fld>
            <a:endParaRPr lang="en-US"/>
          </a:p>
        </p:txBody>
      </p:sp>
      <p:sp>
        <p:nvSpPr>
          <p:cNvPr id="667650"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667651" name="Rectangle 3"/>
          <p:cNvSpPr>
            <a:spLocks noGrp="1" noChangeArrowheads="1"/>
          </p:cNvSpPr>
          <p:nvPr>
            <p:ph type="body" idx="1"/>
          </p:nvPr>
        </p:nvSpPr>
        <p:spPr/>
        <p:txBody>
          <a:bodyPr/>
          <a:lstStyle/>
          <a:p>
            <a:r>
              <a:rPr lang="en-US" b="1"/>
              <a:t>Presentation Notes</a:t>
            </a:r>
            <a:r>
              <a:rPr lang="en-US"/>
              <a:t>:</a:t>
            </a:r>
          </a:p>
          <a:p>
            <a:r>
              <a:rPr lang="en-US"/>
              <a:t>This promotes an authoritative and evangelistic purpose.</a:t>
            </a:r>
          </a:p>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9"/>
          <p:cNvSpPr>
            <a:spLocks noGrp="1" noChangeArrowheads="1"/>
          </p:cNvSpPr>
          <p:nvPr>
            <p:ph type="dt" idx="1"/>
          </p:nvPr>
        </p:nvSpPr>
        <p:spPr>
          <a:ln/>
        </p:spPr>
        <p:txBody>
          <a:bodyPr/>
          <a:lstStyle/>
          <a:p>
            <a:r>
              <a:rPr lang="en-US"/>
              <a:t>Ecclesiology and Eschatology</a:t>
            </a:r>
            <a:endParaRPr lang="en-US" b="0">
              <a:latin typeface="Arial" charset="0"/>
            </a:endParaRPr>
          </a:p>
        </p:txBody>
      </p:sp>
      <p:sp>
        <p:nvSpPr>
          <p:cNvPr id="6" name="Rectangle 10"/>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1"/>
          <p:cNvSpPr>
            <a:spLocks noGrp="1" noChangeArrowheads="1"/>
          </p:cNvSpPr>
          <p:nvPr>
            <p:ph type="sldNum" sz="quarter" idx="5"/>
          </p:nvPr>
        </p:nvSpPr>
        <p:spPr>
          <a:ln/>
        </p:spPr>
        <p:txBody>
          <a:bodyPr/>
          <a:lstStyle/>
          <a:p>
            <a:r>
              <a:rPr lang="en-US"/>
              <a:t>Slide </a:t>
            </a:r>
            <a:fld id="{A3F079A0-E9FB-8248-AB61-6F7DBF221A63}" type="slidenum">
              <a:rPr lang="en-US"/>
              <a:pPr/>
              <a:t>21</a:t>
            </a:fld>
            <a:endParaRPr lang="en-US"/>
          </a:p>
        </p:txBody>
      </p:sp>
      <p:sp>
        <p:nvSpPr>
          <p:cNvPr id="457730"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457731" name="Rectangle 3"/>
          <p:cNvSpPr>
            <a:spLocks noGrp="1" noChangeArrowheads="1"/>
          </p:cNvSpPr>
          <p:nvPr>
            <p:ph type="body" idx="1"/>
          </p:nvPr>
        </p:nvSpPr>
        <p:spPr/>
        <p:txBody>
          <a:bodyPr/>
          <a:lstStyle/>
          <a:p>
            <a:r>
              <a:rPr lang="en-US" b="1"/>
              <a:t>Presentation Notes</a:t>
            </a:r>
            <a:r>
              <a:rPr lang="en-US"/>
              <a:t>:</a:t>
            </a:r>
          </a:p>
          <a:p>
            <a:r>
              <a:rPr lang="en-US"/>
              <a:t>This promotes a holy purpose.</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9"/>
          <p:cNvSpPr>
            <a:spLocks noGrp="1" noChangeArrowheads="1"/>
          </p:cNvSpPr>
          <p:nvPr>
            <p:ph type="dt" idx="1"/>
          </p:nvPr>
        </p:nvSpPr>
        <p:spPr>
          <a:ln/>
        </p:spPr>
        <p:txBody>
          <a:bodyPr/>
          <a:lstStyle/>
          <a:p>
            <a:r>
              <a:rPr lang="en-US"/>
              <a:t>Ecclesiology and Eschatology</a:t>
            </a:r>
            <a:endParaRPr lang="en-US" b="0">
              <a:latin typeface="Arial" charset="0"/>
            </a:endParaRPr>
          </a:p>
        </p:txBody>
      </p:sp>
      <p:sp>
        <p:nvSpPr>
          <p:cNvPr id="6" name="Rectangle 10"/>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1"/>
          <p:cNvSpPr>
            <a:spLocks noGrp="1" noChangeArrowheads="1"/>
          </p:cNvSpPr>
          <p:nvPr>
            <p:ph type="sldNum" sz="quarter" idx="5"/>
          </p:nvPr>
        </p:nvSpPr>
        <p:spPr>
          <a:ln/>
        </p:spPr>
        <p:txBody>
          <a:bodyPr/>
          <a:lstStyle/>
          <a:p>
            <a:r>
              <a:rPr lang="en-US"/>
              <a:t>Slide </a:t>
            </a:r>
            <a:fld id="{D0E20950-B0F8-DE46-B600-E2A18798A918}" type="slidenum">
              <a:rPr lang="en-US"/>
              <a:pPr/>
              <a:t>22</a:t>
            </a:fld>
            <a:endParaRPr lang="en-US"/>
          </a:p>
        </p:txBody>
      </p:sp>
      <p:sp>
        <p:nvSpPr>
          <p:cNvPr id="663554"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663555" name="Rectangle 3"/>
          <p:cNvSpPr>
            <a:spLocks noGrp="1" noChangeArrowheads="1"/>
          </p:cNvSpPr>
          <p:nvPr>
            <p:ph type="body" idx="1"/>
          </p:nvPr>
        </p:nvSpPr>
        <p:spPr/>
        <p:txBody>
          <a:bodyPr/>
          <a:lstStyle/>
          <a:p>
            <a:r>
              <a:rPr lang="en-US" b="1"/>
              <a:t>Presentation Notes</a:t>
            </a:r>
            <a:r>
              <a:rPr lang="en-US"/>
              <a:t>:</a:t>
            </a:r>
          </a:p>
          <a:p>
            <a:r>
              <a:rPr lang="en-US"/>
              <a:t>This promotes a hedonistic purpose.</a:t>
            </a:r>
          </a:p>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9"/>
          <p:cNvSpPr>
            <a:spLocks noGrp="1" noChangeArrowheads="1"/>
          </p:cNvSpPr>
          <p:nvPr>
            <p:ph type="dt" idx="1"/>
          </p:nvPr>
        </p:nvSpPr>
        <p:spPr>
          <a:ln/>
        </p:spPr>
        <p:txBody>
          <a:bodyPr/>
          <a:lstStyle/>
          <a:p>
            <a:r>
              <a:rPr lang="en-US"/>
              <a:t>Ecclesiology and Eschatology</a:t>
            </a:r>
            <a:endParaRPr lang="en-US" b="0">
              <a:latin typeface="Arial" charset="0"/>
            </a:endParaRPr>
          </a:p>
        </p:txBody>
      </p:sp>
      <p:sp>
        <p:nvSpPr>
          <p:cNvPr id="6" name="Rectangle 10"/>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1"/>
          <p:cNvSpPr>
            <a:spLocks noGrp="1" noChangeArrowheads="1"/>
          </p:cNvSpPr>
          <p:nvPr>
            <p:ph type="sldNum" sz="quarter" idx="5"/>
          </p:nvPr>
        </p:nvSpPr>
        <p:spPr>
          <a:ln/>
        </p:spPr>
        <p:txBody>
          <a:bodyPr/>
          <a:lstStyle/>
          <a:p>
            <a:r>
              <a:rPr lang="en-US"/>
              <a:t>Slide </a:t>
            </a:r>
            <a:fld id="{2B305A10-BBFA-6048-8E7E-E1EEA0F198B9}" type="slidenum">
              <a:rPr lang="en-US"/>
              <a:pPr/>
              <a:t>23</a:t>
            </a:fld>
            <a:endParaRPr lang="en-US"/>
          </a:p>
        </p:txBody>
      </p:sp>
      <p:sp>
        <p:nvSpPr>
          <p:cNvPr id="458754"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458755" name="Rectangle 3"/>
          <p:cNvSpPr>
            <a:spLocks noGrp="1" noChangeArrowheads="1"/>
          </p:cNvSpPr>
          <p:nvPr>
            <p:ph type="body" idx="1"/>
          </p:nvPr>
        </p:nvSpPr>
        <p:spPr/>
        <p:txBody>
          <a:bodyPr/>
          <a:lstStyle/>
          <a:p>
            <a:r>
              <a:rPr lang="en-US" b="1"/>
              <a:t>Presentation Notes</a:t>
            </a:r>
            <a:r>
              <a:rPr lang="en-US"/>
              <a:t>:</a:t>
            </a:r>
          </a:p>
          <a:p>
            <a:r>
              <a:rPr lang="en-US"/>
              <a:t>This promotes a sociological purpose.</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9"/>
          <p:cNvSpPr>
            <a:spLocks noGrp="1" noChangeArrowheads="1"/>
          </p:cNvSpPr>
          <p:nvPr>
            <p:ph type="dt" idx="1"/>
          </p:nvPr>
        </p:nvSpPr>
        <p:spPr>
          <a:ln/>
        </p:spPr>
        <p:txBody>
          <a:bodyPr/>
          <a:lstStyle/>
          <a:p>
            <a:r>
              <a:rPr lang="en-US"/>
              <a:t>Ecclesiology and Eschatology</a:t>
            </a:r>
            <a:endParaRPr lang="en-US" b="0">
              <a:latin typeface="Arial" charset="0"/>
            </a:endParaRPr>
          </a:p>
        </p:txBody>
      </p:sp>
      <p:sp>
        <p:nvSpPr>
          <p:cNvPr id="6" name="Rectangle 10"/>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1"/>
          <p:cNvSpPr>
            <a:spLocks noGrp="1" noChangeArrowheads="1"/>
          </p:cNvSpPr>
          <p:nvPr>
            <p:ph type="sldNum" sz="quarter" idx="5"/>
          </p:nvPr>
        </p:nvSpPr>
        <p:spPr>
          <a:ln/>
        </p:spPr>
        <p:txBody>
          <a:bodyPr/>
          <a:lstStyle/>
          <a:p>
            <a:r>
              <a:rPr lang="en-US"/>
              <a:t>Slide </a:t>
            </a:r>
            <a:fld id="{D2E9CB71-52F4-D342-A13F-2BB68DAC4FB6}" type="slidenum">
              <a:rPr lang="en-US"/>
              <a:pPr/>
              <a:t>24</a:t>
            </a:fld>
            <a:endParaRPr lang="en-US"/>
          </a:p>
        </p:txBody>
      </p:sp>
      <p:sp>
        <p:nvSpPr>
          <p:cNvPr id="660482"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660483" name="Rectangle 3"/>
          <p:cNvSpPr>
            <a:spLocks noGrp="1" noChangeArrowheads="1"/>
          </p:cNvSpPr>
          <p:nvPr>
            <p:ph type="body" idx="1"/>
          </p:nvPr>
        </p:nvSpPr>
        <p:spPr/>
        <p:txBody>
          <a:bodyPr/>
          <a:lstStyle/>
          <a:p>
            <a:r>
              <a:rPr lang="en-US" b="1"/>
              <a:t>Presentation Notes</a:t>
            </a:r>
            <a:r>
              <a:rPr lang="en-US"/>
              <a:t>:</a:t>
            </a:r>
          </a:p>
          <a:p>
            <a:r>
              <a:rPr lang="en-US"/>
              <a:t>This promotes a discipleship and authoritative purpose.</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9"/>
          <p:cNvSpPr>
            <a:spLocks noGrp="1" noChangeArrowheads="1"/>
          </p:cNvSpPr>
          <p:nvPr>
            <p:ph type="dt" idx="1"/>
          </p:nvPr>
        </p:nvSpPr>
        <p:spPr>
          <a:ln/>
        </p:spPr>
        <p:txBody>
          <a:bodyPr/>
          <a:lstStyle/>
          <a:p>
            <a:r>
              <a:rPr lang="en-US"/>
              <a:t>Ecclesiology and Eschatology</a:t>
            </a:r>
            <a:endParaRPr lang="en-US" b="0">
              <a:latin typeface="Arial" charset="0"/>
            </a:endParaRPr>
          </a:p>
        </p:txBody>
      </p:sp>
      <p:sp>
        <p:nvSpPr>
          <p:cNvPr id="6" name="Rectangle 10"/>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1"/>
          <p:cNvSpPr>
            <a:spLocks noGrp="1" noChangeArrowheads="1"/>
          </p:cNvSpPr>
          <p:nvPr>
            <p:ph type="sldNum" sz="quarter" idx="5"/>
          </p:nvPr>
        </p:nvSpPr>
        <p:spPr>
          <a:ln/>
        </p:spPr>
        <p:txBody>
          <a:bodyPr/>
          <a:lstStyle/>
          <a:p>
            <a:r>
              <a:rPr lang="en-US"/>
              <a:t>Slide </a:t>
            </a:r>
            <a:fld id="{ADE4048F-F461-C442-8786-BB63DFB73E88}" type="slidenum">
              <a:rPr lang="en-US"/>
              <a:pPr/>
              <a:t>3</a:t>
            </a:fld>
            <a:endParaRPr lang="en-US"/>
          </a:p>
        </p:txBody>
      </p:sp>
      <p:sp>
        <p:nvSpPr>
          <p:cNvPr id="647170"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647171" name="Rectangle 3"/>
          <p:cNvSpPr>
            <a:spLocks noGrp="1" noChangeArrowheads="1"/>
          </p:cNvSpPr>
          <p:nvPr>
            <p:ph type="body" idx="1"/>
          </p:nvPr>
        </p:nvSpPr>
        <p:spPr/>
        <p:txBody>
          <a:bodyPr/>
          <a:lstStyle/>
          <a:p>
            <a:r>
              <a:rPr lang="en-US" b="1"/>
              <a:t>Presentation Notes</a:t>
            </a:r>
            <a:r>
              <a:rPr lang="en-US"/>
              <a:t>:</a:t>
            </a:r>
          </a:p>
          <a:p>
            <a:r>
              <a:rPr lang="en-US"/>
              <a:t>This is a review slide. </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9"/>
          <p:cNvSpPr>
            <a:spLocks noGrp="1" noChangeArrowheads="1"/>
          </p:cNvSpPr>
          <p:nvPr>
            <p:ph type="dt" idx="1"/>
          </p:nvPr>
        </p:nvSpPr>
        <p:spPr>
          <a:ln/>
        </p:spPr>
        <p:txBody>
          <a:bodyPr/>
          <a:lstStyle/>
          <a:p>
            <a:r>
              <a:rPr lang="en-US"/>
              <a:t>Ecclesiology and Eschatology</a:t>
            </a:r>
            <a:endParaRPr lang="en-US" b="0">
              <a:latin typeface="Arial" charset="0"/>
            </a:endParaRPr>
          </a:p>
        </p:txBody>
      </p:sp>
      <p:sp>
        <p:nvSpPr>
          <p:cNvPr id="6" name="Rectangle 10"/>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1"/>
          <p:cNvSpPr>
            <a:spLocks noGrp="1" noChangeArrowheads="1"/>
          </p:cNvSpPr>
          <p:nvPr>
            <p:ph type="sldNum" sz="quarter" idx="5"/>
          </p:nvPr>
        </p:nvSpPr>
        <p:spPr>
          <a:ln/>
        </p:spPr>
        <p:txBody>
          <a:bodyPr/>
          <a:lstStyle/>
          <a:p>
            <a:r>
              <a:rPr lang="en-US"/>
              <a:t>Slide </a:t>
            </a:r>
            <a:fld id="{C093762F-F0CF-8B4B-A998-25F4C085EB98}" type="slidenum">
              <a:rPr lang="en-US"/>
              <a:pPr/>
              <a:t>25</a:t>
            </a:fld>
            <a:endParaRPr lang="en-US"/>
          </a:p>
        </p:txBody>
      </p:sp>
      <p:sp>
        <p:nvSpPr>
          <p:cNvPr id="459778"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459779" name="Rectangle 3"/>
          <p:cNvSpPr>
            <a:spLocks noGrp="1" noChangeArrowheads="1"/>
          </p:cNvSpPr>
          <p:nvPr>
            <p:ph type="body" idx="1"/>
          </p:nvPr>
        </p:nvSpPr>
        <p:spPr/>
        <p:txBody>
          <a:bodyPr/>
          <a:lstStyle/>
          <a:p>
            <a:r>
              <a:rPr lang="en-US" b="1"/>
              <a:t>Presentation Notes</a:t>
            </a:r>
            <a:r>
              <a:rPr lang="en-US"/>
              <a:t>:</a:t>
            </a:r>
          </a:p>
          <a:p>
            <a:r>
              <a:rPr lang="en-US"/>
              <a:t>This promotes a doxological purpose.</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9"/>
          <p:cNvSpPr>
            <a:spLocks noGrp="1" noChangeArrowheads="1"/>
          </p:cNvSpPr>
          <p:nvPr>
            <p:ph type="dt" idx="1"/>
          </p:nvPr>
        </p:nvSpPr>
        <p:spPr>
          <a:ln/>
        </p:spPr>
        <p:txBody>
          <a:bodyPr/>
          <a:lstStyle/>
          <a:p>
            <a:r>
              <a:rPr lang="en-US"/>
              <a:t>Ecclesiology and Eschatology</a:t>
            </a:r>
            <a:endParaRPr lang="en-US" b="0">
              <a:latin typeface="Arial" charset="0"/>
            </a:endParaRPr>
          </a:p>
        </p:txBody>
      </p:sp>
      <p:sp>
        <p:nvSpPr>
          <p:cNvPr id="6" name="Rectangle 10"/>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1"/>
          <p:cNvSpPr>
            <a:spLocks noGrp="1" noChangeArrowheads="1"/>
          </p:cNvSpPr>
          <p:nvPr>
            <p:ph type="sldNum" sz="quarter" idx="5"/>
          </p:nvPr>
        </p:nvSpPr>
        <p:spPr>
          <a:ln/>
        </p:spPr>
        <p:txBody>
          <a:bodyPr/>
          <a:lstStyle/>
          <a:p>
            <a:r>
              <a:rPr lang="en-US"/>
              <a:t>Slide </a:t>
            </a:r>
            <a:fld id="{B9C30183-4683-BE41-9ADC-B3115B455103}" type="slidenum">
              <a:rPr lang="en-US"/>
              <a:pPr/>
              <a:t>26</a:t>
            </a:fld>
            <a:endParaRPr lang="en-US"/>
          </a:p>
        </p:txBody>
      </p:sp>
      <p:sp>
        <p:nvSpPr>
          <p:cNvPr id="309250"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309251" name="Rectangle 3"/>
          <p:cNvSpPr>
            <a:spLocks noGrp="1" noChangeArrowheads="1"/>
          </p:cNvSpPr>
          <p:nvPr>
            <p:ph type="body" idx="1"/>
          </p:nvPr>
        </p:nvSpPr>
        <p:spPr/>
        <p:txBody>
          <a:bodyPr/>
          <a:lstStyle/>
          <a:p>
            <a:r>
              <a:rPr lang="en-US" b="1"/>
              <a:t>Presentation Notes</a:t>
            </a:r>
            <a:r>
              <a:rPr lang="en-US"/>
              <a:t>:</a:t>
            </a:r>
          </a:p>
          <a:p>
            <a:r>
              <a:rPr lang="en-US"/>
              <a:t>This promotes a holy and hedonistic purpose. This Scripture tells us that God wants us to enjoy obeying His commandments. He does not want them to be a burden.</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9"/>
          <p:cNvSpPr>
            <a:spLocks noGrp="1" noChangeArrowheads="1"/>
          </p:cNvSpPr>
          <p:nvPr>
            <p:ph type="dt" idx="1"/>
          </p:nvPr>
        </p:nvSpPr>
        <p:spPr>
          <a:ln/>
        </p:spPr>
        <p:txBody>
          <a:bodyPr/>
          <a:lstStyle/>
          <a:p>
            <a:r>
              <a:rPr lang="en-US"/>
              <a:t>Ecclesiology and Eschatology</a:t>
            </a:r>
            <a:endParaRPr lang="en-US" b="0">
              <a:latin typeface="Arial" charset="0"/>
            </a:endParaRPr>
          </a:p>
        </p:txBody>
      </p:sp>
      <p:sp>
        <p:nvSpPr>
          <p:cNvPr id="6" name="Rectangle 10"/>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1"/>
          <p:cNvSpPr>
            <a:spLocks noGrp="1" noChangeArrowheads="1"/>
          </p:cNvSpPr>
          <p:nvPr>
            <p:ph type="sldNum" sz="quarter" idx="5"/>
          </p:nvPr>
        </p:nvSpPr>
        <p:spPr>
          <a:ln/>
        </p:spPr>
        <p:txBody>
          <a:bodyPr/>
          <a:lstStyle/>
          <a:p>
            <a:r>
              <a:rPr lang="en-US"/>
              <a:t>Slide </a:t>
            </a:r>
            <a:fld id="{89481A91-E393-3441-8D15-0AA08351DCE7}" type="slidenum">
              <a:rPr lang="en-US"/>
              <a:pPr/>
              <a:t>27</a:t>
            </a:fld>
            <a:endParaRPr lang="en-US"/>
          </a:p>
        </p:txBody>
      </p:sp>
      <p:sp>
        <p:nvSpPr>
          <p:cNvPr id="460802"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460803" name="Rectangle 3"/>
          <p:cNvSpPr>
            <a:spLocks noGrp="1" noChangeArrowheads="1"/>
          </p:cNvSpPr>
          <p:nvPr>
            <p:ph type="body" idx="1"/>
          </p:nvPr>
        </p:nvSpPr>
        <p:spPr/>
        <p:txBody>
          <a:bodyPr/>
          <a:lstStyle/>
          <a:p>
            <a:r>
              <a:rPr lang="en-US" b="1"/>
              <a:t>Presentation Notes</a:t>
            </a:r>
            <a:r>
              <a:rPr lang="en-US"/>
              <a:t>:</a:t>
            </a:r>
          </a:p>
          <a:p>
            <a:r>
              <a:rPr lang="en-US"/>
              <a:t>This promotes an evangelistic purpose.</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9"/>
          <p:cNvSpPr>
            <a:spLocks noGrp="1" noChangeArrowheads="1"/>
          </p:cNvSpPr>
          <p:nvPr>
            <p:ph type="dt" idx="1"/>
          </p:nvPr>
        </p:nvSpPr>
        <p:spPr>
          <a:ln/>
        </p:spPr>
        <p:txBody>
          <a:bodyPr/>
          <a:lstStyle/>
          <a:p>
            <a:r>
              <a:rPr lang="en-US"/>
              <a:t>Ecclesiology and Eschatology</a:t>
            </a:r>
            <a:endParaRPr lang="en-US" b="0">
              <a:latin typeface="Arial" charset="0"/>
            </a:endParaRPr>
          </a:p>
        </p:txBody>
      </p:sp>
      <p:sp>
        <p:nvSpPr>
          <p:cNvPr id="6" name="Rectangle 10"/>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1"/>
          <p:cNvSpPr>
            <a:spLocks noGrp="1" noChangeArrowheads="1"/>
          </p:cNvSpPr>
          <p:nvPr>
            <p:ph type="sldNum" sz="quarter" idx="5"/>
          </p:nvPr>
        </p:nvSpPr>
        <p:spPr>
          <a:ln/>
        </p:spPr>
        <p:txBody>
          <a:bodyPr/>
          <a:lstStyle/>
          <a:p>
            <a:r>
              <a:rPr lang="en-US"/>
              <a:t>Slide </a:t>
            </a:r>
            <a:fld id="{FB888CAC-5822-4444-9B62-03D271900295}" type="slidenum">
              <a:rPr lang="en-US"/>
              <a:pPr/>
              <a:t>28</a:t>
            </a:fld>
            <a:endParaRPr lang="en-US"/>
          </a:p>
        </p:txBody>
      </p:sp>
      <p:sp>
        <p:nvSpPr>
          <p:cNvPr id="462850"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462851" name="Rectangle 3"/>
          <p:cNvSpPr>
            <a:spLocks noGrp="1" noChangeArrowheads="1"/>
          </p:cNvSpPr>
          <p:nvPr>
            <p:ph type="body" idx="1"/>
          </p:nvPr>
        </p:nvSpPr>
        <p:spPr/>
        <p:txBody>
          <a:bodyPr/>
          <a:lstStyle/>
          <a:p>
            <a:r>
              <a:rPr lang="en-US" b="1"/>
              <a:t>Presentation Notes</a:t>
            </a:r>
            <a:r>
              <a:rPr lang="en-US"/>
              <a:t>:</a:t>
            </a:r>
          </a:p>
          <a:p>
            <a:r>
              <a:rPr lang="en-US"/>
              <a:t>This promotes a holy and evangelistic purpose.</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9"/>
          <p:cNvSpPr>
            <a:spLocks noGrp="1" noChangeArrowheads="1"/>
          </p:cNvSpPr>
          <p:nvPr>
            <p:ph type="dt" idx="1"/>
          </p:nvPr>
        </p:nvSpPr>
        <p:spPr>
          <a:ln/>
        </p:spPr>
        <p:txBody>
          <a:bodyPr/>
          <a:lstStyle/>
          <a:p>
            <a:r>
              <a:rPr lang="en-US"/>
              <a:t>Ecclesiology and Eschatology</a:t>
            </a:r>
            <a:endParaRPr lang="en-US" b="0">
              <a:latin typeface="Arial" charset="0"/>
            </a:endParaRPr>
          </a:p>
        </p:txBody>
      </p:sp>
      <p:sp>
        <p:nvSpPr>
          <p:cNvPr id="6" name="Rectangle 10"/>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1"/>
          <p:cNvSpPr>
            <a:spLocks noGrp="1" noChangeArrowheads="1"/>
          </p:cNvSpPr>
          <p:nvPr>
            <p:ph type="sldNum" sz="quarter" idx="5"/>
          </p:nvPr>
        </p:nvSpPr>
        <p:spPr>
          <a:ln/>
        </p:spPr>
        <p:txBody>
          <a:bodyPr/>
          <a:lstStyle/>
          <a:p>
            <a:r>
              <a:rPr lang="en-US"/>
              <a:t>Slide </a:t>
            </a:r>
            <a:fld id="{C8DC7286-3F8F-014F-89B9-4657DDC4386E}" type="slidenum">
              <a:rPr lang="en-US"/>
              <a:pPr/>
              <a:t>29</a:t>
            </a:fld>
            <a:endParaRPr lang="en-US"/>
          </a:p>
        </p:txBody>
      </p:sp>
      <p:sp>
        <p:nvSpPr>
          <p:cNvPr id="463874"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463875" name="Rectangle 3"/>
          <p:cNvSpPr>
            <a:spLocks noGrp="1" noChangeArrowheads="1"/>
          </p:cNvSpPr>
          <p:nvPr>
            <p:ph type="body" idx="1"/>
          </p:nvPr>
        </p:nvSpPr>
        <p:spPr/>
        <p:txBody>
          <a:bodyPr/>
          <a:lstStyle/>
          <a:p>
            <a:r>
              <a:rPr lang="en-US" b="1"/>
              <a:t>Presentation Notes</a:t>
            </a:r>
            <a:r>
              <a:rPr lang="en-US"/>
              <a:t>:</a:t>
            </a:r>
          </a:p>
          <a:p>
            <a:r>
              <a:rPr lang="en-US"/>
              <a:t>This promotes an evangelistic purpose.</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9"/>
          <p:cNvSpPr>
            <a:spLocks noGrp="1" noChangeArrowheads="1"/>
          </p:cNvSpPr>
          <p:nvPr>
            <p:ph type="dt" idx="1"/>
          </p:nvPr>
        </p:nvSpPr>
        <p:spPr>
          <a:ln/>
        </p:spPr>
        <p:txBody>
          <a:bodyPr/>
          <a:lstStyle/>
          <a:p>
            <a:r>
              <a:rPr lang="en-US"/>
              <a:t>Ecclesiology and Eschatology</a:t>
            </a:r>
            <a:endParaRPr lang="en-US" b="0">
              <a:latin typeface="Arial" charset="0"/>
            </a:endParaRPr>
          </a:p>
        </p:txBody>
      </p:sp>
      <p:sp>
        <p:nvSpPr>
          <p:cNvPr id="6" name="Rectangle 10"/>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1"/>
          <p:cNvSpPr>
            <a:spLocks noGrp="1" noChangeArrowheads="1"/>
          </p:cNvSpPr>
          <p:nvPr>
            <p:ph type="sldNum" sz="quarter" idx="5"/>
          </p:nvPr>
        </p:nvSpPr>
        <p:spPr>
          <a:ln/>
        </p:spPr>
        <p:txBody>
          <a:bodyPr/>
          <a:lstStyle/>
          <a:p>
            <a:r>
              <a:rPr lang="en-US"/>
              <a:t>Slide </a:t>
            </a:r>
            <a:fld id="{83530D75-C874-DF41-AD3C-D35CC8E678FA}" type="slidenum">
              <a:rPr lang="en-US"/>
              <a:pPr/>
              <a:t>30</a:t>
            </a:fld>
            <a:endParaRPr lang="en-US"/>
          </a:p>
        </p:txBody>
      </p:sp>
      <p:sp>
        <p:nvSpPr>
          <p:cNvPr id="464898"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464899" name="Rectangle 3"/>
          <p:cNvSpPr>
            <a:spLocks noGrp="1" noChangeArrowheads="1"/>
          </p:cNvSpPr>
          <p:nvPr>
            <p:ph type="body" idx="1"/>
          </p:nvPr>
        </p:nvSpPr>
        <p:spPr/>
        <p:txBody>
          <a:bodyPr/>
          <a:lstStyle/>
          <a:p>
            <a:r>
              <a:rPr lang="en-US" b="1"/>
              <a:t>Presentation Notes</a:t>
            </a:r>
            <a:r>
              <a:rPr lang="en-US"/>
              <a:t>:</a:t>
            </a:r>
          </a:p>
          <a:p>
            <a:r>
              <a:rPr lang="en-US"/>
              <a:t>This presents a doxological and somewhat hedonistic purpose, since it is encouraging us in the pleasures of this life (eating, drinking, etc.).</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9"/>
          <p:cNvSpPr>
            <a:spLocks noGrp="1" noChangeArrowheads="1"/>
          </p:cNvSpPr>
          <p:nvPr>
            <p:ph type="dt" idx="1"/>
          </p:nvPr>
        </p:nvSpPr>
        <p:spPr>
          <a:ln/>
        </p:spPr>
        <p:txBody>
          <a:bodyPr/>
          <a:lstStyle/>
          <a:p>
            <a:r>
              <a:rPr lang="en-US"/>
              <a:t>Ecclesiology and Eschatology</a:t>
            </a:r>
            <a:endParaRPr lang="en-US" b="0">
              <a:latin typeface="Arial" charset="0"/>
            </a:endParaRPr>
          </a:p>
        </p:txBody>
      </p:sp>
      <p:sp>
        <p:nvSpPr>
          <p:cNvPr id="6" name="Rectangle 10"/>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1"/>
          <p:cNvSpPr>
            <a:spLocks noGrp="1" noChangeArrowheads="1"/>
          </p:cNvSpPr>
          <p:nvPr>
            <p:ph type="sldNum" sz="quarter" idx="5"/>
          </p:nvPr>
        </p:nvSpPr>
        <p:spPr>
          <a:ln/>
        </p:spPr>
        <p:txBody>
          <a:bodyPr/>
          <a:lstStyle/>
          <a:p>
            <a:r>
              <a:rPr lang="en-US"/>
              <a:t>Slide </a:t>
            </a:r>
            <a:fld id="{3C630FFB-A043-4C4B-8E98-951A2D1F33FB}" type="slidenum">
              <a:rPr lang="en-US"/>
              <a:pPr/>
              <a:t>31</a:t>
            </a:fld>
            <a:endParaRPr lang="en-US"/>
          </a:p>
        </p:txBody>
      </p:sp>
      <p:sp>
        <p:nvSpPr>
          <p:cNvPr id="652290" name="Rectangle 2"/>
          <p:cNvSpPr>
            <a:spLocks noRot="1" noChangeArrowheads="1" noTextEdit="1"/>
          </p:cNvSpPr>
          <p:nvPr>
            <p:ph type="sldImg"/>
          </p:nvPr>
        </p:nvSpPr>
        <p:spPr>
          <a:xfrm>
            <a:off x="1181100" y="698500"/>
            <a:ext cx="4648200" cy="3486150"/>
          </a:xfrm>
          <a:ln/>
          <a:extLst>
            <a:ext uri="{FAA26D3D-D897-4be2-8F04-BA451C77F1D7}">
              <ma14:placeholderFlag xmlns:ma14="http://schemas.microsoft.com/office/mac/drawingml/2011/main" val="1"/>
            </a:ext>
          </a:extLst>
        </p:spPr>
      </p:sp>
      <p:sp>
        <p:nvSpPr>
          <p:cNvPr id="652291" name="Rectangle 3"/>
          <p:cNvSpPr>
            <a:spLocks noGrp="1" noChangeArrowheads="1"/>
          </p:cNvSpPr>
          <p:nvPr>
            <p:ph type="body" idx="1"/>
          </p:nvPr>
        </p:nvSpPr>
        <p:spPr>
          <a:xfrm>
            <a:off x="701675" y="4416425"/>
            <a:ext cx="5607050" cy="4181475"/>
          </a:xfrm>
        </p:spPr>
        <p:txBody>
          <a:bodyPr/>
          <a:lstStyle/>
          <a:p>
            <a:r>
              <a:rPr lang="en-US" b="1"/>
              <a:t>Activity:</a:t>
            </a:r>
          </a:p>
          <a:p>
            <a:r>
              <a:rPr lang="en-US"/>
              <a:t>Ask what the emphasis is during each of these periods through which God is developing His covenants. Ask if God changes His purpose during these times.</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9"/>
          <p:cNvSpPr>
            <a:spLocks noGrp="1" noChangeArrowheads="1"/>
          </p:cNvSpPr>
          <p:nvPr>
            <p:ph type="dt" idx="1"/>
          </p:nvPr>
        </p:nvSpPr>
        <p:spPr>
          <a:ln/>
        </p:spPr>
        <p:txBody>
          <a:bodyPr/>
          <a:lstStyle/>
          <a:p>
            <a:r>
              <a:rPr lang="en-US"/>
              <a:t>Ecclesiology and Eschatology</a:t>
            </a:r>
            <a:endParaRPr lang="en-US" b="0">
              <a:latin typeface="Arial" charset="0"/>
            </a:endParaRPr>
          </a:p>
        </p:txBody>
      </p:sp>
      <p:sp>
        <p:nvSpPr>
          <p:cNvPr id="6" name="Rectangle 10"/>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1"/>
          <p:cNvSpPr>
            <a:spLocks noGrp="1" noChangeArrowheads="1"/>
          </p:cNvSpPr>
          <p:nvPr>
            <p:ph type="sldNum" sz="quarter" idx="5"/>
          </p:nvPr>
        </p:nvSpPr>
        <p:spPr>
          <a:ln/>
        </p:spPr>
        <p:txBody>
          <a:bodyPr/>
          <a:lstStyle/>
          <a:p>
            <a:r>
              <a:rPr lang="en-US"/>
              <a:t>Slide </a:t>
            </a:r>
            <a:fld id="{4BB35E75-FD0E-4742-B0E4-BC0D1C21BACB}" type="slidenum">
              <a:rPr lang="en-US"/>
              <a:pPr/>
              <a:t>32</a:t>
            </a:fld>
            <a:endParaRPr lang="en-US"/>
          </a:p>
        </p:txBody>
      </p:sp>
      <p:sp>
        <p:nvSpPr>
          <p:cNvPr id="665602" name="Rectangle 2"/>
          <p:cNvSpPr>
            <a:spLocks noRot="1" noChangeArrowheads="1" noTextEdit="1"/>
          </p:cNvSpPr>
          <p:nvPr>
            <p:ph type="sldImg"/>
          </p:nvPr>
        </p:nvSpPr>
        <p:spPr>
          <a:xfrm>
            <a:off x="1181100" y="698500"/>
            <a:ext cx="4648200" cy="3486150"/>
          </a:xfrm>
          <a:ln/>
          <a:extLst>
            <a:ext uri="{FAA26D3D-D897-4be2-8F04-BA451C77F1D7}">
              <ma14:placeholderFlag xmlns:ma14="http://schemas.microsoft.com/office/mac/drawingml/2011/main" val="1"/>
            </a:ext>
          </a:extLst>
        </p:spPr>
      </p:sp>
      <p:sp>
        <p:nvSpPr>
          <p:cNvPr id="665603" name="Rectangle 3"/>
          <p:cNvSpPr>
            <a:spLocks noGrp="1" noChangeArrowheads="1"/>
          </p:cNvSpPr>
          <p:nvPr>
            <p:ph type="body" idx="1"/>
          </p:nvPr>
        </p:nvSpPr>
        <p:spPr>
          <a:xfrm>
            <a:off x="701675" y="4416425"/>
            <a:ext cx="5607050" cy="4181475"/>
          </a:xfrm>
        </p:spPr>
        <p:txBody>
          <a:bodyPr/>
          <a:lstStyle/>
          <a:p>
            <a:r>
              <a:rPr lang="en-US" b="1"/>
              <a:t>Presentation Notes</a:t>
            </a:r>
            <a:r>
              <a:rPr lang="en-US"/>
              <a:t>:</a:t>
            </a:r>
          </a:p>
          <a:p>
            <a:r>
              <a:rPr lang="en-US"/>
              <a:t>If this chart in any way represents the truth of the nature of the people of God, then it might help us understand our purpose.</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9"/>
          <p:cNvSpPr>
            <a:spLocks noGrp="1" noChangeArrowheads="1"/>
          </p:cNvSpPr>
          <p:nvPr>
            <p:ph type="dt" idx="1"/>
          </p:nvPr>
        </p:nvSpPr>
        <p:spPr>
          <a:ln/>
        </p:spPr>
        <p:txBody>
          <a:bodyPr/>
          <a:lstStyle/>
          <a:p>
            <a:r>
              <a:rPr lang="en-US"/>
              <a:t>Ecclesiology and Eschatology</a:t>
            </a:r>
            <a:endParaRPr lang="en-US" b="0">
              <a:latin typeface="Arial" charset="0"/>
            </a:endParaRPr>
          </a:p>
        </p:txBody>
      </p:sp>
      <p:sp>
        <p:nvSpPr>
          <p:cNvPr id="6" name="Rectangle 10"/>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1"/>
          <p:cNvSpPr>
            <a:spLocks noGrp="1" noChangeArrowheads="1"/>
          </p:cNvSpPr>
          <p:nvPr>
            <p:ph type="sldNum" sz="quarter" idx="5"/>
          </p:nvPr>
        </p:nvSpPr>
        <p:spPr>
          <a:ln/>
        </p:spPr>
        <p:txBody>
          <a:bodyPr/>
          <a:lstStyle/>
          <a:p>
            <a:r>
              <a:rPr lang="en-US"/>
              <a:t>Slide </a:t>
            </a:r>
            <a:fld id="{0DC6FE92-0579-CD48-90A7-C09EAEFE25F5}" type="slidenum">
              <a:rPr lang="en-US"/>
              <a:pPr/>
              <a:t>33</a:t>
            </a:fld>
            <a:endParaRPr lang="en-US"/>
          </a:p>
        </p:txBody>
      </p:sp>
      <p:sp>
        <p:nvSpPr>
          <p:cNvPr id="451586"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4515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9"/>
          <p:cNvSpPr>
            <a:spLocks noGrp="1" noChangeArrowheads="1"/>
          </p:cNvSpPr>
          <p:nvPr>
            <p:ph type="dt" idx="1"/>
          </p:nvPr>
        </p:nvSpPr>
        <p:spPr>
          <a:ln/>
        </p:spPr>
        <p:txBody>
          <a:bodyPr/>
          <a:lstStyle/>
          <a:p>
            <a:r>
              <a:rPr lang="en-US"/>
              <a:t>Ecclesiology and Eschatology</a:t>
            </a:r>
            <a:endParaRPr lang="en-US" b="0">
              <a:latin typeface="Arial" charset="0"/>
            </a:endParaRPr>
          </a:p>
        </p:txBody>
      </p:sp>
      <p:sp>
        <p:nvSpPr>
          <p:cNvPr id="6" name="Rectangle 10"/>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1"/>
          <p:cNvSpPr>
            <a:spLocks noGrp="1" noChangeArrowheads="1"/>
          </p:cNvSpPr>
          <p:nvPr>
            <p:ph type="sldNum" sz="quarter" idx="5"/>
          </p:nvPr>
        </p:nvSpPr>
        <p:spPr>
          <a:ln/>
        </p:spPr>
        <p:txBody>
          <a:bodyPr/>
          <a:lstStyle/>
          <a:p>
            <a:r>
              <a:rPr lang="en-US"/>
              <a:t>Slide </a:t>
            </a:r>
            <a:fld id="{24416340-E772-7F42-B0A8-C141A6507EB9}" type="slidenum">
              <a:rPr lang="en-US"/>
              <a:pPr/>
              <a:t>35</a:t>
            </a:fld>
            <a:endParaRPr lang="en-US"/>
          </a:p>
        </p:txBody>
      </p:sp>
      <p:sp>
        <p:nvSpPr>
          <p:cNvPr id="561154"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561155" name="Rectangle 3"/>
          <p:cNvSpPr>
            <a:spLocks noGrp="1" noChangeArrowheads="1"/>
          </p:cNvSpPr>
          <p:nvPr>
            <p:ph type="body" idx="1"/>
          </p:nvPr>
        </p:nvSpPr>
        <p:spPr/>
        <p:txBody>
          <a:bodyPr/>
          <a:lstStyle/>
          <a:p>
            <a:r>
              <a:rPr lang="en-US" b="1"/>
              <a:t>Activity: Group discussion</a:t>
            </a:r>
          </a:p>
          <a:p>
            <a:r>
              <a:rPr lang="en-US"/>
              <a:t>Have the class separate into groups of 5–10 people to discuss the questions found in the student notes. Make sure that each group has a leader who is familiar with the material and </a:t>
            </a:r>
            <a:r>
              <a:rPr lang="en-US" i="1"/>
              <a:t>is able to keep the discussion on track</a:t>
            </a:r>
            <a:r>
              <a:rPr lang="en-US"/>
              <a:t>. The discussion groups should last no longer than 45 minutes.</a:t>
            </a:r>
          </a:p>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9"/>
          <p:cNvSpPr>
            <a:spLocks noGrp="1" noChangeArrowheads="1"/>
          </p:cNvSpPr>
          <p:nvPr>
            <p:ph type="dt" idx="1"/>
          </p:nvPr>
        </p:nvSpPr>
        <p:spPr>
          <a:ln/>
        </p:spPr>
        <p:txBody>
          <a:bodyPr/>
          <a:lstStyle/>
          <a:p>
            <a:r>
              <a:rPr lang="en-US"/>
              <a:t>Ecclesiology and Eschatology</a:t>
            </a:r>
            <a:endParaRPr lang="en-US" b="0">
              <a:latin typeface="Arial" charset="0"/>
            </a:endParaRPr>
          </a:p>
        </p:txBody>
      </p:sp>
      <p:sp>
        <p:nvSpPr>
          <p:cNvPr id="6" name="Rectangle 10"/>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1"/>
          <p:cNvSpPr>
            <a:spLocks noGrp="1" noChangeArrowheads="1"/>
          </p:cNvSpPr>
          <p:nvPr>
            <p:ph type="sldNum" sz="quarter" idx="5"/>
          </p:nvPr>
        </p:nvSpPr>
        <p:spPr>
          <a:ln/>
        </p:spPr>
        <p:txBody>
          <a:bodyPr/>
          <a:lstStyle/>
          <a:p>
            <a:r>
              <a:rPr lang="en-US"/>
              <a:t>Slide </a:t>
            </a:r>
            <a:fld id="{396BE6D9-294C-3340-A901-40D95D904663}" type="slidenum">
              <a:rPr lang="en-US"/>
              <a:pPr/>
              <a:t>4</a:t>
            </a:fld>
            <a:endParaRPr lang="en-US"/>
          </a:p>
        </p:txBody>
      </p:sp>
      <p:sp>
        <p:nvSpPr>
          <p:cNvPr id="670722"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670723" name="Rectangle 3"/>
          <p:cNvSpPr>
            <a:spLocks noGrp="1" noChangeArrowheads="1"/>
          </p:cNvSpPr>
          <p:nvPr>
            <p:ph type="body" idx="1"/>
          </p:nvPr>
        </p:nvSpPr>
        <p:spPr>
          <a:xfrm>
            <a:off x="935038" y="4416425"/>
            <a:ext cx="5140325" cy="4183063"/>
          </a:xfrm>
        </p:spPr>
        <p:txBody>
          <a:bodyPr/>
          <a:lstStyle/>
          <a:p>
            <a:r>
              <a:rPr lang="en-US" b="1"/>
              <a:t>Presentation Notes:</a:t>
            </a:r>
          </a:p>
          <a:p>
            <a:r>
              <a:rPr lang="en-US"/>
              <a:t>This is a review slide. It was first presented in </a:t>
            </a:r>
            <a:r>
              <a:rPr lang="en-US" i="1"/>
              <a:t>Introduction to Theology</a:t>
            </a:r>
            <a:r>
              <a:rPr lang="en-US"/>
              <a:t> explaining the differences among the major Christian traditions on how they view Christianity. The main point is that the Church is defined by the Gospel, not the Gospel by the Church. Draw your students</a:t>
            </a:r>
            <a:r>
              <a:rPr lang="ja-JP" altLang="en-US">
                <a:latin typeface="Arial"/>
              </a:rPr>
              <a:t>’</a:t>
            </a:r>
            <a:r>
              <a:rPr lang="en-US"/>
              <a:t> attention to this, as it will help them to understand why most Evangelical Protestants have traditionally believed that the purpose of the Church is evangelistic—to spread the Gospel.</a:t>
            </a:r>
          </a:p>
          <a:p>
            <a:endParaRPr lang="en-US" b="1"/>
          </a:p>
          <a:p>
            <a:r>
              <a:rPr lang="en-US" b="1"/>
              <a:t>Presentation Notes (from </a:t>
            </a:r>
            <a:r>
              <a:rPr lang="en-US" b="1" i="1"/>
              <a:t>Introduction to Theology</a:t>
            </a:r>
            <a:r>
              <a:rPr lang="en-US" b="1"/>
              <a:t>)</a:t>
            </a:r>
            <a:r>
              <a:rPr lang="en-US"/>
              <a:t>:</a:t>
            </a:r>
          </a:p>
          <a:p>
            <a:r>
              <a:rPr lang="en-US"/>
              <a:t>Be very clear about what the Gospel is according to a Protestant. Martin Luther stated that the doctrine of justification by faith alone is the confession upon which the Church stands or falls. Protestants believe that the timeline of Christianity is defined by the Gospel. To the extent that people believe the true and unadulterated Gospel, they belong to the Church. Protestants have traditionally believed that there was mass corruption in the Gospel with the introduction of the sacramental system. This sacramental system moved the Catholic Church, as an institution, toward a works-based salvation. Therefore, the church, as an institution, lost the true Gospel and was no longer the true Church.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9"/>
          <p:cNvSpPr>
            <a:spLocks noGrp="1" noChangeArrowheads="1"/>
          </p:cNvSpPr>
          <p:nvPr>
            <p:ph type="dt" idx="1"/>
          </p:nvPr>
        </p:nvSpPr>
        <p:spPr>
          <a:ln/>
        </p:spPr>
        <p:txBody>
          <a:bodyPr/>
          <a:lstStyle/>
          <a:p>
            <a:r>
              <a:rPr lang="en-US"/>
              <a:t>Ecclesiology and Eschatology</a:t>
            </a:r>
            <a:endParaRPr lang="en-US" b="0">
              <a:latin typeface="Arial" charset="0"/>
            </a:endParaRPr>
          </a:p>
        </p:txBody>
      </p:sp>
      <p:sp>
        <p:nvSpPr>
          <p:cNvPr id="6" name="Rectangle 10"/>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1"/>
          <p:cNvSpPr>
            <a:spLocks noGrp="1" noChangeArrowheads="1"/>
          </p:cNvSpPr>
          <p:nvPr>
            <p:ph type="sldNum" sz="quarter" idx="5"/>
          </p:nvPr>
        </p:nvSpPr>
        <p:spPr>
          <a:ln/>
        </p:spPr>
        <p:txBody>
          <a:bodyPr/>
          <a:lstStyle/>
          <a:p>
            <a:r>
              <a:rPr lang="en-US"/>
              <a:t>Slide </a:t>
            </a:r>
            <a:fld id="{68A59299-9A7D-3140-8400-542CCD383E91}" type="slidenum">
              <a:rPr lang="en-US"/>
              <a:pPr/>
              <a:t>5</a:t>
            </a:fld>
            <a:endParaRPr lang="en-US"/>
          </a:p>
        </p:txBody>
      </p:sp>
      <p:sp>
        <p:nvSpPr>
          <p:cNvPr id="672770"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672771" name="Rectangle 3"/>
          <p:cNvSpPr>
            <a:spLocks noGrp="1" noChangeArrowheads="1"/>
          </p:cNvSpPr>
          <p:nvPr>
            <p:ph type="body" idx="1"/>
          </p:nvPr>
        </p:nvSpPr>
        <p:spPr>
          <a:xfrm>
            <a:off x="935038" y="4416425"/>
            <a:ext cx="5140325" cy="4183063"/>
          </a:xfrm>
        </p:spPr>
        <p:txBody>
          <a:bodyPr/>
          <a:lstStyle/>
          <a:p>
            <a:pPr>
              <a:lnSpc>
                <a:spcPct val="90000"/>
              </a:lnSpc>
            </a:pPr>
            <a:r>
              <a:rPr lang="en-US" sz="1000" b="1"/>
              <a:t>Presentation Notes:</a:t>
            </a:r>
          </a:p>
          <a:p>
            <a:pPr>
              <a:lnSpc>
                <a:spcPct val="90000"/>
              </a:lnSpc>
            </a:pPr>
            <a:r>
              <a:rPr lang="en-US" sz="1000"/>
              <a:t>This, again, is a review slide. Remind your students that in Roman Catholic theology, the Gospel must be defined by the Church, since the Church is the guardian of the truth.</a:t>
            </a:r>
            <a:endParaRPr lang="en-US" sz="1000" b="1"/>
          </a:p>
          <a:p>
            <a:pPr>
              <a:lnSpc>
                <a:spcPct val="90000"/>
              </a:lnSpc>
            </a:pPr>
            <a:endParaRPr lang="en-US" sz="1000" b="1"/>
          </a:p>
          <a:p>
            <a:pPr>
              <a:lnSpc>
                <a:spcPct val="90000"/>
              </a:lnSpc>
            </a:pPr>
            <a:r>
              <a:rPr lang="en-US" sz="1000" b="1"/>
              <a:t>Presentation Notes (from </a:t>
            </a:r>
            <a:r>
              <a:rPr lang="en-US" sz="1000" b="1" i="1"/>
              <a:t>Introduction to Theology</a:t>
            </a:r>
            <a:r>
              <a:rPr lang="en-US" sz="1000" b="1"/>
              <a:t>)</a:t>
            </a:r>
            <a:r>
              <a:rPr lang="en-US" sz="1000"/>
              <a:t>:</a:t>
            </a:r>
          </a:p>
          <a:p>
            <a:pPr>
              <a:lnSpc>
                <a:spcPct val="90000"/>
              </a:lnSpc>
            </a:pPr>
            <a:r>
              <a:rPr lang="en-US" sz="1000"/>
              <a:t>This is a presentation of </a:t>
            </a:r>
            <a:r>
              <a:rPr lang="en-US" sz="1000" i="1"/>
              <a:t>Roman</a:t>
            </a:r>
            <a:r>
              <a:rPr lang="en-US" sz="1000"/>
              <a:t> Catholicism. Until the time of the Protestant Reformation, the entire Church was defined as </a:t>
            </a:r>
            <a:r>
              <a:rPr lang="ja-JP" altLang="en-US" sz="1000">
                <a:latin typeface="Arial"/>
              </a:rPr>
              <a:t>“</a:t>
            </a:r>
            <a:r>
              <a:rPr lang="en-US" sz="1000"/>
              <a:t>catholic</a:t>
            </a:r>
            <a:r>
              <a:rPr lang="ja-JP" altLang="en-US" sz="1000">
                <a:latin typeface="Arial"/>
              </a:rPr>
              <a:t>”</a:t>
            </a:r>
            <a:r>
              <a:rPr lang="en-US" sz="1000"/>
              <a:t>–which simply means </a:t>
            </a:r>
            <a:r>
              <a:rPr lang="ja-JP" altLang="en-US" sz="1000">
                <a:latin typeface="Arial"/>
              </a:rPr>
              <a:t>“</a:t>
            </a:r>
            <a:r>
              <a:rPr lang="en-US" sz="1000"/>
              <a:t>universal.</a:t>
            </a:r>
            <a:r>
              <a:rPr lang="ja-JP" altLang="en-US" sz="1000">
                <a:latin typeface="Arial"/>
              </a:rPr>
              <a:t>”</a:t>
            </a:r>
            <a:r>
              <a:rPr lang="en-US" sz="1000"/>
              <a:t> The term </a:t>
            </a:r>
            <a:r>
              <a:rPr lang="ja-JP" altLang="en-US" sz="1000">
                <a:latin typeface="Arial"/>
              </a:rPr>
              <a:t>“</a:t>
            </a:r>
            <a:r>
              <a:rPr lang="en-US" sz="1000"/>
              <a:t>Roman Catholicism</a:t>
            </a:r>
            <a:r>
              <a:rPr lang="ja-JP" altLang="en-US" sz="1000">
                <a:latin typeface="Arial"/>
              </a:rPr>
              <a:t>”</a:t>
            </a:r>
            <a:r>
              <a:rPr lang="en-US" sz="1000"/>
              <a:t> has been in general use since the Reformation to identify the faith and practice of </a:t>
            </a:r>
            <a:r>
              <a:rPr lang="ja-JP" altLang="en-US" sz="1000">
                <a:latin typeface="Arial"/>
              </a:rPr>
              <a:t>“</a:t>
            </a:r>
            <a:r>
              <a:rPr lang="en-US" sz="1000"/>
              <a:t>Christians in communion with the pope.</a:t>
            </a:r>
            <a:r>
              <a:rPr lang="ja-JP" altLang="en-US" sz="1000">
                <a:latin typeface="Arial"/>
              </a:rPr>
              <a:t>”</a:t>
            </a:r>
            <a:endParaRPr lang="en-US" sz="1000"/>
          </a:p>
          <a:p>
            <a:pPr>
              <a:lnSpc>
                <a:spcPct val="90000"/>
              </a:lnSpc>
            </a:pPr>
            <a:endParaRPr lang="en-US" sz="1000"/>
          </a:p>
          <a:p>
            <a:pPr>
              <a:lnSpc>
                <a:spcPct val="90000"/>
              </a:lnSpc>
            </a:pPr>
            <a:r>
              <a:rPr lang="en-US" sz="1000"/>
              <a:t>The key distinction is the defining marker of the timeline. In the Roman Catholic tradition, the Church must define the Gospel, rather than the Gospel defining the Church. The primary argument for this view would be that it is impossible to have the Gospel without the Church, since the Gospel comes from the Church. No one could know what the Gospel is unless the Church defined the cannon of Scripture which contains the Gospel. No one could know what true doctrine is unless the Church defined orthodoxy. In short, if there is no Church, there is no Gospel.  </a:t>
            </a:r>
          </a:p>
          <a:p>
            <a:pPr>
              <a:lnSpc>
                <a:spcPct val="90000"/>
              </a:lnSpc>
            </a:pPr>
            <a:endParaRPr lang="en-US" sz="1000"/>
          </a:p>
          <a:p>
            <a:pPr>
              <a:lnSpc>
                <a:spcPct val="90000"/>
              </a:lnSpc>
            </a:pPr>
            <a:r>
              <a:rPr lang="en-US" sz="1000"/>
              <a:t>Roman Catholics would interpret Peter</a:t>
            </a:r>
            <a:r>
              <a:rPr lang="ja-JP" altLang="en-US" sz="1000">
                <a:latin typeface="Arial"/>
              </a:rPr>
              <a:t>’</a:t>
            </a:r>
            <a:r>
              <a:rPr lang="en-US" sz="1000"/>
              <a:t>s confession in Matt. 16:13–19 as being justification for this model. Peter, according to the Roman Catholic interpretation, is given authority over the Church, which has the keys to the Kingdom of Heaven. In essence, the Church, as it has descended from Peter, is given control over the Gospel. The Church is the guardian of the Gospel and the graces of God given through the sacraments. Therefore, as the saying became, </a:t>
            </a:r>
            <a:r>
              <a:rPr lang="en-US" sz="1000" i="1"/>
              <a:t>extra ecclesia nula salutus,</a:t>
            </a:r>
            <a:r>
              <a:rPr lang="en-US" sz="1000"/>
              <a:t> </a:t>
            </a:r>
            <a:r>
              <a:rPr lang="ja-JP" altLang="en-US" sz="1000">
                <a:latin typeface="Arial"/>
              </a:rPr>
              <a:t>“</a:t>
            </a:r>
            <a:r>
              <a:rPr lang="en-US" sz="1000"/>
              <a:t>Outside the Church there is no salvation.</a:t>
            </a:r>
            <a:r>
              <a:rPr lang="ja-JP" altLang="en-US" sz="1000">
                <a:latin typeface="Arial"/>
              </a:rPr>
              <a:t>”</a:t>
            </a:r>
            <a:r>
              <a:rPr lang="en-US" sz="1000"/>
              <a:t>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9"/>
          <p:cNvSpPr>
            <a:spLocks noGrp="1" noChangeArrowheads="1"/>
          </p:cNvSpPr>
          <p:nvPr>
            <p:ph type="dt" idx="1"/>
          </p:nvPr>
        </p:nvSpPr>
        <p:spPr>
          <a:ln/>
        </p:spPr>
        <p:txBody>
          <a:bodyPr/>
          <a:lstStyle/>
          <a:p>
            <a:r>
              <a:rPr lang="en-US"/>
              <a:t>Ecclesiology and Eschatology</a:t>
            </a:r>
            <a:endParaRPr lang="en-US" b="0">
              <a:latin typeface="Arial" charset="0"/>
            </a:endParaRPr>
          </a:p>
        </p:txBody>
      </p:sp>
      <p:sp>
        <p:nvSpPr>
          <p:cNvPr id="6" name="Rectangle 10"/>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1"/>
          <p:cNvSpPr>
            <a:spLocks noGrp="1" noChangeArrowheads="1"/>
          </p:cNvSpPr>
          <p:nvPr>
            <p:ph type="sldNum" sz="quarter" idx="5"/>
          </p:nvPr>
        </p:nvSpPr>
        <p:spPr>
          <a:ln/>
        </p:spPr>
        <p:txBody>
          <a:bodyPr/>
          <a:lstStyle/>
          <a:p>
            <a:r>
              <a:rPr lang="en-US"/>
              <a:t>Slide </a:t>
            </a:r>
            <a:fld id="{17E46A49-3636-CF4A-9CC2-91FE761E7C0C}" type="slidenum">
              <a:rPr lang="en-US"/>
              <a:pPr/>
              <a:t>7</a:t>
            </a:fld>
            <a:endParaRPr lang="en-US"/>
          </a:p>
        </p:txBody>
      </p:sp>
      <p:sp>
        <p:nvSpPr>
          <p:cNvPr id="259074"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259075" name="Rectangle 3"/>
          <p:cNvSpPr>
            <a:spLocks noGrp="1" noChangeArrowheads="1"/>
          </p:cNvSpPr>
          <p:nvPr>
            <p:ph type="body" idx="1"/>
          </p:nvPr>
        </p:nvSpPr>
        <p:spPr/>
        <p:txBody>
          <a:bodyPr/>
          <a:lstStyle/>
          <a:p>
            <a:r>
              <a:rPr lang="en-US" b="1"/>
              <a:t>Activity: Buzz groups</a:t>
            </a:r>
          </a:p>
          <a:p>
            <a:r>
              <a:rPr lang="en-US"/>
              <a:t>Take time here to have the students break into groups and discuss this question.</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9"/>
          <p:cNvSpPr>
            <a:spLocks noGrp="1" noChangeArrowheads="1"/>
          </p:cNvSpPr>
          <p:nvPr>
            <p:ph type="dt" idx="1"/>
          </p:nvPr>
        </p:nvSpPr>
        <p:spPr>
          <a:ln/>
        </p:spPr>
        <p:txBody>
          <a:bodyPr/>
          <a:lstStyle/>
          <a:p>
            <a:r>
              <a:rPr lang="en-US"/>
              <a:t>Ecclesiology and Eschatology</a:t>
            </a:r>
            <a:endParaRPr lang="en-US" b="0">
              <a:latin typeface="Arial" charset="0"/>
            </a:endParaRPr>
          </a:p>
        </p:txBody>
      </p:sp>
      <p:sp>
        <p:nvSpPr>
          <p:cNvPr id="6" name="Rectangle 10"/>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1"/>
          <p:cNvSpPr>
            <a:spLocks noGrp="1" noChangeArrowheads="1"/>
          </p:cNvSpPr>
          <p:nvPr>
            <p:ph type="sldNum" sz="quarter" idx="5"/>
          </p:nvPr>
        </p:nvSpPr>
        <p:spPr>
          <a:ln/>
        </p:spPr>
        <p:txBody>
          <a:bodyPr/>
          <a:lstStyle/>
          <a:p>
            <a:r>
              <a:rPr lang="en-US"/>
              <a:t>Slide </a:t>
            </a:r>
            <a:fld id="{A52B0CB1-1AF2-5D44-A728-953BE3652EF7}" type="slidenum">
              <a:rPr lang="en-US"/>
              <a:pPr/>
              <a:t>8</a:t>
            </a:fld>
            <a:endParaRPr lang="en-US"/>
          </a:p>
        </p:txBody>
      </p:sp>
      <p:sp>
        <p:nvSpPr>
          <p:cNvPr id="286722"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2867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9"/>
          <p:cNvSpPr>
            <a:spLocks noGrp="1" noChangeArrowheads="1"/>
          </p:cNvSpPr>
          <p:nvPr>
            <p:ph type="dt" idx="1"/>
          </p:nvPr>
        </p:nvSpPr>
        <p:spPr>
          <a:ln/>
        </p:spPr>
        <p:txBody>
          <a:bodyPr/>
          <a:lstStyle/>
          <a:p>
            <a:r>
              <a:rPr lang="en-US"/>
              <a:t>Ecclesiology and Eschatology</a:t>
            </a:r>
            <a:endParaRPr lang="en-US" b="0">
              <a:latin typeface="Arial" charset="0"/>
            </a:endParaRPr>
          </a:p>
        </p:txBody>
      </p:sp>
      <p:sp>
        <p:nvSpPr>
          <p:cNvPr id="6" name="Rectangle 10"/>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1"/>
          <p:cNvSpPr>
            <a:spLocks noGrp="1" noChangeArrowheads="1"/>
          </p:cNvSpPr>
          <p:nvPr>
            <p:ph type="sldNum" sz="quarter" idx="5"/>
          </p:nvPr>
        </p:nvSpPr>
        <p:spPr>
          <a:ln/>
        </p:spPr>
        <p:txBody>
          <a:bodyPr/>
          <a:lstStyle/>
          <a:p>
            <a:r>
              <a:rPr lang="en-US"/>
              <a:t>Slide </a:t>
            </a:r>
            <a:fld id="{338E0D80-9419-434F-90B1-9C3B3674E6F9}" type="slidenum">
              <a:rPr lang="en-US"/>
              <a:pPr/>
              <a:t>9</a:t>
            </a:fld>
            <a:endParaRPr lang="en-US"/>
          </a:p>
        </p:txBody>
      </p:sp>
      <p:sp>
        <p:nvSpPr>
          <p:cNvPr id="288770"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288771" name="Rectangle 3"/>
          <p:cNvSpPr>
            <a:spLocks noGrp="1" noChangeArrowheads="1"/>
          </p:cNvSpPr>
          <p:nvPr>
            <p:ph type="body" idx="1"/>
          </p:nvPr>
        </p:nvSpPr>
        <p:spPr/>
        <p:txBody>
          <a:bodyPr/>
          <a:lstStyle/>
          <a:p>
            <a:r>
              <a:rPr lang="en-US" b="1"/>
              <a:t>Presentation Notes</a:t>
            </a:r>
            <a:r>
              <a:rPr lang="en-US"/>
              <a:t>:</a:t>
            </a:r>
          </a:p>
          <a:p>
            <a:r>
              <a:rPr lang="en-US"/>
              <a:t>Hedonism is a philosophy that promotes pleasure as the highest good. Christian hedonism would contend that the greatest pleasure that man can have is to serve and worship the One who created him through a personal, intimate relationship with Him. Therefore, we would not be using the term in a pejorative sense.</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9"/>
          <p:cNvSpPr>
            <a:spLocks noGrp="1" noChangeArrowheads="1"/>
          </p:cNvSpPr>
          <p:nvPr>
            <p:ph type="dt" idx="1"/>
          </p:nvPr>
        </p:nvSpPr>
        <p:spPr>
          <a:ln/>
        </p:spPr>
        <p:txBody>
          <a:bodyPr/>
          <a:lstStyle/>
          <a:p>
            <a:r>
              <a:rPr lang="en-US"/>
              <a:t>Ecclesiology and Eschatology</a:t>
            </a:r>
            <a:endParaRPr lang="en-US" b="0">
              <a:latin typeface="Arial" charset="0"/>
            </a:endParaRPr>
          </a:p>
        </p:txBody>
      </p:sp>
      <p:sp>
        <p:nvSpPr>
          <p:cNvPr id="6" name="Rectangle 10"/>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1"/>
          <p:cNvSpPr>
            <a:spLocks noGrp="1" noChangeArrowheads="1"/>
          </p:cNvSpPr>
          <p:nvPr>
            <p:ph type="sldNum" sz="quarter" idx="5"/>
          </p:nvPr>
        </p:nvSpPr>
        <p:spPr>
          <a:ln/>
        </p:spPr>
        <p:txBody>
          <a:bodyPr/>
          <a:lstStyle/>
          <a:p>
            <a:r>
              <a:rPr lang="en-US"/>
              <a:t>Slide </a:t>
            </a:r>
            <a:fld id="{167ED9F0-6558-0A4F-AFD5-A59C10CE70DD}" type="slidenum">
              <a:rPr lang="en-US"/>
              <a:pPr/>
              <a:t>10</a:t>
            </a:fld>
            <a:endParaRPr lang="en-US"/>
          </a:p>
        </p:txBody>
      </p:sp>
      <p:sp>
        <p:nvSpPr>
          <p:cNvPr id="294914"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294915" name="Rectangle 3"/>
          <p:cNvSpPr>
            <a:spLocks noGrp="1" noChangeArrowheads="1"/>
          </p:cNvSpPr>
          <p:nvPr>
            <p:ph type="body" idx="1"/>
          </p:nvPr>
        </p:nvSpPr>
        <p:spPr/>
        <p:txBody>
          <a:bodyPr/>
          <a:lstStyle/>
          <a:p>
            <a:r>
              <a:rPr lang="en-US" b="1"/>
              <a:t>Presentation Notes</a:t>
            </a:r>
            <a:r>
              <a:rPr lang="en-US"/>
              <a:t>:</a:t>
            </a:r>
          </a:p>
          <a:p>
            <a:r>
              <a:rPr lang="en-US"/>
              <a:t>There is a chart in the student notes that ask students to rate these purposes in importance using a scale of 0–10, with ten being the most important and one being the least important. Zero expresses the thought that it is not, in any way, part of the Church</a:t>
            </a:r>
            <a:r>
              <a:rPr lang="ja-JP" altLang="en-US">
                <a:latin typeface="Arial"/>
              </a:rPr>
              <a:t>’</a:t>
            </a:r>
            <a:r>
              <a:rPr lang="en-US"/>
              <a:t>s purpose.</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9"/>
          <p:cNvSpPr>
            <a:spLocks noGrp="1" noChangeArrowheads="1"/>
          </p:cNvSpPr>
          <p:nvPr>
            <p:ph type="dt" idx="1"/>
          </p:nvPr>
        </p:nvSpPr>
        <p:spPr>
          <a:ln/>
        </p:spPr>
        <p:txBody>
          <a:bodyPr/>
          <a:lstStyle/>
          <a:p>
            <a:r>
              <a:rPr lang="en-US"/>
              <a:t>Ecclesiology and Eschatology</a:t>
            </a:r>
            <a:endParaRPr lang="en-US" b="0">
              <a:latin typeface="Arial" charset="0"/>
            </a:endParaRPr>
          </a:p>
        </p:txBody>
      </p:sp>
      <p:sp>
        <p:nvSpPr>
          <p:cNvPr id="6" name="Rectangle 10"/>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1"/>
          <p:cNvSpPr>
            <a:spLocks noGrp="1" noChangeArrowheads="1"/>
          </p:cNvSpPr>
          <p:nvPr>
            <p:ph type="sldNum" sz="quarter" idx="5"/>
          </p:nvPr>
        </p:nvSpPr>
        <p:spPr>
          <a:ln/>
        </p:spPr>
        <p:txBody>
          <a:bodyPr/>
          <a:lstStyle/>
          <a:p>
            <a:r>
              <a:rPr lang="en-US"/>
              <a:t>Slide </a:t>
            </a:r>
            <a:fld id="{1DB7AEE1-834C-1C4B-9945-F712F5513B15}" type="slidenum">
              <a:rPr lang="en-US"/>
              <a:pPr/>
              <a:t>13</a:t>
            </a:fld>
            <a:endParaRPr lang="en-US"/>
          </a:p>
        </p:txBody>
      </p:sp>
      <p:sp>
        <p:nvSpPr>
          <p:cNvPr id="653314"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653315" name="Rectangle 3"/>
          <p:cNvSpPr>
            <a:spLocks noGrp="1" noChangeArrowheads="1"/>
          </p:cNvSpPr>
          <p:nvPr>
            <p:ph type="body" idx="1"/>
          </p:nvPr>
        </p:nvSpPr>
        <p:spPr/>
        <p:txBody>
          <a:bodyPr/>
          <a:lstStyle/>
          <a:p>
            <a:r>
              <a:rPr lang="en-US" b="1"/>
              <a:t>Presentation Notes</a:t>
            </a:r>
            <a:r>
              <a:rPr lang="en-US"/>
              <a:t>:</a:t>
            </a:r>
          </a:p>
          <a:p>
            <a:r>
              <a:rPr lang="en-US"/>
              <a:t>Scriptures that allude to the purpose of the Church and the purpose of man in general are referenced in the following slides. The question that must be asked is whether the purpose of man in general is different from the purpose of the collective redeemed—the Church.</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pic>
        <p:nvPicPr>
          <p:cNvPr id="5135" name="Picture 15" descr="Ecclesiology &amp; Eschatology background - color corrected"/>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3722688" cy="6858000"/>
          </a:xfrm>
          <a:prstGeom prst="rect">
            <a:avLst/>
          </a:prstGeom>
          <a:noFill/>
          <a:extLst>
            <a:ext uri="{909E8E84-426E-40dd-AFC4-6F175D3DCCD1}">
              <a14:hiddenFill xmlns:a14="http://schemas.microsoft.com/office/drawing/2010/main">
                <a:solidFill>
                  <a:srgbClr val="FFFFFF"/>
                </a:solidFill>
              </a14:hiddenFill>
            </a:ext>
          </a:extLst>
        </p:spPr>
      </p:pic>
      <p:sp>
        <p:nvSpPr>
          <p:cNvPr id="5122" name="Rectangle 2"/>
          <p:cNvSpPr>
            <a:spLocks noGrp="1" noChangeArrowheads="1"/>
          </p:cNvSpPr>
          <p:nvPr>
            <p:ph type="ctrTitle"/>
          </p:nvPr>
        </p:nvSpPr>
        <p:spPr>
          <a:xfrm>
            <a:off x="2971800" y="1196975"/>
            <a:ext cx="6172200" cy="1470025"/>
          </a:xfrm>
        </p:spPr>
        <p:txBody>
          <a:bodyPr/>
          <a:lstStyle>
            <a:lvl1pPr>
              <a:defRPr sz="3600"/>
            </a:lvl1pPr>
          </a:lstStyle>
          <a:p>
            <a:pPr lvl="0"/>
            <a:r>
              <a:rPr lang="en-US" noProof="0" smtClean="0"/>
              <a:t>Click to edit Master title style</a:t>
            </a:r>
          </a:p>
        </p:txBody>
      </p:sp>
      <p:sp>
        <p:nvSpPr>
          <p:cNvPr id="5123" name="Rectangle 3"/>
          <p:cNvSpPr>
            <a:spLocks noGrp="1" noChangeArrowheads="1"/>
          </p:cNvSpPr>
          <p:nvPr>
            <p:ph type="subTitle" idx="1"/>
          </p:nvPr>
        </p:nvSpPr>
        <p:spPr>
          <a:xfrm>
            <a:off x="3505200" y="2895600"/>
            <a:ext cx="5334000" cy="762000"/>
          </a:xfrm>
        </p:spPr>
        <p:txBody>
          <a:bodyPr/>
          <a:lstStyle>
            <a:lvl1pPr marL="0" indent="0" algn="ctr">
              <a:buFontTx/>
              <a:buNone/>
              <a:defRPr/>
            </a:lvl1pPr>
          </a:lstStyle>
          <a:p>
            <a:pPr lvl="0"/>
            <a:r>
              <a:rPr lang="en-US" noProof="0" smtClean="0"/>
              <a:t>Click to edit Master subtitle style</a:t>
            </a:r>
          </a:p>
        </p:txBody>
      </p:sp>
      <p:sp>
        <p:nvSpPr>
          <p:cNvPr id="5124" name="Rectangle 4"/>
          <p:cNvSpPr>
            <a:spLocks noGrp="1" noChangeArrowheads="1"/>
          </p:cNvSpPr>
          <p:nvPr>
            <p:ph type="dt" sz="half" idx="2"/>
          </p:nvPr>
        </p:nvSpPr>
        <p:spPr/>
        <p:txBody>
          <a:bodyPr/>
          <a:lstStyle>
            <a:lvl1pPr>
              <a:defRPr/>
            </a:lvl1pPr>
          </a:lstStyle>
          <a:p>
            <a:endParaRPr lang="en-US"/>
          </a:p>
        </p:txBody>
      </p:sp>
      <p:sp>
        <p:nvSpPr>
          <p:cNvPr id="5125" name="Rectangle 5"/>
          <p:cNvSpPr>
            <a:spLocks noGrp="1" noChangeArrowheads="1"/>
          </p:cNvSpPr>
          <p:nvPr>
            <p:ph type="ftr" sz="quarter" idx="3"/>
          </p:nvPr>
        </p:nvSpPr>
        <p:spPr>
          <a:xfrm>
            <a:off x="3810000" y="6629400"/>
            <a:ext cx="4343400" cy="476250"/>
          </a:xfrm>
        </p:spPr>
        <p:txBody>
          <a:bodyPr/>
          <a:lstStyle>
            <a:lvl1pPr algn="l">
              <a:defRPr sz="800"/>
            </a:lvl1pPr>
          </a:lstStyle>
          <a:p>
            <a:r>
              <a:rPr lang="en-US"/>
              <a:t>© Copyright 2004-2006, Reclaiming the Mind Ministries.</a:t>
            </a:r>
          </a:p>
        </p:txBody>
      </p:sp>
      <p:sp>
        <p:nvSpPr>
          <p:cNvPr id="5126" name="Rectangle 6"/>
          <p:cNvSpPr>
            <a:spLocks noGrp="1" noChangeArrowheads="1"/>
          </p:cNvSpPr>
          <p:nvPr>
            <p:ph type="sldNum" sz="quarter" idx="4"/>
          </p:nvPr>
        </p:nvSpPr>
        <p:spPr/>
        <p:txBody>
          <a:bodyPr/>
          <a:lstStyle>
            <a:lvl1pPr>
              <a:defRPr/>
            </a:lvl1pPr>
          </a:lstStyle>
          <a:p>
            <a:fld id="{4FA1800D-ED6C-A74D-843A-A164635443E1}" type="slidenum">
              <a:rPr lang="en-US"/>
              <a:pPr/>
              <a:t>‹#›</a:t>
            </a:fld>
            <a:endParaRPr lang="en-US"/>
          </a:p>
        </p:txBody>
      </p:sp>
      <p:pic>
        <p:nvPicPr>
          <p:cNvPr id="5129" name="Picture 9"/>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153400" y="6324600"/>
            <a:ext cx="933450" cy="5048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F558262-F598-AD43-9E69-25E7F3DA6F3D}" type="slidenum">
              <a:rPr lang="en-US"/>
              <a:pPr/>
              <a:t>‹#›</a:t>
            </a:fld>
            <a:endParaRPr lang="en-US"/>
          </a:p>
        </p:txBody>
      </p:sp>
    </p:spTree>
    <p:extLst>
      <p:ext uri="{BB962C8B-B14F-4D97-AF65-F5344CB8AC3E}">
        <p14:creationId xmlns:p14="http://schemas.microsoft.com/office/powerpoint/2010/main" val="895144298"/>
      </p:ext>
    </p:extLst>
  </p:cSld>
  <p:clrMapOvr>
    <a:masterClrMapping/>
  </p:clrMapOvr>
  <p:transition xmlns:p14="http://schemas.microsoft.com/office/powerpoint/2010/mai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B6F7035-8ED6-C542-918B-006EB59DBE7D}" type="slidenum">
              <a:rPr lang="en-US"/>
              <a:pPr/>
              <a:t>‹#›</a:t>
            </a:fld>
            <a:endParaRPr lang="en-US"/>
          </a:p>
        </p:txBody>
      </p:sp>
    </p:spTree>
    <p:extLst>
      <p:ext uri="{BB962C8B-B14F-4D97-AF65-F5344CB8AC3E}">
        <p14:creationId xmlns:p14="http://schemas.microsoft.com/office/powerpoint/2010/main" val="2543663808"/>
      </p:ext>
    </p:extLst>
  </p:cSld>
  <p:clrMapOvr>
    <a:masterClrMapping/>
  </p:clrMapOvr>
  <p:transition xmlns:p14="http://schemas.microsoft.com/office/powerpoint/2010/mai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1600200" y="1600200"/>
            <a:ext cx="7086600" cy="4525963"/>
          </a:xfrm>
        </p:spPr>
        <p:txBody>
          <a:bodyPr/>
          <a:lstStyle/>
          <a:p>
            <a:endParaRPr lang="en-US"/>
          </a:p>
        </p:txBody>
      </p:sp>
      <p:sp>
        <p:nvSpPr>
          <p:cNvPr id="4" name="Date Placeholder 3"/>
          <p:cNvSpPr>
            <a:spLocks noGrp="1"/>
          </p:cNvSpPr>
          <p:nvPr>
            <p:ph type="dt" sz="half" idx="10"/>
          </p:nvPr>
        </p:nvSpPr>
        <p:spPr>
          <a:xfrm>
            <a:off x="457200" y="6245225"/>
            <a:ext cx="2133600" cy="476250"/>
          </a:xfr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fld id="{722B827A-569A-174B-9EC8-A85B35D8EC9F}" type="slidenum">
              <a:rPr lang="en-US"/>
              <a:pPr/>
              <a:t>‹#›</a:t>
            </a:fld>
            <a:endParaRPr lang="en-US"/>
          </a:p>
        </p:txBody>
      </p:sp>
    </p:spTree>
    <p:extLst>
      <p:ext uri="{BB962C8B-B14F-4D97-AF65-F5344CB8AC3E}">
        <p14:creationId xmlns:p14="http://schemas.microsoft.com/office/powerpoint/2010/main" val="367292668"/>
      </p:ext>
    </p:extLst>
  </p:cSld>
  <p:clrMapOvr>
    <a:masterClrMapping/>
  </p:clrMapOvr>
  <p:transition xmlns:p14="http://schemas.microsoft.com/office/powerpoint/2010/main"/>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457200" y="6245225"/>
            <a:ext cx="2133600" cy="476250"/>
          </a:xfrm>
        </p:spPr>
        <p:txBody>
          <a:bodyPr/>
          <a:lstStyle>
            <a:lvl1pPr>
              <a:defRPr/>
            </a:lvl1pPr>
          </a:lstStyle>
          <a:p>
            <a:endParaRPr lang="en-US"/>
          </a:p>
        </p:txBody>
      </p:sp>
      <p:sp>
        <p:nvSpPr>
          <p:cNvPr id="4" name="Footer Placeholder 3"/>
          <p:cNvSpPr>
            <a:spLocks noGrp="1"/>
          </p:cNvSpPr>
          <p:nvPr>
            <p:ph type="ftr" sz="quarter" idx="11"/>
          </p:nvPr>
        </p:nvSpPr>
        <p:spPr>
          <a:xfrm>
            <a:off x="3124200" y="6245225"/>
            <a:ext cx="2895600" cy="476250"/>
          </a:xfrm>
        </p:spPr>
        <p:txBody>
          <a:bodyPr/>
          <a:lstStyle>
            <a:lvl1pPr>
              <a:defRPr/>
            </a:lvl1pPr>
          </a:lstStyle>
          <a:p>
            <a:endParaRPr lang="en-US"/>
          </a:p>
        </p:txBody>
      </p:sp>
      <p:sp>
        <p:nvSpPr>
          <p:cNvPr id="5" name="Slide Number Placeholder 4"/>
          <p:cNvSpPr>
            <a:spLocks noGrp="1"/>
          </p:cNvSpPr>
          <p:nvPr>
            <p:ph type="sldNum" sz="quarter" idx="12"/>
          </p:nvPr>
        </p:nvSpPr>
        <p:spPr>
          <a:xfrm>
            <a:off x="6553200" y="6245225"/>
            <a:ext cx="2133600" cy="476250"/>
          </a:xfrm>
        </p:spPr>
        <p:txBody>
          <a:bodyPr/>
          <a:lstStyle>
            <a:lvl1pPr>
              <a:defRPr/>
            </a:lvl1pPr>
          </a:lstStyle>
          <a:p>
            <a:fld id="{60E817DC-DFEC-0F44-BE06-C122E4A19CE0}" type="slidenum">
              <a:rPr lang="en-US"/>
              <a:pPr/>
              <a:t>‹#›</a:t>
            </a:fld>
            <a:endParaRPr lang="en-US"/>
          </a:p>
        </p:txBody>
      </p:sp>
    </p:spTree>
    <p:extLst>
      <p:ext uri="{BB962C8B-B14F-4D97-AF65-F5344CB8AC3E}">
        <p14:creationId xmlns:p14="http://schemas.microsoft.com/office/powerpoint/2010/main" val="2121496378"/>
      </p:ext>
    </p:extLst>
  </p:cSld>
  <p:clrMapOvr>
    <a:masterClrMapping/>
  </p:clrMapOvr>
  <p:transition xmlns:p14="http://schemas.microsoft.com/office/powerpoint/2010/main"/>
</p:sldLayout>
</file>

<file path=ppt/slideLayouts/slideLayout14.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1600200" y="1600200"/>
            <a:ext cx="7086600" cy="4525963"/>
          </a:xfrm>
        </p:spPr>
        <p:txBody>
          <a:bodyPr/>
          <a:lstStyle/>
          <a:p>
            <a:endParaRPr lang="en-US"/>
          </a:p>
        </p:txBody>
      </p:sp>
      <p:sp>
        <p:nvSpPr>
          <p:cNvPr id="4" name="Date Placeholder 3"/>
          <p:cNvSpPr>
            <a:spLocks noGrp="1"/>
          </p:cNvSpPr>
          <p:nvPr>
            <p:ph type="dt" sz="half" idx="10"/>
          </p:nvPr>
        </p:nvSpPr>
        <p:spPr>
          <a:xfrm>
            <a:off x="457200" y="6245225"/>
            <a:ext cx="2133600" cy="476250"/>
          </a:xfr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fld id="{3A56F38A-7329-4A43-8802-C51F980140C3}" type="slidenum">
              <a:rPr lang="en-US"/>
              <a:pPr/>
              <a:t>‹#›</a:t>
            </a:fld>
            <a:endParaRPr lang="en-US"/>
          </a:p>
        </p:txBody>
      </p:sp>
    </p:spTree>
    <p:extLst>
      <p:ext uri="{BB962C8B-B14F-4D97-AF65-F5344CB8AC3E}">
        <p14:creationId xmlns:p14="http://schemas.microsoft.com/office/powerpoint/2010/main" val="3939876114"/>
      </p:ext>
    </p:extLst>
  </p:cSld>
  <p:clrMapOvr>
    <a:masterClrMapping/>
  </p:clrMapOvr>
  <p:transition xmlns:p14="http://schemas.microsoft.com/office/powerpoint/2010/main"/>
</p:sldLayout>
</file>

<file path=ppt/slideLayouts/slideLayout15.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1600200" y="1600200"/>
            <a:ext cx="34671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5219700" y="1600200"/>
            <a:ext cx="34671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5219700" y="3938588"/>
            <a:ext cx="34671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457200" y="6245225"/>
            <a:ext cx="2133600" cy="476250"/>
          </a:xfrm>
        </p:spPr>
        <p:txBody>
          <a:bodyPr/>
          <a:lstStyle>
            <a:lvl1pPr>
              <a:defRPr/>
            </a:lvl1pPr>
          </a:lstStyle>
          <a:p>
            <a:endParaRPr lang="en-US"/>
          </a:p>
        </p:txBody>
      </p:sp>
      <p:sp>
        <p:nvSpPr>
          <p:cNvPr id="7" name="Footer Placeholder 6"/>
          <p:cNvSpPr>
            <a:spLocks noGrp="1"/>
          </p:cNvSpPr>
          <p:nvPr>
            <p:ph type="ftr" sz="quarter" idx="11"/>
          </p:nvPr>
        </p:nvSpPr>
        <p:spPr>
          <a:xfrm>
            <a:off x="3124200" y="6245225"/>
            <a:ext cx="2895600" cy="476250"/>
          </a:xfrm>
        </p:spPr>
        <p:txBody>
          <a:bodyPr/>
          <a:lstStyle>
            <a:lvl1pPr>
              <a:defRPr/>
            </a:lvl1pPr>
          </a:lstStyle>
          <a:p>
            <a:endParaRPr lang="en-US"/>
          </a:p>
        </p:txBody>
      </p:sp>
      <p:sp>
        <p:nvSpPr>
          <p:cNvPr id="8" name="Slide Number Placeholder 7"/>
          <p:cNvSpPr>
            <a:spLocks noGrp="1"/>
          </p:cNvSpPr>
          <p:nvPr>
            <p:ph type="sldNum" sz="quarter" idx="12"/>
          </p:nvPr>
        </p:nvSpPr>
        <p:spPr>
          <a:xfrm>
            <a:off x="6553200" y="6245225"/>
            <a:ext cx="2133600" cy="476250"/>
          </a:xfrm>
        </p:spPr>
        <p:txBody>
          <a:bodyPr/>
          <a:lstStyle>
            <a:lvl1pPr>
              <a:defRPr/>
            </a:lvl1pPr>
          </a:lstStyle>
          <a:p>
            <a:fld id="{3DB7B367-1334-F24E-9889-A0FC10327AFF}" type="slidenum">
              <a:rPr lang="en-US"/>
              <a:pPr/>
              <a:t>‹#›</a:t>
            </a:fld>
            <a:endParaRPr lang="en-US"/>
          </a:p>
        </p:txBody>
      </p:sp>
    </p:spTree>
    <p:extLst>
      <p:ext uri="{BB962C8B-B14F-4D97-AF65-F5344CB8AC3E}">
        <p14:creationId xmlns:p14="http://schemas.microsoft.com/office/powerpoint/2010/main" val="931671299"/>
      </p:ext>
    </p:extLst>
  </p:cSld>
  <p:clrMapOvr>
    <a:masterClrMapping/>
  </p:clrMapOvr>
  <p:transition xmlns:p14="http://schemas.microsoft.com/office/powerpoint/2010/mai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F0B4472-DC2F-BF4A-858D-BD44680575F0}" type="slidenum">
              <a:rPr lang="en-US"/>
              <a:pPr/>
              <a:t>‹#›</a:t>
            </a:fld>
            <a:endParaRPr lang="en-US"/>
          </a:p>
        </p:txBody>
      </p:sp>
    </p:spTree>
    <p:extLst>
      <p:ext uri="{BB962C8B-B14F-4D97-AF65-F5344CB8AC3E}">
        <p14:creationId xmlns:p14="http://schemas.microsoft.com/office/powerpoint/2010/main" val="3606312082"/>
      </p:ext>
    </p:extLst>
  </p:cSld>
  <p:clrMapOvr>
    <a:masterClrMapping/>
  </p:clrMapOvr>
  <p:transition xmlns:p14="http://schemas.microsoft.com/office/powerpoint/2010/mai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280FE77-433C-C14A-8E6C-3599D18B2304}" type="slidenum">
              <a:rPr lang="en-US"/>
              <a:pPr/>
              <a:t>‹#›</a:t>
            </a:fld>
            <a:endParaRPr lang="en-US"/>
          </a:p>
        </p:txBody>
      </p:sp>
    </p:spTree>
    <p:extLst>
      <p:ext uri="{BB962C8B-B14F-4D97-AF65-F5344CB8AC3E}">
        <p14:creationId xmlns:p14="http://schemas.microsoft.com/office/powerpoint/2010/main" val="2534278701"/>
      </p:ext>
    </p:extLst>
  </p:cSld>
  <p:clrMapOvr>
    <a:masterClrMapping/>
  </p:clrMapOvr>
  <p:transition xmlns:p14="http://schemas.microsoft.com/office/powerpoint/2010/mai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00200" y="1600200"/>
            <a:ext cx="34671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19700" y="1600200"/>
            <a:ext cx="34671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E073624-1092-2B48-9501-FAC5BFCF267A}" type="slidenum">
              <a:rPr lang="en-US"/>
              <a:pPr/>
              <a:t>‹#›</a:t>
            </a:fld>
            <a:endParaRPr lang="en-US"/>
          </a:p>
        </p:txBody>
      </p:sp>
    </p:spTree>
    <p:extLst>
      <p:ext uri="{BB962C8B-B14F-4D97-AF65-F5344CB8AC3E}">
        <p14:creationId xmlns:p14="http://schemas.microsoft.com/office/powerpoint/2010/main" val="3312038454"/>
      </p:ext>
    </p:extLst>
  </p:cSld>
  <p:clrMapOvr>
    <a:masterClrMapping/>
  </p:clrMapOvr>
  <p:transition xmlns:p14="http://schemas.microsoft.com/office/powerpoint/2010/mai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7E48AD5A-E62D-D646-BC3F-DCB40A7DC3F9}" type="slidenum">
              <a:rPr lang="en-US"/>
              <a:pPr/>
              <a:t>‹#›</a:t>
            </a:fld>
            <a:endParaRPr lang="en-US"/>
          </a:p>
        </p:txBody>
      </p:sp>
    </p:spTree>
    <p:extLst>
      <p:ext uri="{BB962C8B-B14F-4D97-AF65-F5344CB8AC3E}">
        <p14:creationId xmlns:p14="http://schemas.microsoft.com/office/powerpoint/2010/main" val="101994802"/>
      </p:ext>
    </p:extLst>
  </p:cSld>
  <p:clrMapOvr>
    <a:masterClrMapping/>
  </p:clrMapOvr>
  <p:transition xmlns:p14="http://schemas.microsoft.com/office/powerpoint/2010/mai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9813F477-A1A4-EE41-86CD-546EB3DE9FDB}" type="slidenum">
              <a:rPr lang="en-US"/>
              <a:pPr/>
              <a:t>‹#›</a:t>
            </a:fld>
            <a:endParaRPr lang="en-US"/>
          </a:p>
        </p:txBody>
      </p:sp>
    </p:spTree>
    <p:extLst>
      <p:ext uri="{BB962C8B-B14F-4D97-AF65-F5344CB8AC3E}">
        <p14:creationId xmlns:p14="http://schemas.microsoft.com/office/powerpoint/2010/main" val="3183275271"/>
      </p:ext>
    </p:extLst>
  </p:cSld>
  <p:clrMapOvr>
    <a:masterClrMapping/>
  </p:clrMapOvr>
  <p:transition xmlns:p14="http://schemas.microsoft.com/office/powerpoint/2010/mai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0536D9F8-877F-0C4D-82AC-C93C137824DF}" type="slidenum">
              <a:rPr lang="en-US"/>
              <a:pPr/>
              <a:t>‹#›</a:t>
            </a:fld>
            <a:endParaRPr lang="en-US"/>
          </a:p>
        </p:txBody>
      </p:sp>
    </p:spTree>
    <p:extLst>
      <p:ext uri="{BB962C8B-B14F-4D97-AF65-F5344CB8AC3E}">
        <p14:creationId xmlns:p14="http://schemas.microsoft.com/office/powerpoint/2010/main" val="3020639834"/>
      </p:ext>
    </p:extLst>
  </p:cSld>
  <p:clrMapOvr>
    <a:masterClrMapping/>
  </p:clrMapOvr>
  <p:transition xmlns:p14="http://schemas.microsoft.com/office/powerpoint/2010/mai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E9541AB6-2AE1-7447-A111-833FC0ACC539}" type="slidenum">
              <a:rPr lang="en-US"/>
              <a:pPr/>
              <a:t>‹#›</a:t>
            </a:fld>
            <a:endParaRPr lang="en-US"/>
          </a:p>
        </p:txBody>
      </p:sp>
    </p:spTree>
    <p:extLst>
      <p:ext uri="{BB962C8B-B14F-4D97-AF65-F5344CB8AC3E}">
        <p14:creationId xmlns:p14="http://schemas.microsoft.com/office/powerpoint/2010/main" val="4144933951"/>
      </p:ext>
    </p:extLst>
  </p:cSld>
  <p:clrMapOvr>
    <a:masterClrMapping/>
  </p:clrMapOvr>
  <p:transition xmlns:p14="http://schemas.microsoft.com/office/powerpoint/2010/mai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798FE84-825B-E74B-9347-0625CCCA42F2}" type="slidenum">
              <a:rPr lang="en-US"/>
              <a:pPr/>
              <a:t>‹#›</a:t>
            </a:fld>
            <a:endParaRPr lang="en-US"/>
          </a:p>
        </p:txBody>
      </p:sp>
    </p:spTree>
    <p:extLst>
      <p:ext uri="{BB962C8B-B14F-4D97-AF65-F5344CB8AC3E}">
        <p14:creationId xmlns:p14="http://schemas.microsoft.com/office/powerpoint/2010/main" val="2313735124"/>
      </p:ext>
    </p:extLst>
  </p:cSld>
  <p:clrMapOvr>
    <a:masterClrMapping/>
  </p:clrMapOvr>
  <p:transition xmlns:p14="http://schemas.microsoft.com/office/powerpoint/2010/mai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7" Type="http://schemas.openxmlformats.org/officeDocument/2006/relationships/image" Target="../media/image1.png"/><Relationship Id="rId18"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37" name="Picture 13" descr="Ecclesiology &amp; Eschatology background - color corrected"/>
          <p:cNvPicPr>
            <a:picLocks noChangeAspect="1" noChangeArrowheads="1"/>
          </p:cNvPicPr>
          <p:nvPr userDrawn="1"/>
        </p:nvPicPr>
        <p:blipFill>
          <a:blip r:embed="rId17">
            <a:extLst>
              <a:ext uri="{28A0092B-C50C-407E-A947-70E740481C1C}">
                <a14:useLocalDpi xmlns:a14="http://schemas.microsoft.com/office/drawing/2010/main" val="0"/>
              </a:ext>
            </a:extLst>
          </a:blip>
          <a:srcRect/>
          <a:stretch>
            <a:fillRect/>
          </a:stretch>
        </p:blipFill>
        <p:spPr bwMode="auto">
          <a:xfrm>
            <a:off x="0" y="3429000"/>
            <a:ext cx="1860550" cy="3429000"/>
          </a:xfrm>
          <a:prstGeom prst="rect">
            <a:avLst/>
          </a:prstGeom>
          <a:noFill/>
          <a:extLst>
            <a:ext uri="{909E8E84-426E-40dd-AFC4-6F175D3DCCD1}">
              <a14:hiddenFill xmlns:a14="http://schemas.microsoft.com/office/drawing/2010/main">
                <a:solidFill>
                  <a:srgbClr val="FFFFFF"/>
                </a:solidFill>
              </a14:hiddenFill>
            </a:ext>
          </a:extLst>
        </p:spPr>
      </p:pic>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1600200" y="1600200"/>
            <a:ext cx="7086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400"/>
            </a:lvl1pPr>
          </a:lstStyle>
          <a:p>
            <a:fld id="{9ECD7D29-D235-4D4A-8892-470DCDC12AE5}" type="slidenum">
              <a:rPr lang="en-US"/>
              <a:pPr/>
              <a:t>‹#›</a:t>
            </a:fld>
            <a:endParaRPr lang="en-US"/>
          </a:p>
        </p:txBody>
      </p:sp>
      <p:sp>
        <p:nvSpPr>
          <p:cNvPr id="1032" name="Rectangle 8"/>
          <p:cNvSpPr>
            <a:spLocks noChangeArrowheads="1"/>
          </p:cNvSpPr>
          <p:nvPr/>
        </p:nvSpPr>
        <p:spPr bwMode="auto">
          <a:xfrm>
            <a:off x="1828800" y="6610350"/>
            <a:ext cx="30480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r>
              <a:rPr lang="en-US" sz="900"/>
              <a:t>© Copyright 2004-2006, Reclaiming the Mind Ministries.</a:t>
            </a:r>
          </a:p>
        </p:txBody>
      </p:sp>
      <p:pic>
        <p:nvPicPr>
          <p:cNvPr id="1034" name="Picture 10"/>
          <p:cNvPicPr>
            <a:picLocks noChangeAspect="1" noChangeArrowheads="1"/>
          </p:cNvPicPr>
          <p:nvPr userDrawn="1"/>
        </p:nvPicPr>
        <p:blipFill>
          <a:blip r:embed="rId18">
            <a:extLst>
              <a:ext uri="{28A0092B-C50C-407E-A947-70E740481C1C}">
                <a14:useLocalDpi xmlns:a14="http://schemas.microsoft.com/office/drawing/2010/main" val="0"/>
              </a:ext>
            </a:extLst>
          </a:blip>
          <a:srcRect/>
          <a:stretch>
            <a:fillRect/>
          </a:stretch>
        </p:blipFill>
        <p:spPr bwMode="auto">
          <a:xfrm>
            <a:off x="8153400" y="6324600"/>
            <a:ext cx="933450" cy="504825"/>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2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2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27">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2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7" grpId="0" build="p" bldLvl="5">
        <p:tmplLst>
          <p:tmpl lvl="1">
            <p:tnLst>
              <p:par>
                <p:cTn xmlns:p14="http://schemas.microsoft.com/office/powerpoint/2010/main" presetID="1" presetClass="entr" presetSubtype="0" fill="hold" nodeType="click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 lvl="2">
            <p:tnLst>
              <p:par>
                <p:cTn xmlns:p14="http://schemas.microsoft.com/office/powerpoint/2010/main" presetID="1" presetClass="entr" presetSubtype="0" fill="hold" nodeType="click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 lvl="3">
            <p:tnLst>
              <p:par>
                <p:cTn xmlns:p14="http://schemas.microsoft.com/office/powerpoint/2010/main" presetID="1" presetClass="entr" presetSubtype="0" fill="hold" nodeType="click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 lvl="4">
            <p:tnLst>
              <p:par>
                <p:cTn xmlns:p14="http://schemas.microsoft.com/office/powerpoint/2010/main" presetID="1" presetClass="entr" presetSubtype="0" fill="hold" nodeType="click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 lvl="5">
            <p:tnLst>
              <p:par>
                <p:cTn xmlns:p14="http://schemas.microsoft.com/office/powerpoint/2010/main" presetID="1" presetClass="entr" presetSubtype="0" fill="hold" nodeType="click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Lst>
      </p:bldP>
    </p:bldLst>
  </p:timing>
  <p:txStyles>
    <p:titleStyle>
      <a:lvl1pPr algn="ctr" rtl="0" fontAlgn="base">
        <a:spcBef>
          <a:spcPct val="0"/>
        </a:spcBef>
        <a:spcAft>
          <a:spcPct val="0"/>
        </a:spcAft>
        <a:defRPr sz="4000">
          <a:solidFill>
            <a:srgbClr val="800000"/>
          </a:solidFill>
          <a:effectLst>
            <a:outerShdw blurRad="38100" dist="38100" dir="2700000" algn="tl">
              <a:srgbClr val="DDDDDD"/>
            </a:outerShdw>
          </a:effectLst>
          <a:latin typeface="+mj-lt"/>
          <a:ea typeface="+mj-ea"/>
          <a:cs typeface="+mj-cs"/>
        </a:defRPr>
      </a:lvl1pPr>
      <a:lvl2pPr algn="ctr" rtl="0" fontAlgn="base">
        <a:spcBef>
          <a:spcPct val="0"/>
        </a:spcBef>
        <a:spcAft>
          <a:spcPct val="0"/>
        </a:spcAft>
        <a:defRPr sz="4000">
          <a:solidFill>
            <a:srgbClr val="800000"/>
          </a:solidFill>
          <a:effectLst>
            <a:outerShdw blurRad="38100" dist="38100" dir="2700000" algn="tl">
              <a:srgbClr val="DDDDDD"/>
            </a:outerShdw>
          </a:effectLst>
          <a:latin typeface="Perpetua Titling MT" charset="0"/>
          <a:ea typeface="ＭＳ Ｐゴシック" charset="0"/>
        </a:defRPr>
      </a:lvl2pPr>
      <a:lvl3pPr algn="ctr" rtl="0" fontAlgn="base">
        <a:spcBef>
          <a:spcPct val="0"/>
        </a:spcBef>
        <a:spcAft>
          <a:spcPct val="0"/>
        </a:spcAft>
        <a:defRPr sz="4000">
          <a:solidFill>
            <a:srgbClr val="800000"/>
          </a:solidFill>
          <a:effectLst>
            <a:outerShdw blurRad="38100" dist="38100" dir="2700000" algn="tl">
              <a:srgbClr val="DDDDDD"/>
            </a:outerShdw>
          </a:effectLst>
          <a:latin typeface="Perpetua Titling MT" charset="0"/>
          <a:ea typeface="ＭＳ Ｐゴシック" charset="0"/>
        </a:defRPr>
      </a:lvl3pPr>
      <a:lvl4pPr algn="ctr" rtl="0" fontAlgn="base">
        <a:spcBef>
          <a:spcPct val="0"/>
        </a:spcBef>
        <a:spcAft>
          <a:spcPct val="0"/>
        </a:spcAft>
        <a:defRPr sz="4000">
          <a:solidFill>
            <a:srgbClr val="800000"/>
          </a:solidFill>
          <a:effectLst>
            <a:outerShdw blurRad="38100" dist="38100" dir="2700000" algn="tl">
              <a:srgbClr val="DDDDDD"/>
            </a:outerShdw>
          </a:effectLst>
          <a:latin typeface="Perpetua Titling MT" charset="0"/>
          <a:ea typeface="ＭＳ Ｐゴシック" charset="0"/>
        </a:defRPr>
      </a:lvl4pPr>
      <a:lvl5pPr algn="ctr" rtl="0" fontAlgn="base">
        <a:spcBef>
          <a:spcPct val="0"/>
        </a:spcBef>
        <a:spcAft>
          <a:spcPct val="0"/>
        </a:spcAft>
        <a:defRPr sz="4000">
          <a:solidFill>
            <a:srgbClr val="800000"/>
          </a:solidFill>
          <a:effectLst>
            <a:outerShdw blurRad="38100" dist="38100" dir="2700000" algn="tl">
              <a:srgbClr val="DDDDDD"/>
            </a:outerShdw>
          </a:effectLst>
          <a:latin typeface="Perpetua Titling MT" charset="0"/>
          <a:ea typeface="ＭＳ Ｐゴシック" charset="0"/>
        </a:defRPr>
      </a:lvl5pPr>
      <a:lvl6pPr marL="457200" algn="ctr" rtl="0" fontAlgn="base">
        <a:spcBef>
          <a:spcPct val="0"/>
        </a:spcBef>
        <a:spcAft>
          <a:spcPct val="0"/>
        </a:spcAft>
        <a:defRPr sz="4000">
          <a:solidFill>
            <a:srgbClr val="800000"/>
          </a:solidFill>
          <a:effectLst>
            <a:outerShdw blurRad="38100" dist="38100" dir="2700000" algn="tl">
              <a:srgbClr val="DDDDDD"/>
            </a:outerShdw>
          </a:effectLst>
          <a:latin typeface="Perpetua Titling MT" charset="0"/>
          <a:ea typeface="ＭＳ Ｐゴシック" charset="0"/>
        </a:defRPr>
      </a:lvl6pPr>
      <a:lvl7pPr marL="914400" algn="ctr" rtl="0" fontAlgn="base">
        <a:spcBef>
          <a:spcPct val="0"/>
        </a:spcBef>
        <a:spcAft>
          <a:spcPct val="0"/>
        </a:spcAft>
        <a:defRPr sz="4000">
          <a:solidFill>
            <a:srgbClr val="800000"/>
          </a:solidFill>
          <a:effectLst>
            <a:outerShdw blurRad="38100" dist="38100" dir="2700000" algn="tl">
              <a:srgbClr val="DDDDDD"/>
            </a:outerShdw>
          </a:effectLst>
          <a:latin typeface="Perpetua Titling MT" charset="0"/>
          <a:ea typeface="ＭＳ Ｐゴシック" charset="0"/>
        </a:defRPr>
      </a:lvl7pPr>
      <a:lvl8pPr marL="1371600" algn="ctr" rtl="0" fontAlgn="base">
        <a:spcBef>
          <a:spcPct val="0"/>
        </a:spcBef>
        <a:spcAft>
          <a:spcPct val="0"/>
        </a:spcAft>
        <a:defRPr sz="4000">
          <a:solidFill>
            <a:srgbClr val="800000"/>
          </a:solidFill>
          <a:effectLst>
            <a:outerShdw blurRad="38100" dist="38100" dir="2700000" algn="tl">
              <a:srgbClr val="DDDDDD"/>
            </a:outerShdw>
          </a:effectLst>
          <a:latin typeface="Perpetua Titling MT" charset="0"/>
          <a:ea typeface="ＭＳ Ｐゴシック" charset="0"/>
        </a:defRPr>
      </a:lvl8pPr>
      <a:lvl9pPr marL="1828800" algn="ctr" rtl="0" fontAlgn="base">
        <a:spcBef>
          <a:spcPct val="0"/>
        </a:spcBef>
        <a:spcAft>
          <a:spcPct val="0"/>
        </a:spcAft>
        <a:defRPr sz="4000">
          <a:solidFill>
            <a:srgbClr val="800000"/>
          </a:solidFill>
          <a:effectLst>
            <a:outerShdw blurRad="38100" dist="38100" dir="2700000" algn="tl">
              <a:srgbClr val="DDDDDD"/>
            </a:outerShdw>
          </a:effectLst>
          <a:latin typeface="Perpetua Titling MT" charset="0"/>
          <a:ea typeface="ＭＳ Ｐゴシック" charset="0"/>
        </a:defRPr>
      </a:lvl9pPr>
    </p:titleStyle>
    <p:bodyStyle>
      <a:lvl1pPr marL="342900" indent="-342900" algn="l" rtl="0" fontAlgn="base">
        <a:spcBef>
          <a:spcPct val="20000"/>
        </a:spcBef>
        <a:spcAft>
          <a:spcPct val="0"/>
        </a:spcAft>
        <a:buClr>
          <a:srgbClr val="800000"/>
        </a:buClr>
        <a:buChar char="•"/>
        <a:defRPr sz="3200">
          <a:solidFill>
            <a:schemeClr val="tx1"/>
          </a:solidFill>
          <a:latin typeface="+mn-lt"/>
          <a:ea typeface="+mn-ea"/>
          <a:cs typeface="+mn-cs"/>
        </a:defRPr>
      </a:lvl1pPr>
      <a:lvl2pPr marL="742950" indent="-285750" algn="l" rtl="0" fontAlgn="base">
        <a:spcBef>
          <a:spcPct val="20000"/>
        </a:spcBef>
        <a:spcAft>
          <a:spcPct val="0"/>
        </a:spcAft>
        <a:buClr>
          <a:srgbClr val="800000"/>
        </a:buClr>
        <a:buChar char="–"/>
        <a:defRPr sz="2800">
          <a:solidFill>
            <a:schemeClr val="tx1"/>
          </a:solidFill>
          <a:latin typeface="+mn-lt"/>
          <a:ea typeface="+mn-ea"/>
        </a:defRPr>
      </a:lvl2pPr>
      <a:lvl3pPr marL="1143000" indent="-228600" algn="l" rtl="0" fontAlgn="base">
        <a:spcBef>
          <a:spcPct val="20000"/>
        </a:spcBef>
        <a:spcAft>
          <a:spcPct val="0"/>
        </a:spcAft>
        <a:buClr>
          <a:srgbClr val="800000"/>
        </a:buClr>
        <a:buChar char="•"/>
        <a:defRPr sz="2400">
          <a:solidFill>
            <a:schemeClr val="tx1"/>
          </a:solidFill>
          <a:latin typeface="+mn-lt"/>
          <a:ea typeface="+mn-ea"/>
        </a:defRPr>
      </a:lvl3pPr>
      <a:lvl4pPr marL="1600200" indent="-228600" algn="l" rtl="0" fontAlgn="base">
        <a:spcBef>
          <a:spcPct val="20000"/>
        </a:spcBef>
        <a:spcAft>
          <a:spcPct val="0"/>
        </a:spcAft>
        <a:buClr>
          <a:srgbClr val="800000"/>
        </a:buClr>
        <a:buChar char="–"/>
        <a:defRPr sz="2000">
          <a:solidFill>
            <a:schemeClr val="tx1"/>
          </a:solidFill>
          <a:latin typeface="+mn-lt"/>
          <a:ea typeface="+mn-ea"/>
        </a:defRPr>
      </a:lvl4pPr>
      <a:lvl5pPr marL="2057400" indent="-228600" algn="l" rtl="0" fontAlgn="base">
        <a:spcBef>
          <a:spcPct val="20000"/>
        </a:spcBef>
        <a:spcAft>
          <a:spcPct val="0"/>
        </a:spcAft>
        <a:buClr>
          <a:srgbClr val="800000"/>
        </a:buClr>
        <a:buChar char="»"/>
        <a:defRPr sz="2000">
          <a:solidFill>
            <a:schemeClr val="tx1"/>
          </a:solidFill>
          <a:latin typeface="+mn-lt"/>
          <a:ea typeface="+mn-ea"/>
        </a:defRPr>
      </a:lvl5pPr>
      <a:lvl6pPr marL="2514600" indent="-228600" algn="l" rtl="0" fontAlgn="base">
        <a:spcBef>
          <a:spcPct val="20000"/>
        </a:spcBef>
        <a:spcAft>
          <a:spcPct val="0"/>
        </a:spcAft>
        <a:buClr>
          <a:srgbClr val="800000"/>
        </a:buClr>
        <a:buChar char="»"/>
        <a:defRPr sz="2000">
          <a:solidFill>
            <a:schemeClr val="tx1"/>
          </a:solidFill>
          <a:latin typeface="+mn-lt"/>
          <a:ea typeface="+mn-ea"/>
        </a:defRPr>
      </a:lvl6pPr>
      <a:lvl7pPr marL="2971800" indent="-228600" algn="l" rtl="0" fontAlgn="base">
        <a:spcBef>
          <a:spcPct val="20000"/>
        </a:spcBef>
        <a:spcAft>
          <a:spcPct val="0"/>
        </a:spcAft>
        <a:buClr>
          <a:srgbClr val="800000"/>
        </a:buClr>
        <a:buChar char="»"/>
        <a:defRPr sz="2000">
          <a:solidFill>
            <a:schemeClr val="tx1"/>
          </a:solidFill>
          <a:latin typeface="+mn-lt"/>
          <a:ea typeface="+mn-ea"/>
        </a:defRPr>
      </a:lvl7pPr>
      <a:lvl8pPr marL="3429000" indent="-228600" algn="l" rtl="0" fontAlgn="base">
        <a:spcBef>
          <a:spcPct val="20000"/>
        </a:spcBef>
        <a:spcAft>
          <a:spcPct val="0"/>
        </a:spcAft>
        <a:buClr>
          <a:srgbClr val="800000"/>
        </a:buClr>
        <a:buChar char="»"/>
        <a:defRPr sz="2000">
          <a:solidFill>
            <a:schemeClr val="tx1"/>
          </a:solidFill>
          <a:latin typeface="+mn-lt"/>
          <a:ea typeface="+mn-ea"/>
        </a:defRPr>
      </a:lvl8pPr>
      <a:lvl9pPr marL="3886200" indent="-228600" algn="l" rtl="0" fontAlgn="base">
        <a:spcBef>
          <a:spcPct val="20000"/>
        </a:spcBef>
        <a:spcAft>
          <a:spcPct val="0"/>
        </a:spcAft>
        <a:buClr>
          <a:srgbClr val="800000"/>
        </a:buClr>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Grp="1" noChangeArrowheads="1"/>
          </p:cNvSpPr>
          <p:nvPr>
            <p:ph type="ftr" sz="quarter" idx="3"/>
          </p:nvPr>
        </p:nvSpPr>
        <p:spPr/>
        <p:txBody>
          <a:bodyPr/>
          <a:lstStyle/>
          <a:p>
            <a:r>
              <a:rPr lang="en-US"/>
              <a:t>© Copyright 2004-2006, Reclaiming the Mind Ministries.</a:t>
            </a:r>
          </a:p>
        </p:txBody>
      </p:sp>
      <p:sp>
        <p:nvSpPr>
          <p:cNvPr id="250882" name="Rectangle 2"/>
          <p:cNvSpPr>
            <a:spLocks noGrp="1" noChangeArrowheads="1"/>
          </p:cNvSpPr>
          <p:nvPr>
            <p:ph type="ctrTitle"/>
          </p:nvPr>
        </p:nvSpPr>
        <p:spPr/>
        <p:txBody>
          <a:bodyPr/>
          <a:lstStyle/>
          <a:p>
            <a:r>
              <a:rPr lang="en-US" sz="3200">
                <a:latin typeface="Perpetua" charset="0"/>
              </a:rPr>
              <a:t>Session 4:</a:t>
            </a:r>
            <a:br>
              <a:rPr lang="en-US" sz="3200">
                <a:latin typeface="Perpetua" charset="0"/>
              </a:rPr>
            </a:br>
            <a:r>
              <a:rPr lang="en-US" sz="3200"/>
              <a:t>The Purpose of the Church</a:t>
            </a:r>
          </a:p>
        </p:txBody>
      </p:sp>
      <p:sp>
        <p:nvSpPr>
          <p:cNvPr id="250884" name="Rectangle 4"/>
          <p:cNvSpPr>
            <a:spLocks noGrp="1" noChangeArrowheads="1"/>
          </p:cNvSpPr>
          <p:nvPr>
            <p:ph type="subTitle" idx="1"/>
          </p:nvPr>
        </p:nvSpPr>
        <p:spPr/>
        <p:txBody>
          <a:bodyPr/>
          <a:lstStyle/>
          <a:p>
            <a:r>
              <a:rPr lang="en-US" b="1">
                <a:latin typeface="Bradley Hand ITC" charset="0"/>
              </a:rPr>
              <a:t>What are we supposed to be?</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0" name="Rectangle 2"/>
          <p:cNvSpPr>
            <a:spLocks noGrp="1" noChangeArrowheads="1"/>
          </p:cNvSpPr>
          <p:nvPr>
            <p:ph type="title"/>
          </p:nvPr>
        </p:nvSpPr>
        <p:spPr/>
        <p:txBody>
          <a:bodyPr/>
          <a:lstStyle/>
          <a:p>
            <a:r>
              <a:rPr lang="en-US"/>
              <a:t>Purpose of the Church</a:t>
            </a:r>
          </a:p>
        </p:txBody>
      </p:sp>
      <p:sp>
        <p:nvSpPr>
          <p:cNvPr id="293891" name="Rectangle 3"/>
          <p:cNvSpPr>
            <a:spLocks noGrp="1" noChangeArrowheads="1"/>
          </p:cNvSpPr>
          <p:nvPr>
            <p:ph type="body" idx="1"/>
          </p:nvPr>
        </p:nvSpPr>
        <p:spPr/>
        <p:txBody>
          <a:bodyPr/>
          <a:lstStyle/>
          <a:p>
            <a:pPr>
              <a:buFontTx/>
              <a:buNone/>
            </a:pPr>
            <a:r>
              <a:rPr lang="en-US"/>
              <a:t>Take time to fill out the chart in the notes.</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8450" name="Rectangle 258"/>
          <p:cNvSpPr>
            <a:spLocks noChangeArrowheads="1"/>
          </p:cNvSpPr>
          <p:nvPr/>
        </p:nvSpPr>
        <p:spPr bwMode="auto">
          <a:xfrm>
            <a:off x="0" y="0"/>
            <a:ext cx="9144000" cy="68580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endParaRPr lang="en-US"/>
          </a:p>
        </p:txBody>
      </p:sp>
      <p:graphicFrame>
        <p:nvGraphicFramePr>
          <p:cNvPr id="648458" name="Group 266"/>
          <p:cNvGraphicFramePr>
            <a:graphicFrameLocks noGrp="1"/>
          </p:cNvGraphicFramePr>
          <p:nvPr>
            <p:ph/>
          </p:nvPr>
        </p:nvGraphicFramePr>
        <p:xfrm>
          <a:off x="228600" y="152400"/>
          <a:ext cx="8686800" cy="6583680"/>
        </p:xfrm>
        <a:graphic>
          <a:graphicData uri="http://schemas.openxmlformats.org/drawingml/2006/table">
            <a:tbl>
              <a:tblPr/>
              <a:tblGrid>
                <a:gridCol w="6781800"/>
                <a:gridCol w="1905000"/>
              </a:tblGrid>
              <a:tr h="700088">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rgbClr val="FFFFFF"/>
                          </a:solidFill>
                          <a:effectLst>
                            <a:outerShdw blurRad="38100" dist="38100" dir="2700000" algn="tl">
                              <a:srgbClr val="000000"/>
                            </a:outerShdw>
                          </a:effectLst>
                          <a:latin typeface="Calligrapher" charset="0"/>
                          <a:ea typeface="ＭＳ Ｐゴシック" charset="0"/>
                        </a:rPr>
                        <a:t>View</a:t>
                      </a:r>
                      <a:endParaRPr kumimoji="0" lang="en-US" sz="2800" b="0" i="0" u="none" strike="noStrike" cap="none" normalizeH="0" baseline="0">
                        <a:ln>
                          <a:noFill/>
                        </a:ln>
                        <a:solidFill>
                          <a:schemeClr val="tx1"/>
                        </a:solidFill>
                        <a:effectLst>
                          <a:outerShdw blurRad="38100" dist="38100" dir="2700000" algn="tl">
                            <a:srgbClr val="FFFFFF"/>
                          </a:outerShdw>
                        </a:effectLst>
                        <a:latin typeface="Calligrapher" charset="0"/>
                        <a:ea typeface="ＭＳ Ｐゴシック"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000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rgbClr val="FFFFFF"/>
                          </a:solidFill>
                          <a:effectLst>
                            <a:outerShdw blurRad="38100" dist="38100" dir="2700000" algn="tl">
                              <a:srgbClr val="000000"/>
                            </a:outerShdw>
                          </a:effectLst>
                          <a:latin typeface="Calligrapher" charset="0"/>
                          <a:ea typeface="ＭＳ Ｐゴシック" charset="0"/>
                        </a:rPr>
                        <a:t>Importance (0–10)</a:t>
                      </a:r>
                      <a:endParaRPr kumimoji="0" lang="en-US" sz="2800" b="0" i="0" u="none" strike="noStrike" cap="none" normalizeH="0" baseline="0">
                        <a:ln>
                          <a:noFill/>
                        </a:ln>
                        <a:solidFill>
                          <a:schemeClr val="tx1"/>
                        </a:solidFill>
                        <a:effectLst>
                          <a:outerShdw blurRad="38100" dist="38100" dir="2700000" algn="tl">
                            <a:srgbClr val="FFFFFF"/>
                          </a:outerShdw>
                        </a:effectLst>
                        <a:latin typeface="Calligrapher" charset="0"/>
                        <a:ea typeface="ＭＳ Ｐゴシック"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00000"/>
                    </a:solidFill>
                  </a:tcPr>
                </a:tc>
              </a:tr>
              <a:tr h="565150">
                <a:tc>
                  <a:txBody>
                    <a:bodyPr/>
                    <a:lstStyle/>
                    <a:p>
                      <a:pPr marL="522288" marR="0" lvl="0" indent="-522288" algn="l" defTabSz="914400" rtl="0" eaLnBrk="1" fontAlgn="base" latinLnBrk="0" hangingPunct="1">
                        <a:lnSpc>
                          <a:spcPct val="100000"/>
                        </a:lnSpc>
                        <a:spcBef>
                          <a:spcPct val="0"/>
                        </a:spcBef>
                        <a:spcAft>
                          <a:spcPct val="0"/>
                        </a:spcAft>
                        <a:buClrTx/>
                        <a:buSzTx/>
                        <a:buFontTx/>
                        <a:buAutoNum type="arabicPeriod"/>
                        <a:tabLst/>
                      </a:pPr>
                      <a:r>
                        <a:rPr kumimoji="0" lang="en-US" sz="1800" b="0" i="0" u="none" strike="noStrike" cap="none" normalizeH="0" baseline="0">
                          <a:ln>
                            <a:noFill/>
                          </a:ln>
                          <a:solidFill>
                            <a:schemeClr val="tx1"/>
                          </a:solidFill>
                          <a:effectLst/>
                          <a:latin typeface="Bradley Hand ITC" charset="0"/>
                          <a:ea typeface="ＭＳ Ｐゴシック" charset="0"/>
                        </a:rPr>
                        <a:t>The Church is here to take part in relationships with others (</a:t>
                      </a:r>
                      <a:r>
                        <a:rPr kumimoji="0" lang="en-US" sz="1800" b="1" i="0" u="none" strike="noStrike" cap="none" normalizeH="0" baseline="0">
                          <a:ln>
                            <a:noFill/>
                          </a:ln>
                          <a:solidFill>
                            <a:schemeClr val="tx1"/>
                          </a:solidFill>
                          <a:effectLst>
                            <a:outerShdw blurRad="38100" dist="38100" dir="2700000" algn="tl">
                              <a:srgbClr val="DDDDDD"/>
                            </a:outerShdw>
                          </a:effectLst>
                          <a:latin typeface="Bradley Hand ITC" charset="0"/>
                          <a:ea typeface="ＭＳ Ｐゴシック" charset="0"/>
                        </a:rPr>
                        <a:t>communal purpose</a:t>
                      </a:r>
                      <a:r>
                        <a:rPr kumimoji="0" lang="en-US" sz="1800" b="0" i="0" u="none" strike="noStrike" cap="none" normalizeH="0" baseline="0">
                          <a:ln>
                            <a:noFill/>
                          </a:ln>
                          <a:solidFill>
                            <a:schemeClr val="tx1"/>
                          </a:solidFill>
                          <a:effectLst/>
                          <a:latin typeface="Bradley Hand ITC" charset="0"/>
                          <a:ea typeface="ＭＳ Ｐゴシック" charset="0"/>
                        </a:rPr>
                        <a:t>).</a:t>
                      </a:r>
                      <a:endParaRPr kumimoji="0" lang="en-US" sz="2000" b="0" i="0" u="none" strike="noStrike" cap="none" normalizeH="0" baseline="0">
                        <a:ln>
                          <a:noFill/>
                        </a:ln>
                        <a:solidFill>
                          <a:schemeClr val="tx1"/>
                        </a:solidFill>
                        <a:effectLst/>
                        <a:latin typeface="Bradley Hand ITC" charset="0"/>
                        <a:ea typeface="ＭＳ Ｐゴシック"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0000"/>
                        </a:buClr>
                        <a:buSzTx/>
                        <a:buFontTx/>
                        <a:buNone/>
                        <a:tabLst/>
                      </a:pPr>
                      <a:endParaRPr kumimoji="0" lang="en-US" sz="3600" b="0" i="0" u="none" strike="noStrike" cap="none" normalizeH="0" baseline="0">
                        <a:ln>
                          <a:noFill/>
                        </a:ln>
                        <a:solidFill>
                          <a:schemeClr val="tx1"/>
                        </a:solidFill>
                        <a:effectLst/>
                        <a:latin typeface="Perpetua" charset="0"/>
                        <a:ea typeface="ＭＳ Ｐゴシック"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66738">
                <a:tc>
                  <a:txBody>
                    <a:bodyPr/>
                    <a:lstStyle/>
                    <a:p>
                      <a:pPr marL="533400" marR="0" lvl="0" indent="-533400" algn="l" defTabSz="914400" rtl="0" eaLnBrk="1" fontAlgn="base" latinLnBrk="0" hangingPunct="1">
                        <a:lnSpc>
                          <a:spcPct val="100000"/>
                        </a:lnSpc>
                        <a:spcBef>
                          <a:spcPct val="0"/>
                        </a:spcBef>
                        <a:spcAft>
                          <a:spcPct val="0"/>
                        </a:spcAft>
                        <a:buClrTx/>
                        <a:buSzTx/>
                        <a:buFontTx/>
                        <a:buAutoNum type="arabicPeriod" startAt="2"/>
                        <a:tabLst/>
                      </a:pPr>
                      <a:r>
                        <a:rPr kumimoji="0" lang="en-US" sz="1800" b="0" i="0" u="none" strike="noStrike" cap="none" normalizeH="0" baseline="0">
                          <a:ln>
                            <a:noFill/>
                          </a:ln>
                          <a:solidFill>
                            <a:schemeClr val="tx1"/>
                          </a:solidFill>
                          <a:effectLst/>
                          <a:latin typeface="Bradley Hand ITC" charset="0"/>
                          <a:ea typeface="ＭＳ Ｐゴシック" charset="0"/>
                        </a:rPr>
                        <a:t>The Church is here to live righteously (</a:t>
                      </a:r>
                      <a:r>
                        <a:rPr kumimoji="0" lang="en-US" sz="1800" b="1" i="0" u="none" strike="noStrike" cap="none" normalizeH="0" baseline="0">
                          <a:ln>
                            <a:noFill/>
                          </a:ln>
                          <a:solidFill>
                            <a:schemeClr val="tx1"/>
                          </a:solidFill>
                          <a:effectLst>
                            <a:outerShdw blurRad="38100" dist="38100" dir="2700000" algn="tl">
                              <a:srgbClr val="DDDDDD"/>
                            </a:outerShdw>
                          </a:effectLst>
                          <a:latin typeface="Bradley Hand ITC" charset="0"/>
                          <a:ea typeface="ＭＳ Ｐゴシック" charset="0"/>
                        </a:rPr>
                        <a:t>holy purpose</a:t>
                      </a:r>
                      <a:r>
                        <a:rPr kumimoji="0" lang="en-US" sz="1800" b="0" i="0" u="none" strike="noStrike" cap="none" normalizeH="0" baseline="0">
                          <a:ln>
                            <a:noFill/>
                          </a:ln>
                          <a:solidFill>
                            <a:schemeClr val="tx1"/>
                          </a:solidFill>
                          <a:effectLst/>
                          <a:latin typeface="Bradley Hand ITC" charset="0"/>
                          <a:ea typeface="ＭＳ Ｐゴシック" charset="0"/>
                        </a:rPr>
                        <a:t>).</a:t>
                      </a:r>
                      <a:endParaRPr kumimoji="0" lang="en-US" sz="2000" b="0" i="0" u="none" strike="noStrike" cap="none" normalizeH="0" baseline="0">
                        <a:ln>
                          <a:noFill/>
                        </a:ln>
                        <a:solidFill>
                          <a:schemeClr val="tx1"/>
                        </a:solidFill>
                        <a:effectLst/>
                        <a:latin typeface="Bradley Hand ITC" charset="0"/>
                        <a:ea typeface="ＭＳ Ｐゴシック"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0000"/>
                        </a:buClr>
                        <a:buSzTx/>
                        <a:buFontTx/>
                        <a:buNone/>
                        <a:tabLst/>
                      </a:pPr>
                      <a:endParaRPr kumimoji="0" lang="en-US" sz="3600" b="0" i="0" u="none" strike="noStrike" cap="none" normalizeH="0" baseline="0">
                        <a:ln>
                          <a:noFill/>
                        </a:ln>
                        <a:solidFill>
                          <a:schemeClr val="tx1"/>
                        </a:solidFill>
                        <a:effectLst/>
                        <a:latin typeface="Perpetua" charset="0"/>
                        <a:ea typeface="ＭＳ Ｐゴシック"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65150">
                <a:tc>
                  <a:txBody>
                    <a:bodyPr/>
                    <a:lstStyle/>
                    <a:p>
                      <a:pPr marL="533400" marR="0" lvl="0" indent="-533400" algn="l" defTabSz="914400" rtl="0" eaLnBrk="1" fontAlgn="base" latinLnBrk="0" hangingPunct="1">
                        <a:lnSpc>
                          <a:spcPct val="100000"/>
                        </a:lnSpc>
                        <a:spcBef>
                          <a:spcPct val="0"/>
                        </a:spcBef>
                        <a:spcAft>
                          <a:spcPct val="0"/>
                        </a:spcAft>
                        <a:buClrTx/>
                        <a:buSzTx/>
                        <a:buFontTx/>
                        <a:buAutoNum type="arabicPeriod" startAt="3"/>
                        <a:tabLst/>
                      </a:pPr>
                      <a:r>
                        <a:rPr kumimoji="0" lang="en-US" sz="1800" b="0" i="0" u="none" strike="noStrike" cap="none" normalizeH="0" baseline="0">
                          <a:ln>
                            <a:noFill/>
                          </a:ln>
                          <a:solidFill>
                            <a:schemeClr val="tx1"/>
                          </a:solidFill>
                          <a:effectLst/>
                          <a:latin typeface="Bradley Hand ITC" charset="0"/>
                          <a:ea typeface="ＭＳ Ｐゴシック" charset="0"/>
                        </a:rPr>
                        <a:t>The Church is here to worship God (</a:t>
                      </a:r>
                      <a:r>
                        <a:rPr kumimoji="0" lang="en-US" sz="1800" b="1" i="0" u="none" strike="noStrike" cap="none" normalizeH="0" baseline="0">
                          <a:ln>
                            <a:noFill/>
                          </a:ln>
                          <a:solidFill>
                            <a:schemeClr val="tx1"/>
                          </a:solidFill>
                          <a:effectLst>
                            <a:outerShdw blurRad="38100" dist="38100" dir="2700000" algn="tl">
                              <a:srgbClr val="DDDDDD"/>
                            </a:outerShdw>
                          </a:effectLst>
                          <a:latin typeface="Bradley Hand ITC" charset="0"/>
                          <a:ea typeface="ＭＳ Ｐゴシック" charset="0"/>
                        </a:rPr>
                        <a:t>doxological purpose</a:t>
                      </a:r>
                      <a:r>
                        <a:rPr kumimoji="0" lang="en-US" sz="1800" b="0" i="0" u="none" strike="noStrike" cap="none" normalizeH="0" baseline="0">
                          <a:ln>
                            <a:noFill/>
                          </a:ln>
                          <a:solidFill>
                            <a:schemeClr val="tx1"/>
                          </a:solidFill>
                          <a:effectLst/>
                          <a:latin typeface="Bradley Hand ITC" charset="0"/>
                          <a:ea typeface="ＭＳ Ｐゴシック" charset="0"/>
                        </a:rPr>
                        <a:t>).</a:t>
                      </a:r>
                      <a:endParaRPr kumimoji="0" lang="en-US" sz="2000" b="0" i="0" u="none" strike="noStrike" cap="none" normalizeH="0" baseline="0">
                        <a:ln>
                          <a:noFill/>
                        </a:ln>
                        <a:solidFill>
                          <a:schemeClr val="tx1"/>
                        </a:solidFill>
                        <a:effectLst/>
                        <a:latin typeface="Bradley Hand ITC" charset="0"/>
                        <a:ea typeface="ＭＳ Ｐゴシック"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0000"/>
                        </a:buClr>
                        <a:buSzTx/>
                        <a:buFontTx/>
                        <a:buNone/>
                        <a:tabLst/>
                      </a:pPr>
                      <a:endParaRPr kumimoji="0" lang="en-US" sz="3600" b="0" i="0" u="none" strike="noStrike" cap="none" normalizeH="0" baseline="0">
                        <a:ln>
                          <a:noFill/>
                        </a:ln>
                        <a:solidFill>
                          <a:schemeClr val="tx1"/>
                        </a:solidFill>
                        <a:effectLst/>
                        <a:latin typeface="Perpetua" charset="0"/>
                        <a:ea typeface="ＭＳ Ｐゴシック"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25475">
                <a:tc>
                  <a:txBody>
                    <a:bodyPr/>
                    <a:lstStyle/>
                    <a:p>
                      <a:pPr marL="533400" marR="0" lvl="0" indent="-533400" algn="l" defTabSz="914400" rtl="0" eaLnBrk="1" fontAlgn="base" latinLnBrk="0" hangingPunct="1">
                        <a:lnSpc>
                          <a:spcPct val="100000"/>
                        </a:lnSpc>
                        <a:spcBef>
                          <a:spcPct val="0"/>
                        </a:spcBef>
                        <a:spcAft>
                          <a:spcPct val="0"/>
                        </a:spcAft>
                        <a:buClrTx/>
                        <a:buSzTx/>
                        <a:buFontTx/>
                        <a:buAutoNum type="arabicPeriod" startAt="4"/>
                        <a:tabLst/>
                      </a:pPr>
                      <a:r>
                        <a:rPr kumimoji="0" lang="en-US" sz="1800" b="0" i="0" u="none" strike="noStrike" cap="none" normalizeH="0" baseline="0">
                          <a:ln>
                            <a:noFill/>
                          </a:ln>
                          <a:solidFill>
                            <a:schemeClr val="tx1"/>
                          </a:solidFill>
                          <a:effectLst/>
                          <a:latin typeface="Bradley Hand ITC" charset="0"/>
                          <a:ea typeface="ＭＳ Ｐゴシック" charset="0"/>
                        </a:rPr>
                        <a:t>The Church is here to represent Christ</a:t>
                      </a:r>
                      <a:r>
                        <a:rPr kumimoji="0" lang="ja-JP" altLang="en-US" sz="1800" b="0" i="0" u="none" strike="noStrike" cap="none" normalizeH="0" baseline="0">
                          <a:ln>
                            <a:noFill/>
                          </a:ln>
                          <a:solidFill>
                            <a:schemeClr val="tx1"/>
                          </a:solidFill>
                          <a:effectLst/>
                          <a:latin typeface="Arial"/>
                          <a:ea typeface="ＭＳ Ｐゴシック" charset="0"/>
                        </a:rPr>
                        <a:t>’</a:t>
                      </a:r>
                      <a:r>
                        <a:rPr kumimoji="0" lang="en-US" sz="1800" b="0" i="0" u="none" strike="noStrike" cap="none" normalizeH="0" baseline="0">
                          <a:ln>
                            <a:noFill/>
                          </a:ln>
                          <a:solidFill>
                            <a:schemeClr val="tx1"/>
                          </a:solidFill>
                          <a:effectLst/>
                          <a:latin typeface="Bradley Hand ITC" charset="0"/>
                          <a:ea typeface="ＭＳ Ｐゴシック" charset="0"/>
                        </a:rPr>
                        <a:t>s ruling authority (</a:t>
                      </a:r>
                      <a:r>
                        <a:rPr kumimoji="0" lang="en-US" sz="1800" b="1" i="0" u="none" strike="noStrike" cap="none" normalizeH="0" baseline="0">
                          <a:ln>
                            <a:noFill/>
                          </a:ln>
                          <a:solidFill>
                            <a:schemeClr val="tx1"/>
                          </a:solidFill>
                          <a:effectLst>
                            <a:outerShdw blurRad="38100" dist="38100" dir="2700000" algn="tl">
                              <a:srgbClr val="DDDDDD"/>
                            </a:outerShdw>
                          </a:effectLst>
                          <a:latin typeface="Bradley Hand ITC" charset="0"/>
                          <a:ea typeface="ＭＳ Ｐゴシック" charset="0"/>
                        </a:rPr>
                        <a:t>authoritative purpose</a:t>
                      </a:r>
                      <a:r>
                        <a:rPr kumimoji="0" lang="en-US" sz="1800" b="0" i="0" u="none" strike="noStrike" cap="none" normalizeH="0" baseline="0">
                          <a:ln>
                            <a:noFill/>
                          </a:ln>
                          <a:solidFill>
                            <a:schemeClr val="tx1"/>
                          </a:solidFill>
                          <a:effectLst/>
                          <a:latin typeface="Bradley Hand ITC" charset="0"/>
                          <a:ea typeface="ＭＳ Ｐゴシック" charset="0"/>
                        </a:rPr>
                        <a:t>).</a:t>
                      </a:r>
                      <a:endParaRPr kumimoji="0" lang="en-US" sz="2000" b="0" i="0" u="none" strike="noStrike" cap="none" normalizeH="0" baseline="0">
                        <a:ln>
                          <a:noFill/>
                        </a:ln>
                        <a:solidFill>
                          <a:schemeClr val="tx1"/>
                        </a:solidFill>
                        <a:effectLst/>
                        <a:latin typeface="Bradley Hand ITC" charset="0"/>
                        <a:ea typeface="ＭＳ Ｐゴシック"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0000"/>
                        </a:buClr>
                        <a:buSzTx/>
                        <a:buFontTx/>
                        <a:buNone/>
                        <a:tabLst/>
                      </a:pPr>
                      <a:endParaRPr kumimoji="0" lang="en-US" sz="3600" b="0" i="0" u="none" strike="noStrike" cap="none" normalizeH="0" baseline="0">
                        <a:ln>
                          <a:noFill/>
                        </a:ln>
                        <a:solidFill>
                          <a:schemeClr val="tx1"/>
                        </a:solidFill>
                        <a:effectLst/>
                        <a:latin typeface="Perpetua" charset="0"/>
                        <a:ea typeface="ＭＳ Ｐゴシック"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65150">
                <a:tc>
                  <a:txBody>
                    <a:bodyPr/>
                    <a:lstStyle/>
                    <a:p>
                      <a:pPr marL="533400" marR="0" lvl="0" indent="-533400" algn="l" defTabSz="914400" rtl="0" eaLnBrk="1" fontAlgn="base" latinLnBrk="0" hangingPunct="1">
                        <a:lnSpc>
                          <a:spcPct val="100000"/>
                        </a:lnSpc>
                        <a:spcBef>
                          <a:spcPct val="0"/>
                        </a:spcBef>
                        <a:spcAft>
                          <a:spcPct val="0"/>
                        </a:spcAft>
                        <a:buClrTx/>
                        <a:buSzTx/>
                        <a:buFontTx/>
                        <a:buAutoNum type="arabicPeriod" startAt="5"/>
                        <a:tabLst/>
                      </a:pPr>
                      <a:r>
                        <a:rPr kumimoji="0" lang="en-US" sz="1800" b="0" i="0" u="none" strike="noStrike" cap="none" normalizeH="0" baseline="0">
                          <a:ln>
                            <a:noFill/>
                          </a:ln>
                          <a:solidFill>
                            <a:schemeClr val="tx1"/>
                          </a:solidFill>
                          <a:effectLst/>
                          <a:latin typeface="Bradley Hand ITC" charset="0"/>
                          <a:ea typeface="ＭＳ Ｐゴシック" charset="0"/>
                        </a:rPr>
                        <a:t>The Church is here to represent Christ</a:t>
                      </a:r>
                      <a:r>
                        <a:rPr kumimoji="0" lang="ja-JP" altLang="en-US" sz="1800" b="0" i="0" u="none" strike="noStrike" cap="none" normalizeH="0" baseline="0">
                          <a:ln>
                            <a:noFill/>
                          </a:ln>
                          <a:solidFill>
                            <a:schemeClr val="tx1"/>
                          </a:solidFill>
                          <a:effectLst/>
                          <a:latin typeface="Arial"/>
                          <a:ea typeface="ＭＳ Ｐゴシック" charset="0"/>
                        </a:rPr>
                        <a:t>’</a:t>
                      </a:r>
                      <a:r>
                        <a:rPr kumimoji="0" lang="en-US" sz="1800" b="0" i="0" u="none" strike="noStrike" cap="none" normalizeH="0" baseline="0">
                          <a:ln>
                            <a:noFill/>
                          </a:ln>
                          <a:solidFill>
                            <a:schemeClr val="tx1"/>
                          </a:solidFill>
                          <a:effectLst/>
                          <a:latin typeface="Bradley Hand ITC" charset="0"/>
                          <a:ea typeface="ＭＳ Ｐゴシック" charset="0"/>
                        </a:rPr>
                        <a:t>s mercy and love (</a:t>
                      </a:r>
                      <a:r>
                        <a:rPr kumimoji="0" lang="en-US" sz="1800" b="1" i="0" u="none" strike="noStrike" cap="none" normalizeH="0" baseline="0">
                          <a:ln>
                            <a:noFill/>
                          </a:ln>
                          <a:solidFill>
                            <a:schemeClr val="tx1"/>
                          </a:solidFill>
                          <a:effectLst>
                            <a:outerShdw blurRad="38100" dist="38100" dir="2700000" algn="tl">
                              <a:srgbClr val="DDDDDD"/>
                            </a:outerShdw>
                          </a:effectLst>
                          <a:latin typeface="Bradley Hand ITC" charset="0"/>
                          <a:ea typeface="ＭＳ Ｐゴシック" charset="0"/>
                        </a:rPr>
                        <a:t>sociological purpose</a:t>
                      </a:r>
                      <a:r>
                        <a:rPr kumimoji="0" lang="en-US" sz="1800" b="0" i="0" u="none" strike="noStrike" cap="none" normalizeH="0" baseline="0">
                          <a:ln>
                            <a:noFill/>
                          </a:ln>
                          <a:solidFill>
                            <a:schemeClr val="tx1"/>
                          </a:solidFill>
                          <a:effectLst/>
                          <a:latin typeface="Bradley Hand ITC" charset="0"/>
                          <a:ea typeface="ＭＳ Ｐゴシック" charset="0"/>
                        </a:rPr>
                        <a:t>).</a:t>
                      </a:r>
                      <a:endParaRPr kumimoji="0" lang="en-US" sz="2000" b="0" i="0" u="none" strike="noStrike" cap="none" normalizeH="0" baseline="0">
                        <a:ln>
                          <a:noFill/>
                        </a:ln>
                        <a:solidFill>
                          <a:schemeClr val="tx1"/>
                        </a:solidFill>
                        <a:effectLst/>
                        <a:latin typeface="Bradley Hand ITC" charset="0"/>
                        <a:ea typeface="ＭＳ Ｐゴシック"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0000"/>
                        </a:buClr>
                        <a:buSzTx/>
                        <a:buFontTx/>
                        <a:buNone/>
                        <a:tabLst/>
                      </a:pPr>
                      <a:endParaRPr kumimoji="0" lang="en-US" sz="3600" b="0" i="0" u="none" strike="noStrike" cap="none" normalizeH="0" baseline="0">
                        <a:ln>
                          <a:noFill/>
                        </a:ln>
                        <a:solidFill>
                          <a:schemeClr val="tx1"/>
                        </a:solidFill>
                        <a:effectLst/>
                        <a:latin typeface="Perpetua" charset="0"/>
                        <a:ea typeface="ＭＳ Ｐゴシック"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66738">
                <a:tc>
                  <a:txBody>
                    <a:bodyPr/>
                    <a:lstStyle/>
                    <a:p>
                      <a:pPr marL="533400" marR="0" lvl="0" indent="-533400" algn="l" defTabSz="914400" rtl="0" eaLnBrk="1" fontAlgn="base" latinLnBrk="0" hangingPunct="1">
                        <a:lnSpc>
                          <a:spcPct val="100000"/>
                        </a:lnSpc>
                        <a:spcBef>
                          <a:spcPct val="0"/>
                        </a:spcBef>
                        <a:spcAft>
                          <a:spcPct val="0"/>
                        </a:spcAft>
                        <a:buClrTx/>
                        <a:buSzTx/>
                        <a:buFontTx/>
                        <a:buAutoNum type="arabicPeriod" startAt="6"/>
                        <a:tabLst/>
                      </a:pPr>
                      <a:r>
                        <a:rPr kumimoji="0" lang="en-US" sz="1800" b="0" i="0" u="none" strike="noStrike" cap="none" normalizeH="0" baseline="0">
                          <a:ln>
                            <a:noFill/>
                          </a:ln>
                          <a:solidFill>
                            <a:schemeClr val="tx1"/>
                          </a:solidFill>
                          <a:effectLst/>
                          <a:latin typeface="Bradley Hand ITC" charset="0"/>
                          <a:ea typeface="ＭＳ Ｐゴシック" charset="0"/>
                        </a:rPr>
                        <a:t>The Church is here to spread the Gospel to the lost      (</a:t>
                      </a:r>
                      <a:r>
                        <a:rPr kumimoji="0" lang="en-US" sz="1800" b="1" i="0" u="none" strike="noStrike" cap="none" normalizeH="0" baseline="0">
                          <a:ln>
                            <a:noFill/>
                          </a:ln>
                          <a:solidFill>
                            <a:schemeClr val="tx1"/>
                          </a:solidFill>
                          <a:effectLst>
                            <a:outerShdw blurRad="38100" dist="38100" dir="2700000" algn="tl">
                              <a:srgbClr val="DDDDDD"/>
                            </a:outerShdw>
                          </a:effectLst>
                          <a:latin typeface="Bradley Hand ITC" charset="0"/>
                          <a:ea typeface="ＭＳ Ｐゴシック" charset="0"/>
                        </a:rPr>
                        <a:t>evangelical purpose</a:t>
                      </a:r>
                      <a:r>
                        <a:rPr kumimoji="0" lang="en-US" sz="1800" b="0" i="0" u="none" strike="noStrike" cap="none" normalizeH="0" baseline="0">
                          <a:ln>
                            <a:noFill/>
                          </a:ln>
                          <a:solidFill>
                            <a:schemeClr val="tx1"/>
                          </a:solidFill>
                          <a:effectLst/>
                          <a:latin typeface="Bradley Hand ITC" charset="0"/>
                          <a:ea typeface="ＭＳ Ｐゴシック" charset="0"/>
                        </a:rPr>
                        <a:t>).</a:t>
                      </a:r>
                      <a:endParaRPr kumimoji="0" lang="en-US" sz="2000" b="0" i="0" u="none" strike="noStrike" cap="none" normalizeH="0" baseline="0">
                        <a:ln>
                          <a:noFill/>
                        </a:ln>
                        <a:solidFill>
                          <a:schemeClr val="tx1"/>
                        </a:solidFill>
                        <a:effectLst/>
                        <a:latin typeface="Bradley Hand ITC" charset="0"/>
                        <a:ea typeface="ＭＳ Ｐゴシック"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0000"/>
                        </a:buClr>
                        <a:buSzTx/>
                        <a:buFontTx/>
                        <a:buNone/>
                        <a:tabLst/>
                      </a:pPr>
                      <a:endParaRPr kumimoji="0" lang="en-US" sz="3600" b="0" i="0" u="none" strike="noStrike" cap="none" normalizeH="0" baseline="0">
                        <a:ln>
                          <a:noFill/>
                        </a:ln>
                        <a:solidFill>
                          <a:schemeClr val="tx1"/>
                        </a:solidFill>
                        <a:effectLst/>
                        <a:latin typeface="Perpetua" charset="0"/>
                        <a:ea typeface="ＭＳ Ｐゴシック"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65150">
                <a:tc>
                  <a:txBody>
                    <a:bodyPr/>
                    <a:lstStyle/>
                    <a:p>
                      <a:pPr marL="566738" marR="0" lvl="0" indent="-566738" algn="l" defTabSz="914400" rtl="0" eaLnBrk="1" fontAlgn="base" latinLnBrk="0" hangingPunct="1">
                        <a:lnSpc>
                          <a:spcPct val="100000"/>
                        </a:lnSpc>
                        <a:spcBef>
                          <a:spcPct val="0"/>
                        </a:spcBef>
                        <a:spcAft>
                          <a:spcPct val="0"/>
                        </a:spcAft>
                        <a:buClrTx/>
                        <a:buSzTx/>
                        <a:buFontTx/>
                        <a:buAutoNum type="arabicPeriod" startAt="7"/>
                        <a:tabLst/>
                      </a:pPr>
                      <a:r>
                        <a:rPr kumimoji="0" lang="en-US" sz="1800" b="0" i="0" u="none" strike="noStrike" cap="none" normalizeH="0" baseline="0">
                          <a:ln>
                            <a:noFill/>
                          </a:ln>
                          <a:solidFill>
                            <a:schemeClr val="tx1"/>
                          </a:solidFill>
                          <a:effectLst/>
                          <a:latin typeface="Bradley Hand ITC" charset="0"/>
                          <a:ea typeface="ＭＳ Ｐゴシック" charset="0"/>
                        </a:rPr>
                        <a:t>The Church is here to help people grow in Christ       (</a:t>
                      </a:r>
                      <a:r>
                        <a:rPr kumimoji="0" lang="en-US" sz="1800" b="1" i="0" u="none" strike="noStrike" cap="none" normalizeH="0" baseline="0">
                          <a:ln>
                            <a:noFill/>
                          </a:ln>
                          <a:solidFill>
                            <a:schemeClr val="tx1"/>
                          </a:solidFill>
                          <a:effectLst>
                            <a:outerShdw blurRad="38100" dist="38100" dir="2700000" algn="tl">
                              <a:srgbClr val="DDDDDD"/>
                            </a:outerShdw>
                          </a:effectLst>
                          <a:latin typeface="Bradley Hand ITC" charset="0"/>
                          <a:ea typeface="ＭＳ Ｐゴシック" charset="0"/>
                        </a:rPr>
                        <a:t>discipleship purpose</a:t>
                      </a:r>
                      <a:r>
                        <a:rPr kumimoji="0" lang="en-US" sz="1800" b="0" i="0" u="none" strike="noStrike" cap="none" normalizeH="0" baseline="0">
                          <a:ln>
                            <a:noFill/>
                          </a:ln>
                          <a:solidFill>
                            <a:schemeClr val="tx1"/>
                          </a:solidFill>
                          <a:effectLst/>
                          <a:latin typeface="Bradley Hand ITC" charset="0"/>
                          <a:ea typeface="ＭＳ Ｐゴシック" charset="0"/>
                        </a:rPr>
                        <a:t>).</a:t>
                      </a:r>
                      <a:endParaRPr kumimoji="0" lang="en-US" sz="2000" b="0" i="0" u="none" strike="noStrike" cap="none" normalizeH="0" baseline="0">
                        <a:ln>
                          <a:noFill/>
                        </a:ln>
                        <a:solidFill>
                          <a:schemeClr val="tx1"/>
                        </a:solidFill>
                        <a:effectLst/>
                        <a:latin typeface="Bradley Hand ITC" charset="0"/>
                        <a:ea typeface="ＭＳ Ｐゴシック"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0000"/>
                        </a:buClr>
                        <a:buSzTx/>
                        <a:buFontTx/>
                        <a:buNone/>
                        <a:tabLst/>
                      </a:pPr>
                      <a:endParaRPr kumimoji="0" lang="en-US" sz="3600" b="0" i="0" u="none" strike="noStrike" cap="none" normalizeH="0" baseline="0">
                        <a:ln>
                          <a:noFill/>
                        </a:ln>
                        <a:solidFill>
                          <a:schemeClr val="tx1"/>
                        </a:solidFill>
                        <a:effectLst/>
                        <a:latin typeface="Perpetua" charset="0"/>
                        <a:ea typeface="ＭＳ Ｐゴシック"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66738">
                <a:tc>
                  <a:txBody>
                    <a:bodyPr/>
                    <a:lstStyle/>
                    <a:p>
                      <a:pPr marL="533400" marR="0" lvl="0" indent="-533400" algn="l" defTabSz="914400" rtl="0" eaLnBrk="1" fontAlgn="base" latinLnBrk="0" hangingPunct="1">
                        <a:lnSpc>
                          <a:spcPct val="100000"/>
                        </a:lnSpc>
                        <a:spcBef>
                          <a:spcPct val="0"/>
                        </a:spcBef>
                        <a:spcAft>
                          <a:spcPct val="0"/>
                        </a:spcAft>
                        <a:buClrTx/>
                        <a:buSzTx/>
                        <a:buFontTx/>
                        <a:buAutoNum type="arabicPeriod" startAt="8"/>
                        <a:tabLst/>
                      </a:pPr>
                      <a:r>
                        <a:rPr kumimoji="0" lang="en-US" sz="1800" b="0" i="0" u="none" strike="noStrike" cap="none" normalizeH="0" baseline="0">
                          <a:ln>
                            <a:noFill/>
                          </a:ln>
                          <a:solidFill>
                            <a:schemeClr val="tx1"/>
                          </a:solidFill>
                          <a:effectLst/>
                          <a:latin typeface="Bradley Hand ITC" charset="0"/>
                          <a:ea typeface="ＭＳ Ｐゴシック" charset="0"/>
                        </a:rPr>
                        <a:t>The Church is here to enjoy God and the world that God has created (</a:t>
                      </a:r>
                      <a:r>
                        <a:rPr kumimoji="0" lang="en-US" sz="1800" b="1" i="0" u="none" strike="noStrike" cap="none" normalizeH="0" baseline="0">
                          <a:ln>
                            <a:noFill/>
                          </a:ln>
                          <a:solidFill>
                            <a:schemeClr val="tx1"/>
                          </a:solidFill>
                          <a:effectLst>
                            <a:outerShdw blurRad="38100" dist="38100" dir="2700000" algn="tl">
                              <a:srgbClr val="DDDDDD"/>
                            </a:outerShdw>
                          </a:effectLst>
                          <a:latin typeface="Bradley Hand ITC" charset="0"/>
                          <a:ea typeface="ＭＳ Ｐゴシック" charset="0"/>
                        </a:rPr>
                        <a:t>hedonistic purpose</a:t>
                      </a:r>
                      <a:r>
                        <a:rPr kumimoji="0" lang="en-US" sz="1800" b="0" i="0" u="none" strike="noStrike" cap="none" normalizeH="0" baseline="0">
                          <a:ln>
                            <a:noFill/>
                          </a:ln>
                          <a:solidFill>
                            <a:schemeClr val="tx1"/>
                          </a:solidFill>
                          <a:effectLst/>
                          <a:latin typeface="Bradley Hand ITC" charset="0"/>
                          <a:ea typeface="ＭＳ Ｐゴシック" charset="0"/>
                        </a:rPr>
                        <a:t>).</a:t>
                      </a:r>
                      <a:endParaRPr kumimoji="0" lang="en-US" sz="2000" b="0" i="0" u="none" strike="noStrike" cap="none" normalizeH="0" baseline="0">
                        <a:ln>
                          <a:noFill/>
                        </a:ln>
                        <a:solidFill>
                          <a:schemeClr val="tx1"/>
                        </a:solidFill>
                        <a:effectLst/>
                        <a:latin typeface="Bradley Hand ITC" charset="0"/>
                        <a:ea typeface="ＭＳ Ｐゴシック"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0000"/>
                        </a:buClr>
                        <a:buSzTx/>
                        <a:buFontTx/>
                        <a:buNone/>
                        <a:tabLst/>
                      </a:pPr>
                      <a:endParaRPr kumimoji="0" lang="en-US" sz="3600" b="0" i="0" u="none" strike="noStrike" cap="none" normalizeH="0" baseline="0">
                        <a:ln>
                          <a:noFill/>
                        </a:ln>
                        <a:solidFill>
                          <a:schemeClr val="tx1"/>
                        </a:solidFill>
                        <a:effectLst/>
                        <a:latin typeface="Perpetua" charset="0"/>
                        <a:ea typeface="ＭＳ Ｐゴシック"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65150">
                <a:tc>
                  <a:txBody>
                    <a:bodyPr/>
                    <a:lstStyle/>
                    <a:p>
                      <a:pPr marL="533400" marR="0" lvl="0" indent="-533400" algn="l" defTabSz="914400" rtl="0" eaLnBrk="1" fontAlgn="base" latinLnBrk="0" hangingPunct="1">
                        <a:lnSpc>
                          <a:spcPct val="100000"/>
                        </a:lnSpc>
                        <a:spcBef>
                          <a:spcPct val="0"/>
                        </a:spcBef>
                        <a:spcAft>
                          <a:spcPct val="0"/>
                        </a:spcAft>
                        <a:buClrTx/>
                        <a:buSzTx/>
                        <a:buFontTx/>
                        <a:buAutoNum type="arabicPeriod" startAt="9"/>
                        <a:tabLst/>
                      </a:pPr>
                      <a:r>
                        <a:rPr kumimoji="0" lang="en-US" sz="1800" b="0" i="0" u="none" strike="noStrike" cap="none" normalizeH="0" baseline="0">
                          <a:ln>
                            <a:noFill/>
                          </a:ln>
                          <a:solidFill>
                            <a:schemeClr val="tx1"/>
                          </a:solidFill>
                          <a:effectLst/>
                          <a:latin typeface="Bradley Hand ITC" charset="0"/>
                          <a:ea typeface="ＭＳ Ｐゴシック" charset="0"/>
                        </a:rPr>
                        <a:t>The Church is here to glorify God in whatever we do  (</a:t>
                      </a:r>
                      <a:r>
                        <a:rPr kumimoji="0" lang="en-US" sz="1800" b="1" i="0" u="none" strike="noStrike" cap="none" normalizeH="0" baseline="0">
                          <a:ln>
                            <a:noFill/>
                          </a:ln>
                          <a:solidFill>
                            <a:schemeClr val="tx1"/>
                          </a:solidFill>
                          <a:effectLst>
                            <a:outerShdw blurRad="38100" dist="38100" dir="2700000" algn="tl">
                              <a:srgbClr val="DDDDDD"/>
                            </a:outerShdw>
                          </a:effectLst>
                          <a:latin typeface="Bradley Hand ITC" charset="0"/>
                          <a:ea typeface="ＭＳ Ｐゴシック" charset="0"/>
                        </a:rPr>
                        <a:t>panoramic purpose</a:t>
                      </a:r>
                      <a:r>
                        <a:rPr kumimoji="0" lang="en-US" sz="1800" b="0" i="0" u="none" strike="noStrike" cap="none" normalizeH="0" baseline="0">
                          <a:ln>
                            <a:noFill/>
                          </a:ln>
                          <a:solidFill>
                            <a:schemeClr val="tx1"/>
                          </a:solidFill>
                          <a:effectLst/>
                          <a:latin typeface="Bradley Hand ITC" charset="0"/>
                          <a:ea typeface="ＭＳ Ｐゴシック" charset="0"/>
                        </a:rPr>
                        <a:t>). </a:t>
                      </a:r>
                      <a:endParaRPr kumimoji="0" lang="en-US" sz="2000" b="0" i="0" u="none" strike="noStrike" cap="none" normalizeH="0" baseline="0">
                        <a:ln>
                          <a:noFill/>
                        </a:ln>
                        <a:solidFill>
                          <a:schemeClr val="tx1"/>
                        </a:solidFill>
                        <a:effectLst/>
                        <a:latin typeface="Bradley Hand ITC" charset="0"/>
                        <a:ea typeface="ＭＳ Ｐゴシック"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0000"/>
                        </a:buClr>
                        <a:buSzTx/>
                        <a:buFontTx/>
                        <a:buNone/>
                        <a:tabLst/>
                      </a:pPr>
                      <a:endParaRPr kumimoji="0" lang="en-US" sz="3600" b="0" i="0" u="none" strike="noStrike" cap="none" normalizeH="0" baseline="0">
                        <a:ln>
                          <a:noFill/>
                        </a:ln>
                        <a:solidFill>
                          <a:schemeClr val="tx1"/>
                        </a:solidFill>
                        <a:effectLst/>
                        <a:latin typeface="Perpetua" charset="0"/>
                        <a:ea typeface="ＭＳ Ｐゴシック"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5938" name="Rectangle 2"/>
          <p:cNvSpPr>
            <a:spLocks noGrp="1" noChangeArrowheads="1"/>
          </p:cNvSpPr>
          <p:nvPr>
            <p:ph type="title"/>
          </p:nvPr>
        </p:nvSpPr>
        <p:spPr/>
        <p:txBody>
          <a:bodyPr/>
          <a:lstStyle/>
          <a:p>
            <a:r>
              <a:rPr lang="en-US"/>
              <a:t>Purpose of the Church</a:t>
            </a:r>
          </a:p>
        </p:txBody>
      </p:sp>
      <p:sp>
        <p:nvSpPr>
          <p:cNvPr id="295939" name="Rectangle 3"/>
          <p:cNvSpPr>
            <a:spLocks noGrp="1" noChangeArrowheads="1"/>
          </p:cNvSpPr>
          <p:nvPr>
            <p:ph type="body" idx="1"/>
          </p:nvPr>
        </p:nvSpPr>
        <p:spPr/>
        <p:txBody>
          <a:bodyPr/>
          <a:lstStyle/>
          <a:p>
            <a:pPr marL="0" indent="0">
              <a:buFontTx/>
              <a:buNone/>
            </a:pPr>
            <a:r>
              <a:rPr lang="en-US" b="1">
                <a:effectLst>
                  <a:outerShdw blurRad="38100" dist="38100" dir="2700000" algn="tl">
                    <a:srgbClr val="DDDDDD"/>
                  </a:outerShdw>
                </a:effectLst>
              </a:rPr>
              <a:t>What purposes are limited to that which can be accomplished only on the Earth?</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0034" name="Rectangle 2"/>
          <p:cNvSpPr>
            <a:spLocks noGrp="1" noChangeArrowheads="1"/>
          </p:cNvSpPr>
          <p:nvPr>
            <p:ph type="title"/>
          </p:nvPr>
        </p:nvSpPr>
        <p:spPr/>
        <p:txBody>
          <a:bodyPr/>
          <a:lstStyle/>
          <a:p>
            <a:r>
              <a:rPr lang="en-US"/>
              <a:t>Purpose of the Church</a:t>
            </a:r>
          </a:p>
        </p:txBody>
      </p:sp>
      <p:sp>
        <p:nvSpPr>
          <p:cNvPr id="300035" name="Rectangle 3"/>
          <p:cNvSpPr>
            <a:spLocks noGrp="1" noChangeArrowheads="1"/>
          </p:cNvSpPr>
          <p:nvPr>
            <p:ph type="body" idx="1"/>
          </p:nvPr>
        </p:nvSpPr>
        <p:spPr/>
        <p:txBody>
          <a:bodyPr/>
          <a:lstStyle/>
          <a:p>
            <a:pPr marL="0" indent="0">
              <a:buFontTx/>
              <a:buNone/>
            </a:pPr>
            <a:r>
              <a:rPr lang="en-US" b="1">
                <a:effectLst>
                  <a:outerShdw blurRad="38100" dist="38100" dir="2700000" algn="tl">
                    <a:srgbClr val="DDDDDD"/>
                  </a:outerShdw>
                </a:effectLst>
              </a:rPr>
              <a:t>Purpose statements in the Bible</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4338" name="Rectangle 2"/>
          <p:cNvSpPr>
            <a:spLocks noGrp="1" noChangeArrowheads="1"/>
          </p:cNvSpPr>
          <p:nvPr>
            <p:ph type="title"/>
          </p:nvPr>
        </p:nvSpPr>
        <p:spPr/>
        <p:txBody>
          <a:bodyPr/>
          <a:lstStyle/>
          <a:p>
            <a:r>
              <a:rPr lang="en-US"/>
              <a:t>Purpose of the Church</a:t>
            </a:r>
          </a:p>
        </p:txBody>
      </p:sp>
      <p:sp>
        <p:nvSpPr>
          <p:cNvPr id="654339" name="Rectangle 3"/>
          <p:cNvSpPr>
            <a:spLocks noGrp="1" noChangeArrowheads="1"/>
          </p:cNvSpPr>
          <p:nvPr>
            <p:ph type="body" idx="1"/>
          </p:nvPr>
        </p:nvSpPr>
        <p:spPr/>
        <p:txBody>
          <a:bodyPr/>
          <a:lstStyle/>
          <a:p>
            <a:pPr marL="0" indent="0">
              <a:lnSpc>
                <a:spcPct val="80000"/>
              </a:lnSpc>
              <a:buFontTx/>
              <a:buNone/>
            </a:pPr>
            <a:r>
              <a:rPr lang="en-US" sz="2400" b="1">
                <a:effectLst>
                  <a:outerShdw blurRad="38100" dist="38100" dir="2700000" algn="tl">
                    <a:srgbClr val="DDDDDD"/>
                  </a:outerShdw>
                </a:effectLst>
              </a:rPr>
              <a:t>Gen. 1:27–31</a:t>
            </a:r>
          </a:p>
          <a:p>
            <a:pPr marL="0" indent="0">
              <a:lnSpc>
                <a:spcPct val="80000"/>
              </a:lnSpc>
              <a:buFontTx/>
              <a:buNone/>
            </a:pPr>
            <a:r>
              <a:rPr lang="ja-JP" altLang="en-US" sz="2400">
                <a:latin typeface="Arial"/>
              </a:rPr>
              <a:t>“</a:t>
            </a:r>
            <a:r>
              <a:rPr lang="en-US" sz="2400"/>
              <a:t>God created man in His own image, in the image of God He created him; male and female He created them. God blessed them; and God said to them, </a:t>
            </a:r>
            <a:r>
              <a:rPr lang="ja-JP" altLang="en-US" sz="2400">
                <a:latin typeface="Arial"/>
              </a:rPr>
              <a:t>‘</a:t>
            </a:r>
            <a:r>
              <a:rPr lang="en-US" sz="2400"/>
              <a:t>Be fruitful and multiply, and fill the earth, and subdue it; and rule over the fish of the sea and over the birds of the sky and over every living thing that moves on the earth.</a:t>
            </a:r>
            <a:r>
              <a:rPr lang="ja-JP" altLang="en-US" sz="2400">
                <a:latin typeface="Arial"/>
              </a:rPr>
              <a:t>’</a:t>
            </a:r>
            <a:r>
              <a:rPr lang="en-US" sz="2400"/>
              <a:t> Then God said, </a:t>
            </a:r>
            <a:r>
              <a:rPr lang="ja-JP" altLang="en-US" sz="2400">
                <a:latin typeface="Arial"/>
              </a:rPr>
              <a:t>‘</a:t>
            </a:r>
            <a:r>
              <a:rPr lang="en-US" sz="2400"/>
              <a:t>Behold, I have given you every plant yielding seed that is on the surface of all the earth, and every tree which has fruit yielding seed; it shall be food for you; and to every beast of the earth and to every bird of the sky and to every thing that moves on the earth which has life, I have given every green plant for food</a:t>
            </a:r>
            <a:r>
              <a:rPr lang="ja-JP" altLang="en-US" sz="2400">
                <a:latin typeface="Arial"/>
              </a:rPr>
              <a:t>’</a:t>
            </a:r>
            <a:r>
              <a:rPr lang="en-US" sz="2400"/>
              <a:t>; and it was so. God saw all that He had made, and behold, it was very good.</a:t>
            </a:r>
            <a:r>
              <a:rPr lang="ja-JP" altLang="en-US" sz="2400">
                <a:latin typeface="Arial"/>
              </a:rPr>
              <a:t>”</a:t>
            </a:r>
            <a:endParaRPr lang="en-US" sz="240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8674" name="Rectangle 2"/>
          <p:cNvSpPr>
            <a:spLocks noGrp="1" noChangeArrowheads="1"/>
          </p:cNvSpPr>
          <p:nvPr>
            <p:ph type="title"/>
          </p:nvPr>
        </p:nvSpPr>
        <p:spPr/>
        <p:txBody>
          <a:bodyPr/>
          <a:lstStyle/>
          <a:p>
            <a:r>
              <a:rPr lang="en-US"/>
              <a:t>Purpose of the Church</a:t>
            </a:r>
          </a:p>
        </p:txBody>
      </p:sp>
      <p:sp>
        <p:nvSpPr>
          <p:cNvPr id="668675" name="Rectangle 3"/>
          <p:cNvSpPr>
            <a:spLocks noGrp="1" noChangeArrowheads="1"/>
          </p:cNvSpPr>
          <p:nvPr>
            <p:ph type="body" idx="1"/>
          </p:nvPr>
        </p:nvSpPr>
        <p:spPr/>
        <p:txBody>
          <a:bodyPr/>
          <a:lstStyle/>
          <a:p>
            <a:pPr marL="0" indent="0">
              <a:buFontTx/>
              <a:buNone/>
            </a:pPr>
            <a:r>
              <a:rPr lang="en-US" b="1">
                <a:effectLst>
                  <a:outerShdw blurRad="38100" dist="38100" dir="2700000" algn="tl">
                    <a:srgbClr val="DDDDDD"/>
                  </a:outerShdw>
                </a:effectLst>
              </a:rPr>
              <a:t>Jn. 20:21–23</a:t>
            </a:r>
            <a:r>
              <a:rPr lang="en-US"/>
              <a:t>  </a:t>
            </a:r>
          </a:p>
          <a:p>
            <a:pPr marL="0" indent="0">
              <a:buFontTx/>
              <a:buNone/>
            </a:pPr>
            <a:r>
              <a:rPr lang="ja-JP" altLang="en-US">
                <a:latin typeface="Arial"/>
              </a:rPr>
              <a:t>“</a:t>
            </a:r>
            <a:r>
              <a:rPr lang="en-US"/>
              <a:t>So Jesus said to them again, </a:t>
            </a:r>
            <a:r>
              <a:rPr lang="ja-JP" altLang="en-US">
                <a:latin typeface="Arial"/>
              </a:rPr>
              <a:t>‘</a:t>
            </a:r>
            <a:r>
              <a:rPr lang="en-US"/>
              <a:t>Peace be with you; as the Father has sent Me, I also send you.</a:t>
            </a:r>
            <a:r>
              <a:rPr lang="ja-JP" altLang="en-US">
                <a:latin typeface="Arial"/>
              </a:rPr>
              <a:t>’</a:t>
            </a:r>
            <a:r>
              <a:rPr lang="en-US"/>
              <a:t> And when He had said this, He breathed on them and said to them, </a:t>
            </a:r>
            <a:r>
              <a:rPr lang="ja-JP" altLang="en-US">
                <a:latin typeface="Arial"/>
              </a:rPr>
              <a:t>‘</a:t>
            </a:r>
            <a:r>
              <a:rPr lang="en-US"/>
              <a:t>Receive the Holy Spirit. If you forgive the sins of any, their sins have been forgiven them; if you retain the sins of any, they have been retained.</a:t>
            </a:r>
            <a:r>
              <a:rPr lang="ja-JP" altLang="en-US">
                <a:latin typeface="Arial"/>
              </a:rPr>
              <a:t>’”</a:t>
            </a:r>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9010" name="Rectangle 2"/>
          <p:cNvSpPr>
            <a:spLocks noGrp="1" noChangeArrowheads="1"/>
          </p:cNvSpPr>
          <p:nvPr>
            <p:ph type="title"/>
          </p:nvPr>
        </p:nvSpPr>
        <p:spPr/>
        <p:txBody>
          <a:bodyPr/>
          <a:lstStyle/>
          <a:p>
            <a:r>
              <a:rPr lang="en-US"/>
              <a:t>Purpose of the Church</a:t>
            </a:r>
          </a:p>
        </p:txBody>
      </p:sp>
      <p:sp>
        <p:nvSpPr>
          <p:cNvPr id="299011" name="Rectangle 3"/>
          <p:cNvSpPr>
            <a:spLocks noGrp="1" noChangeArrowheads="1"/>
          </p:cNvSpPr>
          <p:nvPr>
            <p:ph type="body" idx="1"/>
          </p:nvPr>
        </p:nvSpPr>
        <p:spPr/>
        <p:txBody>
          <a:bodyPr/>
          <a:lstStyle/>
          <a:p>
            <a:pPr marL="0" indent="0">
              <a:buFontTx/>
              <a:buNone/>
            </a:pPr>
            <a:r>
              <a:rPr lang="en-US" b="1">
                <a:effectLst>
                  <a:outerShdw blurRad="38100" dist="38100" dir="2700000" algn="tl">
                    <a:srgbClr val="DDDDDD"/>
                  </a:outerShdw>
                </a:effectLst>
              </a:rPr>
              <a:t>Eccl. 12:13–14</a:t>
            </a:r>
          </a:p>
          <a:p>
            <a:pPr marL="0" indent="0">
              <a:buFontTx/>
              <a:buNone/>
            </a:pPr>
            <a:r>
              <a:rPr lang="ja-JP" altLang="en-US">
                <a:latin typeface="Arial"/>
              </a:rPr>
              <a:t>“</a:t>
            </a:r>
            <a:r>
              <a:rPr lang="en-US"/>
              <a:t>Having heard everything, I have reached    this conclusion: Fear God and keep his commandments, for this is the whole duty     of man. For God will evaluate every deed, including every secret thing, whether good    or evil.</a:t>
            </a:r>
            <a:r>
              <a:rPr lang="ja-JP" altLang="en-US">
                <a:latin typeface="Arial"/>
              </a:rPr>
              <a:t>”</a:t>
            </a:r>
            <a:r>
              <a:rPr lang="en-US"/>
              <a:t>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2" name="Rectangle 2"/>
          <p:cNvSpPr>
            <a:spLocks noGrp="1" noChangeArrowheads="1"/>
          </p:cNvSpPr>
          <p:nvPr>
            <p:ph type="title"/>
          </p:nvPr>
        </p:nvSpPr>
        <p:spPr/>
        <p:txBody>
          <a:bodyPr/>
          <a:lstStyle/>
          <a:p>
            <a:r>
              <a:rPr lang="en-US"/>
              <a:t>Purpose of the Church</a:t>
            </a:r>
          </a:p>
        </p:txBody>
      </p:sp>
      <p:sp>
        <p:nvSpPr>
          <p:cNvPr id="296963" name="Rectangle 3"/>
          <p:cNvSpPr>
            <a:spLocks noGrp="1" noChangeArrowheads="1"/>
          </p:cNvSpPr>
          <p:nvPr>
            <p:ph type="body" idx="1"/>
          </p:nvPr>
        </p:nvSpPr>
        <p:spPr/>
        <p:txBody>
          <a:bodyPr/>
          <a:lstStyle/>
          <a:p>
            <a:pPr marL="0" indent="0">
              <a:buFontTx/>
              <a:buNone/>
            </a:pPr>
            <a:r>
              <a:rPr lang="en-US" b="1">
                <a:effectLst>
                  <a:outerShdw blurRad="38100" dist="38100" dir="2700000" algn="tl">
                    <a:srgbClr val="DDDDDD"/>
                  </a:outerShdw>
                </a:effectLst>
              </a:rPr>
              <a:t>1 Pet. 4:11 </a:t>
            </a:r>
          </a:p>
          <a:p>
            <a:pPr marL="0" indent="0">
              <a:buFontTx/>
              <a:buNone/>
            </a:pPr>
            <a:r>
              <a:rPr lang="ja-JP" altLang="en-US">
                <a:latin typeface="Arial"/>
              </a:rPr>
              <a:t>“</a:t>
            </a:r>
            <a:r>
              <a:rPr lang="en-US"/>
              <a:t>Whoever speaks, let it be with God</a:t>
            </a:r>
            <a:r>
              <a:rPr lang="ja-JP" altLang="en-US">
                <a:latin typeface="Arial"/>
              </a:rPr>
              <a:t>’</a:t>
            </a:r>
            <a:r>
              <a:rPr lang="en-US"/>
              <a:t>s words. Whoever serves, do so with the strength that God supplies, so that in everything God will be glorified through Jesus Christ. To him belong the glory and the power forever and ever. Amen.</a:t>
            </a:r>
            <a:r>
              <a:rPr lang="ja-JP" altLang="en-US">
                <a:latin typeface="Arial"/>
              </a:rPr>
              <a:t>”</a:t>
            </a:r>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62" name="Rectangle 2"/>
          <p:cNvSpPr>
            <a:spLocks noGrp="1" noChangeArrowheads="1"/>
          </p:cNvSpPr>
          <p:nvPr>
            <p:ph type="title"/>
          </p:nvPr>
        </p:nvSpPr>
        <p:spPr/>
        <p:txBody>
          <a:bodyPr/>
          <a:lstStyle/>
          <a:p>
            <a:r>
              <a:rPr lang="en-US"/>
              <a:t>Purpose of the Church</a:t>
            </a:r>
          </a:p>
        </p:txBody>
      </p:sp>
      <p:sp>
        <p:nvSpPr>
          <p:cNvPr id="655363" name="Rectangle 3"/>
          <p:cNvSpPr>
            <a:spLocks noGrp="1" noChangeArrowheads="1"/>
          </p:cNvSpPr>
          <p:nvPr>
            <p:ph type="body" idx="1"/>
          </p:nvPr>
        </p:nvSpPr>
        <p:spPr/>
        <p:txBody>
          <a:bodyPr/>
          <a:lstStyle/>
          <a:p>
            <a:pPr marL="0" indent="0">
              <a:buFontTx/>
              <a:buNone/>
            </a:pPr>
            <a:r>
              <a:rPr lang="en-US" b="1">
                <a:effectLst>
                  <a:outerShdw blurRad="38100" dist="38100" dir="2700000" algn="tl">
                    <a:srgbClr val="DDDDDD"/>
                  </a:outerShdw>
                </a:effectLst>
              </a:rPr>
              <a:t>Gen. 9:1–2  </a:t>
            </a:r>
          </a:p>
          <a:p>
            <a:pPr marL="0" indent="0">
              <a:buFontTx/>
              <a:buNone/>
            </a:pPr>
            <a:r>
              <a:rPr lang="ja-JP" altLang="en-US">
                <a:latin typeface="Arial"/>
              </a:rPr>
              <a:t>“</a:t>
            </a:r>
            <a:r>
              <a:rPr lang="en-US"/>
              <a:t>And God blessed Noah and his sons and said to them, </a:t>
            </a:r>
            <a:r>
              <a:rPr lang="ja-JP" altLang="en-US">
                <a:latin typeface="Arial"/>
              </a:rPr>
              <a:t>‘</a:t>
            </a:r>
            <a:r>
              <a:rPr lang="en-US"/>
              <a:t>Be fruitful and multiply, and fill the earth. The fear of you and the terror of you will be on every beast of the earth and on every bird of the sky; with everything that creeps on the ground, and all the fish of the sea, into your hand they are given.</a:t>
            </a:r>
            <a:r>
              <a:rPr lang="ja-JP" altLang="en-US">
                <a:latin typeface="Arial"/>
              </a:rPr>
              <a:t>’”</a:t>
            </a:r>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3106" name="Rectangle 2"/>
          <p:cNvSpPr>
            <a:spLocks noGrp="1" noChangeArrowheads="1"/>
          </p:cNvSpPr>
          <p:nvPr>
            <p:ph type="title"/>
          </p:nvPr>
        </p:nvSpPr>
        <p:spPr/>
        <p:txBody>
          <a:bodyPr/>
          <a:lstStyle/>
          <a:p>
            <a:r>
              <a:rPr lang="en-US"/>
              <a:t>Purpose of the Church</a:t>
            </a:r>
          </a:p>
        </p:txBody>
      </p:sp>
      <p:sp>
        <p:nvSpPr>
          <p:cNvPr id="303107" name="Rectangle 3"/>
          <p:cNvSpPr>
            <a:spLocks noGrp="1" noChangeArrowheads="1"/>
          </p:cNvSpPr>
          <p:nvPr>
            <p:ph type="body" idx="1"/>
          </p:nvPr>
        </p:nvSpPr>
        <p:spPr/>
        <p:txBody>
          <a:bodyPr/>
          <a:lstStyle/>
          <a:p>
            <a:pPr marL="0" indent="0">
              <a:lnSpc>
                <a:spcPct val="80000"/>
              </a:lnSpc>
              <a:buFontTx/>
              <a:buNone/>
            </a:pPr>
            <a:r>
              <a:rPr lang="en-US" sz="2400" b="1">
                <a:effectLst>
                  <a:outerShdw blurRad="38100" dist="38100" dir="2700000" algn="tl">
                    <a:srgbClr val="DDDDDD"/>
                  </a:outerShdw>
                </a:effectLst>
              </a:rPr>
              <a:t>Col. 3:17–24 </a:t>
            </a:r>
            <a:r>
              <a:rPr lang="en-US" sz="2400">
                <a:effectLst>
                  <a:outerShdw blurRad="38100" dist="38100" dir="2700000" algn="tl">
                    <a:srgbClr val="DDDDDD"/>
                  </a:outerShdw>
                </a:effectLst>
              </a:rPr>
              <a:t>  </a:t>
            </a:r>
          </a:p>
          <a:p>
            <a:pPr marL="0" indent="0">
              <a:lnSpc>
                <a:spcPct val="80000"/>
              </a:lnSpc>
              <a:buFontTx/>
              <a:buNone/>
            </a:pPr>
            <a:r>
              <a:rPr lang="ja-JP" altLang="en-US" sz="2400">
                <a:latin typeface="Arial"/>
              </a:rPr>
              <a:t>“</a:t>
            </a:r>
            <a:r>
              <a:rPr lang="en-US" sz="2400"/>
              <a:t>And whatever you do in word or deed, do it all in the name of the Lord Jesus, giving thanks to God the Father through him. Wives, submit to your husbands, as is fitting in the Lord. Husbands, love your wives and do not be embittered against them. Children, obey your parents in everything, for this is pleasing in the Lord. Fathers, do not provoke your children, so they will not become disheartened. Slaves, obey your earthly masters in every respect, not only when they are watching—like those who are strictly people-pleasers—but with a sincere heart, fearing the Lord. Whatever you are doing, work at it with enthusiasm, as to the Lord and not for people, because you know that you will receive your inheritance from the Lord as the reward. Serve the Lord Christ.</a:t>
            </a:r>
            <a:r>
              <a:rPr lang="ja-JP" altLang="en-US" sz="2400">
                <a:latin typeface="Arial"/>
              </a:rPr>
              <a:t>”</a:t>
            </a:r>
            <a:endParaRPr lang="en-US" sz="240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906" name="Rectangle 2"/>
          <p:cNvSpPr>
            <a:spLocks noGrp="1" noChangeArrowheads="1"/>
          </p:cNvSpPr>
          <p:nvPr>
            <p:ph type="title"/>
          </p:nvPr>
        </p:nvSpPr>
        <p:spPr>
          <a:xfrm>
            <a:off x="0" y="274638"/>
            <a:ext cx="9144000" cy="1143000"/>
          </a:xfrm>
        </p:spPr>
        <p:txBody>
          <a:bodyPr/>
          <a:lstStyle/>
          <a:p>
            <a:r>
              <a:rPr lang="en-US"/>
              <a:t>Question</a:t>
            </a:r>
          </a:p>
        </p:txBody>
      </p:sp>
      <p:sp>
        <p:nvSpPr>
          <p:cNvPr id="251907" name="Rectangle 3"/>
          <p:cNvSpPr>
            <a:spLocks noGrp="1" noChangeArrowheads="1"/>
          </p:cNvSpPr>
          <p:nvPr>
            <p:ph type="body" idx="1"/>
          </p:nvPr>
        </p:nvSpPr>
        <p:spPr/>
        <p:txBody>
          <a:bodyPr/>
          <a:lstStyle/>
          <a:p>
            <a:pPr marL="0" indent="0" algn="ctr">
              <a:buFontTx/>
              <a:buNone/>
            </a:pPr>
            <a:endParaRPr lang="en-US" sz="4800"/>
          </a:p>
          <a:p>
            <a:pPr marL="0" indent="0" algn="ctr">
              <a:buFontTx/>
              <a:buNone/>
            </a:pPr>
            <a:r>
              <a:rPr lang="en-US" sz="4000">
                <a:effectLst>
                  <a:outerShdw blurRad="38100" dist="38100" dir="2700000" algn="tl">
                    <a:srgbClr val="DDDDDD"/>
                  </a:outerShdw>
                </a:effectLst>
              </a:rPr>
              <a:t>What is the purpose of the Church?</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6626" name="Rectangle 2"/>
          <p:cNvSpPr>
            <a:spLocks noGrp="1" noChangeArrowheads="1"/>
          </p:cNvSpPr>
          <p:nvPr>
            <p:ph type="title"/>
          </p:nvPr>
        </p:nvSpPr>
        <p:spPr/>
        <p:txBody>
          <a:bodyPr/>
          <a:lstStyle/>
          <a:p>
            <a:r>
              <a:rPr lang="en-US"/>
              <a:t>Purpose of the Church</a:t>
            </a:r>
          </a:p>
        </p:txBody>
      </p:sp>
      <p:sp>
        <p:nvSpPr>
          <p:cNvPr id="666627" name="Rectangle 3"/>
          <p:cNvSpPr>
            <a:spLocks noGrp="1" noChangeArrowheads="1"/>
          </p:cNvSpPr>
          <p:nvPr>
            <p:ph type="body" idx="1"/>
          </p:nvPr>
        </p:nvSpPr>
        <p:spPr/>
        <p:txBody>
          <a:bodyPr/>
          <a:lstStyle/>
          <a:p>
            <a:pPr marL="0" indent="0">
              <a:buFontTx/>
              <a:buNone/>
            </a:pPr>
            <a:r>
              <a:rPr lang="en-US" sz="2800" b="1">
                <a:effectLst>
                  <a:outerShdw blurRad="38100" dist="38100" dir="2700000" algn="tl">
                    <a:srgbClr val="DDDDDD"/>
                  </a:outerShdw>
                </a:effectLst>
              </a:rPr>
              <a:t>Matt. 16:17–19</a:t>
            </a:r>
          </a:p>
          <a:p>
            <a:pPr marL="0" indent="0">
              <a:buFontTx/>
              <a:buNone/>
            </a:pPr>
            <a:r>
              <a:rPr lang="ja-JP" altLang="en-US" sz="2800">
                <a:latin typeface="Arial"/>
              </a:rPr>
              <a:t>“</a:t>
            </a:r>
            <a:r>
              <a:rPr lang="en-US" sz="2800"/>
              <a:t>And Jesus said to him, </a:t>
            </a:r>
            <a:r>
              <a:rPr lang="ja-JP" altLang="en-US" sz="2800">
                <a:latin typeface="Arial"/>
              </a:rPr>
              <a:t>‘</a:t>
            </a:r>
            <a:r>
              <a:rPr lang="en-US" sz="2800"/>
              <a:t>Blessed are you, Simon Barjona, because flesh and blood did not reveal this to you, but My Father who is in heaven. I also say to you that you are Peter, and upon this rock I will build My church; and the gates of Hades will not overpower it. I will give you the keys of the kingdom of heaven; and whatever you bind on earth shall have been bound in heaven, and whatever you loose on earth shall have been loosed in heaven.</a:t>
            </a:r>
            <a:r>
              <a:rPr lang="ja-JP" altLang="en-US" sz="2800">
                <a:latin typeface="Arial"/>
              </a:rPr>
              <a:t>’”</a:t>
            </a:r>
            <a:endParaRPr lang="en-US" sz="280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130" name="Rectangle 2"/>
          <p:cNvSpPr>
            <a:spLocks noGrp="1" noChangeArrowheads="1"/>
          </p:cNvSpPr>
          <p:nvPr>
            <p:ph type="title"/>
          </p:nvPr>
        </p:nvSpPr>
        <p:spPr/>
        <p:txBody>
          <a:bodyPr/>
          <a:lstStyle/>
          <a:p>
            <a:r>
              <a:rPr lang="en-US"/>
              <a:t>Purpose of the Church</a:t>
            </a:r>
          </a:p>
        </p:txBody>
      </p:sp>
      <p:sp>
        <p:nvSpPr>
          <p:cNvPr id="304131" name="Rectangle 3"/>
          <p:cNvSpPr>
            <a:spLocks noGrp="1" noChangeArrowheads="1"/>
          </p:cNvSpPr>
          <p:nvPr>
            <p:ph type="body" idx="1"/>
          </p:nvPr>
        </p:nvSpPr>
        <p:spPr/>
        <p:txBody>
          <a:bodyPr/>
          <a:lstStyle/>
          <a:p>
            <a:pPr marL="0" indent="0">
              <a:buFontTx/>
              <a:buNone/>
            </a:pPr>
            <a:r>
              <a:rPr lang="en-US" b="1">
                <a:effectLst>
                  <a:outerShdw blurRad="38100" dist="38100" dir="2700000" algn="tl">
                    <a:srgbClr val="DDDDDD"/>
                  </a:outerShdw>
                </a:effectLst>
              </a:rPr>
              <a:t>Deut. 10:12–13</a:t>
            </a:r>
          </a:p>
          <a:p>
            <a:pPr marL="0" indent="0">
              <a:buFontTx/>
              <a:buNone/>
            </a:pPr>
            <a:r>
              <a:rPr lang="ja-JP" altLang="en-US">
                <a:latin typeface="Arial"/>
              </a:rPr>
              <a:t>“</a:t>
            </a:r>
            <a:r>
              <a:rPr lang="en-US"/>
              <a:t>Now, Israel, what does the LORD your    God require of you except to revere him,      to obey all his commandments, to love him,  to serve him with all your mind and being,  and to keep the Lord</a:t>
            </a:r>
            <a:r>
              <a:rPr lang="ja-JP" altLang="en-US">
                <a:latin typeface="Arial"/>
              </a:rPr>
              <a:t>’</a:t>
            </a:r>
            <a:r>
              <a:rPr lang="en-US"/>
              <a:t>s commandments and statutes that I am commanding you today     for your own good?</a:t>
            </a:r>
            <a:r>
              <a:rPr lang="ja-JP" altLang="en-US">
                <a:latin typeface="Arial"/>
              </a:rPr>
              <a:t>”</a:t>
            </a:r>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8434" name="Rectangle 2"/>
          <p:cNvSpPr>
            <a:spLocks noGrp="1" noChangeArrowheads="1"/>
          </p:cNvSpPr>
          <p:nvPr>
            <p:ph type="title"/>
          </p:nvPr>
        </p:nvSpPr>
        <p:spPr/>
        <p:txBody>
          <a:bodyPr/>
          <a:lstStyle/>
          <a:p>
            <a:r>
              <a:rPr lang="en-US"/>
              <a:t>Purpose of the Church</a:t>
            </a:r>
          </a:p>
        </p:txBody>
      </p:sp>
      <p:sp>
        <p:nvSpPr>
          <p:cNvPr id="658435" name="Rectangle 3"/>
          <p:cNvSpPr>
            <a:spLocks noGrp="1" noChangeArrowheads="1"/>
          </p:cNvSpPr>
          <p:nvPr>
            <p:ph type="body" idx="1"/>
          </p:nvPr>
        </p:nvSpPr>
        <p:spPr/>
        <p:txBody>
          <a:bodyPr/>
          <a:lstStyle/>
          <a:p>
            <a:pPr marL="0" indent="0">
              <a:buFontTx/>
              <a:buNone/>
            </a:pPr>
            <a:r>
              <a:rPr lang="en-US" b="1">
                <a:effectLst>
                  <a:outerShdw blurRad="38100" dist="38100" dir="2700000" algn="tl">
                    <a:srgbClr val="DDDDDD"/>
                  </a:outerShdw>
                </a:effectLst>
              </a:rPr>
              <a:t>Gen. 5:22–24</a:t>
            </a:r>
          </a:p>
          <a:p>
            <a:pPr marL="0" indent="0">
              <a:buFontTx/>
              <a:buNone/>
            </a:pPr>
            <a:r>
              <a:rPr lang="ja-JP" altLang="en-US">
                <a:latin typeface="Arial"/>
              </a:rPr>
              <a:t>“</a:t>
            </a:r>
            <a:r>
              <a:rPr lang="en-US"/>
              <a:t>Then Enoch walked with God three hundred years after he became the father of Methuselah, and he had other sons and daughters. So all the days of Enoch were three hundred and sixty-five years. Enoch walked with God; and he was not, for God took him.</a:t>
            </a:r>
            <a:r>
              <a:rPr lang="ja-JP" altLang="en-US">
                <a:latin typeface="Arial"/>
              </a:rPr>
              <a:t>”</a:t>
            </a:r>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154" name="Rectangle 2"/>
          <p:cNvSpPr>
            <a:spLocks noGrp="1" noChangeArrowheads="1"/>
          </p:cNvSpPr>
          <p:nvPr>
            <p:ph type="title"/>
          </p:nvPr>
        </p:nvSpPr>
        <p:spPr/>
        <p:txBody>
          <a:bodyPr/>
          <a:lstStyle/>
          <a:p>
            <a:r>
              <a:rPr lang="en-US"/>
              <a:t>Purpose of the Church</a:t>
            </a:r>
          </a:p>
        </p:txBody>
      </p:sp>
      <p:sp>
        <p:nvSpPr>
          <p:cNvPr id="305155" name="Rectangle 3"/>
          <p:cNvSpPr>
            <a:spLocks noGrp="1" noChangeArrowheads="1"/>
          </p:cNvSpPr>
          <p:nvPr>
            <p:ph type="body" idx="1"/>
          </p:nvPr>
        </p:nvSpPr>
        <p:spPr/>
        <p:txBody>
          <a:bodyPr/>
          <a:lstStyle/>
          <a:p>
            <a:pPr marL="0" indent="0">
              <a:buFontTx/>
              <a:buNone/>
            </a:pPr>
            <a:r>
              <a:rPr lang="en-US" b="1">
                <a:effectLst>
                  <a:outerShdw blurRad="38100" dist="38100" dir="2700000" algn="tl">
                    <a:srgbClr val="DDDDDD"/>
                  </a:outerShdw>
                </a:effectLst>
              </a:rPr>
              <a:t>Mic. 6:8 </a:t>
            </a:r>
          </a:p>
          <a:p>
            <a:pPr marL="0" indent="0">
              <a:buFontTx/>
              <a:buNone/>
            </a:pPr>
            <a:r>
              <a:rPr lang="ja-JP" altLang="en-US">
                <a:latin typeface="Arial"/>
              </a:rPr>
              <a:t>“</a:t>
            </a:r>
            <a:r>
              <a:rPr lang="en-US"/>
              <a:t>He has told you, O man, what is proper, and what the LORD really wants from you: He wants you to promote justice, to be faithful, and to live obediently before your God.</a:t>
            </a:r>
            <a:r>
              <a:rPr lang="ja-JP" altLang="en-US">
                <a:latin typeface="Arial"/>
              </a:rPr>
              <a:t>”</a:t>
            </a:r>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9458" name="Rectangle 2"/>
          <p:cNvSpPr>
            <a:spLocks noGrp="1" noChangeArrowheads="1"/>
          </p:cNvSpPr>
          <p:nvPr>
            <p:ph type="title"/>
          </p:nvPr>
        </p:nvSpPr>
        <p:spPr/>
        <p:txBody>
          <a:bodyPr/>
          <a:lstStyle/>
          <a:p>
            <a:r>
              <a:rPr lang="en-US"/>
              <a:t>Purpose of the Church</a:t>
            </a:r>
          </a:p>
        </p:txBody>
      </p:sp>
      <p:sp>
        <p:nvSpPr>
          <p:cNvPr id="659459" name="Rectangle 3"/>
          <p:cNvSpPr>
            <a:spLocks noGrp="1" noChangeArrowheads="1"/>
          </p:cNvSpPr>
          <p:nvPr>
            <p:ph type="body" idx="1"/>
          </p:nvPr>
        </p:nvSpPr>
        <p:spPr/>
        <p:txBody>
          <a:bodyPr/>
          <a:lstStyle/>
          <a:p>
            <a:pPr marL="0" indent="0">
              <a:buFontTx/>
              <a:buNone/>
            </a:pPr>
            <a:r>
              <a:rPr lang="en-US" b="1">
                <a:effectLst>
                  <a:outerShdw blurRad="38100" dist="38100" dir="2700000" algn="tl">
                    <a:srgbClr val="DDDDDD"/>
                  </a:outerShdw>
                </a:effectLst>
              </a:rPr>
              <a:t>1 Tim. 3:15</a:t>
            </a:r>
          </a:p>
          <a:p>
            <a:pPr marL="0" indent="0">
              <a:buFontTx/>
              <a:buNone/>
            </a:pPr>
            <a:r>
              <a:rPr lang="ja-JP" altLang="en-US">
                <a:latin typeface="Arial"/>
              </a:rPr>
              <a:t>“</a:t>
            </a:r>
            <a:r>
              <a:rPr lang="en-US"/>
              <a:t>. . .  I write so that you will know how one ought to conduct himself in the household of God, which is the church of the living God, the pillar and support of the truth.</a:t>
            </a:r>
            <a:r>
              <a:rPr lang="ja-JP" altLang="en-US">
                <a:latin typeface="Arial"/>
              </a:rPr>
              <a:t>”</a:t>
            </a:r>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058" name="Rectangle 2"/>
          <p:cNvSpPr>
            <a:spLocks noGrp="1" noChangeArrowheads="1"/>
          </p:cNvSpPr>
          <p:nvPr>
            <p:ph type="title"/>
          </p:nvPr>
        </p:nvSpPr>
        <p:spPr/>
        <p:txBody>
          <a:bodyPr/>
          <a:lstStyle/>
          <a:p>
            <a:r>
              <a:rPr lang="en-US"/>
              <a:t>Purpose of the Church</a:t>
            </a:r>
          </a:p>
        </p:txBody>
      </p:sp>
      <p:sp>
        <p:nvSpPr>
          <p:cNvPr id="301059" name="Rectangle 3"/>
          <p:cNvSpPr>
            <a:spLocks noGrp="1" noChangeArrowheads="1"/>
          </p:cNvSpPr>
          <p:nvPr>
            <p:ph type="body" idx="1"/>
          </p:nvPr>
        </p:nvSpPr>
        <p:spPr/>
        <p:txBody>
          <a:bodyPr/>
          <a:lstStyle/>
          <a:p>
            <a:pPr marL="0" indent="0">
              <a:buFontTx/>
              <a:buNone/>
            </a:pPr>
            <a:r>
              <a:rPr lang="en-US" b="1">
                <a:effectLst>
                  <a:outerShdw blurRad="38100" dist="38100" dir="2700000" algn="tl">
                    <a:srgbClr val="DDDDDD"/>
                  </a:outerShdw>
                </a:effectLst>
              </a:rPr>
              <a:t>Ps. 103:1</a:t>
            </a:r>
          </a:p>
          <a:p>
            <a:pPr marL="0" indent="0">
              <a:buFontTx/>
              <a:buNone/>
            </a:pPr>
            <a:r>
              <a:rPr lang="ja-JP" altLang="en-US">
                <a:latin typeface="Arial"/>
              </a:rPr>
              <a:t>“</a:t>
            </a:r>
            <a:r>
              <a:rPr lang="en-US"/>
              <a:t>Praise the LORD, O my soul! With all that is within me, praise his holy name!</a:t>
            </a:r>
            <a:r>
              <a:rPr lang="ja-JP" altLang="en-US">
                <a:latin typeface="Arial"/>
              </a:rPr>
              <a:t>”</a:t>
            </a:r>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26" name="Rectangle 2"/>
          <p:cNvSpPr>
            <a:spLocks noGrp="1" noChangeArrowheads="1"/>
          </p:cNvSpPr>
          <p:nvPr>
            <p:ph type="title"/>
          </p:nvPr>
        </p:nvSpPr>
        <p:spPr/>
        <p:txBody>
          <a:bodyPr/>
          <a:lstStyle/>
          <a:p>
            <a:r>
              <a:rPr lang="en-US"/>
              <a:t>Purpose of the Church</a:t>
            </a:r>
          </a:p>
        </p:txBody>
      </p:sp>
      <p:sp>
        <p:nvSpPr>
          <p:cNvPr id="308227" name="Rectangle 3"/>
          <p:cNvSpPr>
            <a:spLocks noGrp="1" noChangeArrowheads="1"/>
          </p:cNvSpPr>
          <p:nvPr>
            <p:ph type="body" idx="1"/>
          </p:nvPr>
        </p:nvSpPr>
        <p:spPr/>
        <p:txBody>
          <a:bodyPr/>
          <a:lstStyle/>
          <a:p>
            <a:pPr marL="0" indent="0">
              <a:buFontTx/>
              <a:buNone/>
            </a:pPr>
            <a:r>
              <a:rPr lang="en-US" b="1">
                <a:effectLst>
                  <a:outerShdw blurRad="38100" dist="38100" dir="2700000" algn="tl">
                    <a:srgbClr val="DDDDDD"/>
                  </a:outerShdw>
                </a:effectLst>
              </a:rPr>
              <a:t>1 Jn. 5:3 </a:t>
            </a:r>
          </a:p>
          <a:p>
            <a:pPr marL="0" indent="0">
              <a:buFontTx/>
              <a:buNone/>
            </a:pPr>
            <a:r>
              <a:rPr lang="ja-JP" altLang="en-US">
                <a:latin typeface="Arial"/>
              </a:rPr>
              <a:t>“</a:t>
            </a:r>
            <a:r>
              <a:rPr lang="en-US"/>
              <a:t>For this is the love of God: that we keep his commandments. And his commandments do not weigh us down.</a:t>
            </a:r>
            <a:r>
              <a:rPr lang="ja-JP" altLang="en-US">
                <a:latin typeface="Arial"/>
              </a:rPr>
              <a:t>”</a:t>
            </a:r>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2082" name="Rectangle 2"/>
          <p:cNvSpPr>
            <a:spLocks noGrp="1" noChangeArrowheads="1"/>
          </p:cNvSpPr>
          <p:nvPr>
            <p:ph type="title"/>
          </p:nvPr>
        </p:nvSpPr>
        <p:spPr/>
        <p:txBody>
          <a:bodyPr/>
          <a:lstStyle/>
          <a:p>
            <a:r>
              <a:rPr lang="en-US"/>
              <a:t>Purpose of the Church</a:t>
            </a:r>
          </a:p>
        </p:txBody>
      </p:sp>
      <p:sp>
        <p:nvSpPr>
          <p:cNvPr id="302083" name="Rectangle 3"/>
          <p:cNvSpPr>
            <a:spLocks noGrp="1" noChangeArrowheads="1"/>
          </p:cNvSpPr>
          <p:nvPr>
            <p:ph type="body" idx="1"/>
          </p:nvPr>
        </p:nvSpPr>
        <p:spPr/>
        <p:txBody>
          <a:bodyPr/>
          <a:lstStyle/>
          <a:p>
            <a:pPr marL="0" indent="0">
              <a:lnSpc>
                <a:spcPct val="90000"/>
              </a:lnSpc>
              <a:buFontTx/>
              <a:buNone/>
            </a:pPr>
            <a:r>
              <a:rPr lang="en-US" b="1">
                <a:effectLst>
                  <a:outerShdw blurRad="38100" dist="38100" dir="2700000" algn="tl">
                    <a:srgbClr val="DDDDDD"/>
                  </a:outerShdw>
                </a:effectLst>
              </a:rPr>
              <a:t>Matt. 28:18–20</a:t>
            </a:r>
          </a:p>
          <a:p>
            <a:pPr marL="0" indent="0">
              <a:lnSpc>
                <a:spcPct val="90000"/>
              </a:lnSpc>
              <a:buFontTx/>
              <a:buNone/>
            </a:pPr>
            <a:r>
              <a:rPr lang="ja-JP" altLang="en-US">
                <a:latin typeface="Arial"/>
              </a:rPr>
              <a:t>“</a:t>
            </a:r>
            <a:r>
              <a:rPr lang="en-US"/>
              <a:t>Then Jesus came up and said to them, </a:t>
            </a:r>
            <a:r>
              <a:rPr lang="ja-JP" altLang="en-US">
                <a:latin typeface="Arial"/>
              </a:rPr>
              <a:t>‘</a:t>
            </a:r>
            <a:r>
              <a:rPr lang="en-US"/>
              <a:t>All authority in heaven and on earth has been given to me. Therefore go and make disciples of all nations, baptizing them in the name of the Father and the Son and the Holy Spirit,  teaching them to obey everything I have commanded you. And remember, I am with you always, to the end of the age.</a:t>
            </a:r>
            <a:r>
              <a:rPr lang="ja-JP" altLang="en-US">
                <a:latin typeface="Arial"/>
              </a:rPr>
              <a:t>’”</a:t>
            </a:r>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1826" name="Rectangle 2"/>
          <p:cNvSpPr>
            <a:spLocks noGrp="1" noChangeArrowheads="1"/>
          </p:cNvSpPr>
          <p:nvPr>
            <p:ph type="title"/>
          </p:nvPr>
        </p:nvSpPr>
        <p:spPr/>
        <p:txBody>
          <a:bodyPr/>
          <a:lstStyle/>
          <a:p>
            <a:r>
              <a:rPr lang="en-US"/>
              <a:t>Purpose of the Church</a:t>
            </a:r>
          </a:p>
        </p:txBody>
      </p:sp>
      <p:sp>
        <p:nvSpPr>
          <p:cNvPr id="461827" name="Rectangle 3"/>
          <p:cNvSpPr>
            <a:spLocks noGrp="1" noChangeArrowheads="1"/>
          </p:cNvSpPr>
          <p:nvPr>
            <p:ph type="body" idx="1"/>
          </p:nvPr>
        </p:nvSpPr>
        <p:spPr/>
        <p:txBody>
          <a:bodyPr/>
          <a:lstStyle/>
          <a:p>
            <a:pPr marL="0" indent="0">
              <a:buFontTx/>
              <a:buNone/>
            </a:pPr>
            <a:r>
              <a:rPr lang="en-US" b="1">
                <a:effectLst>
                  <a:outerShdw blurRad="38100" dist="38100" dir="2700000" algn="tl">
                    <a:srgbClr val="DDDDDD"/>
                  </a:outerShdw>
                </a:effectLst>
              </a:rPr>
              <a:t>Ex. 19:6a</a:t>
            </a:r>
          </a:p>
          <a:p>
            <a:pPr marL="0" indent="0">
              <a:buFontTx/>
              <a:buNone/>
            </a:pPr>
            <a:r>
              <a:rPr lang="ja-JP" altLang="en-US">
                <a:latin typeface="Arial"/>
              </a:rPr>
              <a:t>“</a:t>
            </a:r>
            <a:r>
              <a:rPr lang="en-US"/>
              <a:t>And you shall be to Me a kingdom of priests and a holy nation.</a:t>
            </a:r>
            <a:r>
              <a:rPr lang="ja-JP" altLang="en-US">
                <a:latin typeface="Arial"/>
              </a:rPr>
              <a:t>”</a:t>
            </a:r>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02" name="Rectangle 2"/>
          <p:cNvSpPr>
            <a:spLocks noGrp="1" noChangeArrowheads="1"/>
          </p:cNvSpPr>
          <p:nvPr>
            <p:ph type="title"/>
          </p:nvPr>
        </p:nvSpPr>
        <p:spPr/>
        <p:txBody>
          <a:bodyPr/>
          <a:lstStyle/>
          <a:p>
            <a:r>
              <a:rPr lang="en-US"/>
              <a:t>Purpose of the Church</a:t>
            </a:r>
          </a:p>
        </p:txBody>
      </p:sp>
      <p:sp>
        <p:nvSpPr>
          <p:cNvPr id="307203" name="Rectangle 3"/>
          <p:cNvSpPr>
            <a:spLocks noGrp="1" noChangeArrowheads="1"/>
          </p:cNvSpPr>
          <p:nvPr>
            <p:ph type="body" idx="1"/>
          </p:nvPr>
        </p:nvSpPr>
        <p:spPr/>
        <p:txBody>
          <a:bodyPr/>
          <a:lstStyle/>
          <a:p>
            <a:pPr marL="0" indent="0">
              <a:buFontTx/>
              <a:buNone/>
            </a:pPr>
            <a:r>
              <a:rPr lang="en-US" sz="2800" b="1">
                <a:effectLst>
                  <a:outerShdw blurRad="38100" dist="38100" dir="2700000" algn="tl">
                    <a:srgbClr val="DDDDDD"/>
                  </a:outerShdw>
                </a:effectLst>
              </a:rPr>
              <a:t>Acts 1:6–8   </a:t>
            </a:r>
          </a:p>
          <a:p>
            <a:pPr marL="0" indent="0">
              <a:buFontTx/>
              <a:buNone/>
            </a:pPr>
            <a:r>
              <a:rPr lang="ja-JP" altLang="en-US" sz="2800">
                <a:latin typeface="Arial"/>
              </a:rPr>
              <a:t>“</a:t>
            </a:r>
            <a:r>
              <a:rPr lang="en-US" sz="2800"/>
              <a:t>So when they had gathered together, they began to ask him, </a:t>
            </a:r>
            <a:r>
              <a:rPr lang="ja-JP" altLang="en-US" sz="2800">
                <a:latin typeface="Arial"/>
              </a:rPr>
              <a:t>‘</a:t>
            </a:r>
            <a:r>
              <a:rPr lang="en-US" sz="2800"/>
              <a:t>Lord, is this the time when you are restoring the kingdom to Israel?</a:t>
            </a:r>
            <a:r>
              <a:rPr lang="ja-JP" altLang="en-US" sz="2800">
                <a:latin typeface="Arial"/>
              </a:rPr>
              <a:t>’</a:t>
            </a:r>
            <a:r>
              <a:rPr lang="en-US" sz="2800"/>
              <a:t> He told them, </a:t>
            </a:r>
            <a:r>
              <a:rPr lang="ja-JP" altLang="en-US" sz="2800">
                <a:latin typeface="Arial"/>
              </a:rPr>
              <a:t>‘</a:t>
            </a:r>
            <a:r>
              <a:rPr lang="en-US" sz="2800"/>
              <a:t>You are not permitted to know the times or periods that the Father has set by his own authority. But you will receive power when the Holy Spirit has come upon you, and you will be my witnesses in Jerusalem, and in all Judea and Samaria, and to the farthest parts of the earth.</a:t>
            </a:r>
            <a:r>
              <a:rPr lang="ja-JP" altLang="en-US" sz="2800">
                <a:latin typeface="Arial"/>
              </a:rPr>
              <a:t>’”</a:t>
            </a:r>
            <a:endParaRPr lang="en-US" sz="280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6146" name="Rectangle 2"/>
          <p:cNvSpPr>
            <a:spLocks noGrp="1" noChangeArrowheads="1"/>
          </p:cNvSpPr>
          <p:nvPr>
            <p:ph type="title"/>
          </p:nvPr>
        </p:nvSpPr>
        <p:spPr/>
        <p:txBody>
          <a:bodyPr/>
          <a:lstStyle/>
          <a:p>
            <a:r>
              <a:rPr lang="en-US"/>
              <a:t>Purpose of the Church</a:t>
            </a:r>
          </a:p>
        </p:txBody>
      </p:sp>
      <p:sp>
        <p:nvSpPr>
          <p:cNvPr id="646147" name="Rectangle 3"/>
          <p:cNvSpPr>
            <a:spLocks noGrp="1" noChangeArrowheads="1"/>
          </p:cNvSpPr>
          <p:nvPr>
            <p:ph type="body" idx="1"/>
          </p:nvPr>
        </p:nvSpPr>
        <p:spPr/>
        <p:txBody>
          <a:bodyPr/>
          <a:lstStyle/>
          <a:p>
            <a:pPr marL="0" indent="0">
              <a:buFontTx/>
              <a:buNone/>
            </a:pPr>
            <a:r>
              <a:rPr lang="en-US" b="1">
                <a:effectLst>
                  <a:outerShdw blurRad="38100" dist="38100" dir="2700000" algn="tl">
                    <a:srgbClr val="DDDDDD"/>
                  </a:outerShdw>
                </a:effectLst>
              </a:rPr>
              <a:t>What is the nature of the Church?</a:t>
            </a:r>
            <a:r>
              <a:rPr lang="en-US"/>
              <a:t> </a:t>
            </a:r>
          </a:p>
          <a:p>
            <a:pPr marL="0" indent="0">
              <a:buFontTx/>
              <a:buNone/>
            </a:pPr>
            <a:r>
              <a:rPr lang="en-US"/>
              <a:t>The Church is the unified, continued presence of Christ, composed of all people who have trusted in the Gospel of Christ.</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986" name="Rectangle 2"/>
          <p:cNvSpPr>
            <a:spLocks noGrp="1" noChangeArrowheads="1"/>
          </p:cNvSpPr>
          <p:nvPr>
            <p:ph type="title"/>
          </p:nvPr>
        </p:nvSpPr>
        <p:spPr/>
        <p:txBody>
          <a:bodyPr/>
          <a:lstStyle/>
          <a:p>
            <a:r>
              <a:rPr lang="en-US"/>
              <a:t>Purpose of the Church</a:t>
            </a:r>
          </a:p>
        </p:txBody>
      </p:sp>
      <p:sp>
        <p:nvSpPr>
          <p:cNvPr id="297987" name="Rectangle 3"/>
          <p:cNvSpPr>
            <a:spLocks noGrp="1" noChangeArrowheads="1"/>
          </p:cNvSpPr>
          <p:nvPr>
            <p:ph type="body" idx="1"/>
          </p:nvPr>
        </p:nvSpPr>
        <p:spPr/>
        <p:txBody>
          <a:bodyPr/>
          <a:lstStyle/>
          <a:p>
            <a:pPr marL="0" indent="0">
              <a:buFontTx/>
              <a:buNone/>
            </a:pPr>
            <a:r>
              <a:rPr lang="en-US" b="1">
                <a:effectLst>
                  <a:outerShdw blurRad="38100" dist="38100" dir="2700000" algn="tl">
                    <a:srgbClr val="DDDDDD"/>
                  </a:outerShdw>
                </a:effectLst>
              </a:rPr>
              <a:t>1 Cor. 10:31</a:t>
            </a:r>
          </a:p>
          <a:p>
            <a:pPr marL="0" indent="0">
              <a:buFontTx/>
              <a:buNone/>
            </a:pPr>
            <a:r>
              <a:rPr lang="ja-JP" altLang="en-US">
                <a:latin typeface="Arial"/>
              </a:rPr>
              <a:t>“</a:t>
            </a:r>
            <a:r>
              <a:rPr lang="en-US"/>
              <a:t>So whether you eat or drink, or whatever you do, do everything for the glory of God.</a:t>
            </a:r>
            <a:r>
              <a:rPr lang="ja-JP" altLang="en-US">
                <a:latin typeface="Arial"/>
              </a:rPr>
              <a:t>”</a:t>
            </a:r>
            <a:r>
              <a:rPr lang="en-US"/>
              <a:t>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1266" name="Rectangle 2"/>
          <p:cNvSpPr>
            <a:spLocks noChangeArrowheads="1"/>
          </p:cNvSpPr>
          <p:nvPr/>
        </p:nvSpPr>
        <p:spPr bwMode="auto">
          <a:xfrm flipH="1">
            <a:off x="0" y="0"/>
            <a:ext cx="9144000" cy="6858000"/>
          </a:xfrm>
          <a:prstGeom prst="rect">
            <a:avLst/>
          </a:prstGeom>
          <a:solidFill>
            <a:schemeClr val="bg1"/>
          </a:solidFill>
          <a:ln>
            <a:noFill/>
          </a:ln>
          <a:effectLst/>
          <a:extLst>
            <a:ext uri="{91240B29-F687-4f45-9708-019B960494DF}">
              <a14:hiddenLine xmlns:a14="http://schemas.microsoft.com/office/drawing/2010/main" w="28575">
                <a:solidFill>
                  <a:schemeClr val="tx1"/>
                </a:solidFill>
                <a:prstDash val="sysDot"/>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651267" name="Rectangle 3"/>
          <p:cNvSpPr>
            <a:spLocks noGrp="1" noChangeArrowheads="1"/>
          </p:cNvSpPr>
          <p:nvPr>
            <p:ph type="title"/>
          </p:nvPr>
        </p:nvSpPr>
        <p:spPr/>
        <p:txBody>
          <a:bodyPr/>
          <a:lstStyle/>
          <a:p>
            <a:r>
              <a:rPr lang="en-US"/>
              <a:t>Purpose of the Church</a:t>
            </a:r>
          </a:p>
        </p:txBody>
      </p:sp>
      <p:sp>
        <p:nvSpPr>
          <p:cNvPr id="651268" name="Text Box 4"/>
          <p:cNvSpPr txBox="1">
            <a:spLocks noChangeArrowheads="1"/>
          </p:cNvSpPr>
          <p:nvPr/>
        </p:nvSpPr>
        <p:spPr bwMode="auto">
          <a:xfrm>
            <a:off x="3860800" y="5181600"/>
            <a:ext cx="1168400" cy="466725"/>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sz="2400" b="1">
                <a:latin typeface="Bradley Hand ITC" charset="0"/>
              </a:rPr>
              <a:t>33 A.D.</a:t>
            </a:r>
          </a:p>
        </p:txBody>
      </p:sp>
      <p:sp>
        <p:nvSpPr>
          <p:cNvPr id="651269" name="Line 5"/>
          <p:cNvSpPr>
            <a:spLocks noChangeShapeType="1"/>
          </p:cNvSpPr>
          <p:nvPr/>
        </p:nvSpPr>
        <p:spPr bwMode="auto">
          <a:xfrm>
            <a:off x="4419600" y="4572000"/>
            <a:ext cx="0" cy="6096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51270" name="Line 6"/>
          <p:cNvSpPr>
            <a:spLocks noChangeShapeType="1"/>
          </p:cNvSpPr>
          <p:nvPr/>
        </p:nvSpPr>
        <p:spPr bwMode="auto">
          <a:xfrm>
            <a:off x="381000" y="4572000"/>
            <a:ext cx="8458200" cy="0"/>
          </a:xfrm>
          <a:prstGeom prst="line">
            <a:avLst/>
          </a:prstGeom>
          <a:noFill/>
          <a:ln w="57150">
            <a:solidFill>
              <a:schemeClr val="tx1"/>
            </a:solidFill>
            <a:round/>
            <a:headEnd type="oval"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endParaRPr lang="en-US"/>
          </a:p>
        </p:txBody>
      </p:sp>
      <p:sp>
        <p:nvSpPr>
          <p:cNvPr id="651271" name="Text Box 7"/>
          <p:cNvSpPr txBox="1">
            <a:spLocks noChangeArrowheads="1"/>
          </p:cNvSpPr>
          <p:nvPr/>
        </p:nvSpPr>
        <p:spPr bwMode="auto">
          <a:xfrm>
            <a:off x="1885950" y="4724400"/>
            <a:ext cx="1314450"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sz="1400" b="1">
                <a:effectLst>
                  <a:outerShdw blurRad="38100" dist="38100" dir="2700000" algn="tl">
                    <a:srgbClr val="DDDDDD"/>
                  </a:outerShdw>
                </a:effectLst>
                <a:latin typeface="Bradley Hand ITC" charset="0"/>
              </a:rPr>
              <a:t>Old Testament</a:t>
            </a:r>
          </a:p>
          <a:p>
            <a:pPr algn="ctr"/>
            <a:r>
              <a:rPr lang="en-US" sz="1400" b="1">
                <a:effectLst>
                  <a:outerShdw blurRad="38100" dist="38100" dir="2700000" algn="tl">
                    <a:srgbClr val="DDDDDD"/>
                  </a:outerShdw>
                </a:effectLst>
                <a:latin typeface="Bradley Hand ITC" charset="0"/>
              </a:rPr>
              <a:t>Age</a:t>
            </a:r>
          </a:p>
        </p:txBody>
      </p:sp>
      <p:sp>
        <p:nvSpPr>
          <p:cNvPr id="651272" name="Text Box 8"/>
          <p:cNvSpPr txBox="1">
            <a:spLocks noChangeArrowheads="1"/>
          </p:cNvSpPr>
          <p:nvPr/>
        </p:nvSpPr>
        <p:spPr bwMode="auto">
          <a:xfrm>
            <a:off x="4419600" y="4724400"/>
            <a:ext cx="1600200"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r>
              <a:rPr lang="en-US" sz="1400" b="1">
                <a:effectLst>
                  <a:outerShdw blurRad="38100" dist="38100" dir="2700000" algn="tl">
                    <a:srgbClr val="DDDDDD"/>
                  </a:outerShdw>
                </a:effectLst>
                <a:latin typeface="Bradley Hand ITC" charset="0"/>
              </a:rPr>
              <a:t>New Testament/ Church Age</a:t>
            </a:r>
          </a:p>
        </p:txBody>
      </p:sp>
      <p:sp>
        <p:nvSpPr>
          <p:cNvPr id="651273" name="Line 9"/>
          <p:cNvSpPr>
            <a:spLocks noChangeShapeType="1"/>
          </p:cNvSpPr>
          <p:nvPr/>
        </p:nvSpPr>
        <p:spPr bwMode="auto">
          <a:xfrm>
            <a:off x="6019800" y="4572000"/>
            <a:ext cx="0" cy="6096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51274" name="Line 10"/>
          <p:cNvSpPr>
            <a:spLocks noChangeShapeType="1"/>
          </p:cNvSpPr>
          <p:nvPr/>
        </p:nvSpPr>
        <p:spPr bwMode="auto">
          <a:xfrm>
            <a:off x="7086600" y="4572000"/>
            <a:ext cx="0" cy="6096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51275" name="Text Box 11"/>
          <p:cNvSpPr txBox="1">
            <a:spLocks noChangeArrowheads="1"/>
          </p:cNvSpPr>
          <p:nvPr/>
        </p:nvSpPr>
        <p:spPr bwMode="auto">
          <a:xfrm>
            <a:off x="6019800" y="4724400"/>
            <a:ext cx="111601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sz="1400" b="1">
                <a:effectLst>
                  <a:outerShdw blurRad="38100" dist="38100" dir="2700000" algn="tl">
                    <a:srgbClr val="DDDDDD"/>
                  </a:outerShdw>
                </a:effectLst>
                <a:latin typeface="Bradley Hand ITC" charset="0"/>
              </a:rPr>
              <a:t>Millennium </a:t>
            </a:r>
          </a:p>
        </p:txBody>
      </p:sp>
      <p:sp>
        <p:nvSpPr>
          <p:cNvPr id="651276" name="Text Box 12"/>
          <p:cNvSpPr txBox="1">
            <a:spLocks noChangeArrowheads="1"/>
          </p:cNvSpPr>
          <p:nvPr/>
        </p:nvSpPr>
        <p:spPr bwMode="auto">
          <a:xfrm>
            <a:off x="7239000" y="4724400"/>
            <a:ext cx="1182688"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sz="1400" b="1">
                <a:effectLst>
                  <a:outerShdw blurRad="38100" dist="38100" dir="2700000" algn="tl">
                    <a:srgbClr val="DDDDDD"/>
                  </a:outerShdw>
                </a:effectLst>
                <a:latin typeface="Bradley Hand ITC" charset="0"/>
              </a:rPr>
              <a:t>New Heaven </a:t>
            </a:r>
          </a:p>
          <a:p>
            <a:pPr algn="ctr"/>
            <a:r>
              <a:rPr lang="en-US" sz="1400" b="1">
                <a:effectLst>
                  <a:outerShdw blurRad="38100" dist="38100" dir="2700000" algn="tl">
                    <a:srgbClr val="DDDDDD"/>
                  </a:outerShdw>
                </a:effectLst>
                <a:latin typeface="Bradley Hand ITC" charset="0"/>
              </a:rPr>
              <a:t>and Earth</a:t>
            </a:r>
          </a:p>
        </p:txBody>
      </p:sp>
      <p:grpSp>
        <p:nvGrpSpPr>
          <p:cNvPr id="651277" name="Group 13"/>
          <p:cNvGrpSpPr>
            <a:grpSpLocks/>
          </p:cNvGrpSpPr>
          <p:nvPr/>
        </p:nvGrpSpPr>
        <p:grpSpPr bwMode="auto">
          <a:xfrm>
            <a:off x="381000" y="2289175"/>
            <a:ext cx="8305800" cy="454025"/>
            <a:chOff x="48" y="1295"/>
            <a:chExt cx="5232" cy="286"/>
          </a:xfrm>
        </p:grpSpPr>
        <p:sp>
          <p:nvSpPr>
            <p:cNvPr id="651278" name="AutoShape 14"/>
            <p:cNvSpPr>
              <a:spLocks noChangeArrowheads="1"/>
            </p:cNvSpPr>
            <p:nvPr/>
          </p:nvSpPr>
          <p:spPr bwMode="auto">
            <a:xfrm rot="-797336">
              <a:off x="59" y="1295"/>
              <a:ext cx="4944" cy="286"/>
            </a:xfrm>
            <a:prstGeom prst="rightArrow">
              <a:avLst>
                <a:gd name="adj1" fmla="val 50000"/>
                <a:gd name="adj2" fmla="val 432168"/>
              </a:avLst>
            </a:prstGeom>
            <a:solidFill>
              <a:schemeClr val="bg1"/>
            </a:solidFill>
            <a:ln w="9525">
              <a:solidFill>
                <a:schemeClr val="tx1"/>
              </a:solidFill>
              <a:miter lim="800000"/>
              <a:headEnd/>
              <a:tailEnd/>
            </a:ln>
            <a:effectLst>
              <a:outerShdw blurRad="63500" dist="107763" dir="13500000" algn="ctr" rotWithShape="0">
                <a:schemeClr val="bg2">
                  <a:alpha val="50000"/>
                </a:schemeClr>
              </a:outerShdw>
            </a:effectLst>
          </p:spPr>
          <p:txBody>
            <a:bodyPr anchor="ctr">
              <a:spAutoFit/>
            </a:bodyPr>
            <a:lstStyle/>
            <a:p>
              <a:endParaRPr lang="en-US"/>
            </a:p>
          </p:txBody>
        </p:sp>
        <p:sp>
          <p:nvSpPr>
            <p:cNvPr id="651279" name="Text Box 15"/>
            <p:cNvSpPr txBox="1">
              <a:spLocks noChangeArrowheads="1"/>
            </p:cNvSpPr>
            <p:nvPr/>
          </p:nvSpPr>
          <p:spPr bwMode="auto">
            <a:xfrm rot="-798582">
              <a:off x="48" y="1296"/>
              <a:ext cx="5232" cy="231"/>
            </a:xfrm>
            <a:prstGeom prst="rect">
              <a:avLst/>
            </a:prstGeom>
            <a:noFill/>
            <a:ln>
              <a:noFill/>
            </a:ln>
            <a:effectLst/>
            <a:extLst>
              <a:ext uri="{909E8E84-426E-40dd-AFC4-6F175D3DCCD1}">
                <a14:hiddenFill xmlns:a14="http://schemas.microsoft.com/office/drawing/2010/main">
                  <a:solidFill>
                    <a:srgbClr val="80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a:latin typeface="Perpetua" charset="0"/>
                </a:rPr>
                <a:t>Progressive revelation and extension of God</a:t>
              </a:r>
              <a:r>
                <a:rPr lang="ja-JP" altLang="en-US">
                  <a:latin typeface="Arial"/>
                </a:rPr>
                <a:t>’</a:t>
              </a:r>
              <a:r>
                <a:rPr lang="en-US">
                  <a:latin typeface="Perpetua" charset="0"/>
                </a:rPr>
                <a:t>s blessings from creation</a:t>
              </a:r>
            </a:p>
          </p:txBody>
        </p:sp>
      </p:grpSp>
      <p:grpSp>
        <p:nvGrpSpPr>
          <p:cNvPr id="651280" name="Group 16"/>
          <p:cNvGrpSpPr>
            <a:grpSpLocks/>
          </p:cNvGrpSpPr>
          <p:nvPr/>
        </p:nvGrpSpPr>
        <p:grpSpPr bwMode="auto">
          <a:xfrm>
            <a:off x="7010400" y="1201738"/>
            <a:ext cx="1828800" cy="3979862"/>
            <a:chOff x="4464" y="757"/>
            <a:chExt cx="1152" cy="2507"/>
          </a:xfrm>
        </p:grpSpPr>
        <p:sp>
          <p:nvSpPr>
            <p:cNvPr id="651281" name="AutoShape 17"/>
            <p:cNvSpPr>
              <a:spLocks noChangeArrowheads="1"/>
            </p:cNvSpPr>
            <p:nvPr/>
          </p:nvSpPr>
          <p:spPr bwMode="auto">
            <a:xfrm>
              <a:off x="4464" y="757"/>
              <a:ext cx="1152" cy="2507"/>
            </a:xfrm>
            <a:prstGeom prst="rightArrow">
              <a:avLst>
                <a:gd name="adj1" fmla="val 50000"/>
                <a:gd name="adj2" fmla="val 25000"/>
              </a:avLst>
            </a:prstGeom>
            <a:solidFill>
              <a:srgbClr val="800000"/>
            </a:solidFill>
            <a:ln>
              <a:noFill/>
            </a:ln>
            <a:effectLst>
              <a:outerShdw blurRad="63500" dist="107763" dir="13500000" algn="ctr" rotWithShape="0">
                <a:schemeClr val="bg2">
                  <a:alpha val="50000"/>
                </a:schemeClr>
              </a:outerShdw>
            </a:effectLst>
            <a:extLst>
              <a:ext uri="{91240B29-F687-4f45-9708-019B960494DF}">
                <a14:hiddenLine xmlns:a14="http://schemas.microsoft.com/office/drawing/2010/main" w="9525">
                  <a:solidFill>
                    <a:schemeClr val="tx1"/>
                  </a:solidFill>
                  <a:miter lim="800000"/>
                  <a:headEnd/>
                  <a:tailEnd/>
                </a14:hiddenLine>
              </a:ext>
            </a:extLst>
          </p:spPr>
          <p:txBody>
            <a:bodyPr anchor="ctr">
              <a:spAutoFit/>
            </a:bodyPr>
            <a:lstStyle/>
            <a:p>
              <a:endParaRPr lang="en-US"/>
            </a:p>
          </p:txBody>
        </p:sp>
        <p:sp>
          <p:nvSpPr>
            <p:cNvPr id="651282" name="Text Box 18"/>
            <p:cNvSpPr txBox="1">
              <a:spLocks noChangeArrowheads="1"/>
            </p:cNvSpPr>
            <p:nvPr/>
          </p:nvSpPr>
          <p:spPr bwMode="auto">
            <a:xfrm rot="5400000">
              <a:off x="4310" y="1719"/>
              <a:ext cx="1421"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spcBef>
                  <a:spcPct val="50000"/>
                </a:spcBef>
              </a:pPr>
              <a:r>
                <a:rPr lang="en-US" sz="2400" b="1">
                  <a:solidFill>
                    <a:schemeClr val="bg1"/>
                  </a:solidFill>
                  <a:effectLst>
                    <a:outerShdw blurRad="38100" dist="38100" dir="2700000" algn="tl">
                      <a:srgbClr val="DDDDDD"/>
                    </a:outerShdw>
                  </a:effectLst>
                  <a:latin typeface="Bradley Hand ITC" charset="0"/>
                </a:rPr>
                <a:t>One People of God</a:t>
              </a:r>
            </a:p>
          </p:txBody>
        </p:sp>
        <p:sp>
          <p:nvSpPr>
            <p:cNvPr id="651283" name="Text Box 19"/>
            <p:cNvSpPr txBox="1">
              <a:spLocks noChangeArrowheads="1"/>
            </p:cNvSpPr>
            <p:nvPr/>
          </p:nvSpPr>
          <p:spPr bwMode="auto">
            <a:xfrm>
              <a:off x="4512" y="2592"/>
              <a:ext cx="864" cy="231"/>
            </a:xfrm>
            <a:prstGeom prst="rect">
              <a:avLst/>
            </a:prstGeom>
            <a:noFill/>
            <a:ln>
              <a:noFill/>
            </a:ln>
            <a:effectLst/>
            <a:extLst>
              <a:ext uri="{909E8E84-426E-40dd-AFC4-6F175D3DCCD1}">
                <a14:hiddenFill xmlns:a14="http://schemas.microsoft.com/office/drawing/2010/main">
                  <a:solidFill>
                    <a:srgbClr val="80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b="1">
                  <a:latin typeface="Perpetua" charset="0"/>
                </a:rPr>
                <a:t>Rev. 21:1-3</a:t>
              </a:r>
            </a:p>
          </p:txBody>
        </p:sp>
      </p:grpSp>
      <p:grpSp>
        <p:nvGrpSpPr>
          <p:cNvPr id="651284" name="Group 20"/>
          <p:cNvGrpSpPr>
            <a:grpSpLocks/>
          </p:cNvGrpSpPr>
          <p:nvPr/>
        </p:nvGrpSpPr>
        <p:grpSpPr bwMode="auto">
          <a:xfrm>
            <a:off x="5867400" y="1905000"/>
            <a:ext cx="1371600" cy="2743200"/>
            <a:chOff x="3696" y="1200"/>
            <a:chExt cx="864" cy="1728"/>
          </a:xfrm>
        </p:grpSpPr>
        <p:sp>
          <p:nvSpPr>
            <p:cNvPr id="651285" name="Text Box 21"/>
            <p:cNvSpPr txBox="1">
              <a:spLocks noChangeArrowheads="1"/>
            </p:cNvSpPr>
            <p:nvPr/>
          </p:nvSpPr>
          <p:spPr bwMode="auto">
            <a:xfrm>
              <a:off x="3696" y="2592"/>
              <a:ext cx="864" cy="231"/>
            </a:xfrm>
            <a:prstGeom prst="rect">
              <a:avLst/>
            </a:prstGeom>
            <a:noFill/>
            <a:ln>
              <a:noFill/>
            </a:ln>
            <a:effectLst/>
            <a:extLst>
              <a:ext uri="{909E8E84-426E-40dd-AFC4-6F175D3DCCD1}">
                <a14:hiddenFill xmlns:a14="http://schemas.microsoft.com/office/drawing/2010/main">
                  <a:solidFill>
                    <a:srgbClr val="80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b="1">
                  <a:latin typeface="Perpetua" charset="0"/>
                </a:rPr>
                <a:t>Rev. 5:9-10</a:t>
              </a:r>
            </a:p>
          </p:txBody>
        </p:sp>
        <p:grpSp>
          <p:nvGrpSpPr>
            <p:cNvPr id="651286" name="Group 22"/>
            <p:cNvGrpSpPr>
              <a:grpSpLocks/>
            </p:cNvGrpSpPr>
            <p:nvPr/>
          </p:nvGrpSpPr>
          <p:grpSpPr bwMode="auto">
            <a:xfrm>
              <a:off x="3744" y="1200"/>
              <a:ext cx="720" cy="1728"/>
              <a:chOff x="3744" y="1200"/>
              <a:chExt cx="720" cy="1728"/>
            </a:xfrm>
          </p:grpSpPr>
          <p:sp>
            <p:nvSpPr>
              <p:cNvPr id="651287" name="Rectangle 23"/>
              <p:cNvSpPr>
                <a:spLocks noChangeArrowheads="1"/>
              </p:cNvSpPr>
              <p:nvPr/>
            </p:nvSpPr>
            <p:spPr bwMode="auto">
              <a:xfrm>
                <a:off x="3744" y="1584"/>
                <a:ext cx="720" cy="1056"/>
              </a:xfrm>
              <a:prstGeom prst="rect">
                <a:avLst/>
              </a:prstGeom>
              <a:solidFill>
                <a:srgbClr val="800000"/>
              </a:solidFill>
              <a:ln>
                <a:noFill/>
              </a:ln>
              <a:effectLst>
                <a:outerShdw blurRad="63500" dist="107763" dir="13500000" algn="ctr" rotWithShape="0">
                  <a:schemeClr val="bg2">
                    <a:alpha val="50000"/>
                  </a:schemeClr>
                </a:outerShdw>
              </a:effectLst>
              <a:extLst>
                <a:ext uri="{91240B29-F687-4f45-9708-019B960494DF}">
                  <a14:hiddenLine xmlns:a14="http://schemas.microsoft.com/office/drawing/2010/main" w="9525">
                    <a:solidFill>
                      <a:schemeClr val="tx1"/>
                    </a:solidFill>
                    <a:miter lim="800000"/>
                    <a:headEnd/>
                    <a:tailEnd/>
                  </a14:hiddenLine>
                </a:ext>
              </a:extLst>
            </p:spPr>
            <p:txBody>
              <a:bodyPr anchor="ctr">
                <a:spAutoFit/>
              </a:bodyPr>
              <a:lstStyle/>
              <a:p>
                <a:endParaRPr lang="en-US"/>
              </a:p>
            </p:txBody>
          </p:sp>
          <p:sp>
            <p:nvSpPr>
              <p:cNvPr id="651288" name="Text Box 24"/>
              <p:cNvSpPr txBox="1">
                <a:spLocks noChangeArrowheads="1"/>
              </p:cNvSpPr>
              <p:nvPr/>
            </p:nvSpPr>
            <p:spPr bwMode="auto">
              <a:xfrm rot="5400000">
                <a:off x="3264" y="1920"/>
                <a:ext cx="172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107763" dir="13500000" algn="ctr" rotWithShape="0">
                        <a:schemeClr val="bg2">
                          <a:alpha val="50000"/>
                        </a:schemeClr>
                      </a:outerShdw>
                    </a:effectLst>
                  </a14:hiddenEffects>
                </a:ext>
              </a:extLst>
            </p:spPr>
            <p:txBody>
              <a:bodyPr>
                <a:spAutoFit/>
              </a:bodyPr>
              <a:lstStyle/>
              <a:p>
                <a:pPr algn="ctr">
                  <a:spcBef>
                    <a:spcPct val="50000"/>
                  </a:spcBef>
                </a:pPr>
                <a:r>
                  <a:rPr lang="en-US" sz="2400" b="1">
                    <a:solidFill>
                      <a:schemeClr val="bg1"/>
                    </a:solidFill>
                    <a:effectLst>
                      <a:outerShdw blurRad="38100" dist="38100" dir="2700000" algn="tl">
                        <a:srgbClr val="DDDDDD"/>
                      </a:outerShdw>
                    </a:effectLst>
                    <a:latin typeface="Bradley Hand ITC" charset="0"/>
                  </a:rPr>
                  <a:t>Kingdom</a:t>
                </a:r>
              </a:p>
            </p:txBody>
          </p:sp>
        </p:grpSp>
      </p:grpSp>
      <p:grpSp>
        <p:nvGrpSpPr>
          <p:cNvPr id="651289" name="Group 25"/>
          <p:cNvGrpSpPr>
            <a:grpSpLocks/>
          </p:cNvGrpSpPr>
          <p:nvPr/>
        </p:nvGrpSpPr>
        <p:grpSpPr bwMode="auto">
          <a:xfrm>
            <a:off x="4038600" y="2744788"/>
            <a:ext cx="2209800" cy="1736725"/>
            <a:chOff x="2544" y="1729"/>
            <a:chExt cx="1392" cy="1094"/>
          </a:xfrm>
        </p:grpSpPr>
        <p:sp>
          <p:nvSpPr>
            <p:cNvPr id="651290" name="Rectangle 26"/>
            <p:cNvSpPr>
              <a:spLocks noChangeArrowheads="1"/>
            </p:cNvSpPr>
            <p:nvPr/>
          </p:nvSpPr>
          <p:spPr bwMode="auto">
            <a:xfrm>
              <a:off x="2736" y="1729"/>
              <a:ext cx="1018" cy="911"/>
            </a:xfrm>
            <a:prstGeom prst="rect">
              <a:avLst/>
            </a:prstGeom>
            <a:solidFill>
              <a:srgbClr val="800000"/>
            </a:solidFill>
            <a:ln>
              <a:noFill/>
            </a:ln>
            <a:effectLst>
              <a:outerShdw blurRad="63500" dist="107763" dir="13500000" algn="ctr" rotWithShape="0">
                <a:schemeClr val="bg2">
                  <a:alpha val="50000"/>
                </a:schemeClr>
              </a:outerShdw>
            </a:effectLst>
            <a:extLst>
              <a:ext uri="{91240B29-F687-4f45-9708-019B960494DF}">
                <a14:hiddenLine xmlns:a14="http://schemas.microsoft.com/office/drawing/2010/main" w="9525">
                  <a:solidFill>
                    <a:schemeClr val="tx1"/>
                  </a:solidFill>
                  <a:miter lim="800000"/>
                  <a:headEnd/>
                  <a:tailEnd/>
                </a14:hiddenLine>
              </a:ext>
            </a:extLst>
          </p:spPr>
          <p:txBody>
            <a:bodyPr anchor="ctr">
              <a:spAutoFit/>
            </a:bodyPr>
            <a:lstStyle/>
            <a:p>
              <a:endParaRPr lang="en-US"/>
            </a:p>
          </p:txBody>
        </p:sp>
        <p:sp>
          <p:nvSpPr>
            <p:cNvPr id="651291" name="Text Box 27"/>
            <p:cNvSpPr txBox="1">
              <a:spLocks noChangeArrowheads="1"/>
            </p:cNvSpPr>
            <p:nvPr/>
          </p:nvSpPr>
          <p:spPr bwMode="auto">
            <a:xfrm>
              <a:off x="2544" y="1824"/>
              <a:ext cx="1392" cy="5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107763" dir="13500000" algn="ctr" rotWithShape="0">
                      <a:schemeClr val="bg2">
                        <a:alpha val="50000"/>
                      </a:schemeClr>
                    </a:outerShdw>
                  </a:effectLst>
                </a14:hiddenEffects>
              </a:ext>
            </a:extLst>
          </p:spPr>
          <p:txBody>
            <a:bodyPr>
              <a:spAutoFit/>
            </a:bodyPr>
            <a:lstStyle/>
            <a:p>
              <a:pPr algn="ctr">
                <a:spcBef>
                  <a:spcPct val="50000"/>
                </a:spcBef>
              </a:pPr>
              <a:r>
                <a:rPr lang="en-US" sz="2800" b="1">
                  <a:solidFill>
                    <a:schemeClr val="bg1"/>
                  </a:solidFill>
                  <a:effectLst>
                    <a:outerShdw blurRad="38100" dist="38100" dir="2700000" algn="tl">
                      <a:srgbClr val="DDDDDD"/>
                    </a:outerShdw>
                  </a:effectLst>
                  <a:latin typeface="Bradley Hand ITC" charset="0"/>
                </a:rPr>
                <a:t>New Covenant</a:t>
              </a:r>
            </a:p>
          </p:txBody>
        </p:sp>
        <p:sp>
          <p:nvSpPr>
            <p:cNvPr id="651292" name="Text Box 28"/>
            <p:cNvSpPr txBox="1">
              <a:spLocks noChangeArrowheads="1"/>
            </p:cNvSpPr>
            <p:nvPr/>
          </p:nvSpPr>
          <p:spPr bwMode="auto">
            <a:xfrm>
              <a:off x="2880" y="2592"/>
              <a:ext cx="864" cy="231"/>
            </a:xfrm>
            <a:prstGeom prst="rect">
              <a:avLst/>
            </a:prstGeom>
            <a:noFill/>
            <a:ln>
              <a:noFill/>
            </a:ln>
            <a:effectLst/>
            <a:extLst>
              <a:ext uri="{909E8E84-426E-40dd-AFC4-6F175D3DCCD1}">
                <a14:hiddenFill xmlns:a14="http://schemas.microsoft.com/office/drawing/2010/main">
                  <a:solidFill>
                    <a:srgbClr val="80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b="1">
                  <a:latin typeface="Perpetua" charset="0"/>
                </a:rPr>
                <a:t>Lk. 22:20</a:t>
              </a:r>
            </a:p>
          </p:txBody>
        </p:sp>
      </p:grpSp>
      <p:grpSp>
        <p:nvGrpSpPr>
          <p:cNvPr id="651293" name="Group 29"/>
          <p:cNvGrpSpPr>
            <a:grpSpLocks/>
          </p:cNvGrpSpPr>
          <p:nvPr/>
        </p:nvGrpSpPr>
        <p:grpSpPr bwMode="auto">
          <a:xfrm>
            <a:off x="2819400" y="3200400"/>
            <a:ext cx="1524000" cy="1281113"/>
            <a:chOff x="1776" y="2016"/>
            <a:chExt cx="960" cy="807"/>
          </a:xfrm>
        </p:grpSpPr>
        <p:sp>
          <p:nvSpPr>
            <p:cNvPr id="651294" name="Rectangle 30"/>
            <p:cNvSpPr>
              <a:spLocks noChangeArrowheads="1"/>
            </p:cNvSpPr>
            <p:nvPr/>
          </p:nvSpPr>
          <p:spPr bwMode="auto">
            <a:xfrm>
              <a:off x="1824" y="2016"/>
              <a:ext cx="912" cy="623"/>
            </a:xfrm>
            <a:prstGeom prst="rect">
              <a:avLst/>
            </a:prstGeom>
            <a:solidFill>
              <a:srgbClr val="800000"/>
            </a:solidFill>
            <a:ln>
              <a:noFill/>
            </a:ln>
            <a:effectLst>
              <a:outerShdw blurRad="63500" dist="107763" dir="13500000" algn="ctr" rotWithShape="0">
                <a:schemeClr val="bg2">
                  <a:alpha val="50000"/>
                </a:schemeClr>
              </a:outer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algn="ctr"/>
              <a:endParaRPr lang="en-US">
                <a:solidFill>
                  <a:schemeClr val="bg1"/>
                </a:solidFill>
              </a:endParaRPr>
            </a:p>
          </p:txBody>
        </p:sp>
        <p:sp>
          <p:nvSpPr>
            <p:cNvPr id="651295" name="Text Box 31"/>
            <p:cNvSpPr txBox="1">
              <a:spLocks noChangeArrowheads="1"/>
            </p:cNvSpPr>
            <p:nvPr/>
          </p:nvSpPr>
          <p:spPr bwMode="auto">
            <a:xfrm>
              <a:off x="1776" y="2112"/>
              <a:ext cx="912" cy="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107763" dir="13500000" algn="ctr" rotWithShape="0">
                      <a:schemeClr val="bg2">
                        <a:alpha val="50000"/>
                      </a:schemeClr>
                    </a:outerShdw>
                  </a:effectLst>
                </a14:hiddenEffects>
              </a:ext>
            </a:extLst>
          </p:spPr>
          <p:txBody>
            <a:bodyPr>
              <a:spAutoFit/>
            </a:bodyPr>
            <a:lstStyle/>
            <a:p>
              <a:pPr algn="ctr">
                <a:spcBef>
                  <a:spcPct val="50000"/>
                </a:spcBef>
              </a:pPr>
              <a:r>
                <a:rPr lang="en-US" sz="2000" b="1">
                  <a:solidFill>
                    <a:schemeClr val="bg1"/>
                  </a:solidFill>
                  <a:effectLst>
                    <a:outerShdw blurRad="38100" dist="38100" dir="2700000" algn="tl">
                      <a:srgbClr val="DDDDDD"/>
                    </a:outerShdw>
                  </a:effectLst>
                  <a:latin typeface="Bradley Hand ITC" charset="0"/>
                </a:rPr>
                <a:t>Mosaic Covenant</a:t>
              </a:r>
            </a:p>
          </p:txBody>
        </p:sp>
        <p:sp>
          <p:nvSpPr>
            <p:cNvPr id="651296" name="Text Box 32"/>
            <p:cNvSpPr txBox="1">
              <a:spLocks noChangeArrowheads="1"/>
            </p:cNvSpPr>
            <p:nvPr/>
          </p:nvSpPr>
          <p:spPr bwMode="auto">
            <a:xfrm>
              <a:off x="1824" y="2592"/>
              <a:ext cx="864" cy="231"/>
            </a:xfrm>
            <a:prstGeom prst="rect">
              <a:avLst/>
            </a:prstGeom>
            <a:noFill/>
            <a:ln>
              <a:noFill/>
            </a:ln>
            <a:effectLst/>
            <a:extLst>
              <a:ext uri="{909E8E84-426E-40dd-AFC4-6F175D3DCCD1}">
                <a14:hiddenFill xmlns:a14="http://schemas.microsoft.com/office/drawing/2010/main">
                  <a:solidFill>
                    <a:srgbClr val="80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b="1">
                  <a:latin typeface="Perpetua" charset="0"/>
                </a:rPr>
                <a:t>Ex. 19:3-8</a:t>
              </a:r>
            </a:p>
          </p:txBody>
        </p:sp>
      </p:grpSp>
      <p:grpSp>
        <p:nvGrpSpPr>
          <p:cNvPr id="651297" name="Group 33"/>
          <p:cNvGrpSpPr>
            <a:grpSpLocks/>
          </p:cNvGrpSpPr>
          <p:nvPr/>
        </p:nvGrpSpPr>
        <p:grpSpPr bwMode="auto">
          <a:xfrm>
            <a:off x="1524000" y="3505200"/>
            <a:ext cx="1447800" cy="976313"/>
            <a:chOff x="960" y="2208"/>
            <a:chExt cx="912" cy="615"/>
          </a:xfrm>
        </p:grpSpPr>
        <p:sp>
          <p:nvSpPr>
            <p:cNvPr id="651298" name="Rectangle 34"/>
            <p:cNvSpPr>
              <a:spLocks noChangeArrowheads="1"/>
            </p:cNvSpPr>
            <p:nvPr/>
          </p:nvSpPr>
          <p:spPr bwMode="auto">
            <a:xfrm>
              <a:off x="1056" y="2208"/>
              <a:ext cx="768" cy="431"/>
            </a:xfrm>
            <a:prstGeom prst="rect">
              <a:avLst/>
            </a:prstGeom>
            <a:solidFill>
              <a:srgbClr val="800000"/>
            </a:solidFill>
            <a:ln>
              <a:noFill/>
            </a:ln>
            <a:effectLst>
              <a:outerShdw blurRad="63500" dist="107763" dir="13500000" algn="ctr" rotWithShape="0">
                <a:schemeClr val="bg2">
                  <a:alpha val="50000"/>
                </a:schemeClr>
              </a:outer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algn="ctr"/>
              <a:endParaRPr lang="en-US">
                <a:solidFill>
                  <a:schemeClr val="bg1"/>
                </a:solidFill>
              </a:endParaRPr>
            </a:p>
          </p:txBody>
        </p:sp>
        <p:sp>
          <p:nvSpPr>
            <p:cNvPr id="651299" name="Text Box 35"/>
            <p:cNvSpPr txBox="1">
              <a:spLocks noChangeArrowheads="1"/>
            </p:cNvSpPr>
            <p:nvPr/>
          </p:nvSpPr>
          <p:spPr bwMode="auto">
            <a:xfrm>
              <a:off x="960" y="2266"/>
              <a:ext cx="912"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107763" dir="13500000" algn="ctr" rotWithShape="0">
                      <a:schemeClr val="bg2">
                        <a:alpha val="50000"/>
                      </a:schemeClr>
                    </a:outerShdw>
                  </a:effectLst>
                </a14:hiddenEffects>
              </a:ext>
            </a:extLst>
          </p:spPr>
          <p:txBody>
            <a:bodyPr>
              <a:spAutoFit/>
            </a:bodyPr>
            <a:lstStyle/>
            <a:p>
              <a:pPr algn="ctr">
                <a:spcBef>
                  <a:spcPct val="50000"/>
                </a:spcBef>
              </a:pPr>
              <a:r>
                <a:rPr lang="en-US" sz="1400" b="1">
                  <a:solidFill>
                    <a:schemeClr val="bg1"/>
                  </a:solidFill>
                  <a:effectLst>
                    <a:outerShdw blurRad="38100" dist="38100" dir="2700000" algn="tl">
                      <a:srgbClr val="DDDDDD"/>
                    </a:outerShdw>
                  </a:effectLst>
                  <a:latin typeface="Bradley Hand ITC" charset="0"/>
                </a:rPr>
                <a:t>Abrahamic Covenant</a:t>
              </a:r>
            </a:p>
          </p:txBody>
        </p:sp>
        <p:sp>
          <p:nvSpPr>
            <p:cNvPr id="651300" name="Text Box 36"/>
            <p:cNvSpPr txBox="1">
              <a:spLocks noChangeArrowheads="1"/>
            </p:cNvSpPr>
            <p:nvPr/>
          </p:nvSpPr>
          <p:spPr bwMode="auto">
            <a:xfrm>
              <a:off x="960" y="2592"/>
              <a:ext cx="864" cy="231"/>
            </a:xfrm>
            <a:prstGeom prst="rect">
              <a:avLst/>
            </a:prstGeom>
            <a:noFill/>
            <a:ln>
              <a:noFill/>
            </a:ln>
            <a:effectLst/>
            <a:extLst>
              <a:ext uri="{909E8E84-426E-40dd-AFC4-6F175D3DCCD1}">
                <a14:hiddenFill xmlns:a14="http://schemas.microsoft.com/office/drawing/2010/main">
                  <a:solidFill>
                    <a:srgbClr val="80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b="1">
                  <a:latin typeface="Perpetua" charset="0"/>
                </a:rPr>
                <a:t>Gen. 12:1-3 </a:t>
              </a:r>
            </a:p>
          </p:txBody>
        </p:sp>
      </p:grpSp>
      <p:grpSp>
        <p:nvGrpSpPr>
          <p:cNvPr id="651301" name="Group 37"/>
          <p:cNvGrpSpPr>
            <a:grpSpLocks/>
          </p:cNvGrpSpPr>
          <p:nvPr/>
        </p:nvGrpSpPr>
        <p:grpSpPr bwMode="auto">
          <a:xfrm>
            <a:off x="457200" y="3657600"/>
            <a:ext cx="1219200" cy="823913"/>
            <a:chOff x="288" y="2304"/>
            <a:chExt cx="768" cy="519"/>
          </a:xfrm>
        </p:grpSpPr>
        <p:sp>
          <p:nvSpPr>
            <p:cNvPr id="651302" name="Rectangle 38"/>
            <p:cNvSpPr>
              <a:spLocks noChangeArrowheads="1"/>
            </p:cNvSpPr>
            <p:nvPr/>
          </p:nvSpPr>
          <p:spPr bwMode="auto">
            <a:xfrm>
              <a:off x="288" y="2304"/>
              <a:ext cx="768" cy="335"/>
            </a:xfrm>
            <a:prstGeom prst="rect">
              <a:avLst/>
            </a:prstGeom>
            <a:solidFill>
              <a:srgbClr val="800000"/>
            </a:solidFill>
            <a:ln>
              <a:noFill/>
            </a:ln>
            <a:effectLst>
              <a:outerShdw blurRad="63500" dist="107763" dir="13500000" algn="ctr" rotWithShape="0">
                <a:schemeClr val="bg2">
                  <a:alpha val="50000"/>
                </a:schemeClr>
              </a:outer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algn="ctr"/>
              <a:endParaRPr lang="en-US">
                <a:solidFill>
                  <a:schemeClr val="bg1"/>
                </a:solidFill>
              </a:endParaRPr>
            </a:p>
          </p:txBody>
        </p:sp>
        <p:sp>
          <p:nvSpPr>
            <p:cNvPr id="651303" name="Text Box 39"/>
            <p:cNvSpPr txBox="1">
              <a:spLocks noChangeArrowheads="1"/>
            </p:cNvSpPr>
            <p:nvPr/>
          </p:nvSpPr>
          <p:spPr bwMode="auto">
            <a:xfrm>
              <a:off x="288" y="2314"/>
              <a:ext cx="720"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107763" dir="13500000" algn="ctr" rotWithShape="0">
                      <a:schemeClr val="bg2">
                        <a:alpha val="50000"/>
                      </a:schemeClr>
                    </a:outerShdw>
                  </a:effectLst>
                </a14:hiddenEffects>
              </a:ext>
            </a:extLst>
          </p:spPr>
          <p:txBody>
            <a:bodyPr>
              <a:spAutoFit/>
            </a:bodyPr>
            <a:lstStyle/>
            <a:p>
              <a:pPr algn="ctr">
                <a:spcBef>
                  <a:spcPct val="50000"/>
                </a:spcBef>
              </a:pPr>
              <a:r>
                <a:rPr lang="en-US" sz="1400" b="1">
                  <a:solidFill>
                    <a:schemeClr val="bg1"/>
                  </a:solidFill>
                  <a:effectLst>
                    <a:outerShdw blurRad="38100" dist="38100" dir="2700000" algn="tl">
                      <a:srgbClr val="DDDDDD"/>
                    </a:outerShdw>
                  </a:effectLst>
                  <a:latin typeface="Bradley Hand ITC" charset="0"/>
                </a:rPr>
                <a:t>Edenic Covenant</a:t>
              </a:r>
            </a:p>
          </p:txBody>
        </p:sp>
        <p:sp>
          <p:nvSpPr>
            <p:cNvPr id="651304" name="Text Box 40"/>
            <p:cNvSpPr txBox="1">
              <a:spLocks noChangeArrowheads="1"/>
            </p:cNvSpPr>
            <p:nvPr/>
          </p:nvSpPr>
          <p:spPr bwMode="auto">
            <a:xfrm>
              <a:off x="288" y="2592"/>
              <a:ext cx="768" cy="231"/>
            </a:xfrm>
            <a:prstGeom prst="rect">
              <a:avLst/>
            </a:prstGeom>
            <a:noFill/>
            <a:ln>
              <a:noFill/>
            </a:ln>
            <a:effectLst/>
            <a:extLst>
              <a:ext uri="{909E8E84-426E-40dd-AFC4-6F175D3DCCD1}">
                <a14:hiddenFill xmlns:a14="http://schemas.microsoft.com/office/drawing/2010/main">
                  <a:solidFill>
                    <a:srgbClr val="80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b="1">
                  <a:latin typeface="Perpetua" charset="0"/>
                </a:rPr>
                <a:t>Gen. 3:15</a:t>
              </a:r>
            </a:p>
          </p:txBody>
        </p:sp>
      </p:gr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4578" name="Rectangle 2"/>
          <p:cNvSpPr>
            <a:spLocks noChangeArrowheads="1"/>
          </p:cNvSpPr>
          <p:nvPr/>
        </p:nvSpPr>
        <p:spPr bwMode="auto">
          <a:xfrm flipH="1">
            <a:off x="0" y="0"/>
            <a:ext cx="9144000" cy="6858000"/>
          </a:xfrm>
          <a:prstGeom prst="rect">
            <a:avLst/>
          </a:prstGeom>
          <a:solidFill>
            <a:schemeClr val="bg1"/>
          </a:solidFill>
          <a:ln>
            <a:noFill/>
          </a:ln>
          <a:effectLst/>
          <a:extLst>
            <a:ext uri="{91240B29-F687-4f45-9708-019B960494DF}">
              <a14:hiddenLine xmlns:a14="http://schemas.microsoft.com/office/drawing/2010/main" w="28575">
                <a:solidFill>
                  <a:schemeClr val="tx1"/>
                </a:solidFill>
                <a:prstDash val="sysDot"/>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664579" name="Rectangle 3"/>
          <p:cNvSpPr>
            <a:spLocks noGrp="1" noChangeArrowheads="1"/>
          </p:cNvSpPr>
          <p:nvPr>
            <p:ph type="title"/>
          </p:nvPr>
        </p:nvSpPr>
        <p:spPr/>
        <p:txBody>
          <a:bodyPr/>
          <a:lstStyle/>
          <a:p>
            <a:r>
              <a:rPr lang="en-US"/>
              <a:t>Purpose of the Church</a:t>
            </a:r>
          </a:p>
        </p:txBody>
      </p:sp>
      <p:sp>
        <p:nvSpPr>
          <p:cNvPr id="664580" name="Text Box 4"/>
          <p:cNvSpPr txBox="1">
            <a:spLocks noChangeArrowheads="1"/>
          </p:cNvSpPr>
          <p:nvPr/>
        </p:nvSpPr>
        <p:spPr bwMode="auto">
          <a:xfrm>
            <a:off x="3860800" y="5181600"/>
            <a:ext cx="1168400" cy="466725"/>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sz="2400" b="1">
                <a:latin typeface="Bradley Hand ITC" charset="0"/>
              </a:rPr>
              <a:t>33 A.D.</a:t>
            </a:r>
          </a:p>
        </p:txBody>
      </p:sp>
      <p:sp>
        <p:nvSpPr>
          <p:cNvPr id="664581" name="Line 5"/>
          <p:cNvSpPr>
            <a:spLocks noChangeShapeType="1"/>
          </p:cNvSpPr>
          <p:nvPr/>
        </p:nvSpPr>
        <p:spPr bwMode="auto">
          <a:xfrm>
            <a:off x="4419600" y="4572000"/>
            <a:ext cx="0" cy="6096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64582" name="Line 6"/>
          <p:cNvSpPr>
            <a:spLocks noChangeShapeType="1"/>
          </p:cNvSpPr>
          <p:nvPr/>
        </p:nvSpPr>
        <p:spPr bwMode="auto">
          <a:xfrm>
            <a:off x="381000" y="4572000"/>
            <a:ext cx="8458200" cy="0"/>
          </a:xfrm>
          <a:prstGeom prst="line">
            <a:avLst/>
          </a:prstGeom>
          <a:noFill/>
          <a:ln w="57150">
            <a:solidFill>
              <a:schemeClr val="tx1"/>
            </a:solidFill>
            <a:round/>
            <a:headEnd type="oval"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endParaRPr lang="en-US"/>
          </a:p>
        </p:txBody>
      </p:sp>
      <p:sp>
        <p:nvSpPr>
          <p:cNvPr id="664583" name="Text Box 7"/>
          <p:cNvSpPr txBox="1">
            <a:spLocks noChangeArrowheads="1"/>
          </p:cNvSpPr>
          <p:nvPr/>
        </p:nvSpPr>
        <p:spPr bwMode="auto">
          <a:xfrm>
            <a:off x="1885950" y="4724400"/>
            <a:ext cx="1314450"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sz="1400" b="1">
                <a:effectLst>
                  <a:outerShdw blurRad="38100" dist="38100" dir="2700000" algn="tl">
                    <a:srgbClr val="DDDDDD"/>
                  </a:outerShdw>
                </a:effectLst>
                <a:latin typeface="Bradley Hand ITC" charset="0"/>
              </a:rPr>
              <a:t>Old Testament</a:t>
            </a:r>
          </a:p>
          <a:p>
            <a:pPr algn="ctr"/>
            <a:r>
              <a:rPr lang="en-US" sz="1400" b="1">
                <a:effectLst>
                  <a:outerShdw blurRad="38100" dist="38100" dir="2700000" algn="tl">
                    <a:srgbClr val="DDDDDD"/>
                  </a:outerShdw>
                </a:effectLst>
                <a:latin typeface="Bradley Hand ITC" charset="0"/>
              </a:rPr>
              <a:t>Age</a:t>
            </a:r>
          </a:p>
        </p:txBody>
      </p:sp>
      <p:sp>
        <p:nvSpPr>
          <p:cNvPr id="664584" name="Text Box 8"/>
          <p:cNvSpPr txBox="1">
            <a:spLocks noChangeArrowheads="1"/>
          </p:cNvSpPr>
          <p:nvPr/>
        </p:nvSpPr>
        <p:spPr bwMode="auto">
          <a:xfrm>
            <a:off x="4419600" y="4724400"/>
            <a:ext cx="1600200"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r>
              <a:rPr lang="en-US" sz="1400" b="1">
                <a:effectLst>
                  <a:outerShdw blurRad="38100" dist="38100" dir="2700000" algn="tl">
                    <a:srgbClr val="DDDDDD"/>
                  </a:outerShdw>
                </a:effectLst>
                <a:latin typeface="Bradley Hand ITC" charset="0"/>
              </a:rPr>
              <a:t>New Testament/ Church Age</a:t>
            </a:r>
          </a:p>
        </p:txBody>
      </p:sp>
      <p:sp>
        <p:nvSpPr>
          <p:cNvPr id="664585" name="Line 9"/>
          <p:cNvSpPr>
            <a:spLocks noChangeShapeType="1"/>
          </p:cNvSpPr>
          <p:nvPr/>
        </p:nvSpPr>
        <p:spPr bwMode="auto">
          <a:xfrm>
            <a:off x="6019800" y="4572000"/>
            <a:ext cx="0" cy="6096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64586" name="Line 10"/>
          <p:cNvSpPr>
            <a:spLocks noChangeShapeType="1"/>
          </p:cNvSpPr>
          <p:nvPr/>
        </p:nvSpPr>
        <p:spPr bwMode="auto">
          <a:xfrm>
            <a:off x="7086600" y="4572000"/>
            <a:ext cx="0" cy="6096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64587" name="Text Box 11"/>
          <p:cNvSpPr txBox="1">
            <a:spLocks noChangeArrowheads="1"/>
          </p:cNvSpPr>
          <p:nvPr/>
        </p:nvSpPr>
        <p:spPr bwMode="auto">
          <a:xfrm>
            <a:off x="6019800" y="4724400"/>
            <a:ext cx="111601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sz="1400" b="1">
                <a:effectLst>
                  <a:outerShdw blurRad="38100" dist="38100" dir="2700000" algn="tl">
                    <a:srgbClr val="DDDDDD"/>
                  </a:outerShdw>
                </a:effectLst>
                <a:latin typeface="Bradley Hand ITC" charset="0"/>
              </a:rPr>
              <a:t>Millennium </a:t>
            </a:r>
          </a:p>
        </p:txBody>
      </p:sp>
      <p:sp>
        <p:nvSpPr>
          <p:cNvPr id="664588" name="Text Box 12"/>
          <p:cNvSpPr txBox="1">
            <a:spLocks noChangeArrowheads="1"/>
          </p:cNvSpPr>
          <p:nvPr/>
        </p:nvSpPr>
        <p:spPr bwMode="auto">
          <a:xfrm>
            <a:off x="7239000" y="4724400"/>
            <a:ext cx="1182688"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sz="1400" b="1">
                <a:effectLst>
                  <a:outerShdw blurRad="38100" dist="38100" dir="2700000" algn="tl">
                    <a:srgbClr val="DDDDDD"/>
                  </a:outerShdw>
                </a:effectLst>
                <a:latin typeface="Bradley Hand ITC" charset="0"/>
              </a:rPr>
              <a:t>New Heaven </a:t>
            </a:r>
          </a:p>
          <a:p>
            <a:pPr algn="ctr"/>
            <a:r>
              <a:rPr lang="en-US" sz="1400" b="1">
                <a:effectLst>
                  <a:outerShdw blurRad="38100" dist="38100" dir="2700000" algn="tl">
                    <a:srgbClr val="DDDDDD"/>
                  </a:outerShdw>
                </a:effectLst>
                <a:latin typeface="Bradley Hand ITC" charset="0"/>
              </a:rPr>
              <a:t>and Earth</a:t>
            </a:r>
          </a:p>
        </p:txBody>
      </p:sp>
      <p:grpSp>
        <p:nvGrpSpPr>
          <p:cNvPr id="664592" name="Group 16"/>
          <p:cNvGrpSpPr>
            <a:grpSpLocks/>
          </p:cNvGrpSpPr>
          <p:nvPr/>
        </p:nvGrpSpPr>
        <p:grpSpPr bwMode="auto">
          <a:xfrm>
            <a:off x="7010400" y="1201738"/>
            <a:ext cx="1828800" cy="3979862"/>
            <a:chOff x="4464" y="757"/>
            <a:chExt cx="1152" cy="2507"/>
          </a:xfrm>
        </p:grpSpPr>
        <p:sp>
          <p:nvSpPr>
            <p:cNvPr id="664593" name="AutoShape 17"/>
            <p:cNvSpPr>
              <a:spLocks noChangeArrowheads="1"/>
            </p:cNvSpPr>
            <p:nvPr/>
          </p:nvSpPr>
          <p:spPr bwMode="auto">
            <a:xfrm>
              <a:off x="4464" y="757"/>
              <a:ext cx="1152" cy="2507"/>
            </a:xfrm>
            <a:prstGeom prst="rightArrow">
              <a:avLst>
                <a:gd name="adj1" fmla="val 50000"/>
                <a:gd name="adj2" fmla="val 25000"/>
              </a:avLst>
            </a:prstGeom>
            <a:solidFill>
              <a:srgbClr val="800000"/>
            </a:solidFill>
            <a:ln>
              <a:noFill/>
            </a:ln>
            <a:effectLst>
              <a:outerShdw blurRad="63500" dist="107763" dir="13500000" algn="ctr" rotWithShape="0">
                <a:schemeClr val="bg2">
                  <a:alpha val="50000"/>
                </a:schemeClr>
              </a:outerShdw>
            </a:effectLst>
            <a:extLst>
              <a:ext uri="{91240B29-F687-4f45-9708-019B960494DF}">
                <a14:hiddenLine xmlns:a14="http://schemas.microsoft.com/office/drawing/2010/main" w="9525">
                  <a:solidFill>
                    <a:schemeClr val="tx1"/>
                  </a:solidFill>
                  <a:miter lim="800000"/>
                  <a:headEnd/>
                  <a:tailEnd/>
                </a14:hiddenLine>
              </a:ext>
            </a:extLst>
          </p:spPr>
          <p:txBody>
            <a:bodyPr anchor="ctr">
              <a:spAutoFit/>
            </a:bodyPr>
            <a:lstStyle/>
            <a:p>
              <a:endParaRPr lang="en-US"/>
            </a:p>
          </p:txBody>
        </p:sp>
        <p:sp>
          <p:nvSpPr>
            <p:cNvPr id="664594" name="Text Box 18"/>
            <p:cNvSpPr txBox="1">
              <a:spLocks noChangeArrowheads="1"/>
            </p:cNvSpPr>
            <p:nvPr/>
          </p:nvSpPr>
          <p:spPr bwMode="auto">
            <a:xfrm rot="5400000">
              <a:off x="4310" y="1719"/>
              <a:ext cx="1421"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spcBef>
                  <a:spcPct val="50000"/>
                </a:spcBef>
              </a:pPr>
              <a:r>
                <a:rPr lang="en-US" sz="2400" b="1">
                  <a:solidFill>
                    <a:schemeClr val="bg1"/>
                  </a:solidFill>
                  <a:effectLst>
                    <a:outerShdw blurRad="38100" dist="38100" dir="2700000" algn="tl">
                      <a:srgbClr val="DDDDDD"/>
                    </a:outerShdw>
                  </a:effectLst>
                  <a:latin typeface="Bradley Hand ITC" charset="0"/>
                </a:rPr>
                <a:t>One People of God</a:t>
              </a:r>
            </a:p>
          </p:txBody>
        </p:sp>
        <p:sp>
          <p:nvSpPr>
            <p:cNvPr id="664595" name="Text Box 19"/>
            <p:cNvSpPr txBox="1">
              <a:spLocks noChangeArrowheads="1"/>
            </p:cNvSpPr>
            <p:nvPr/>
          </p:nvSpPr>
          <p:spPr bwMode="auto">
            <a:xfrm>
              <a:off x="4512" y="2592"/>
              <a:ext cx="864" cy="231"/>
            </a:xfrm>
            <a:prstGeom prst="rect">
              <a:avLst/>
            </a:prstGeom>
            <a:noFill/>
            <a:ln>
              <a:noFill/>
            </a:ln>
            <a:effectLst/>
            <a:extLst>
              <a:ext uri="{909E8E84-426E-40dd-AFC4-6F175D3DCCD1}">
                <a14:hiddenFill xmlns:a14="http://schemas.microsoft.com/office/drawing/2010/main">
                  <a:solidFill>
                    <a:srgbClr val="80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b="1">
                  <a:latin typeface="Perpetua" charset="0"/>
                </a:rPr>
                <a:t>Rev. 21:1-3</a:t>
              </a:r>
            </a:p>
          </p:txBody>
        </p:sp>
      </p:grpSp>
      <p:grpSp>
        <p:nvGrpSpPr>
          <p:cNvPr id="664596" name="Group 20"/>
          <p:cNvGrpSpPr>
            <a:grpSpLocks/>
          </p:cNvGrpSpPr>
          <p:nvPr/>
        </p:nvGrpSpPr>
        <p:grpSpPr bwMode="auto">
          <a:xfrm>
            <a:off x="5867400" y="1905000"/>
            <a:ext cx="1371600" cy="2743200"/>
            <a:chOff x="3696" y="1200"/>
            <a:chExt cx="864" cy="1728"/>
          </a:xfrm>
        </p:grpSpPr>
        <p:sp>
          <p:nvSpPr>
            <p:cNvPr id="664597" name="Text Box 21"/>
            <p:cNvSpPr txBox="1">
              <a:spLocks noChangeArrowheads="1"/>
            </p:cNvSpPr>
            <p:nvPr/>
          </p:nvSpPr>
          <p:spPr bwMode="auto">
            <a:xfrm>
              <a:off x="3696" y="2592"/>
              <a:ext cx="864" cy="231"/>
            </a:xfrm>
            <a:prstGeom prst="rect">
              <a:avLst/>
            </a:prstGeom>
            <a:noFill/>
            <a:ln>
              <a:noFill/>
            </a:ln>
            <a:effectLst/>
            <a:extLst>
              <a:ext uri="{909E8E84-426E-40dd-AFC4-6F175D3DCCD1}">
                <a14:hiddenFill xmlns:a14="http://schemas.microsoft.com/office/drawing/2010/main">
                  <a:solidFill>
                    <a:srgbClr val="80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b="1">
                  <a:latin typeface="Perpetua" charset="0"/>
                </a:rPr>
                <a:t>Rev. 5:9-10</a:t>
              </a:r>
            </a:p>
          </p:txBody>
        </p:sp>
        <p:grpSp>
          <p:nvGrpSpPr>
            <p:cNvPr id="664598" name="Group 22"/>
            <p:cNvGrpSpPr>
              <a:grpSpLocks/>
            </p:cNvGrpSpPr>
            <p:nvPr/>
          </p:nvGrpSpPr>
          <p:grpSpPr bwMode="auto">
            <a:xfrm>
              <a:off x="3744" y="1200"/>
              <a:ext cx="720" cy="1728"/>
              <a:chOff x="3744" y="1200"/>
              <a:chExt cx="720" cy="1728"/>
            </a:xfrm>
          </p:grpSpPr>
          <p:sp>
            <p:nvSpPr>
              <p:cNvPr id="664599" name="Rectangle 23"/>
              <p:cNvSpPr>
                <a:spLocks noChangeArrowheads="1"/>
              </p:cNvSpPr>
              <p:nvPr/>
            </p:nvSpPr>
            <p:spPr bwMode="auto">
              <a:xfrm>
                <a:off x="3744" y="1584"/>
                <a:ext cx="720" cy="1056"/>
              </a:xfrm>
              <a:prstGeom prst="rect">
                <a:avLst/>
              </a:prstGeom>
              <a:solidFill>
                <a:srgbClr val="800000"/>
              </a:solidFill>
              <a:ln>
                <a:noFill/>
              </a:ln>
              <a:effectLst>
                <a:outerShdw blurRad="63500" dist="107763" dir="13500000" algn="ctr" rotWithShape="0">
                  <a:schemeClr val="bg2">
                    <a:alpha val="50000"/>
                  </a:schemeClr>
                </a:outerShdw>
              </a:effectLst>
              <a:extLst>
                <a:ext uri="{91240B29-F687-4f45-9708-019B960494DF}">
                  <a14:hiddenLine xmlns:a14="http://schemas.microsoft.com/office/drawing/2010/main" w="9525">
                    <a:solidFill>
                      <a:schemeClr val="tx1"/>
                    </a:solidFill>
                    <a:miter lim="800000"/>
                    <a:headEnd/>
                    <a:tailEnd/>
                  </a14:hiddenLine>
                </a:ext>
              </a:extLst>
            </p:spPr>
            <p:txBody>
              <a:bodyPr anchor="ctr">
                <a:spAutoFit/>
              </a:bodyPr>
              <a:lstStyle/>
              <a:p>
                <a:endParaRPr lang="en-US"/>
              </a:p>
            </p:txBody>
          </p:sp>
          <p:sp>
            <p:nvSpPr>
              <p:cNvPr id="664600" name="Text Box 24"/>
              <p:cNvSpPr txBox="1">
                <a:spLocks noChangeArrowheads="1"/>
              </p:cNvSpPr>
              <p:nvPr/>
            </p:nvSpPr>
            <p:spPr bwMode="auto">
              <a:xfrm rot="5400000">
                <a:off x="3264" y="1920"/>
                <a:ext cx="172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107763" dir="13500000" algn="ctr" rotWithShape="0">
                        <a:schemeClr val="bg2">
                          <a:alpha val="50000"/>
                        </a:schemeClr>
                      </a:outerShdw>
                    </a:effectLst>
                  </a14:hiddenEffects>
                </a:ext>
              </a:extLst>
            </p:spPr>
            <p:txBody>
              <a:bodyPr>
                <a:spAutoFit/>
              </a:bodyPr>
              <a:lstStyle/>
              <a:p>
                <a:pPr algn="ctr">
                  <a:spcBef>
                    <a:spcPct val="50000"/>
                  </a:spcBef>
                </a:pPr>
                <a:r>
                  <a:rPr lang="en-US" sz="2400" b="1">
                    <a:solidFill>
                      <a:schemeClr val="bg1"/>
                    </a:solidFill>
                    <a:effectLst>
                      <a:outerShdw blurRad="38100" dist="38100" dir="2700000" algn="tl">
                        <a:srgbClr val="DDDDDD"/>
                      </a:outerShdw>
                    </a:effectLst>
                    <a:latin typeface="Bradley Hand ITC" charset="0"/>
                  </a:rPr>
                  <a:t>Kingdom</a:t>
                </a:r>
              </a:p>
            </p:txBody>
          </p:sp>
        </p:grpSp>
      </p:grpSp>
      <p:grpSp>
        <p:nvGrpSpPr>
          <p:cNvPr id="664601" name="Group 25"/>
          <p:cNvGrpSpPr>
            <a:grpSpLocks/>
          </p:cNvGrpSpPr>
          <p:nvPr/>
        </p:nvGrpSpPr>
        <p:grpSpPr bwMode="auto">
          <a:xfrm>
            <a:off x="4038600" y="2744788"/>
            <a:ext cx="2209800" cy="1736725"/>
            <a:chOff x="2544" y="1729"/>
            <a:chExt cx="1392" cy="1094"/>
          </a:xfrm>
        </p:grpSpPr>
        <p:sp>
          <p:nvSpPr>
            <p:cNvPr id="664602" name="Rectangle 26"/>
            <p:cNvSpPr>
              <a:spLocks noChangeArrowheads="1"/>
            </p:cNvSpPr>
            <p:nvPr/>
          </p:nvSpPr>
          <p:spPr bwMode="auto">
            <a:xfrm>
              <a:off x="2736" y="1729"/>
              <a:ext cx="1018" cy="911"/>
            </a:xfrm>
            <a:prstGeom prst="rect">
              <a:avLst/>
            </a:prstGeom>
            <a:solidFill>
              <a:srgbClr val="800000"/>
            </a:solidFill>
            <a:ln>
              <a:noFill/>
            </a:ln>
            <a:effectLst>
              <a:outerShdw blurRad="63500" dist="107763" dir="13500000" algn="ctr" rotWithShape="0">
                <a:schemeClr val="bg2">
                  <a:alpha val="50000"/>
                </a:schemeClr>
              </a:outerShdw>
            </a:effectLst>
            <a:extLst>
              <a:ext uri="{91240B29-F687-4f45-9708-019B960494DF}">
                <a14:hiddenLine xmlns:a14="http://schemas.microsoft.com/office/drawing/2010/main" w="9525">
                  <a:solidFill>
                    <a:schemeClr val="tx1"/>
                  </a:solidFill>
                  <a:miter lim="800000"/>
                  <a:headEnd/>
                  <a:tailEnd/>
                </a14:hiddenLine>
              </a:ext>
            </a:extLst>
          </p:spPr>
          <p:txBody>
            <a:bodyPr anchor="ctr">
              <a:spAutoFit/>
            </a:bodyPr>
            <a:lstStyle/>
            <a:p>
              <a:endParaRPr lang="en-US"/>
            </a:p>
          </p:txBody>
        </p:sp>
        <p:sp>
          <p:nvSpPr>
            <p:cNvPr id="664603" name="Text Box 27"/>
            <p:cNvSpPr txBox="1">
              <a:spLocks noChangeArrowheads="1"/>
            </p:cNvSpPr>
            <p:nvPr/>
          </p:nvSpPr>
          <p:spPr bwMode="auto">
            <a:xfrm>
              <a:off x="2544" y="1824"/>
              <a:ext cx="1392" cy="5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107763" dir="13500000" algn="ctr" rotWithShape="0">
                      <a:schemeClr val="bg2">
                        <a:alpha val="50000"/>
                      </a:schemeClr>
                    </a:outerShdw>
                  </a:effectLst>
                </a14:hiddenEffects>
              </a:ext>
            </a:extLst>
          </p:spPr>
          <p:txBody>
            <a:bodyPr>
              <a:spAutoFit/>
            </a:bodyPr>
            <a:lstStyle/>
            <a:p>
              <a:pPr algn="ctr">
                <a:spcBef>
                  <a:spcPct val="50000"/>
                </a:spcBef>
              </a:pPr>
              <a:r>
                <a:rPr lang="en-US" sz="2800" b="1">
                  <a:solidFill>
                    <a:schemeClr val="bg1"/>
                  </a:solidFill>
                  <a:effectLst>
                    <a:outerShdw blurRad="38100" dist="38100" dir="2700000" algn="tl">
                      <a:srgbClr val="DDDDDD"/>
                    </a:outerShdw>
                  </a:effectLst>
                  <a:latin typeface="Bradley Hand ITC" charset="0"/>
                </a:rPr>
                <a:t>New Covenant</a:t>
              </a:r>
            </a:p>
          </p:txBody>
        </p:sp>
        <p:sp>
          <p:nvSpPr>
            <p:cNvPr id="664604" name="Text Box 28"/>
            <p:cNvSpPr txBox="1">
              <a:spLocks noChangeArrowheads="1"/>
            </p:cNvSpPr>
            <p:nvPr/>
          </p:nvSpPr>
          <p:spPr bwMode="auto">
            <a:xfrm>
              <a:off x="2880" y="2592"/>
              <a:ext cx="864" cy="231"/>
            </a:xfrm>
            <a:prstGeom prst="rect">
              <a:avLst/>
            </a:prstGeom>
            <a:noFill/>
            <a:ln>
              <a:noFill/>
            </a:ln>
            <a:effectLst/>
            <a:extLst>
              <a:ext uri="{909E8E84-426E-40dd-AFC4-6F175D3DCCD1}">
                <a14:hiddenFill xmlns:a14="http://schemas.microsoft.com/office/drawing/2010/main">
                  <a:solidFill>
                    <a:srgbClr val="80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b="1">
                  <a:latin typeface="Perpetua" charset="0"/>
                </a:rPr>
                <a:t>Lk. 22:20</a:t>
              </a:r>
            </a:p>
          </p:txBody>
        </p:sp>
      </p:grpSp>
      <p:grpSp>
        <p:nvGrpSpPr>
          <p:cNvPr id="664605" name="Group 29"/>
          <p:cNvGrpSpPr>
            <a:grpSpLocks/>
          </p:cNvGrpSpPr>
          <p:nvPr/>
        </p:nvGrpSpPr>
        <p:grpSpPr bwMode="auto">
          <a:xfrm>
            <a:off x="2819400" y="3200400"/>
            <a:ext cx="1524000" cy="1281113"/>
            <a:chOff x="1776" y="2016"/>
            <a:chExt cx="960" cy="807"/>
          </a:xfrm>
        </p:grpSpPr>
        <p:sp>
          <p:nvSpPr>
            <p:cNvPr id="664606" name="Rectangle 30"/>
            <p:cNvSpPr>
              <a:spLocks noChangeArrowheads="1"/>
            </p:cNvSpPr>
            <p:nvPr/>
          </p:nvSpPr>
          <p:spPr bwMode="auto">
            <a:xfrm>
              <a:off x="1824" y="2016"/>
              <a:ext cx="912" cy="623"/>
            </a:xfrm>
            <a:prstGeom prst="rect">
              <a:avLst/>
            </a:prstGeom>
            <a:solidFill>
              <a:srgbClr val="800000"/>
            </a:solidFill>
            <a:ln>
              <a:noFill/>
            </a:ln>
            <a:effectLst>
              <a:outerShdw blurRad="63500" dist="107763" dir="13500000" algn="ctr" rotWithShape="0">
                <a:schemeClr val="bg2">
                  <a:alpha val="50000"/>
                </a:schemeClr>
              </a:outer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algn="ctr"/>
              <a:endParaRPr lang="en-US">
                <a:solidFill>
                  <a:schemeClr val="bg1"/>
                </a:solidFill>
              </a:endParaRPr>
            </a:p>
          </p:txBody>
        </p:sp>
        <p:sp>
          <p:nvSpPr>
            <p:cNvPr id="664607" name="Text Box 31"/>
            <p:cNvSpPr txBox="1">
              <a:spLocks noChangeArrowheads="1"/>
            </p:cNvSpPr>
            <p:nvPr/>
          </p:nvSpPr>
          <p:spPr bwMode="auto">
            <a:xfrm>
              <a:off x="1776" y="2112"/>
              <a:ext cx="912" cy="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107763" dir="13500000" algn="ctr" rotWithShape="0">
                      <a:schemeClr val="bg2">
                        <a:alpha val="50000"/>
                      </a:schemeClr>
                    </a:outerShdw>
                  </a:effectLst>
                </a14:hiddenEffects>
              </a:ext>
            </a:extLst>
          </p:spPr>
          <p:txBody>
            <a:bodyPr>
              <a:spAutoFit/>
            </a:bodyPr>
            <a:lstStyle/>
            <a:p>
              <a:pPr algn="ctr">
                <a:spcBef>
                  <a:spcPct val="50000"/>
                </a:spcBef>
              </a:pPr>
              <a:r>
                <a:rPr lang="en-US" sz="2000" b="1">
                  <a:solidFill>
                    <a:schemeClr val="bg1"/>
                  </a:solidFill>
                  <a:effectLst>
                    <a:outerShdw blurRad="38100" dist="38100" dir="2700000" algn="tl">
                      <a:srgbClr val="DDDDDD"/>
                    </a:outerShdw>
                  </a:effectLst>
                  <a:latin typeface="Bradley Hand ITC" charset="0"/>
                </a:rPr>
                <a:t>Mosaic Covenant</a:t>
              </a:r>
            </a:p>
          </p:txBody>
        </p:sp>
        <p:sp>
          <p:nvSpPr>
            <p:cNvPr id="664608" name="Text Box 32"/>
            <p:cNvSpPr txBox="1">
              <a:spLocks noChangeArrowheads="1"/>
            </p:cNvSpPr>
            <p:nvPr/>
          </p:nvSpPr>
          <p:spPr bwMode="auto">
            <a:xfrm>
              <a:off x="1824" y="2592"/>
              <a:ext cx="864" cy="231"/>
            </a:xfrm>
            <a:prstGeom prst="rect">
              <a:avLst/>
            </a:prstGeom>
            <a:noFill/>
            <a:ln>
              <a:noFill/>
            </a:ln>
            <a:effectLst/>
            <a:extLst>
              <a:ext uri="{909E8E84-426E-40dd-AFC4-6F175D3DCCD1}">
                <a14:hiddenFill xmlns:a14="http://schemas.microsoft.com/office/drawing/2010/main">
                  <a:solidFill>
                    <a:srgbClr val="80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b="1">
                  <a:latin typeface="Perpetua" charset="0"/>
                </a:rPr>
                <a:t>Ex. 19:3-8</a:t>
              </a:r>
            </a:p>
          </p:txBody>
        </p:sp>
      </p:grpSp>
      <p:grpSp>
        <p:nvGrpSpPr>
          <p:cNvPr id="664609" name="Group 33"/>
          <p:cNvGrpSpPr>
            <a:grpSpLocks/>
          </p:cNvGrpSpPr>
          <p:nvPr/>
        </p:nvGrpSpPr>
        <p:grpSpPr bwMode="auto">
          <a:xfrm>
            <a:off x="1524000" y="3505200"/>
            <a:ext cx="1447800" cy="976313"/>
            <a:chOff x="960" y="2208"/>
            <a:chExt cx="912" cy="615"/>
          </a:xfrm>
        </p:grpSpPr>
        <p:sp>
          <p:nvSpPr>
            <p:cNvPr id="664610" name="Rectangle 34"/>
            <p:cNvSpPr>
              <a:spLocks noChangeArrowheads="1"/>
            </p:cNvSpPr>
            <p:nvPr/>
          </p:nvSpPr>
          <p:spPr bwMode="auto">
            <a:xfrm>
              <a:off x="1056" y="2208"/>
              <a:ext cx="768" cy="431"/>
            </a:xfrm>
            <a:prstGeom prst="rect">
              <a:avLst/>
            </a:prstGeom>
            <a:solidFill>
              <a:srgbClr val="800000"/>
            </a:solidFill>
            <a:ln>
              <a:noFill/>
            </a:ln>
            <a:effectLst>
              <a:outerShdw blurRad="63500" dist="107763" dir="13500000" algn="ctr" rotWithShape="0">
                <a:schemeClr val="bg2">
                  <a:alpha val="50000"/>
                </a:schemeClr>
              </a:outer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algn="ctr"/>
              <a:endParaRPr lang="en-US">
                <a:solidFill>
                  <a:schemeClr val="bg1"/>
                </a:solidFill>
              </a:endParaRPr>
            </a:p>
          </p:txBody>
        </p:sp>
        <p:sp>
          <p:nvSpPr>
            <p:cNvPr id="664611" name="Text Box 35"/>
            <p:cNvSpPr txBox="1">
              <a:spLocks noChangeArrowheads="1"/>
            </p:cNvSpPr>
            <p:nvPr/>
          </p:nvSpPr>
          <p:spPr bwMode="auto">
            <a:xfrm>
              <a:off x="960" y="2266"/>
              <a:ext cx="912"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107763" dir="13500000" algn="ctr" rotWithShape="0">
                      <a:schemeClr val="bg2">
                        <a:alpha val="50000"/>
                      </a:schemeClr>
                    </a:outerShdw>
                  </a:effectLst>
                </a14:hiddenEffects>
              </a:ext>
            </a:extLst>
          </p:spPr>
          <p:txBody>
            <a:bodyPr>
              <a:spAutoFit/>
            </a:bodyPr>
            <a:lstStyle/>
            <a:p>
              <a:pPr algn="ctr">
                <a:spcBef>
                  <a:spcPct val="50000"/>
                </a:spcBef>
              </a:pPr>
              <a:r>
                <a:rPr lang="en-US" sz="1400" b="1">
                  <a:solidFill>
                    <a:schemeClr val="bg1"/>
                  </a:solidFill>
                  <a:effectLst>
                    <a:outerShdw blurRad="38100" dist="38100" dir="2700000" algn="tl">
                      <a:srgbClr val="DDDDDD"/>
                    </a:outerShdw>
                  </a:effectLst>
                  <a:latin typeface="Bradley Hand ITC" charset="0"/>
                </a:rPr>
                <a:t>Abrahamic Covenant</a:t>
              </a:r>
            </a:p>
          </p:txBody>
        </p:sp>
        <p:sp>
          <p:nvSpPr>
            <p:cNvPr id="664612" name="Text Box 36"/>
            <p:cNvSpPr txBox="1">
              <a:spLocks noChangeArrowheads="1"/>
            </p:cNvSpPr>
            <p:nvPr/>
          </p:nvSpPr>
          <p:spPr bwMode="auto">
            <a:xfrm>
              <a:off x="960" y="2592"/>
              <a:ext cx="864" cy="231"/>
            </a:xfrm>
            <a:prstGeom prst="rect">
              <a:avLst/>
            </a:prstGeom>
            <a:noFill/>
            <a:ln>
              <a:noFill/>
            </a:ln>
            <a:effectLst/>
            <a:extLst>
              <a:ext uri="{909E8E84-426E-40dd-AFC4-6F175D3DCCD1}">
                <a14:hiddenFill xmlns:a14="http://schemas.microsoft.com/office/drawing/2010/main">
                  <a:solidFill>
                    <a:srgbClr val="80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b="1">
                  <a:latin typeface="Perpetua" charset="0"/>
                </a:rPr>
                <a:t>Gen. 12:1-3 </a:t>
              </a:r>
            </a:p>
          </p:txBody>
        </p:sp>
      </p:grpSp>
      <p:grpSp>
        <p:nvGrpSpPr>
          <p:cNvPr id="664613" name="Group 37"/>
          <p:cNvGrpSpPr>
            <a:grpSpLocks/>
          </p:cNvGrpSpPr>
          <p:nvPr/>
        </p:nvGrpSpPr>
        <p:grpSpPr bwMode="auto">
          <a:xfrm>
            <a:off x="457200" y="3657600"/>
            <a:ext cx="1219200" cy="823913"/>
            <a:chOff x="288" y="2304"/>
            <a:chExt cx="768" cy="519"/>
          </a:xfrm>
        </p:grpSpPr>
        <p:sp>
          <p:nvSpPr>
            <p:cNvPr id="664614" name="Rectangle 38"/>
            <p:cNvSpPr>
              <a:spLocks noChangeArrowheads="1"/>
            </p:cNvSpPr>
            <p:nvPr/>
          </p:nvSpPr>
          <p:spPr bwMode="auto">
            <a:xfrm>
              <a:off x="288" y="2304"/>
              <a:ext cx="768" cy="335"/>
            </a:xfrm>
            <a:prstGeom prst="rect">
              <a:avLst/>
            </a:prstGeom>
            <a:solidFill>
              <a:srgbClr val="800000"/>
            </a:solidFill>
            <a:ln>
              <a:noFill/>
            </a:ln>
            <a:effectLst>
              <a:outerShdw blurRad="63500" dist="107763" dir="13500000" algn="ctr" rotWithShape="0">
                <a:schemeClr val="bg2">
                  <a:alpha val="50000"/>
                </a:schemeClr>
              </a:outer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algn="ctr"/>
              <a:endParaRPr lang="en-US">
                <a:solidFill>
                  <a:schemeClr val="bg1"/>
                </a:solidFill>
              </a:endParaRPr>
            </a:p>
          </p:txBody>
        </p:sp>
        <p:sp>
          <p:nvSpPr>
            <p:cNvPr id="664615" name="Text Box 39"/>
            <p:cNvSpPr txBox="1">
              <a:spLocks noChangeArrowheads="1"/>
            </p:cNvSpPr>
            <p:nvPr/>
          </p:nvSpPr>
          <p:spPr bwMode="auto">
            <a:xfrm>
              <a:off x="288" y="2314"/>
              <a:ext cx="720"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107763" dir="13500000" algn="ctr" rotWithShape="0">
                      <a:schemeClr val="bg2">
                        <a:alpha val="50000"/>
                      </a:schemeClr>
                    </a:outerShdw>
                  </a:effectLst>
                </a14:hiddenEffects>
              </a:ext>
            </a:extLst>
          </p:spPr>
          <p:txBody>
            <a:bodyPr>
              <a:spAutoFit/>
            </a:bodyPr>
            <a:lstStyle/>
            <a:p>
              <a:pPr algn="ctr">
                <a:spcBef>
                  <a:spcPct val="50000"/>
                </a:spcBef>
              </a:pPr>
              <a:r>
                <a:rPr lang="en-US" sz="1400" b="1">
                  <a:solidFill>
                    <a:schemeClr val="bg1"/>
                  </a:solidFill>
                  <a:effectLst>
                    <a:outerShdw blurRad="38100" dist="38100" dir="2700000" algn="tl">
                      <a:srgbClr val="DDDDDD"/>
                    </a:outerShdw>
                  </a:effectLst>
                  <a:latin typeface="Bradley Hand ITC" charset="0"/>
                </a:rPr>
                <a:t>Edenic Covenant</a:t>
              </a:r>
            </a:p>
          </p:txBody>
        </p:sp>
        <p:sp>
          <p:nvSpPr>
            <p:cNvPr id="664616" name="Text Box 40"/>
            <p:cNvSpPr txBox="1">
              <a:spLocks noChangeArrowheads="1"/>
            </p:cNvSpPr>
            <p:nvPr/>
          </p:nvSpPr>
          <p:spPr bwMode="auto">
            <a:xfrm>
              <a:off x="288" y="2592"/>
              <a:ext cx="768" cy="231"/>
            </a:xfrm>
            <a:prstGeom prst="rect">
              <a:avLst/>
            </a:prstGeom>
            <a:noFill/>
            <a:ln>
              <a:noFill/>
            </a:ln>
            <a:effectLst/>
            <a:extLst>
              <a:ext uri="{909E8E84-426E-40dd-AFC4-6F175D3DCCD1}">
                <a14:hiddenFill xmlns:a14="http://schemas.microsoft.com/office/drawing/2010/main">
                  <a:solidFill>
                    <a:srgbClr val="80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b="1">
                  <a:latin typeface="Perpetua" charset="0"/>
                </a:rPr>
                <a:t>Gen. 3:15</a:t>
              </a:r>
            </a:p>
          </p:txBody>
        </p:sp>
      </p:grpSp>
      <p:sp>
        <p:nvSpPr>
          <p:cNvPr id="664617" name="Text Box 41"/>
          <p:cNvSpPr txBox="1">
            <a:spLocks noChangeArrowheads="1"/>
          </p:cNvSpPr>
          <p:nvPr/>
        </p:nvSpPr>
        <p:spPr bwMode="auto">
          <a:xfrm>
            <a:off x="381000" y="3214688"/>
            <a:ext cx="1295400" cy="36671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a:t>Hedonistic</a:t>
            </a:r>
          </a:p>
        </p:txBody>
      </p:sp>
      <p:grpSp>
        <p:nvGrpSpPr>
          <p:cNvPr id="664632" name="Group 56"/>
          <p:cNvGrpSpPr>
            <a:grpSpLocks/>
          </p:cNvGrpSpPr>
          <p:nvPr/>
        </p:nvGrpSpPr>
        <p:grpSpPr bwMode="auto">
          <a:xfrm>
            <a:off x="2895600" y="2224088"/>
            <a:ext cx="1600200" cy="900112"/>
            <a:chOff x="1824" y="1401"/>
            <a:chExt cx="1008" cy="567"/>
          </a:xfrm>
        </p:grpSpPr>
        <p:sp>
          <p:nvSpPr>
            <p:cNvPr id="664619" name="Text Box 43"/>
            <p:cNvSpPr txBox="1">
              <a:spLocks noChangeArrowheads="1"/>
            </p:cNvSpPr>
            <p:nvPr/>
          </p:nvSpPr>
          <p:spPr bwMode="auto">
            <a:xfrm>
              <a:off x="2064" y="1584"/>
              <a:ext cx="432" cy="23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a:t>Holy</a:t>
              </a:r>
            </a:p>
          </p:txBody>
        </p:sp>
        <p:sp>
          <p:nvSpPr>
            <p:cNvPr id="664622" name="Text Box 46"/>
            <p:cNvSpPr txBox="1">
              <a:spLocks noChangeArrowheads="1"/>
            </p:cNvSpPr>
            <p:nvPr/>
          </p:nvSpPr>
          <p:spPr bwMode="auto">
            <a:xfrm>
              <a:off x="1824" y="1737"/>
              <a:ext cx="1008" cy="23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a:t>Evangelistic</a:t>
              </a:r>
            </a:p>
          </p:txBody>
        </p:sp>
        <p:sp>
          <p:nvSpPr>
            <p:cNvPr id="664626" name="Text Box 50"/>
            <p:cNvSpPr txBox="1">
              <a:spLocks noChangeArrowheads="1"/>
            </p:cNvSpPr>
            <p:nvPr/>
          </p:nvSpPr>
          <p:spPr bwMode="auto">
            <a:xfrm>
              <a:off x="1872" y="1401"/>
              <a:ext cx="960" cy="23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a:t>Doxological</a:t>
              </a:r>
            </a:p>
          </p:txBody>
        </p:sp>
      </p:grpSp>
      <p:grpSp>
        <p:nvGrpSpPr>
          <p:cNvPr id="664631" name="Group 55"/>
          <p:cNvGrpSpPr>
            <a:grpSpLocks/>
          </p:cNvGrpSpPr>
          <p:nvPr/>
        </p:nvGrpSpPr>
        <p:grpSpPr bwMode="auto">
          <a:xfrm>
            <a:off x="1600200" y="2833688"/>
            <a:ext cx="1524000" cy="671512"/>
            <a:chOff x="1008" y="1785"/>
            <a:chExt cx="960" cy="423"/>
          </a:xfrm>
        </p:grpSpPr>
        <p:sp>
          <p:nvSpPr>
            <p:cNvPr id="664618" name="Text Box 42"/>
            <p:cNvSpPr txBox="1">
              <a:spLocks noChangeArrowheads="1"/>
            </p:cNvSpPr>
            <p:nvPr/>
          </p:nvSpPr>
          <p:spPr bwMode="auto">
            <a:xfrm>
              <a:off x="1008" y="1977"/>
              <a:ext cx="816" cy="23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a:t>Hedonistic</a:t>
              </a:r>
            </a:p>
          </p:txBody>
        </p:sp>
        <p:sp>
          <p:nvSpPr>
            <p:cNvPr id="664627" name="Text Box 51"/>
            <p:cNvSpPr txBox="1">
              <a:spLocks noChangeArrowheads="1"/>
            </p:cNvSpPr>
            <p:nvPr/>
          </p:nvSpPr>
          <p:spPr bwMode="auto">
            <a:xfrm>
              <a:off x="1008" y="1785"/>
              <a:ext cx="960" cy="23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a:t>Doxological</a:t>
              </a:r>
            </a:p>
          </p:txBody>
        </p:sp>
      </p:grpSp>
      <p:grpSp>
        <p:nvGrpSpPr>
          <p:cNvPr id="664633" name="Group 57"/>
          <p:cNvGrpSpPr>
            <a:grpSpLocks/>
          </p:cNvGrpSpPr>
          <p:nvPr/>
        </p:nvGrpSpPr>
        <p:grpSpPr bwMode="auto">
          <a:xfrm>
            <a:off x="4495800" y="1385888"/>
            <a:ext cx="1676400" cy="1281112"/>
            <a:chOff x="2832" y="873"/>
            <a:chExt cx="1056" cy="807"/>
          </a:xfrm>
        </p:grpSpPr>
        <p:sp>
          <p:nvSpPr>
            <p:cNvPr id="664620" name="Text Box 44"/>
            <p:cNvSpPr txBox="1">
              <a:spLocks noChangeArrowheads="1"/>
            </p:cNvSpPr>
            <p:nvPr/>
          </p:nvSpPr>
          <p:spPr bwMode="auto">
            <a:xfrm>
              <a:off x="3024" y="1449"/>
              <a:ext cx="432" cy="23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a:t>Holy</a:t>
              </a:r>
            </a:p>
          </p:txBody>
        </p:sp>
        <p:sp>
          <p:nvSpPr>
            <p:cNvPr id="664621" name="Text Box 45"/>
            <p:cNvSpPr txBox="1">
              <a:spLocks noChangeArrowheads="1"/>
            </p:cNvSpPr>
            <p:nvPr/>
          </p:nvSpPr>
          <p:spPr bwMode="auto">
            <a:xfrm>
              <a:off x="2832" y="1248"/>
              <a:ext cx="1056" cy="23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a:t>Evangelistic</a:t>
              </a:r>
            </a:p>
          </p:txBody>
        </p:sp>
        <p:sp>
          <p:nvSpPr>
            <p:cNvPr id="664623" name="Text Box 47"/>
            <p:cNvSpPr txBox="1">
              <a:spLocks noChangeArrowheads="1"/>
            </p:cNvSpPr>
            <p:nvPr/>
          </p:nvSpPr>
          <p:spPr bwMode="auto">
            <a:xfrm>
              <a:off x="2832" y="1065"/>
              <a:ext cx="1056" cy="23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a:t>Communal</a:t>
              </a:r>
            </a:p>
          </p:txBody>
        </p:sp>
        <p:sp>
          <p:nvSpPr>
            <p:cNvPr id="664628" name="Text Box 52"/>
            <p:cNvSpPr txBox="1">
              <a:spLocks noChangeArrowheads="1"/>
            </p:cNvSpPr>
            <p:nvPr/>
          </p:nvSpPr>
          <p:spPr bwMode="auto">
            <a:xfrm>
              <a:off x="2832" y="873"/>
              <a:ext cx="960" cy="23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a:t>Doxological</a:t>
              </a:r>
            </a:p>
          </p:txBody>
        </p:sp>
      </p:grpSp>
      <p:grpSp>
        <p:nvGrpSpPr>
          <p:cNvPr id="664634" name="Group 58"/>
          <p:cNvGrpSpPr>
            <a:grpSpLocks/>
          </p:cNvGrpSpPr>
          <p:nvPr/>
        </p:nvGrpSpPr>
        <p:grpSpPr bwMode="auto">
          <a:xfrm>
            <a:off x="5791200" y="1766888"/>
            <a:ext cx="1524000" cy="657225"/>
            <a:chOff x="3648" y="1113"/>
            <a:chExt cx="960" cy="414"/>
          </a:xfrm>
        </p:grpSpPr>
        <p:sp>
          <p:nvSpPr>
            <p:cNvPr id="664624" name="Text Box 48"/>
            <p:cNvSpPr txBox="1">
              <a:spLocks noChangeArrowheads="1"/>
            </p:cNvSpPr>
            <p:nvPr/>
          </p:nvSpPr>
          <p:spPr bwMode="auto">
            <a:xfrm>
              <a:off x="3648" y="1296"/>
              <a:ext cx="816" cy="23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a:t>Hedonistic</a:t>
              </a:r>
            </a:p>
          </p:txBody>
        </p:sp>
        <p:sp>
          <p:nvSpPr>
            <p:cNvPr id="664629" name="Text Box 53"/>
            <p:cNvSpPr txBox="1">
              <a:spLocks noChangeArrowheads="1"/>
            </p:cNvSpPr>
            <p:nvPr/>
          </p:nvSpPr>
          <p:spPr bwMode="auto">
            <a:xfrm>
              <a:off x="3648" y="1113"/>
              <a:ext cx="960" cy="23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a:t>Doxological</a:t>
              </a:r>
            </a:p>
          </p:txBody>
        </p:sp>
      </p:grpSp>
      <p:grpSp>
        <p:nvGrpSpPr>
          <p:cNvPr id="664635" name="Group 59"/>
          <p:cNvGrpSpPr>
            <a:grpSpLocks/>
          </p:cNvGrpSpPr>
          <p:nvPr/>
        </p:nvGrpSpPr>
        <p:grpSpPr bwMode="auto">
          <a:xfrm>
            <a:off x="7010400" y="1462088"/>
            <a:ext cx="1524000" cy="671512"/>
            <a:chOff x="4416" y="921"/>
            <a:chExt cx="960" cy="423"/>
          </a:xfrm>
        </p:grpSpPr>
        <p:sp>
          <p:nvSpPr>
            <p:cNvPr id="664625" name="Text Box 49"/>
            <p:cNvSpPr txBox="1">
              <a:spLocks noChangeArrowheads="1"/>
            </p:cNvSpPr>
            <p:nvPr/>
          </p:nvSpPr>
          <p:spPr bwMode="auto">
            <a:xfrm>
              <a:off x="4464" y="1113"/>
              <a:ext cx="816" cy="23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a:t>Hedonistic</a:t>
              </a:r>
            </a:p>
          </p:txBody>
        </p:sp>
        <p:sp>
          <p:nvSpPr>
            <p:cNvPr id="664630" name="Text Box 54"/>
            <p:cNvSpPr txBox="1">
              <a:spLocks noChangeArrowheads="1"/>
            </p:cNvSpPr>
            <p:nvPr/>
          </p:nvSpPr>
          <p:spPr bwMode="auto">
            <a:xfrm>
              <a:off x="4416" y="921"/>
              <a:ext cx="960" cy="23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a:t>Doxological</a:t>
              </a:r>
            </a:p>
          </p:txBody>
        </p:sp>
      </p:grpSp>
      <p:sp>
        <p:nvSpPr>
          <p:cNvPr id="664636" name="Text Box 60"/>
          <p:cNvSpPr txBox="1">
            <a:spLocks noChangeArrowheads="1"/>
          </p:cNvSpPr>
          <p:nvPr/>
        </p:nvSpPr>
        <p:spPr bwMode="auto">
          <a:xfrm>
            <a:off x="228600" y="2971800"/>
            <a:ext cx="1676400" cy="36671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a:t>Authoritative</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664613"/>
                                        </p:tgtEl>
                                        <p:attrNameLst>
                                          <p:attrName>style.visibility</p:attrName>
                                        </p:attrNameLst>
                                      </p:cBhvr>
                                      <p:to>
                                        <p:strVal val="visible"/>
                                      </p:to>
                                    </p:set>
                                    <p:animEffect transition="in" filter="wipe(left)">
                                      <p:cBhvr>
                                        <p:cTn id="7" dur="500"/>
                                        <p:tgtEl>
                                          <p:spTgt spid="66461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664636"/>
                                        </p:tgtEl>
                                        <p:attrNameLst>
                                          <p:attrName>style.visibility</p:attrName>
                                        </p:attrNameLst>
                                      </p:cBhvr>
                                      <p:to>
                                        <p:strVal val="visible"/>
                                      </p:to>
                                    </p:se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664617"/>
                                        </p:tgtEl>
                                        <p:attrNameLst>
                                          <p:attrName>style.visibility</p:attrName>
                                        </p:attrNameLst>
                                      </p:cBhvr>
                                      <p:to>
                                        <p:strVal val="visible"/>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8" fill="hold" nodeType="clickEffect">
                                  <p:stCondLst>
                                    <p:cond delay="0"/>
                                  </p:stCondLst>
                                  <p:childTnLst>
                                    <p:set>
                                      <p:cBhvr>
                                        <p:cTn id="19" dur="1" fill="hold">
                                          <p:stCondLst>
                                            <p:cond delay="0"/>
                                          </p:stCondLst>
                                        </p:cTn>
                                        <p:tgtEl>
                                          <p:spTgt spid="664609"/>
                                        </p:tgtEl>
                                        <p:attrNameLst>
                                          <p:attrName>style.visibility</p:attrName>
                                        </p:attrNameLst>
                                      </p:cBhvr>
                                      <p:to>
                                        <p:strVal val="visible"/>
                                      </p:to>
                                    </p:set>
                                    <p:animEffect transition="in" filter="wipe(left)">
                                      <p:cBhvr>
                                        <p:cTn id="20" dur="500"/>
                                        <p:tgtEl>
                                          <p:spTgt spid="664609"/>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664631"/>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8" fill="hold" nodeType="clickEffect">
                                  <p:stCondLst>
                                    <p:cond delay="0"/>
                                  </p:stCondLst>
                                  <p:childTnLst>
                                    <p:set>
                                      <p:cBhvr>
                                        <p:cTn id="28" dur="1" fill="hold">
                                          <p:stCondLst>
                                            <p:cond delay="0"/>
                                          </p:stCondLst>
                                        </p:cTn>
                                        <p:tgtEl>
                                          <p:spTgt spid="664605"/>
                                        </p:tgtEl>
                                        <p:attrNameLst>
                                          <p:attrName>style.visibility</p:attrName>
                                        </p:attrNameLst>
                                      </p:cBhvr>
                                      <p:to>
                                        <p:strVal val="visible"/>
                                      </p:to>
                                    </p:set>
                                    <p:animEffect transition="in" filter="wipe(left)">
                                      <p:cBhvr>
                                        <p:cTn id="29" dur="500"/>
                                        <p:tgtEl>
                                          <p:spTgt spid="664605"/>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 presetClass="entr" presetSubtype="0" fill="hold" nodeType="clickEffect">
                                  <p:stCondLst>
                                    <p:cond delay="0"/>
                                  </p:stCondLst>
                                  <p:childTnLst>
                                    <p:set>
                                      <p:cBhvr>
                                        <p:cTn id="33" dur="1" fill="hold">
                                          <p:stCondLst>
                                            <p:cond delay="0"/>
                                          </p:stCondLst>
                                        </p:cTn>
                                        <p:tgtEl>
                                          <p:spTgt spid="664632"/>
                                        </p:tgtEl>
                                        <p:attrNameLst>
                                          <p:attrName>style.visibility</p:attrName>
                                        </p:attrNameLst>
                                      </p:cBhvr>
                                      <p:to>
                                        <p:strVal val="visible"/>
                                      </p:to>
                                    </p:set>
                                  </p:childTnLst>
                                </p:cTn>
                              </p:par>
                            </p:childTnLst>
                          </p:cTn>
                        </p:par>
                      </p:childTnLst>
                    </p:cTn>
                  </p:par>
                  <p:par>
                    <p:cTn id="34" fill="hold" nodeType="clickPar">
                      <p:stCondLst>
                        <p:cond delay="indefinite"/>
                      </p:stCondLst>
                      <p:childTnLst>
                        <p:par>
                          <p:cTn id="35" fill="hold" nodeType="withGroup">
                            <p:stCondLst>
                              <p:cond delay="0"/>
                            </p:stCondLst>
                            <p:childTnLst>
                              <p:par>
                                <p:cTn id="36" presetID="22" presetClass="entr" presetSubtype="8" fill="hold" nodeType="clickEffect">
                                  <p:stCondLst>
                                    <p:cond delay="0"/>
                                  </p:stCondLst>
                                  <p:childTnLst>
                                    <p:set>
                                      <p:cBhvr>
                                        <p:cTn id="37" dur="1" fill="hold">
                                          <p:stCondLst>
                                            <p:cond delay="0"/>
                                          </p:stCondLst>
                                        </p:cTn>
                                        <p:tgtEl>
                                          <p:spTgt spid="664601"/>
                                        </p:tgtEl>
                                        <p:attrNameLst>
                                          <p:attrName>style.visibility</p:attrName>
                                        </p:attrNameLst>
                                      </p:cBhvr>
                                      <p:to>
                                        <p:strVal val="visible"/>
                                      </p:to>
                                    </p:set>
                                    <p:animEffect transition="in" filter="wipe(left)">
                                      <p:cBhvr>
                                        <p:cTn id="38" dur="500"/>
                                        <p:tgtEl>
                                          <p:spTgt spid="664601"/>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nodeType="clickEffect">
                                  <p:stCondLst>
                                    <p:cond delay="0"/>
                                  </p:stCondLst>
                                  <p:childTnLst>
                                    <p:set>
                                      <p:cBhvr>
                                        <p:cTn id="42" dur="1" fill="hold">
                                          <p:stCondLst>
                                            <p:cond delay="0"/>
                                          </p:stCondLst>
                                        </p:cTn>
                                        <p:tgtEl>
                                          <p:spTgt spid="664633"/>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nodeType="clickEffect">
                                  <p:stCondLst>
                                    <p:cond delay="0"/>
                                  </p:stCondLst>
                                  <p:childTnLst>
                                    <p:set>
                                      <p:cBhvr>
                                        <p:cTn id="46" dur="1" fill="hold">
                                          <p:stCondLst>
                                            <p:cond delay="0"/>
                                          </p:stCondLst>
                                        </p:cTn>
                                        <p:tgtEl>
                                          <p:spTgt spid="664596"/>
                                        </p:tgtEl>
                                        <p:attrNameLst>
                                          <p:attrName>style.visibility</p:attrName>
                                        </p:attrNameLst>
                                      </p:cBhvr>
                                      <p:to>
                                        <p:strVal val="visible"/>
                                      </p:to>
                                    </p:set>
                                    <p:animEffect transition="in" filter="wipe(left)">
                                      <p:cBhvr>
                                        <p:cTn id="47" dur="500"/>
                                        <p:tgtEl>
                                          <p:spTgt spid="664596"/>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 presetClass="entr" presetSubtype="0" fill="hold" nodeType="clickEffect">
                                  <p:stCondLst>
                                    <p:cond delay="0"/>
                                  </p:stCondLst>
                                  <p:childTnLst>
                                    <p:set>
                                      <p:cBhvr>
                                        <p:cTn id="51" dur="1" fill="hold">
                                          <p:stCondLst>
                                            <p:cond delay="0"/>
                                          </p:stCondLst>
                                        </p:cTn>
                                        <p:tgtEl>
                                          <p:spTgt spid="664634"/>
                                        </p:tgtEl>
                                        <p:attrNameLst>
                                          <p:attrName>style.visibility</p:attrName>
                                        </p:attrNameLst>
                                      </p:cBhvr>
                                      <p:to>
                                        <p:strVal val="visible"/>
                                      </p:to>
                                    </p:set>
                                  </p:childTnLst>
                                </p:cTn>
                              </p:par>
                            </p:childTnLst>
                          </p:cTn>
                        </p:par>
                      </p:childTnLst>
                    </p:cTn>
                  </p:par>
                  <p:par>
                    <p:cTn id="52" fill="hold" nodeType="clickPar">
                      <p:stCondLst>
                        <p:cond delay="indefinite"/>
                      </p:stCondLst>
                      <p:childTnLst>
                        <p:par>
                          <p:cTn id="53" fill="hold" nodeType="withGroup">
                            <p:stCondLst>
                              <p:cond delay="0"/>
                            </p:stCondLst>
                            <p:childTnLst>
                              <p:par>
                                <p:cTn id="54" presetID="22" presetClass="entr" presetSubtype="8" fill="hold" nodeType="clickEffect">
                                  <p:stCondLst>
                                    <p:cond delay="0"/>
                                  </p:stCondLst>
                                  <p:childTnLst>
                                    <p:set>
                                      <p:cBhvr>
                                        <p:cTn id="55" dur="1" fill="hold">
                                          <p:stCondLst>
                                            <p:cond delay="0"/>
                                          </p:stCondLst>
                                        </p:cTn>
                                        <p:tgtEl>
                                          <p:spTgt spid="664592"/>
                                        </p:tgtEl>
                                        <p:attrNameLst>
                                          <p:attrName>style.visibility</p:attrName>
                                        </p:attrNameLst>
                                      </p:cBhvr>
                                      <p:to>
                                        <p:strVal val="visible"/>
                                      </p:to>
                                    </p:set>
                                    <p:animEffect transition="in" filter="wipe(left)">
                                      <p:cBhvr>
                                        <p:cTn id="56" dur="500"/>
                                        <p:tgtEl>
                                          <p:spTgt spid="664592"/>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1" presetClass="entr" presetSubtype="0" fill="hold" nodeType="clickEffect">
                                  <p:stCondLst>
                                    <p:cond delay="0"/>
                                  </p:stCondLst>
                                  <p:childTnLst>
                                    <p:set>
                                      <p:cBhvr>
                                        <p:cTn id="60" dur="1" fill="hold">
                                          <p:stCondLst>
                                            <p:cond delay="0"/>
                                          </p:stCondLst>
                                        </p:cTn>
                                        <p:tgtEl>
                                          <p:spTgt spid="6646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4617" grpId="0"/>
      <p:bldP spid="664636"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62" name="Rectangle 2"/>
          <p:cNvSpPr>
            <a:spLocks noGrp="1" noChangeArrowheads="1"/>
          </p:cNvSpPr>
          <p:nvPr>
            <p:ph type="title"/>
          </p:nvPr>
        </p:nvSpPr>
        <p:spPr/>
        <p:txBody>
          <a:bodyPr/>
          <a:lstStyle/>
          <a:p>
            <a:r>
              <a:rPr lang="en-US"/>
              <a:t>Purpose of the Church</a:t>
            </a:r>
          </a:p>
        </p:txBody>
      </p:sp>
      <p:sp>
        <p:nvSpPr>
          <p:cNvPr id="450563" name="Rectangle 3"/>
          <p:cNvSpPr>
            <a:spLocks noGrp="1" noChangeArrowheads="1"/>
          </p:cNvSpPr>
          <p:nvPr>
            <p:ph type="body" idx="1"/>
          </p:nvPr>
        </p:nvSpPr>
        <p:spPr/>
        <p:txBody>
          <a:bodyPr/>
          <a:lstStyle/>
          <a:p>
            <a:pPr marL="0" indent="0">
              <a:buFontTx/>
              <a:buNone/>
            </a:pPr>
            <a:r>
              <a:rPr lang="en-US" b="1">
                <a:effectLst>
                  <a:outerShdw blurRad="38100" dist="38100" dir="2700000" algn="tl">
                    <a:srgbClr val="DDDDDD"/>
                  </a:outerShdw>
                </a:effectLst>
              </a:rPr>
              <a:t>Wayne Grudem</a:t>
            </a:r>
            <a:r>
              <a:rPr lang="ja-JP" altLang="en-US" b="1">
                <a:effectLst>
                  <a:outerShdw blurRad="38100" dist="38100" dir="2700000" algn="tl">
                    <a:srgbClr val="DDDDDD"/>
                  </a:outerShdw>
                </a:effectLst>
                <a:latin typeface="Arial"/>
              </a:rPr>
              <a:t>’</a:t>
            </a:r>
            <a:r>
              <a:rPr lang="en-US" b="1">
                <a:effectLst>
                  <a:outerShdw blurRad="38100" dist="38100" dir="2700000" algn="tl">
                    <a:srgbClr val="DDDDDD"/>
                  </a:outerShdw>
                </a:effectLst>
              </a:rPr>
              <a:t>s threefold purpose of the Church (</a:t>
            </a:r>
            <a:r>
              <a:rPr lang="en-US" b="1" i="1">
                <a:effectLst>
                  <a:outerShdw blurRad="38100" dist="38100" dir="2700000" algn="tl">
                    <a:srgbClr val="DDDDDD"/>
                  </a:outerShdw>
                </a:effectLst>
              </a:rPr>
              <a:t>ST</a:t>
            </a:r>
            <a:r>
              <a:rPr lang="en-US" b="1">
                <a:effectLst>
                  <a:outerShdw blurRad="38100" dist="38100" dir="2700000" algn="tl">
                    <a:srgbClr val="DDDDDD"/>
                  </a:outerShdw>
                </a:effectLst>
              </a:rPr>
              <a:t>, 867–868):</a:t>
            </a:r>
          </a:p>
          <a:p>
            <a:pPr marL="1219200" lvl="1" indent="-533400">
              <a:buFontTx/>
              <a:buAutoNum type="arabicPeriod"/>
            </a:pPr>
            <a:r>
              <a:rPr lang="en-US"/>
              <a:t>Ministry to God: Worship</a:t>
            </a:r>
          </a:p>
          <a:p>
            <a:pPr marL="1219200" lvl="1" indent="-533400">
              <a:buFontTx/>
              <a:buAutoNum type="arabicPeriod"/>
            </a:pPr>
            <a:r>
              <a:rPr lang="en-US"/>
              <a:t>Ministry to Believers: Nurture</a:t>
            </a:r>
          </a:p>
          <a:p>
            <a:pPr marL="1219200" lvl="1" indent="-533400">
              <a:buFontTx/>
              <a:buAutoNum type="arabicPeriod"/>
            </a:pPr>
            <a:r>
              <a:rPr lang="en-US"/>
              <a:t>Ministry to the World: Evangelism</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7970" name="Rectangle 2"/>
          <p:cNvSpPr>
            <a:spLocks noGrp="1" noChangeArrowheads="1"/>
          </p:cNvSpPr>
          <p:nvPr>
            <p:ph type="title"/>
          </p:nvPr>
        </p:nvSpPr>
        <p:spPr/>
        <p:txBody>
          <a:bodyPr/>
          <a:lstStyle/>
          <a:p>
            <a:r>
              <a:rPr lang="en-US"/>
              <a:t>Purpose of the Church</a:t>
            </a:r>
          </a:p>
        </p:txBody>
      </p:sp>
      <p:sp>
        <p:nvSpPr>
          <p:cNvPr id="467971" name="Rectangle 3"/>
          <p:cNvSpPr>
            <a:spLocks noGrp="1" noChangeArrowheads="1"/>
          </p:cNvSpPr>
          <p:nvPr>
            <p:ph type="body" idx="1"/>
          </p:nvPr>
        </p:nvSpPr>
        <p:spPr/>
        <p:txBody>
          <a:bodyPr/>
          <a:lstStyle/>
          <a:p>
            <a:pPr marL="0" indent="0">
              <a:buFontTx/>
              <a:buNone/>
            </a:pPr>
            <a:r>
              <a:rPr lang="en-US" b="1">
                <a:effectLst>
                  <a:outerShdw blurRad="38100" dist="38100" dir="2700000" algn="tl">
                    <a:srgbClr val="DDDDDD"/>
                  </a:outerShdw>
                </a:effectLst>
              </a:rPr>
              <a:t>What is the purpose of the Church?</a:t>
            </a:r>
          </a:p>
          <a:p>
            <a:pPr marL="0" indent="0">
              <a:buFontTx/>
              <a:buNone/>
            </a:pPr>
            <a:r>
              <a:rPr lang="en-US"/>
              <a:t>The purpose of the Church is to worship and enjoy God, representing Christ through evangelistic outreach, discipleship, social concern, fellowship, and holiness. When all of these are accomplished, God is most glorified, and we are most satisfied.</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Grp="1" noChangeArrowheads="1"/>
          </p:cNvSpPr>
          <p:nvPr>
            <p:ph type="ftr" sz="quarter" idx="3"/>
          </p:nvPr>
        </p:nvSpPr>
        <p:spPr/>
        <p:txBody>
          <a:bodyPr/>
          <a:lstStyle/>
          <a:p>
            <a:r>
              <a:rPr lang="en-US"/>
              <a:t>© Copyright 2004-2006, Reclaiming the Mind Ministries.</a:t>
            </a:r>
          </a:p>
        </p:txBody>
      </p:sp>
      <p:sp>
        <p:nvSpPr>
          <p:cNvPr id="560130" name="Rectangle 2"/>
          <p:cNvSpPr>
            <a:spLocks noGrp="1" noChangeArrowheads="1"/>
          </p:cNvSpPr>
          <p:nvPr>
            <p:ph type="ctrTitle"/>
          </p:nvPr>
        </p:nvSpPr>
        <p:spPr/>
        <p:txBody>
          <a:bodyPr/>
          <a:lstStyle/>
          <a:p>
            <a:r>
              <a:rPr lang="en-US"/>
              <a:t>Discussion Groups</a:t>
            </a:r>
          </a:p>
        </p:txBody>
      </p:sp>
      <p:sp>
        <p:nvSpPr>
          <p:cNvPr id="560131" name="Rectangle 3"/>
          <p:cNvSpPr>
            <a:spLocks noGrp="1" noChangeArrowheads="1"/>
          </p:cNvSpPr>
          <p:nvPr>
            <p:ph type="subTitle" idx="1"/>
          </p:nvPr>
        </p:nvSpPr>
        <p:spPr/>
        <p:txBody>
          <a:bodyPr/>
          <a:lstStyle/>
          <a:p>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9698" name="Rectangle 2"/>
          <p:cNvSpPr>
            <a:spLocks noChangeArrowheads="1"/>
          </p:cNvSpPr>
          <p:nvPr/>
        </p:nvSpPr>
        <p:spPr bwMode="auto">
          <a:xfrm>
            <a:off x="0" y="0"/>
            <a:ext cx="9144000" cy="68580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endParaRPr lang="en-US"/>
          </a:p>
        </p:txBody>
      </p:sp>
      <p:sp>
        <p:nvSpPr>
          <p:cNvPr id="669699" name="Text Box 3"/>
          <p:cNvSpPr txBox="1">
            <a:spLocks noChangeArrowheads="1"/>
          </p:cNvSpPr>
          <p:nvPr/>
        </p:nvSpPr>
        <p:spPr bwMode="auto">
          <a:xfrm>
            <a:off x="-92075" y="3394075"/>
            <a:ext cx="1158875" cy="4572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400" b="1">
                <a:solidFill>
                  <a:srgbClr val="800000"/>
                </a:solidFill>
                <a:effectLst>
                  <a:outerShdw blurRad="38100" dist="38100" dir="2700000" algn="tl">
                    <a:srgbClr val="DDDDDD"/>
                  </a:outerShdw>
                </a:effectLst>
                <a:latin typeface="Bradley Hand ITC" charset="0"/>
              </a:rPr>
              <a:t>100 AD</a:t>
            </a:r>
          </a:p>
        </p:txBody>
      </p:sp>
      <p:sp>
        <p:nvSpPr>
          <p:cNvPr id="669700" name="Text Box 4"/>
          <p:cNvSpPr txBox="1">
            <a:spLocks noChangeArrowheads="1"/>
          </p:cNvSpPr>
          <p:nvPr/>
        </p:nvSpPr>
        <p:spPr bwMode="auto">
          <a:xfrm>
            <a:off x="2787650" y="3429000"/>
            <a:ext cx="793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400" b="1">
                <a:solidFill>
                  <a:srgbClr val="800000"/>
                </a:solidFill>
                <a:effectLst>
                  <a:outerShdw blurRad="38100" dist="38100" dir="2700000" algn="tl">
                    <a:srgbClr val="DDDDDD"/>
                  </a:outerShdw>
                </a:effectLst>
                <a:latin typeface="Bradley Hand ITC" charset="0"/>
              </a:rPr>
              <a:t>1200</a:t>
            </a:r>
          </a:p>
        </p:txBody>
      </p:sp>
      <p:sp>
        <p:nvSpPr>
          <p:cNvPr id="669701" name="Text Box 5"/>
          <p:cNvSpPr txBox="1">
            <a:spLocks noChangeArrowheads="1"/>
          </p:cNvSpPr>
          <p:nvPr/>
        </p:nvSpPr>
        <p:spPr bwMode="auto">
          <a:xfrm>
            <a:off x="5257800" y="3429000"/>
            <a:ext cx="793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400" b="1">
                <a:solidFill>
                  <a:srgbClr val="800000"/>
                </a:solidFill>
                <a:effectLst>
                  <a:outerShdw blurRad="38100" dist="38100" dir="2700000" algn="tl">
                    <a:srgbClr val="DDDDDD"/>
                  </a:outerShdw>
                </a:effectLst>
                <a:latin typeface="Bradley Hand ITC" charset="0"/>
              </a:rPr>
              <a:t>1500</a:t>
            </a:r>
          </a:p>
        </p:txBody>
      </p:sp>
      <p:sp>
        <p:nvSpPr>
          <p:cNvPr id="669702" name="Text Box 6"/>
          <p:cNvSpPr txBox="1">
            <a:spLocks noChangeArrowheads="1"/>
          </p:cNvSpPr>
          <p:nvPr/>
        </p:nvSpPr>
        <p:spPr bwMode="auto">
          <a:xfrm>
            <a:off x="1600200" y="3429000"/>
            <a:ext cx="6413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400" b="1">
                <a:solidFill>
                  <a:srgbClr val="800000"/>
                </a:solidFill>
                <a:effectLst>
                  <a:outerShdw blurRad="38100" dist="38100" dir="2700000" algn="tl">
                    <a:srgbClr val="DDDDDD"/>
                  </a:outerShdw>
                </a:effectLst>
                <a:latin typeface="Bradley Hand ITC" charset="0"/>
              </a:rPr>
              <a:t>500</a:t>
            </a:r>
          </a:p>
        </p:txBody>
      </p:sp>
      <p:grpSp>
        <p:nvGrpSpPr>
          <p:cNvPr id="669703" name="Group 7"/>
          <p:cNvGrpSpPr>
            <a:grpSpLocks/>
          </p:cNvGrpSpPr>
          <p:nvPr/>
        </p:nvGrpSpPr>
        <p:grpSpPr bwMode="auto">
          <a:xfrm>
            <a:off x="0" y="2936875"/>
            <a:ext cx="9144000" cy="457200"/>
            <a:chOff x="0" y="1850"/>
            <a:chExt cx="5760" cy="288"/>
          </a:xfrm>
        </p:grpSpPr>
        <p:sp>
          <p:nvSpPr>
            <p:cNvPr id="669704" name="Line 8"/>
            <p:cNvSpPr>
              <a:spLocks noChangeShapeType="1"/>
            </p:cNvSpPr>
            <p:nvPr/>
          </p:nvSpPr>
          <p:spPr bwMode="auto">
            <a:xfrm>
              <a:off x="0" y="2112"/>
              <a:ext cx="5760"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69705" name="Text Box 9"/>
            <p:cNvSpPr txBox="1">
              <a:spLocks noChangeArrowheads="1"/>
            </p:cNvSpPr>
            <p:nvPr/>
          </p:nvSpPr>
          <p:spPr bwMode="auto">
            <a:xfrm>
              <a:off x="278" y="1850"/>
              <a:ext cx="66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400">
                  <a:solidFill>
                    <a:srgbClr val="800000"/>
                  </a:solidFill>
                  <a:effectLst>
                    <a:outerShdw blurRad="38100" dist="38100" dir="2700000" algn="tl">
                      <a:srgbClr val="DDDDDD"/>
                    </a:outerShdw>
                  </a:effectLst>
                  <a:latin typeface="Bradley Hand ITC" charset="0"/>
                </a:rPr>
                <a:t>Gospel</a:t>
              </a:r>
            </a:p>
          </p:txBody>
        </p:sp>
      </p:grpSp>
      <p:sp>
        <p:nvSpPr>
          <p:cNvPr id="669706" name="Line 10"/>
          <p:cNvSpPr>
            <a:spLocks noChangeShapeType="1"/>
          </p:cNvSpPr>
          <p:nvPr/>
        </p:nvSpPr>
        <p:spPr bwMode="auto">
          <a:xfrm>
            <a:off x="0" y="1600200"/>
            <a:ext cx="91440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69707" name="Line 11"/>
          <p:cNvSpPr>
            <a:spLocks noChangeShapeType="1"/>
          </p:cNvSpPr>
          <p:nvPr/>
        </p:nvSpPr>
        <p:spPr bwMode="auto">
          <a:xfrm>
            <a:off x="0" y="2362200"/>
            <a:ext cx="91440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69708" name="Text Box 12"/>
          <p:cNvSpPr txBox="1">
            <a:spLocks noChangeArrowheads="1"/>
          </p:cNvSpPr>
          <p:nvPr/>
        </p:nvSpPr>
        <p:spPr bwMode="auto">
          <a:xfrm>
            <a:off x="-28575" y="1790700"/>
            <a:ext cx="23145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400">
                <a:solidFill>
                  <a:srgbClr val="800000"/>
                </a:solidFill>
                <a:effectLst>
                  <a:outerShdw blurRad="38100" dist="38100" dir="2700000" algn="tl">
                    <a:srgbClr val="DDDDDD"/>
                  </a:outerShdw>
                </a:effectLst>
                <a:latin typeface="Steamer" charset="0"/>
              </a:rPr>
              <a:t>Formulation</a:t>
            </a:r>
          </a:p>
        </p:txBody>
      </p:sp>
      <p:sp>
        <p:nvSpPr>
          <p:cNvPr id="669709" name="Text Box 13"/>
          <p:cNvSpPr txBox="1">
            <a:spLocks noChangeArrowheads="1"/>
          </p:cNvSpPr>
          <p:nvPr/>
        </p:nvSpPr>
        <p:spPr bwMode="auto">
          <a:xfrm>
            <a:off x="838200" y="258763"/>
            <a:ext cx="76962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53882" dir="2700000" algn="ctr" rotWithShape="0">
                    <a:schemeClr val="bg1">
                      <a:alpha val="74998"/>
                    </a:schemeClr>
                  </a:outerShdw>
                </a:effectLst>
              </a14:hiddenEffects>
            </a:ext>
          </a:extLst>
        </p:spPr>
        <p:txBody>
          <a:bodyPr>
            <a:spAutoFit/>
          </a:bodyPr>
          <a:lstStyle/>
          <a:p>
            <a:r>
              <a:rPr lang="en-US" sz="3200">
                <a:solidFill>
                  <a:srgbClr val="800000"/>
                </a:solidFill>
                <a:effectLst>
                  <a:outerShdw blurRad="38100" dist="38100" dir="2700000" algn="tl">
                    <a:srgbClr val="DDDDDD"/>
                  </a:outerShdw>
                </a:effectLst>
                <a:latin typeface="Calligrapher" charset="0"/>
              </a:rPr>
              <a:t>Protestant View of Ecclesiastical History</a:t>
            </a:r>
          </a:p>
        </p:txBody>
      </p:sp>
      <p:grpSp>
        <p:nvGrpSpPr>
          <p:cNvPr id="669710" name="Group 14"/>
          <p:cNvGrpSpPr>
            <a:grpSpLocks/>
          </p:cNvGrpSpPr>
          <p:nvPr/>
        </p:nvGrpSpPr>
        <p:grpSpPr bwMode="auto">
          <a:xfrm>
            <a:off x="3429000" y="1878013"/>
            <a:ext cx="5257800" cy="3379787"/>
            <a:chOff x="1920" y="1183"/>
            <a:chExt cx="3792" cy="2129"/>
          </a:xfrm>
        </p:grpSpPr>
        <p:sp>
          <p:nvSpPr>
            <p:cNvPr id="669711" name="Rectangle 15"/>
            <p:cNvSpPr>
              <a:spLocks noChangeArrowheads="1"/>
            </p:cNvSpPr>
            <p:nvPr/>
          </p:nvSpPr>
          <p:spPr bwMode="auto">
            <a:xfrm>
              <a:off x="4320" y="2976"/>
              <a:ext cx="1392" cy="336"/>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en-US" sz="2000" b="1">
                  <a:solidFill>
                    <a:schemeClr val="bg1"/>
                  </a:solidFill>
                  <a:effectLst>
                    <a:outerShdw blurRad="38100" dist="38100" dir="2700000" algn="tl">
                      <a:srgbClr val="000000"/>
                    </a:outerShdw>
                  </a:effectLst>
                  <a:latin typeface="Bradley Hand ITC" charset="0"/>
                </a:rPr>
                <a:t>Roman Catholic</a:t>
              </a:r>
            </a:p>
          </p:txBody>
        </p:sp>
        <p:sp>
          <p:nvSpPr>
            <p:cNvPr id="669712" name="Text Box 16"/>
            <p:cNvSpPr txBox="1">
              <a:spLocks noChangeArrowheads="1"/>
            </p:cNvSpPr>
            <p:nvPr/>
          </p:nvSpPr>
          <p:spPr bwMode="auto">
            <a:xfrm>
              <a:off x="2538" y="1183"/>
              <a:ext cx="129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400">
                  <a:solidFill>
                    <a:srgbClr val="800000"/>
                  </a:solidFill>
                  <a:effectLst>
                    <a:outerShdw blurRad="38100" dist="38100" dir="2700000" algn="tl">
                      <a:srgbClr val="DDDDDD"/>
                    </a:outerShdw>
                  </a:effectLst>
                  <a:latin typeface="Perpetua" charset="0"/>
                </a:rPr>
                <a:t>Loss of Gospel</a:t>
              </a:r>
            </a:p>
          </p:txBody>
        </p:sp>
        <p:sp>
          <p:nvSpPr>
            <p:cNvPr id="669713" name="Freeform 17"/>
            <p:cNvSpPr>
              <a:spLocks/>
            </p:cNvSpPr>
            <p:nvPr/>
          </p:nvSpPr>
          <p:spPr bwMode="auto">
            <a:xfrm>
              <a:off x="1920" y="1544"/>
              <a:ext cx="2352" cy="1624"/>
            </a:xfrm>
            <a:custGeom>
              <a:avLst/>
              <a:gdLst>
                <a:gd name="T0" fmla="*/ 0 w 2352"/>
                <a:gd name="T1" fmla="*/ 568 h 1624"/>
                <a:gd name="T2" fmla="*/ 336 w 2352"/>
                <a:gd name="T3" fmla="*/ 1192 h 1624"/>
                <a:gd name="T4" fmla="*/ 672 w 2352"/>
                <a:gd name="T5" fmla="*/ 88 h 1624"/>
                <a:gd name="T6" fmla="*/ 1056 w 2352"/>
                <a:gd name="T7" fmla="*/ 1096 h 1624"/>
                <a:gd name="T8" fmla="*/ 1584 w 2352"/>
                <a:gd name="T9" fmla="*/ 88 h 1624"/>
                <a:gd name="T10" fmla="*/ 2352 w 2352"/>
                <a:gd name="T11" fmla="*/ 1624 h 1624"/>
              </a:gdLst>
              <a:ahLst/>
              <a:cxnLst>
                <a:cxn ang="0">
                  <a:pos x="T0" y="T1"/>
                </a:cxn>
                <a:cxn ang="0">
                  <a:pos x="T2" y="T3"/>
                </a:cxn>
                <a:cxn ang="0">
                  <a:pos x="T4" y="T5"/>
                </a:cxn>
                <a:cxn ang="0">
                  <a:pos x="T6" y="T7"/>
                </a:cxn>
                <a:cxn ang="0">
                  <a:pos x="T8" y="T9"/>
                </a:cxn>
                <a:cxn ang="0">
                  <a:pos x="T10" y="T11"/>
                </a:cxn>
              </a:cxnLst>
              <a:rect l="0" t="0" r="r" b="b"/>
              <a:pathLst>
                <a:path w="2352" h="1624">
                  <a:moveTo>
                    <a:pt x="0" y="568"/>
                  </a:moveTo>
                  <a:cubicBezTo>
                    <a:pt x="112" y="920"/>
                    <a:pt x="224" y="1272"/>
                    <a:pt x="336" y="1192"/>
                  </a:cubicBezTo>
                  <a:cubicBezTo>
                    <a:pt x="448" y="1112"/>
                    <a:pt x="552" y="104"/>
                    <a:pt x="672" y="88"/>
                  </a:cubicBezTo>
                  <a:cubicBezTo>
                    <a:pt x="792" y="72"/>
                    <a:pt x="904" y="1096"/>
                    <a:pt x="1056" y="1096"/>
                  </a:cubicBezTo>
                  <a:cubicBezTo>
                    <a:pt x="1208" y="1096"/>
                    <a:pt x="1368" y="0"/>
                    <a:pt x="1584" y="88"/>
                  </a:cubicBezTo>
                  <a:cubicBezTo>
                    <a:pt x="1800" y="176"/>
                    <a:pt x="2224" y="1368"/>
                    <a:pt x="2352" y="1624"/>
                  </a:cubicBezTo>
                </a:path>
              </a:pathLst>
            </a:custGeom>
            <a:noFill/>
            <a:ln w="3810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107763" dir="13500000" algn="ctr" rotWithShape="0">
                      <a:schemeClr val="bg2"/>
                    </a:outerShdw>
                  </a:effectLst>
                </a14:hiddenEffects>
              </a:ext>
            </a:extLst>
          </p:spPr>
          <p:txBody>
            <a:bodyPr anchor="ctr">
              <a:spAutoFit/>
            </a:bodyPr>
            <a:lstStyle/>
            <a:p>
              <a:endParaRPr lang="en-US"/>
            </a:p>
          </p:txBody>
        </p:sp>
      </p:grpSp>
      <p:grpSp>
        <p:nvGrpSpPr>
          <p:cNvPr id="669714" name="Group 18"/>
          <p:cNvGrpSpPr>
            <a:grpSpLocks/>
          </p:cNvGrpSpPr>
          <p:nvPr/>
        </p:nvGrpSpPr>
        <p:grpSpPr bwMode="auto">
          <a:xfrm>
            <a:off x="1905000" y="1828800"/>
            <a:ext cx="3429000" cy="3429000"/>
            <a:chOff x="1200" y="1152"/>
            <a:chExt cx="2160" cy="2160"/>
          </a:xfrm>
        </p:grpSpPr>
        <p:sp>
          <p:nvSpPr>
            <p:cNvPr id="669715" name="Text Box 19"/>
            <p:cNvSpPr txBox="1">
              <a:spLocks noChangeArrowheads="1"/>
            </p:cNvSpPr>
            <p:nvPr/>
          </p:nvSpPr>
          <p:spPr bwMode="auto">
            <a:xfrm>
              <a:off x="1434" y="1152"/>
              <a:ext cx="101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400">
                  <a:solidFill>
                    <a:srgbClr val="800000"/>
                  </a:solidFill>
                  <a:effectLst>
                    <a:outerShdw blurRad="38100" dist="38100" dir="2700000" algn="tl">
                      <a:srgbClr val="DDDDDD"/>
                    </a:outerShdw>
                  </a:effectLst>
                </a:rPr>
                <a:t>Corruption</a:t>
              </a:r>
            </a:p>
          </p:txBody>
        </p:sp>
        <p:grpSp>
          <p:nvGrpSpPr>
            <p:cNvPr id="669716" name="Group 20"/>
            <p:cNvGrpSpPr>
              <a:grpSpLocks/>
            </p:cNvGrpSpPr>
            <p:nvPr/>
          </p:nvGrpSpPr>
          <p:grpSpPr bwMode="auto">
            <a:xfrm>
              <a:off x="1200" y="1920"/>
              <a:ext cx="2160" cy="1392"/>
              <a:chOff x="1200" y="1920"/>
              <a:chExt cx="2160" cy="1392"/>
            </a:xfrm>
          </p:grpSpPr>
          <p:sp>
            <p:nvSpPr>
              <p:cNvPr id="669717" name="Rectangle 21"/>
              <p:cNvSpPr>
                <a:spLocks noChangeArrowheads="1"/>
              </p:cNvSpPr>
              <p:nvPr/>
            </p:nvSpPr>
            <p:spPr bwMode="auto">
              <a:xfrm>
                <a:off x="1968" y="2976"/>
                <a:ext cx="1392" cy="336"/>
              </a:xfrm>
              <a:prstGeom prst="rect">
                <a:avLst/>
              </a:prstGeom>
              <a:solidFill>
                <a:srgbClr val="800000"/>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en-US" sz="2000" b="1">
                    <a:solidFill>
                      <a:schemeClr val="bg1"/>
                    </a:solidFill>
                    <a:effectLst>
                      <a:outerShdw blurRad="38100" dist="38100" dir="2700000" algn="tl">
                        <a:srgbClr val="000000"/>
                      </a:outerShdw>
                    </a:effectLst>
                    <a:latin typeface="Bradley Hand ITC" charset="0"/>
                  </a:rPr>
                  <a:t>Greek Orthodox</a:t>
                </a:r>
              </a:p>
            </p:txBody>
          </p:sp>
          <p:sp>
            <p:nvSpPr>
              <p:cNvPr id="669718" name="Freeform 22"/>
              <p:cNvSpPr>
                <a:spLocks/>
              </p:cNvSpPr>
              <p:nvPr/>
            </p:nvSpPr>
            <p:spPr bwMode="auto">
              <a:xfrm>
                <a:off x="1200" y="1920"/>
                <a:ext cx="720" cy="1152"/>
              </a:xfrm>
              <a:custGeom>
                <a:avLst/>
                <a:gdLst>
                  <a:gd name="T0" fmla="*/ 0 w 720"/>
                  <a:gd name="T1" fmla="*/ 192 h 1152"/>
                  <a:gd name="T2" fmla="*/ 288 w 720"/>
                  <a:gd name="T3" fmla="*/ 0 h 1152"/>
                  <a:gd name="T4" fmla="*/ 528 w 720"/>
                  <a:gd name="T5" fmla="*/ 192 h 1152"/>
                  <a:gd name="T6" fmla="*/ 720 w 720"/>
                  <a:gd name="T7" fmla="*/ 1152 h 1152"/>
                </a:gdLst>
                <a:ahLst/>
                <a:cxnLst>
                  <a:cxn ang="0">
                    <a:pos x="T0" y="T1"/>
                  </a:cxn>
                  <a:cxn ang="0">
                    <a:pos x="T2" y="T3"/>
                  </a:cxn>
                  <a:cxn ang="0">
                    <a:pos x="T4" y="T5"/>
                  </a:cxn>
                  <a:cxn ang="0">
                    <a:pos x="T6" y="T7"/>
                  </a:cxn>
                </a:cxnLst>
                <a:rect l="0" t="0" r="r" b="b"/>
                <a:pathLst>
                  <a:path w="720" h="1152">
                    <a:moveTo>
                      <a:pt x="0" y="192"/>
                    </a:moveTo>
                    <a:cubicBezTo>
                      <a:pt x="100" y="96"/>
                      <a:pt x="200" y="0"/>
                      <a:pt x="288" y="0"/>
                    </a:cubicBezTo>
                    <a:cubicBezTo>
                      <a:pt x="376" y="0"/>
                      <a:pt x="456" y="0"/>
                      <a:pt x="528" y="192"/>
                    </a:cubicBezTo>
                    <a:cubicBezTo>
                      <a:pt x="600" y="384"/>
                      <a:pt x="688" y="992"/>
                      <a:pt x="720" y="1152"/>
                    </a:cubicBezTo>
                  </a:path>
                </a:pathLst>
              </a:custGeom>
              <a:noFill/>
              <a:ln w="3810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107763" dir="13500000" algn="ctr" rotWithShape="0">
                        <a:schemeClr val="bg2"/>
                      </a:outerShdw>
                    </a:effectLst>
                  </a14:hiddenEffects>
                </a:ext>
              </a:extLst>
            </p:spPr>
            <p:txBody>
              <a:bodyPr anchor="ctr">
                <a:spAutoFit/>
              </a:bodyPr>
              <a:lstStyle/>
              <a:p>
                <a:endParaRPr lang="en-US"/>
              </a:p>
            </p:txBody>
          </p:sp>
        </p:grpSp>
        <p:sp>
          <p:nvSpPr>
            <p:cNvPr id="669719" name="Text Box 23"/>
            <p:cNvSpPr txBox="1">
              <a:spLocks noChangeArrowheads="1"/>
            </p:cNvSpPr>
            <p:nvPr/>
          </p:nvSpPr>
          <p:spPr bwMode="auto">
            <a:xfrm>
              <a:off x="1680" y="1949"/>
              <a:ext cx="340"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400" b="1">
                  <a:solidFill>
                    <a:srgbClr val="800000"/>
                  </a:solidFill>
                  <a:effectLst>
                    <a:outerShdw blurRad="38100" dist="38100" dir="2700000" algn="tl">
                      <a:srgbClr val="DDDDDD"/>
                    </a:outerShdw>
                  </a:effectLst>
                  <a:latin typeface="Bradley Hand ITC" charset="0"/>
                </a:rPr>
                <a:t>1054</a:t>
              </a:r>
            </a:p>
          </p:txBody>
        </p:sp>
      </p:grpSp>
      <p:grpSp>
        <p:nvGrpSpPr>
          <p:cNvPr id="669720" name="Group 24"/>
          <p:cNvGrpSpPr>
            <a:grpSpLocks/>
          </p:cNvGrpSpPr>
          <p:nvPr/>
        </p:nvGrpSpPr>
        <p:grpSpPr bwMode="auto">
          <a:xfrm>
            <a:off x="6003925" y="1860550"/>
            <a:ext cx="3140075" cy="1533525"/>
            <a:chOff x="3782" y="1172"/>
            <a:chExt cx="1978" cy="966"/>
          </a:xfrm>
        </p:grpSpPr>
        <p:grpSp>
          <p:nvGrpSpPr>
            <p:cNvPr id="669721" name="Group 25"/>
            <p:cNvGrpSpPr>
              <a:grpSpLocks/>
            </p:cNvGrpSpPr>
            <p:nvPr/>
          </p:nvGrpSpPr>
          <p:grpSpPr bwMode="auto">
            <a:xfrm>
              <a:off x="3782" y="1172"/>
              <a:ext cx="1978" cy="966"/>
              <a:chOff x="3782" y="1172"/>
              <a:chExt cx="1978" cy="966"/>
            </a:xfrm>
          </p:grpSpPr>
          <p:sp>
            <p:nvSpPr>
              <p:cNvPr id="669722" name="Text Box 26"/>
              <p:cNvSpPr txBox="1">
                <a:spLocks noChangeArrowheads="1"/>
              </p:cNvSpPr>
              <p:nvPr/>
            </p:nvSpPr>
            <p:spPr bwMode="auto">
              <a:xfrm>
                <a:off x="4218" y="1172"/>
                <a:ext cx="104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400" b="1">
                    <a:solidFill>
                      <a:srgbClr val="800000"/>
                    </a:solidFill>
                    <a:effectLst>
                      <a:outerShdw blurRad="38100" dist="38100" dir="2700000" algn="tl">
                        <a:srgbClr val="DDDDDD"/>
                      </a:outerShdw>
                    </a:effectLst>
                    <a:latin typeface="Bradley Hand ITC" charset="0"/>
                  </a:rPr>
                  <a:t>Restoration</a:t>
                </a:r>
              </a:p>
            </p:txBody>
          </p:sp>
          <p:grpSp>
            <p:nvGrpSpPr>
              <p:cNvPr id="669723" name="Group 27"/>
              <p:cNvGrpSpPr>
                <a:grpSpLocks/>
              </p:cNvGrpSpPr>
              <p:nvPr/>
            </p:nvGrpSpPr>
            <p:grpSpPr bwMode="auto">
              <a:xfrm>
                <a:off x="3782" y="1850"/>
                <a:ext cx="1978" cy="288"/>
                <a:chOff x="3782" y="1850"/>
                <a:chExt cx="1978" cy="288"/>
              </a:xfrm>
            </p:grpSpPr>
            <p:sp>
              <p:nvSpPr>
                <p:cNvPr id="669724" name="Text Box 28"/>
                <p:cNvSpPr txBox="1">
                  <a:spLocks noChangeArrowheads="1"/>
                </p:cNvSpPr>
                <p:nvPr/>
              </p:nvSpPr>
              <p:spPr bwMode="auto">
                <a:xfrm>
                  <a:off x="3782" y="1850"/>
                  <a:ext cx="1647" cy="288"/>
                </a:xfrm>
                <a:prstGeom prst="rect">
                  <a:avLst/>
                </a:prstGeom>
                <a:noFill/>
                <a:ln>
                  <a:noFill/>
                </a:ln>
                <a:effectLst/>
                <a:extLst>
                  <a:ext uri="{909E8E84-426E-40dd-AFC4-6F175D3DCCD1}">
                    <a14:hiddenFill xmlns:a14="http://schemas.microsoft.com/office/drawing/2010/main">
                      <a:solidFill>
                        <a:srgbClr val="800000"/>
                      </a:solidFill>
                    </a14:hiddenFill>
                  </a:ext>
                  <a:ext uri="{91240B29-F687-4f45-9708-019B960494DF}">
                    <a14:hiddenLine xmlns:a14="http://schemas.microsoft.com/office/drawing/2010/main" w="9525">
                      <a:pattFill prst="plaid">
                        <a:fgClr>
                          <a:srgbClr val="A50021"/>
                        </a:fgClr>
                        <a:bgClr>
                          <a:srgbClr val="FFFFFF"/>
                        </a:bgClr>
                      </a:patt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400" b="1">
                      <a:solidFill>
                        <a:srgbClr val="800000"/>
                      </a:solidFill>
                      <a:effectLst>
                        <a:outerShdw blurRad="38100" dist="38100" dir="2700000" algn="tl">
                          <a:srgbClr val="DDDDDD"/>
                        </a:outerShdw>
                      </a:effectLst>
                      <a:latin typeface="Bradley Hand ITC" charset="0"/>
                    </a:rPr>
                    <a:t>Protestant Church</a:t>
                  </a:r>
                </a:p>
              </p:txBody>
            </p:sp>
            <p:sp>
              <p:nvSpPr>
                <p:cNvPr id="669725" name="Line 29"/>
                <p:cNvSpPr>
                  <a:spLocks noChangeShapeType="1"/>
                </p:cNvSpPr>
                <p:nvPr/>
              </p:nvSpPr>
              <p:spPr bwMode="auto">
                <a:xfrm>
                  <a:off x="5376" y="1968"/>
                  <a:ext cx="384" cy="0"/>
                </a:xfrm>
                <a:prstGeom prst="line">
                  <a:avLst/>
                </a:prstGeom>
                <a:noFill/>
                <a:ln w="5715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grpSp>
        </p:grpSp>
        <p:sp>
          <p:nvSpPr>
            <p:cNvPr id="669726" name="Line 30"/>
            <p:cNvSpPr>
              <a:spLocks noChangeShapeType="1"/>
            </p:cNvSpPr>
            <p:nvPr/>
          </p:nvSpPr>
          <p:spPr bwMode="auto">
            <a:xfrm>
              <a:off x="5424" y="2016"/>
              <a:ext cx="192" cy="0"/>
            </a:xfrm>
            <a:prstGeom prst="line">
              <a:avLst/>
            </a:prstGeom>
            <a:noFill/>
            <a:ln w="57150">
              <a:solidFill>
                <a:srgbClr val="8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107763" dir="13500000" algn="ctr" rotWithShape="0">
                      <a:schemeClr val="bg2">
                        <a:alpha val="74998"/>
                      </a:schemeClr>
                    </a:outerShdw>
                  </a:effectLst>
                </a14:hiddenEffects>
              </a:ext>
            </a:extLst>
          </p:spPr>
          <p:txBody>
            <a:bodyPr>
              <a:spAutoFit/>
            </a:bodyPr>
            <a:lstStyle/>
            <a:p>
              <a:endParaRPr lang="en-US"/>
            </a:p>
          </p:txBody>
        </p:sp>
      </p:gr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69708"/>
                                        </p:tgtEl>
                                        <p:attrNameLst>
                                          <p:attrName>style.visibility</p:attrName>
                                        </p:attrNameLst>
                                      </p:cBhvr>
                                      <p:to>
                                        <p:strVal val="visible"/>
                                      </p:to>
                                    </p:set>
                                    <p:animEffect transition="in" filter="blinds(horizontal)">
                                      <p:cBhvr>
                                        <p:cTn id="7" dur="500"/>
                                        <p:tgtEl>
                                          <p:spTgt spid="66970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669714"/>
                                        </p:tgtEl>
                                        <p:attrNameLst>
                                          <p:attrName>style.visibility</p:attrName>
                                        </p:attrNameLst>
                                      </p:cBhvr>
                                      <p:to>
                                        <p:strVal val="visible"/>
                                      </p:to>
                                    </p:set>
                                    <p:animEffect transition="in" filter="wipe(left)">
                                      <p:cBhvr>
                                        <p:cTn id="12" dur="3000"/>
                                        <p:tgtEl>
                                          <p:spTgt spid="66971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669710"/>
                                        </p:tgtEl>
                                        <p:attrNameLst>
                                          <p:attrName>style.visibility</p:attrName>
                                        </p:attrNameLst>
                                      </p:cBhvr>
                                      <p:to>
                                        <p:strVal val="visible"/>
                                      </p:to>
                                    </p:set>
                                    <p:animEffect transition="in" filter="wipe(left)">
                                      <p:cBhvr>
                                        <p:cTn id="17" dur="5000"/>
                                        <p:tgtEl>
                                          <p:spTgt spid="66971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669720"/>
                                        </p:tgtEl>
                                        <p:attrNameLst>
                                          <p:attrName>style.visibility</p:attrName>
                                        </p:attrNameLst>
                                      </p:cBhvr>
                                      <p:to>
                                        <p:strVal val="visible"/>
                                      </p:to>
                                    </p:set>
                                    <p:animEffect transition="in" filter="wipe(left)">
                                      <p:cBhvr>
                                        <p:cTn id="22" dur="500"/>
                                        <p:tgtEl>
                                          <p:spTgt spid="6697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9708"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1746" name="Rectangle 2"/>
          <p:cNvSpPr>
            <a:spLocks noChangeArrowheads="1"/>
          </p:cNvSpPr>
          <p:nvPr/>
        </p:nvSpPr>
        <p:spPr bwMode="auto">
          <a:xfrm>
            <a:off x="0" y="0"/>
            <a:ext cx="9144000" cy="68580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endParaRPr lang="en-US"/>
          </a:p>
        </p:txBody>
      </p:sp>
      <p:sp>
        <p:nvSpPr>
          <p:cNvPr id="671747" name="Text Box 3"/>
          <p:cNvSpPr txBox="1">
            <a:spLocks noChangeArrowheads="1"/>
          </p:cNvSpPr>
          <p:nvPr/>
        </p:nvSpPr>
        <p:spPr bwMode="auto">
          <a:xfrm>
            <a:off x="-92075" y="3394075"/>
            <a:ext cx="1158875" cy="4572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400" b="1">
                <a:solidFill>
                  <a:srgbClr val="800000"/>
                </a:solidFill>
                <a:effectLst>
                  <a:outerShdw blurRad="38100" dist="38100" dir="2700000" algn="tl">
                    <a:srgbClr val="DDDDDD"/>
                  </a:outerShdw>
                </a:effectLst>
                <a:latin typeface="Bradley Hand ITC" charset="0"/>
              </a:rPr>
              <a:t>100 AD</a:t>
            </a:r>
          </a:p>
        </p:txBody>
      </p:sp>
      <p:sp>
        <p:nvSpPr>
          <p:cNvPr id="671748" name="Text Box 4"/>
          <p:cNvSpPr txBox="1">
            <a:spLocks noChangeArrowheads="1"/>
          </p:cNvSpPr>
          <p:nvPr/>
        </p:nvSpPr>
        <p:spPr bwMode="auto">
          <a:xfrm>
            <a:off x="2743200" y="3394075"/>
            <a:ext cx="793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400" b="1">
                <a:solidFill>
                  <a:srgbClr val="800000"/>
                </a:solidFill>
                <a:effectLst>
                  <a:outerShdw blurRad="38100" dist="38100" dir="2700000" algn="tl">
                    <a:srgbClr val="DDDDDD"/>
                  </a:outerShdw>
                </a:effectLst>
                <a:latin typeface="Bradley Hand ITC" charset="0"/>
              </a:rPr>
              <a:t>1200</a:t>
            </a:r>
          </a:p>
        </p:txBody>
      </p:sp>
      <p:sp>
        <p:nvSpPr>
          <p:cNvPr id="671749" name="Text Box 5"/>
          <p:cNvSpPr txBox="1">
            <a:spLocks noChangeArrowheads="1"/>
          </p:cNvSpPr>
          <p:nvPr/>
        </p:nvSpPr>
        <p:spPr bwMode="auto">
          <a:xfrm>
            <a:off x="5257800" y="3429000"/>
            <a:ext cx="793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400" b="1">
                <a:solidFill>
                  <a:srgbClr val="800000"/>
                </a:solidFill>
                <a:effectLst>
                  <a:outerShdw blurRad="38100" dist="38100" dir="2700000" algn="tl">
                    <a:srgbClr val="DDDDDD"/>
                  </a:outerShdw>
                </a:effectLst>
                <a:latin typeface="Bradley Hand ITC" charset="0"/>
              </a:rPr>
              <a:t>1500</a:t>
            </a:r>
          </a:p>
        </p:txBody>
      </p:sp>
      <p:sp>
        <p:nvSpPr>
          <p:cNvPr id="671750" name="Text Box 6"/>
          <p:cNvSpPr txBox="1">
            <a:spLocks noChangeArrowheads="1"/>
          </p:cNvSpPr>
          <p:nvPr/>
        </p:nvSpPr>
        <p:spPr bwMode="auto">
          <a:xfrm>
            <a:off x="1600200" y="3429000"/>
            <a:ext cx="6413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400" b="1">
                <a:solidFill>
                  <a:srgbClr val="800000"/>
                </a:solidFill>
                <a:effectLst>
                  <a:outerShdw blurRad="38100" dist="38100" dir="2700000" algn="tl">
                    <a:srgbClr val="DDDDDD"/>
                  </a:outerShdw>
                </a:effectLst>
                <a:latin typeface="Bradley Hand ITC" charset="0"/>
              </a:rPr>
              <a:t>500</a:t>
            </a:r>
          </a:p>
        </p:txBody>
      </p:sp>
      <p:grpSp>
        <p:nvGrpSpPr>
          <p:cNvPr id="671751" name="Group 7"/>
          <p:cNvGrpSpPr>
            <a:grpSpLocks/>
          </p:cNvGrpSpPr>
          <p:nvPr/>
        </p:nvGrpSpPr>
        <p:grpSpPr bwMode="auto">
          <a:xfrm>
            <a:off x="0" y="2936875"/>
            <a:ext cx="9144000" cy="457200"/>
            <a:chOff x="0" y="1850"/>
            <a:chExt cx="5760" cy="288"/>
          </a:xfrm>
        </p:grpSpPr>
        <p:sp>
          <p:nvSpPr>
            <p:cNvPr id="671752" name="Line 8"/>
            <p:cNvSpPr>
              <a:spLocks noChangeShapeType="1"/>
            </p:cNvSpPr>
            <p:nvPr/>
          </p:nvSpPr>
          <p:spPr bwMode="auto">
            <a:xfrm>
              <a:off x="0" y="2112"/>
              <a:ext cx="5760"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71753" name="Text Box 9"/>
            <p:cNvSpPr txBox="1">
              <a:spLocks noChangeArrowheads="1"/>
            </p:cNvSpPr>
            <p:nvPr/>
          </p:nvSpPr>
          <p:spPr bwMode="auto">
            <a:xfrm>
              <a:off x="278" y="1850"/>
              <a:ext cx="68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400">
                  <a:solidFill>
                    <a:srgbClr val="800000"/>
                  </a:solidFill>
                  <a:effectLst>
                    <a:outerShdw blurRad="38100" dist="38100" dir="2700000" algn="tl">
                      <a:srgbClr val="DDDDDD"/>
                    </a:outerShdw>
                  </a:effectLst>
                  <a:latin typeface="Bradley Hand ITC" charset="0"/>
                </a:rPr>
                <a:t>Church</a:t>
              </a:r>
            </a:p>
          </p:txBody>
        </p:sp>
      </p:grpSp>
      <p:sp>
        <p:nvSpPr>
          <p:cNvPr id="671754" name="Line 10"/>
          <p:cNvSpPr>
            <a:spLocks noChangeShapeType="1"/>
          </p:cNvSpPr>
          <p:nvPr/>
        </p:nvSpPr>
        <p:spPr bwMode="auto">
          <a:xfrm>
            <a:off x="0" y="1600200"/>
            <a:ext cx="91440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71755" name="Line 11"/>
          <p:cNvSpPr>
            <a:spLocks noChangeShapeType="1"/>
          </p:cNvSpPr>
          <p:nvPr/>
        </p:nvSpPr>
        <p:spPr bwMode="auto">
          <a:xfrm>
            <a:off x="0" y="2362200"/>
            <a:ext cx="91440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71756" name="Text Box 12"/>
          <p:cNvSpPr txBox="1">
            <a:spLocks noChangeArrowheads="1"/>
          </p:cNvSpPr>
          <p:nvPr/>
        </p:nvSpPr>
        <p:spPr bwMode="auto">
          <a:xfrm>
            <a:off x="-28575" y="1790700"/>
            <a:ext cx="23145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400">
                <a:solidFill>
                  <a:srgbClr val="800000"/>
                </a:solidFill>
                <a:effectLst>
                  <a:outerShdw blurRad="38100" dist="38100" dir="2700000" algn="tl">
                    <a:srgbClr val="DDDDDD"/>
                  </a:outerShdw>
                </a:effectLst>
                <a:latin typeface="Steamer" charset="0"/>
              </a:rPr>
              <a:t>Formulation</a:t>
            </a:r>
          </a:p>
        </p:txBody>
      </p:sp>
      <p:sp>
        <p:nvSpPr>
          <p:cNvPr id="671757" name="Text Box 13"/>
          <p:cNvSpPr txBox="1">
            <a:spLocks noChangeArrowheads="1"/>
          </p:cNvSpPr>
          <p:nvPr/>
        </p:nvSpPr>
        <p:spPr bwMode="auto">
          <a:xfrm>
            <a:off x="228600" y="258763"/>
            <a:ext cx="88392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53882" dir="2700000" algn="ctr" rotWithShape="0">
                    <a:schemeClr val="bg1">
                      <a:alpha val="74998"/>
                    </a:schemeClr>
                  </a:outerShdw>
                </a:effectLst>
              </a14:hiddenEffects>
            </a:ext>
          </a:extLst>
        </p:spPr>
        <p:txBody>
          <a:bodyPr>
            <a:spAutoFit/>
          </a:bodyPr>
          <a:lstStyle/>
          <a:p>
            <a:r>
              <a:rPr lang="en-US" sz="3200">
                <a:solidFill>
                  <a:srgbClr val="800000"/>
                </a:solidFill>
                <a:effectLst>
                  <a:outerShdw blurRad="38100" dist="38100" dir="2700000" algn="tl">
                    <a:srgbClr val="DDDDDD"/>
                  </a:outerShdw>
                </a:effectLst>
                <a:latin typeface="Calligrapher" charset="0"/>
              </a:rPr>
              <a:t>Roman Catholic View of Ecclesiastical History</a:t>
            </a:r>
          </a:p>
        </p:txBody>
      </p:sp>
      <p:grpSp>
        <p:nvGrpSpPr>
          <p:cNvPr id="671758" name="Group 14"/>
          <p:cNvGrpSpPr>
            <a:grpSpLocks/>
          </p:cNvGrpSpPr>
          <p:nvPr/>
        </p:nvGrpSpPr>
        <p:grpSpPr bwMode="auto">
          <a:xfrm>
            <a:off x="1905000" y="1828800"/>
            <a:ext cx="3429000" cy="3429000"/>
            <a:chOff x="1200" y="1152"/>
            <a:chExt cx="2160" cy="2160"/>
          </a:xfrm>
        </p:grpSpPr>
        <p:sp>
          <p:nvSpPr>
            <p:cNvPr id="671759" name="Text Box 15"/>
            <p:cNvSpPr txBox="1">
              <a:spLocks noChangeArrowheads="1"/>
            </p:cNvSpPr>
            <p:nvPr/>
          </p:nvSpPr>
          <p:spPr bwMode="auto">
            <a:xfrm>
              <a:off x="1434" y="1152"/>
              <a:ext cx="115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400">
                  <a:solidFill>
                    <a:srgbClr val="800000"/>
                  </a:solidFill>
                  <a:effectLst>
                    <a:outerShdw blurRad="38100" dist="38100" dir="2700000" algn="tl">
                      <a:srgbClr val="DDDDDD"/>
                    </a:outerShdw>
                  </a:effectLst>
                </a:rPr>
                <a:t>Establishing</a:t>
              </a:r>
            </a:p>
          </p:txBody>
        </p:sp>
        <p:grpSp>
          <p:nvGrpSpPr>
            <p:cNvPr id="671760" name="Group 16"/>
            <p:cNvGrpSpPr>
              <a:grpSpLocks/>
            </p:cNvGrpSpPr>
            <p:nvPr/>
          </p:nvGrpSpPr>
          <p:grpSpPr bwMode="auto">
            <a:xfrm>
              <a:off x="1200" y="1920"/>
              <a:ext cx="2160" cy="1392"/>
              <a:chOff x="1200" y="1920"/>
              <a:chExt cx="2160" cy="1392"/>
            </a:xfrm>
          </p:grpSpPr>
          <p:sp>
            <p:nvSpPr>
              <p:cNvPr id="671761" name="Rectangle 17"/>
              <p:cNvSpPr>
                <a:spLocks noChangeArrowheads="1"/>
              </p:cNvSpPr>
              <p:nvPr/>
            </p:nvSpPr>
            <p:spPr bwMode="auto">
              <a:xfrm>
                <a:off x="1968" y="2976"/>
                <a:ext cx="1392" cy="336"/>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en-US" sz="2400" b="1">
                    <a:solidFill>
                      <a:schemeClr val="bg1"/>
                    </a:solidFill>
                    <a:effectLst>
                      <a:outerShdw blurRad="38100" dist="38100" dir="2700000" algn="tl">
                        <a:srgbClr val="000000"/>
                      </a:outerShdw>
                    </a:effectLst>
                    <a:latin typeface="Perpetua" charset="0"/>
                  </a:rPr>
                  <a:t>Greek Orthodox</a:t>
                </a:r>
              </a:p>
            </p:txBody>
          </p:sp>
          <p:sp>
            <p:nvSpPr>
              <p:cNvPr id="671762" name="Freeform 18"/>
              <p:cNvSpPr>
                <a:spLocks/>
              </p:cNvSpPr>
              <p:nvPr/>
            </p:nvSpPr>
            <p:spPr bwMode="auto">
              <a:xfrm>
                <a:off x="1200" y="1920"/>
                <a:ext cx="720" cy="1152"/>
              </a:xfrm>
              <a:custGeom>
                <a:avLst/>
                <a:gdLst>
                  <a:gd name="T0" fmla="*/ 0 w 720"/>
                  <a:gd name="T1" fmla="*/ 192 h 1152"/>
                  <a:gd name="T2" fmla="*/ 288 w 720"/>
                  <a:gd name="T3" fmla="*/ 0 h 1152"/>
                  <a:gd name="T4" fmla="*/ 528 w 720"/>
                  <a:gd name="T5" fmla="*/ 192 h 1152"/>
                  <a:gd name="T6" fmla="*/ 720 w 720"/>
                  <a:gd name="T7" fmla="*/ 1152 h 1152"/>
                </a:gdLst>
                <a:ahLst/>
                <a:cxnLst>
                  <a:cxn ang="0">
                    <a:pos x="T0" y="T1"/>
                  </a:cxn>
                  <a:cxn ang="0">
                    <a:pos x="T2" y="T3"/>
                  </a:cxn>
                  <a:cxn ang="0">
                    <a:pos x="T4" y="T5"/>
                  </a:cxn>
                  <a:cxn ang="0">
                    <a:pos x="T6" y="T7"/>
                  </a:cxn>
                </a:cxnLst>
                <a:rect l="0" t="0" r="r" b="b"/>
                <a:pathLst>
                  <a:path w="720" h="1152">
                    <a:moveTo>
                      <a:pt x="0" y="192"/>
                    </a:moveTo>
                    <a:cubicBezTo>
                      <a:pt x="100" y="96"/>
                      <a:pt x="200" y="0"/>
                      <a:pt x="288" y="0"/>
                    </a:cubicBezTo>
                    <a:cubicBezTo>
                      <a:pt x="376" y="0"/>
                      <a:pt x="456" y="0"/>
                      <a:pt x="528" y="192"/>
                    </a:cubicBezTo>
                    <a:cubicBezTo>
                      <a:pt x="600" y="384"/>
                      <a:pt x="688" y="992"/>
                      <a:pt x="720" y="1152"/>
                    </a:cubicBezTo>
                  </a:path>
                </a:pathLst>
              </a:custGeom>
              <a:noFill/>
              <a:ln w="3810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107763" dir="13500000" algn="ctr" rotWithShape="0">
                        <a:schemeClr val="bg2"/>
                      </a:outerShdw>
                    </a:effectLst>
                  </a14:hiddenEffects>
                </a:ext>
              </a:extLst>
            </p:spPr>
            <p:txBody>
              <a:bodyPr anchor="ctr">
                <a:spAutoFit/>
              </a:bodyPr>
              <a:lstStyle/>
              <a:p>
                <a:endParaRPr lang="en-US"/>
              </a:p>
            </p:txBody>
          </p:sp>
        </p:grpSp>
        <p:sp>
          <p:nvSpPr>
            <p:cNvPr id="671763" name="Text Box 19"/>
            <p:cNvSpPr txBox="1">
              <a:spLocks noChangeArrowheads="1"/>
            </p:cNvSpPr>
            <p:nvPr/>
          </p:nvSpPr>
          <p:spPr bwMode="auto">
            <a:xfrm>
              <a:off x="1680" y="1949"/>
              <a:ext cx="340"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400" b="1">
                  <a:solidFill>
                    <a:srgbClr val="800000"/>
                  </a:solidFill>
                  <a:effectLst>
                    <a:outerShdw blurRad="38100" dist="38100" dir="2700000" algn="tl">
                      <a:srgbClr val="DDDDDD"/>
                    </a:outerShdw>
                  </a:effectLst>
                  <a:latin typeface="Bradley Hand ITC" charset="0"/>
                </a:rPr>
                <a:t>1054</a:t>
              </a:r>
            </a:p>
          </p:txBody>
        </p:sp>
      </p:grpSp>
      <p:grpSp>
        <p:nvGrpSpPr>
          <p:cNvPr id="671764" name="Group 20"/>
          <p:cNvGrpSpPr>
            <a:grpSpLocks/>
          </p:cNvGrpSpPr>
          <p:nvPr/>
        </p:nvGrpSpPr>
        <p:grpSpPr bwMode="auto">
          <a:xfrm>
            <a:off x="3429000" y="1878013"/>
            <a:ext cx="5257800" cy="3379787"/>
            <a:chOff x="1920" y="1183"/>
            <a:chExt cx="3792" cy="2129"/>
          </a:xfrm>
        </p:grpSpPr>
        <p:sp>
          <p:nvSpPr>
            <p:cNvPr id="671765" name="Rectangle 21"/>
            <p:cNvSpPr>
              <a:spLocks noChangeArrowheads="1"/>
            </p:cNvSpPr>
            <p:nvPr/>
          </p:nvSpPr>
          <p:spPr bwMode="auto">
            <a:xfrm>
              <a:off x="4320" y="2976"/>
              <a:ext cx="1392" cy="336"/>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en-US" sz="2400" b="1">
                  <a:solidFill>
                    <a:schemeClr val="bg1"/>
                  </a:solidFill>
                  <a:effectLst>
                    <a:outerShdw blurRad="38100" dist="38100" dir="2700000" algn="tl">
                      <a:srgbClr val="000000"/>
                    </a:outerShdw>
                  </a:effectLst>
                  <a:latin typeface="Perpetua" charset="0"/>
                </a:rPr>
                <a:t>Protestants</a:t>
              </a:r>
            </a:p>
          </p:txBody>
        </p:sp>
        <p:sp>
          <p:nvSpPr>
            <p:cNvPr id="671766" name="Text Box 22"/>
            <p:cNvSpPr txBox="1">
              <a:spLocks noChangeArrowheads="1"/>
            </p:cNvSpPr>
            <p:nvPr/>
          </p:nvSpPr>
          <p:spPr bwMode="auto">
            <a:xfrm>
              <a:off x="2538" y="1183"/>
              <a:ext cx="184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400">
                  <a:solidFill>
                    <a:srgbClr val="800000"/>
                  </a:solidFill>
                  <a:effectLst>
                    <a:outerShdw blurRad="38100" dist="38100" dir="2700000" algn="tl">
                      <a:srgbClr val="DDDDDD"/>
                    </a:outerShdw>
                  </a:effectLst>
                  <a:latin typeface="Perpetua" charset="0"/>
                </a:rPr>
                <a:t>Corruption of Morals</a:t>
              </a:r>
            </a:p>
          </p:txBody>
        </p:sp>
        <p:sp>
          <p:nvSpPr>
            <p:cNvPr id="671767" name="Freeform 23"/>
            <p:cNvSpPr>
              <a:spLocks/>
            </p:cNvSpPr>
            <p:nvPr/>
          </p:nvSpPr>
          <p:spPr bwMode="auto">
            <a:xfrm>
              <a:off x="1920" y="1544"/>
              <a:ext cx="2352" cy="1624"/>
            </a:xfrm>
            <a:custGeom>
              <a:avLst/>
              <a:gdLst>
                <a:gd name="T0" fmla="*/ 0 w 2352"/>
                <a:gd name="T1" fmla="*/ 568 h 1624"/>
                <a:gd name="T2" fmla="*/ 336 w 2352"/>
                <a:gd name="T3" fmla="*/ 1192 h 1624"/>
                <a:gd name="T4" fmla="*/ 672 w 2352"/>
                <a:gd name="T5" fmla="*/ 88 h 1624"/>
                <a:gd name="T6" fmla="*/ 1056 w 2352"/>
                <a:gd name="T7" fmla="*/ 1096 h 1624"/>
                <a:gd name="T8" fmla="*/ 1584 w 2352"/>
                <a:gd name="T9" fmla="*/ 88 h 1624"/>
                <a:gd name="T10" fmla="*/ 2352 w 2352"/>
                <a:gd name="T11" fmla="*/ 1624 h 1624"/>
              </a:gdLst>
              <a:ahLst/>
              <a:cxnLst>
                <a:cxn ang="0">
                  <a:pos x="T0" y="T1"/>
                </a:cxn>
                <a:cxn ang="0">
                  <a:pos x="T2" y="T3"/>
                </a:cxn>
                <a:cxn ang="0">
                  <a:pos x="T4" y="T5"/>
                </a:cxn>
                <a:cxn ang="0">
                  <a:pos x="T6" y="T7"/>
                </a:cxn>
                <a:cxn ang="0">
                  <a:pos x="T8" y="T9"/>
                </a:cxn>
                <a:cxn ang="0">
                  <a:pos x="T10" y="T11"/>
                </a:cxn>
              </a:cxnLst>
              <a:rect l="0" t="0" r="r" b="b"/>
              <a:pathLst>
                <a:path w="2352" h="1624">
                  <a:moveTo>
                    <a:pt x="0" y="568"/>
                  </a:moveTo>
                  <a:cubicBezTo>
                    <a:pt x="112" y="920"/>
                    <a:pt x="224" y="1272"/>
                    <a:pt x="336" y="1192"/>
                  </a:cubicBezTo>
                  <a:cubicBezTo>
                    <a:pt x="448" y="1112"/>
                    <a:pt x="552" y="104"/>
                    <a:pt x="672" y="88"/>
                  </a:cubicBezTo>
                  <a:cubicBezTo>
                    <a:pt x="792" y="72"/>
                    <a:pt x="904" y="1096"/>
                    <a:pt x="1056" y="1096"/>
                  </a:cubicBezTo>
                  <a:cubicBezTo>
                    <a:pt x="1208" y="1096"/>
                    <a:pt x="1368" y="0"/>
                    <a:pt x="1584" y="88"/>
                  </a:cubicBezTo>
                  <a:cubicBezTo>
                    <a:pt x="1800" y="176"/>
                    <a:pt x="2224" y="1368"/>
                    <a:pt x="2352" y="1624"/>
                  </a:cubicBezTo>
                </a:path>
              </a:pathLst>
            </a:custGeom>
            <a:noFill/>
            <a:ln w="3810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107763" dir="13500000" algn="ctr" rotWithShape="0">
                      <a:schemeClr val="bg2"/>
                    </a:outerShdw>
                  </a:effectLst>
                </a14:hiddenEffects>
              </a:ext>
            </a:extLst>
          </p:spPr>
          <p:txBody>
            <a:bodyPr anchor="ctr">
              <a:spAutoFit/>
            </a:bodyPr>
            <a:lstStyle/>
            <a:p>
              <a:endParaRPr lang="en-US"/>
            </a:p>
          </p:txBody>
        </p:sp>
      </p:grpSp>
      <p:grpSp>
        <p:nvGrpSpPr>
          <p:cNvPr id="671768" name="Group 24"/>
          <p:cNvGrpSpPr>
            <a:grpSpLocks/>
          </p:cNvGrpSpPr>
          <p:nvPr/>
        </p:nvGrpSpPr>
        <p:grpSpPr bwMode="auto">
          <a:xfrm>
            <a:off x="6003925" y="1849438"/>
            <a:ext cx="3063875" cy="1533525"/>
            <a:chOff x="3782" y="1165"/>
            <a:chExt cx="1930" cy="966"/>
          </a:xfrm>
        </p:grpSpPr>
        <p:grpSp>
          <p:nvGrpSpPr>
            <p:cNvPr id="671769" name="Group 25"/>
            <p:cNvGrpSpPr>
              <a:grpSpLocks/>
            </p:cNvGrpSpPr>
            <p:nvPr/>
          </p:nvGrpSpPr>
          <p:grpSpPr bwMode="auto">
            <a:xfrm>
              <a:off x="3782" y="1165"/>
              <a:ext cx="1930" cy="966"/>
              <a:chOff x="3782" y="1165"/>
              <a:chExt cx="1930" cy="966"/>
            </a:xfrm>
          </p:grpSpPr>
          <p:sp>
            <p:nvSpPr>
              <p:cNvPr id="671770" name="Text Box 26"/>
              <p:cNvSpPr txBox="1">
                <a:spLocks noChangeArrowheads="1"/>
              </p:cNvSpPr>
              <p:nvPr/>
            </p:nvSpPr>
            <p:spPr bwMode="auto">
              <a:xfrm>
                <a:off x="4207" y="1165"/>
                <a:ext cx="1239"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17961" dir="2700000" algn="ctr" rotWithShape="0">
                        <a:schemeClr val="bg1">
                          <a:alpha val="74998"/>
                        </a:schemeClr>
                      </a:outerShdw>
                    </a:effectLst>
                  </a14:hiddenEffects>
                </a:ext>
              </a:extLst>
            </p:spPr>
            <p:txBody>
              <a:bodyPr wrap="none">
                <a:spAutoFit/>
              </a:bodyPr>
              <a:lstStyle/>
              <a:p>
                <a:r>
                  <a:rPr lang="en-US" sz="2400">
                    <a:solidFill>
                      <a:srgbClr val="800000"/>
                    </a:solidFill>
                    <a:effectLst>
                      <a:outerShdw blurRad="38100" dist="38100" dir="2700000" algn="tl">
                        <a:srgbClr val="DDDDDD"/>
                      </a:outerShdw>
                    </a:effectLst>
                    <a:latin typeface="Chaucer" charset="0"/>
                  </a:rPr>
                  <a:t>    </a:t>
                </a:r>
                <a:r>
                  <a:rPr lang="en-US" sz="2400" b="1">
                    <a:solidFill>
                      <a:srgbClr val="800000"/>
                    </a:solidFill>
                    <a:effectLst>
                      <a:outerShdw blurRad="38100" dist="38100" dir="2700000" algn="tl">
                        <a:srgbClr val="DDDDDD"/>
                      </a:outerShdw>
                    </a:effectLst>
                    <a:latin typeface="Bradley Hand ITC" charset="0"/>
                  </a:rPr>
                  <a:t>Restoration</a:t>
                </a:r>
              </a:p>
            </p:txBody>
          </p:sp>
          <p:grpSp>
            <p:nvGrpSpPr>
              <p:cNvPr id="671771" name="Group 27"/>
              <p:cNvGrpSpPr>
                <a:grpSpLocks/>
              </p:cNvGrpSpPr>
              <p:nvPr/>
            </p:nvGrpSpPr>
            <p:grpSpPr bwMode="auto">
              <a:xfrm>
                <a:off x="3782" y="1881"/>
                <a:ext cx="1930" cy="250"/>
                <a:chOff x="3782" y="1881"/>
                <a:chExt cx="1978" cy="250"/>
              </a:xfrm>
            </p:grpSpPr>
            <p:sp>
              <p:nvSpPr>
                <p:cNvPr id="671772" name="Text Box 28"/>
                <p:cNvSpPr txBox="1">
                  <a:spLocks noChangeArrowheads="1"/>
                </p:cNvSpPr>
                <p:nvPr/>
              </p:nvSpPr>
              <p:spPr bwMode="auto">
                <a:xfrm>
                  <a:off x="3782" y="1881"/>
                  <a:ext cx="1510"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pattFill prst="plaid">
                        <a:fgClr>
                          <a:srgbClr val="A50021"/>
                        </a:fgClr>
                        <a:bgClr>
                          <a:srgbClr val="FFFFFF"/>
                        </a:bgClr>
                      </a:pattFill>
                      <a:miter lim="800000"/>
                      <a:headEnd/>
                      <a:tailEnd/>
                    </a14:hiddenLine>
                  </a:ext>
                  <a:ext uri="{AF507438-7753-43e0-B8FC-AC1667EBCBE1}">
                    <a14:hiddenEffects xmlns:a14="http://schemas.microsoft.com/office/drawing/2010/main">
                      <a:effectLst>
                        <a:outerShdw blurRad="63500" dist="17961" dir="2700000" algn="ctr" rotWithShape="0">
                          <a:schemeClr val="bg1">
                            <a:alpha val="74998"/>
                          </a:schemeClr>
                        </a:outerShdw>
                      </a:effectLst>
                    </a14:hiddenEffects>
                  </a:ext>
                </a:extLst>
              </p:spPr>
              <p:txBody>
                <a:bodyPr>
                  <a:spAutoFit/>
                </a:bodyPr>
                <a:lstStyle/>
                <a:p>
                  <a:r>
                    <a:rPr lang="en-US" sz="2000" b="1">
                      <a:solidFill>
                        <a:srgbClr val="800000"/>
                      </a:solidFill>
                      <a:effectLst>
                        <a:outerShdw blurRad="38100" dist="38100" dir="2700000" algn="tl">
                          <a:srgbClr val="DDDDDD"/>
                        </a:outerShdw>
                      </a:effectLst>
                      <a:latin typeface="Perpetua" charset="0"/>
                    </a:rPr>
                    <a:t>Roman Catholicism </a:t>
                  </a:r>
                </a:p>
              </p:txBody>
            </p:sp>
            <p:sp>
              <p:nvSpPr>
                <p:cNvPr id="671773" name="Line 29"/>
                <p:cNvSpPr>
                  <a:spLocks noChangeShapeType="1"/>
                </p:cNvSpPr>
                <p:nvPr/>
              </p:nvSpPr>
              <p:spPr bwMode="auto">
                <a:xfrm>
                  <a:off x="5376" y="1968"/>
                  <a:ext cx="384" cy="0"/>
                </a:xfrm>
                <a:prstGeom prst="line">
                  <a:avLst/>
                </a:prstGeom>
                <a:noFill/>
                <a:ln w="5715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17961" dir="2700000" algn="ctr" rotWithShape="0">
                          <a:schemeClr val="bg1">
                            <a:alpha val="74998"/>
                          </a:schemeClr>
                        </a:outerShdw>
                      </a:effectLst>
                    </a14:hiddenEffects>
                  </a:ext>
                </a:extLst>
              </p:spPr>
              <p:txBody>
                <a:bodyPr/>
                <a:lstStyle/>
                <a:p>
                  <a:endParaRPr lang="en-US"/>
                </a:p>
              </p:txBody>
            </p:sp>
          </p:grpSp>
        </p:grpSp>
        <p:sp>
          <p:nvSpPr>
            <p:cNvPr id="671774" name="Line 30"/>
            <p:cNvSpPr>
              <a:spLocks noChangeShapeType="1"/>
            </p:cNvSpPr>
            <p:nvPr/>
          </p:nvSpPr>
          <p:spPr bwMode="auto">
            <a:xfrm>
              <a:off x="5184" y="2016"/>
              <a:ext cx="384" cy="0"/>
            </a:xfrm>
            <a:prstGeom prst="line">
              <a:avLst/>
            </a:prstGeom>
            <a:noFill/>
            <a:ln w="57150">
              <a:solidFill>
                <a:srgbClr val="8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107763" dir="13500000" algn="ctr" rotWithShape="0">
                      <a:schemeClr val="bg2">
                        <a:alpha val="74998"/>
                      </a:schemeClr>
                    </a:outerShdw>
                  </a:effectLst>
                </a14:hiddenEffects>
              </a:ext>
            </a:extLst>
          </p:spPr>
          <p:txBody>
            <a:bodyPr>
              <a:spAutoFit/>
            </a:bodyPr>
            <a:lstStyle/>
            <a:p>
              <a:endParaRPr lang="en-US"/>
            </a:p>
          </p:txBody>
        </p:sp>
      </p:gr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71756"/>
                                        </p:tgtEl>
                                        <p:attrNameLst>
                                          <p:attrName>style.visibility</p:attrName>
                                        </p:attrNameLst>
                                      </p:cBhvr>
                                      <p:to>
                                        <p:strVal val="visible"/>
                                      </p:to>
                                    </p:set>
                                    <p:animEffect transition="in" filter="blinds(horizontal)">
                                      <p:cBhvr>
                                        <p:cTn id="7" dur="500"/>
                                        <p:tgtEl>
                                          <p:spTgt spid="67175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671758"/>
                                        </p:tgtEl>
                                        <p:attrNameLst>
                                          <p:attrName>style.visibility</p:attrName>
                                        </p:attrNameLst>
                                      </p:cBhvr>
                                      <p:to>
                                        <p:strVal val="visible"/>
                                      </p:to>
                                    </p:set>
                                    <p:animEffect transition="in" filter="wipe(left)">
                                      <p:cBhvr>
                                        <p:cTn id="12" dur="3000"/>
                                        <p:tgtEl>
                                          <p:spTgt spid="67175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671764"/>
                                        </p:tgtEl>
                                        <p:attrNameLst>
                                          <p:attrName>style.visibility</p:attrName>
                                        </p:attrNameLst>
                                      </p:cBhvr>
                                      <p:to>
                                        <p:strVal val="visible"/>
                                      </p:to>
                                    </p:set>
                                    <p:animEffect transition="in" filter="wipe(left)">
                                      <p:cBhvr>
                                        <p:cTn id="17" dur="5000"/>
                                        <p:tgtEl>
                                          <p:spTgt spid="67176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671768"/>
                                        </p:tgtEl>
                                        <p:attrNameLst>
                                          <p:attrName>style.visibility</p:attrName>
                                        </p:attrNameLst>
                                      </p:cBhvr>
                                      <p:to>
                                        <p:strVal val="visible"/>
                                      </p:to>
                                    </p:set>
                                    <p:animEffect transition="in" filter="wipe(left)">
                                      <p:cBhvr>
                                        <p:cTn id="22" dur="500"/>
                                        <p:tgtEl>
                                          <p:spTgt spid="6717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1756"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6866" name="Rectangle 2"/>
          <p:cNvSpPr>
            <a:spLocks noGrp="1" noChangeArrowheads="1"/>
          </p:cNvSpPr>
          <p:nvPr>
            <p:ph type="title"/>
          </p:nvPr>
        </p:nvSpPr>
        <p:spPr/>
        <p:txBody>
          <a:bodyPr/>
          <a:lstStyle/>
          <a:p>
            <a:r>
              <a:rPr lang="en-US"/>
              <a:t>Purpose of the Church</a:t>
            </a:r>
          </a:p>
        </p:txBody>
      </p:sp>
      <p:sp>
        <p:nvSpPr>
          <p:cNvPr id="676868" name="Rectangle 4"/>
          <p:cNvSpPr>
            <a:spLocks noChangeArrowheads="1"/>
          </p:cNvSpPr>
          <p:nvPr/>
        </p:nvSpPr>
        <p:spPr bwMode="auto">
          <a:xfrm>
            <a:off x="1828800" y="2216150"/>
            <a:ext cx="6815138" cy="269081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r>
              <a:rPr lang="ja-JP" altLang="en-US" sz="3200" b="1">
                <a:latin typeface="Bradley Hand ITC" charset="0"/>
              </a:rPr>
              <a:t>“</a:t>
            </a:r>
            <a:r>
              <a:rPr lang="en-US" sz="3200" b="1">
                <a:latin typeface="Bradley Hand ITC" charset="0"/>
              </a:rPr>
              <a:t>People are saved </a:t>
            </a:r>
            <a:r>
              <a:rPr lang="en-US" sz="3200" b="1" i="1">
                <a:latin typeface="Bradley Hand ITC" charset="0"/>
              </a:rPr>
              <a:t>through</a:t>
            </a:r>
            <a:r>
              <a:rPr lang="en-US" sz="3200" b="1">
                <a:latin typeface="Bradley Hand ITC" charset="0"/>
              </a:rPr>
              <a:t> the Church, they are saved </a:t>
            </a:r>
            <a:r>
              <a:rPr lang="en-US" sz="3200" b="1" i="1">
                <a:latin typeface="Bradley Hand ITC" charset="0"/>
              </a:rPr>
              <a:t>in</a:t>
            </a:r>
            <a:r>
              <a:rPr lang="en-US" sz="3200" b="1">
                <a:latin typeface="Bradley Hand ITC" charset="0"/>
              </a:rPr>
              <a:t> the Church, but they always are saved </a:t>
            </a:r>
            <a:r>
              <a:rPr lang="en-US" sz="3200" b="1" i="1">
                <a:latin typeface="Bradley Hand ITC" charset="0"/>
              </a:rPr>
              <a:t>by the grace of Christ</a:t>
            </a:r>
            <a:r>
              <a:rPr lang="en-US" sz="3200" b="1">
                <a:latin typeface="Bradley Hand ITC" charset="0"/>
              </a:rPr>
              <a:t>.</a:t>
            </a:r>
            <a:r>
              <a:rPr lang="ja-JP" altLang="en-US" sz="3200" b="1">
                <a:latin typeface="Bradley Hand ITC" charset="0"/>
              </a:rPr>
              <a:t>”</a:t>
            </a:r>
            <a:endParaRPr lang="en-US" sz="3200" b="1">
              <a:latin typeface="Bradley Hand ITC" charset="0"/>
            </a:endParaRPr>
          </a:p>
          <a:p>
            <a:pPr algn="r"/>
            <a:r>
              <a:rPr lang="en-US" sz="3200" b="1">
                <a:latin typeface="Bradley Hand ITC" charset="0"/>
                <a:cs typeface="Arial" charset="0"/>
              </a:rPr>
              <a:t>–</a:t>
            </a:r>
            <a:r>
              <a:rPr lang="en-US" sz="3200" b="1">
                <a:latin typeface="Bradley Hand ITC" charset="0"/>
              </a:rPr>
              <a:t>Pope John Paul II</a:t>
            </a:r>
          </a:p>
          <a:p>
            <a:pPr algn="r"/>
            <a:r>
              <a:rPr lang="en-US" sz="1000" i="1"/>
              <a:t>Crossing the Threshold of Hope</a:t>
            </a:r>
            <a:r>
              <a:rPr lang="en-US" sz="1000"/>
              <a:t>, ed. Vittorio Messori (New York: Alfred A. Knopf, 1994), 140</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8050" name="Rectangle 2"/>
          <p:cNvSpPr>
            <a:spLocks noGrp="1" noChangeArrowheads="1"/>
          </p:cNvSpPr>
          <p:nvPr>
            <p:ph type="title"/>
          </p:nvPr>
        </p:nvSpPr>
        <p:spPr/>
        <p:txBody>
          <a:bodyPr/>
          <a:lstStyle/>
          <a:p>
            <a:r>
              <a:rPr lang="en-US"/>
              <a:t>Purpose of the Church</a:t>
            </a:r>
          </a:p>
        </p:txBody>
      </p:sp>
      <p:sp>
        <p:nvSpPr>
          <p:cNvPr id="258051" name="Rectangle 3"/>
          <p:cNvSpPr>
            <a:spLocks noGrp="1" noChangeArrowheads="1"/>
          </p:cNvSpPr>
          <p:nvPr>
            <p:ph type="body" idx="1"/>
          </p:nvPr>
        </p:nvSpPr>
        <p:spPr>
          <a:xfrm>
            <a:off x="1600200" y="1600200"/>
            <a:ext cx="6477000" cy="4525963"/>
          </a:xfrm>
        </p:spPr>
        <p:txBody>
          <a:bodyPr/>
          <a:lstStyle/>
          <a:p>
            <a:pPr marL="0" indent="0">
              <a:buFontTx/>
              <a:buNone/>
            </a:pPr>
            <a:r>
              <a:rPr lang="en-US" b="1">
                <a:effectLst>
                  <a:outerShdw blurRad="38100" dist="38100" dir="2700000" algn="tl">
                    <a:srgbClr val="DDDDDD"/>
                  </a:outerShdw>
                </a:effectLst>
              </a:rPr>
              <a:t>Why is the Church here and not in Heaven?</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698" name="Rectangle 2"/>
          <p:cNvSpPr>
            <a:spLocks noGrp="1" noChangeArrowheads="1"/>
          </p:cNvSpPr>
          <p:nvPr>
            <p:ph type="title"/>
          </p:nvPr>
        </p:nvSpPr>
        <p:spPr/>
        <p:txBody>
          <a:bodyPr/>
          <a:lstStyle/>
          <a:p>
            <a:r>
              <a:rPr lang="en-US"/>
              <a:t>Purpose of the Church</a:t>
            </a:r>
          </a:p>
        </p:txBody>
      </p:sp>
      <p:sp>
        <p:nvSpPr>
          <p:cNvPr id="285699" name="Rectangle 3"/>
          <p:cNvSpPr>
            <a:spLocks noGrp="1" noChangeArrowheads="1"/>
          </p:cNvSpPr>
          <p:nvPr>
            <p:ph type="body" idx="1"/>
          </p:nvPr>
        </p:nvSpPr>
        <p:spPr/>
        <p:txBody>
          <a:bodyPr/>
          <a:lstStyle/>
          <a:p>
            <a:pPr marL="533400" indent="-533400">
              <a:buFontTx/>
              <a:buAutoNum type="arabicPeriod"/>
            </a:pPr>
            <a:r>
              <a:rPr lang="en-US" sz="2800"/>
              <a:t>The Church is here to take part in relationships with others (</a:t>
            </a:r>
            <a:r>
              <a:rPr lang="en-US" sz="2800" b="1">
                <a:solidFill>
                  <a:srgbClr val="800000"/>
                </a:solidFill>
                <a:effectLst>
                  <a:outerShdw blurRad="38100" dist="38100" dir="2700000" algn="tl">
                    <a:srgbClr val="DDDDDD"/>
                  </a:outerShdw>
                </a:effectLst>
              </a:rPr>
              <a:t>communal purpose</a:t>
            </a:r>
            <a:r>
              <a:rPr lang="en-US" sz="2800"/>
              <a:t>).</a:t>
            </a:r>
          </a:p>
          <a:p>
            <a:pPr marL="533400" indent="-533400">
              <a:buFontTx/>
              <a:buAutoNum type="arabicPeriod"/>
            </a:pPr>
            <a:r>
              <a:rPr lang="en-US" sz="2800"/>
              <a:t>The Church is here to fight against sin (</a:t>
            </a:r>
            <a:r>
              <a:rPr lang="en-US" sz="2800" b="1">
                <a:solidFill>
                  <a:srgbClr val="800000"/>
                </a:solidFill>
                <a:effectLst>
                  <a:outerShdw blurRad="38100" dist="38100" dir="2700000" algn="tl">
                    <a:srgbClr val="DDDDDD"/>
                  </a:outerShdw>
                </a:effectLst>
              </a:rPr>
              <a:t>holy purpose</a:t>
            </a:r>
            <a:r>
              <a:rPr lang="en-US" sz="2800"/>
              <a:t>).</a:t>
            </a:r>
          </a:p>
          <a:p>
            <a:pPr marL="533400" indent="-533400">
              <a:buFontTx/>
              <a:buAutoNum type="arabicPeriod"/>
            </a:pPr>
            <a:r>
              <a:rPr lang="en-US" sz="2800"/>
              <a:t>The Church is here to worship God (</a:t>
            </a:r>
            <a:r>
              <a:rPr lang="en-US" sz="2800" b="1">
                <a:solidFill>
                  <a:srgbClr val="800000"/>
                </a:solidFill>
                <a:effectLst>
                  <a:outerShdw blurRad="38100" dist="38100" dir="2700000" algn="tl">
                    <a:srgbClr val="DDDDDD"/>
                  </a:outerShdw>
                </a:effectLst>
              </a:rPr>
              <a:t>doxological purpose</a:t>
            </a:r>
            <a:r>
              <a:rPr lang="en-US" sz="2800"/>
              <a:t>).</a:t>
            </a:r>
          </a:p>
          <a:p>
            <a:pPr marL="533400" indent="-533400">
              <a:buFontTx/>
              <a:buAutoNum type="arabicPeriod"/>
            </a:pPr>
            <a:r>
              <a:rPr lang="en-US" sz="2800"/>
              <a:t>The Church is here to represent Christ</a:t>
            </a:r>
            <a:r>
              <a:rPr lang="ja-JP" altLang="en-US" sz="2800">
                <a:latin typeface="Arial"/>
              </a:rPr>
              <a:t>’</a:t>
            </a:r>
            <a:r>
              <a:rPr lang="en-US" sz="2800"/>
              <a:t>s ruling authority (</a:t>
            </a:r>
            <a:r>
              <a:rPr lang="en-US" sz="2800" b="1">
                <a:solidFill>
                  <a:srgbClr val="800000"/>
                </a:solidFill>
                <a:effectLst>
                  <a:outerShdw blurRad="38100" dist="38100" dir="2700000" algn="tl">
                    <a:srgbClr val="DDDDDD"/>
                  </a:outerShdw>
                </a:effectLst>
              </a:rPr>
              <a:t>authoritative purpose</a:t>
            </a:r>
            <a:r>
              <a:rPr lang="en-US" sz="2800"/>
              <a:t>).</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746" name="Rectangle 2"/>
          <p:cNvSpPr>
            <a:spLocks noGrp="1" noChangeArrowheads="1"/>
          </p:cNvSpPr>
          <p:nvPr>
            <p:ph type="title"/>
          </p:nvPr>
        </p:nvSpPr>
        <p:spPr/>
        <p:txBody>
          <a:bodyPr/>
          <a:lstStyle/>
          <a:p>
            <a:r>
              <a:rPr lang="en-US"/>
              <a:t>Purpose of the Church</a:t>
            </a:r>
          </a:p>
        </p:txBody>
      </p:sp>
      <p:sp>
        <p:nvSpPr>
          <p:cNvPr id="287747" name="Rectangle 3"/>
          <p:cNvSpPr>
            <a:spLocks noGrp="1" noChangeArrowheads="1"/>
          </p:cNvSpPr>
          <p:nvPr>
            <p:ph type="body" idx="1"/>
          </p:nvPr>
        </p:nvSpPr>
        <p:spPr/>
        <p:txBody>
          <a:bodyPr/>
          <a:lstStyle/>
          <a:p>
            <a:pPr marL="609600" indent="-609600">
              <a:lnSpc>
                <a:spcPct val="90000"/>
              </a:lnSpc>
              <a:buFontTx/>
              <a:buAutoNum type="arabicPeriod" startAt="5"/>
            </a:pPr>
            <a:r>
              <a:rPr lang="en-US" sz="2800"/>
              <a:t>The Church is here to represent Christ</a:t>
            </a:r>
            <a:r>
              <a:rPr lang="ja-JP" altLang="en-US" sz="2800">
                <a:latin typeface="Arial"/>
              </a:rPr>
              <a:t>’</a:t>
            </a:r>
            <a:r>
              <a:rPr lang="en-US" sz="2800"/>
              <a:t>s mercy and love (</a:t>
            </a:r>
            <a:r>
              <a:rPr lang="en-US" sz="2800" b="1">
                <a:solidFill>
                  <a:srgbClr val="800000"/>
                </a:solidFill>
                <a:effectLst>
                  <a:outerShdw blurRad="38100" dist="38100" dir="2700000" algn="tl">
                    <a:srgbClr val="DDDDDD"/>
                  </a:outerShdw>
                </a:effectLst>
              </a:rPr>
              <a:t>sociological purpose</a:t>
            </a:r>
            <a:r>
              <a:rPr lang="en-US" sz="2800"/>
              <a:t>).</a:t>
            </a:r>
          </a:p>
          <a:p>
            <a:pPr marL="609600" indent="-609600">
              <a:lnSpc>
                <a:spcPct val="90000"/>
              </a:lnSpc>
              <a:buFontTx/>
              <a:buAutoNum type="arabicPeriod" startAt="5"/>
            </a:pPr>
            <a:r>
              <a:rPr lang="en-US" sz="2800"/>
              <a:t>The Church is here to spread the Gospel to the lost (</a:t>
            </a:r>
            <a:r>
              <a:rPr lang="en-US" sz="2800" b="1">
                <a:solidFill>
                  <a:srgbClr val="800000"/>
                </a:solidFill>
                <a:effectLst>
                  <a:outerShdw blurRad="38100" dist="38100" dir="2700000" algn="tl">
                    <a:srgbClr val="DDDDDD"/>
                  </a:outerShdw>
                </a:effectLst>
              </a:rPr>
              <a:t>evangelical purpose</a:t>
            </a:r>
            <a:r>
              <a:rPr lang="en-US" sz="2800"/>
              <a:t>).</a:t>
            </a:r>
          </a:p>
          <a:p>
            <a:pPr marL="609600" indent="-609600">
              <a:lnSpc>
                <a:spcPct val="90000"/>
              </a:lnSpc>
              <a:buFontTx/>
              <a:buAutoNum type="arabicPeriod" startAt="5"/>
            </a:pPr>
            <a:r>
              <a:rPr lang="en-US" sz="2800"/>
              <a:t>The Church is here to help people grow in Christ (</a:t>
            </a:r>
            <a:r>
              <a:rPr lang="en-US" sz="2800" b="1">
                <a:solidFill>
                  <a:srgbClr val="800000"/>
                </a:solidFill>
                <a:effectLst>
                  <a:outerShdw blurRad="38100" dist="38100" dir="2700000" algn="tl">
                    <a:srgbClr val="DDDDDD"/>
                  </a:outerShdw>
                </a:effectLst>
              </a:rPr>
              <a:t>discipleship purpose</a:t>
            </a:r>
            <a:r>
              <a:rPr lang="en-US" sz="2800"/>
              <a:t>). </a:t>
            </a:r>
          </a:p>
          <a:p>
            <a:pPr marL="609600" indent="-609600">
              <a:lnSpc>
                <a:spcPct val="90000"/>
              </a:lnSpc>
              <a:buFontTx/>
              <a:buAutoNum type="arabicPeriod" startAt="5"/>
            </a:pPr>
            <a:r>
              <a:rPr lang="en-US" sz="2800"/>
              <a:t>The Church is here to enjoy God and the world that God has created (</a:t>
            </a:r>
            <a:r>
              <a:rPr lang="en-US" sz="2800" b="1">
                <a:solidFill>
                  <a:srgbClr val="800000"/>
                </a:solidFill>
                <a:effectLst>
                  <a:outerShdw blurRad="38100" dist="38100" dir="2700000" algn="tl">
                    <a:srgbClr val="DDDDDD"/>
                  </a:outerShdw>
                </a:effectLst>
              </a:rPr>
              <a:t>hedonistic purpose</a:t>
            </a:r>
            <a:r>
              <a:rPr lang="en-US" sz="2800"/>
              <a:t>).</a:t>
            </a:r>
          </a:p>
          <a:p>
            <a:pPr marL="609600" indent="-609600">
              <a:lnSpc>
                <a:spcPct val="90000"/>
              </a:lnSpc>
              <a:buFontTx/>
              <a:buAutoNum type="arabicPeriod" startAt="5"/>
            </a:pPr>
            <a:r>
              <a:rPr lang="en-US" sz="2800"/>
              <a:t>The Church is here to glorify God in whatever we do (</a:t>
            </a:r>
            <a:r>
              <a:rPr lang="en-US" sz="2800" b="1">
                <a:solidFill>
                  <a:srgbClr val="800000"/>
                </a:solidFill>
                <a:effectLst>
                  <a:outerShdw blurRad="38100" dist="38100" dir="2700000" algn="tl">
                    <a:srgbClr val="DDDDDD"/>
                  </a:outerShdw>
                </a:effectLst>
              </a:rPr>
              <a:t>panoramic purpose</a:t>
            </a:r>
            <a:r>
              <a:rPr lang="en-US" sz="2800"/>
              <a:t>).</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Ecclesiology &amp; Eschatology Teacher Presentation (July 2005)">
  <a:themeElements>
    <a:clrScheme name="Ecclesiology &amp; Eschatology Teacher Presentation (July 2005)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Ecclesiology &amp; Eschatology Teacher Presentation (July 2005)">
      <a:majorFont>
        <a:latin typeface="Perpetua Titling MT"/>
        <a:ea typeface="ＭＳ Ｐゴシック"/>
        <a:cs typeface=""/>
      </a:majorFont>
      <a:minorFont>
        <a:latin typeface="Perpetu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ea typeface="ＭＳ Ｐゴシック"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ea typeface="ＭＳ Ｐゴシック" charset="0"/>
          </a:defRPr>
        </a:defPPr>
      </a:lstStyle>
    </a:lnDef>
  </a:objectDefaults>
  <a:extraClrSchemeLst>
    <a:extraClrScheme>
      <a:clrScheme name="Ecclesiology &amp; Eschatology Teacher Presentation (July 2005)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Ecclesiology &amp; Eschatology Teacher Presentation (July 2005)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Ecclesiology &amp; Eschatology Teacher Presentation (July 2005)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Ecclesiology &amp; Eschatology Teacher Presentation (July 2005)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Ecclesiology &amp; Eschatology Teacher Presentation (July 2005)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Ecclesiology &amp; Eschatology Teacher Presentation (July 2005)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Ecclesiology &amp; Eschatology Teacher Presentation (July 2005)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Ecclesiology &amp; Eschatology Teacher Presentation (July 2005)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Ecclesiology &amp; Eschatology Teacher Presentation (July 2005)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Ecclesiology &amp; Eschatology Teacher Presentation (July 2005)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Ecclesiology &amp; Eschatology Teacher Presentation (July 2005)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Ecclesiology &amp; Eschatology Teacher Presentation (July 2005)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Ecclesiology &amp; Eschatology Teacher Presentation (July 2005)</Template>
  <TotalTime>3421</TotalTime>
  <Words>3803</Words>
  <Application>Microsoft Macintosh PowerPoint</Application>
  <PresentationFormat>On-screen Show (4:3)</PresentationFormat>
  <Paragraphs>366</Paragraphs>
  <Slides>35</Slides>
  <Notes>29</Notes>
  <HiddenSlides>0</HiddenSlides>
  <MMClips>0</MMClips>
  <ScaleCrop>false</ScaleCrop>
  <HeadingPairs>
    <vt:vector size="6" baseType="variant">
      <vt:variant>
        <vt:lpstr>Fonts Used</vt:lpstr>
      </vt:variant>
      <vt:variant>
        <vt:i4>20</vt:i4>
      </vt:variant>
      <vt:variant>
        <vt:lpstr>Theme</vt:lpstr>
      </vt:variant>
      <vt:variant>
        <vt:i4>1</vt:i4>
      </vt:variant>
      <vt:variant>
        <vt:lpstr>Slide Titles</vt:lpstr>
      </vt:variant>
      <vt:variant>
        <vt:i4>35</vt:i4>
      </vt:variant>
    </vt:vector>
  </HeadingPairs>
  <TitlesOfParts>
    <vt:vector size="56" baseType="lpstr">
      <vt:lpstr>Arial</vt:lpstr>
      <vt:lpstr>Perpetua Titling MT</vt:lpstr>
      <vt:lpstr>Perpetua</vt:lpstr>
      <vt:lpstr>Times New Roman</vt:lpstr>
      <vt:lpstr>Calligrapher</vt:lpstr>
      <vt:lpstr>Herald</vt:lpstr>
      <vt:lpstr>Magneto</vt:lpstr>
      <vt:lpstr>Wide Latin</vt:lpstr>
      <vt:lpstr>Pegasus</vt:lpstr>
      <vt:lpstr>SimSun</vt:lpstr>
      <vt:lpstr>Playbill</vt:lpstr>
      <vt:lpstr>Algerian</vt:lpstr>
      <vt:lpstr>Brisk Extended</vt:lpstr>
      <vt:lpstr>Bradley Hand ITC</vt:lpstr>
      <vt:lpstr>Wingdings</vt:lpstr>
      <vt:lpstr>Bwgrkl</vt:lpstr>
      <vt:lpstr>Steamer</vt:lpstr>
      <vt:lpstr>Chaucer</vt:lpstr>
      <vt:lpstr>Bwgrkn</vt:lpstr>
      <vt:lpstr>Arial Black</vt:lpstr>
      <vt:lpstr>Ecclesiology &amp; Eschatology Teacher Presentation (July 2005)</vt:lpstr>
      <vt:lpstr>Session 4: The Purpose of the Church</vt:lpstr>
      <vt:lpstr>Question</vt:lpstr>
      <vt:lpstr>Purpose of the Church</vt:lpstr>
      <vt:lpstr>PowerPoint Presentation</vt:lpstr>
      <vt:lpstr>PowerPoint Presentation</vt:lpstr>
      <vt:lpstr>Purpose of the Church</vt:lpstr>
      <vt:lpstr>Purpose of the Church</vt:lpstr>
      <vt:lpstr>Purpose of the Church</vt:lpstr>
      <vt:lpstr>Purpose of the Church</vt:lpstr>
      <vt:lpstr>Purpose of the Church</vt:lpstr>
      <vt:lpstr>PowerPoint Presentation</vt:lpstr>
      <vt:lpstr>Purpose of the Church</vt:lpstr>
      <vt:lpstr>Purpose of the Church</vt:lpstr>
      <vt:lpstr>Purpose of the Church</vt:lpstr>
      <vt:lpstr>Purpose of the Church</vt:lpstr>
      <vt:lpstr>Purpose of the Church</vt:lpstr>
      <vt:lpstr>Purpose of the Church</vt:lpstr>
      <vt:lpstr>Purpose of the Church</vt:lpstr>
      <vt:lpstr>Purpose of the Church</vt:lpstr>
      <vt:lpstr>Purpose of the Church</vt:lpstr>
      <vt:lpstr>Purpose of the Church</vt:lpstr>
      <vt:lpstr>Purpose of the Church</vt:lpstr>
      <vt:lpstr>Purpose of the Church</vt:lpstr>
      <vt:lpstr>Purpose of the Church</vt:lpstr>
      <vt:lpstr>Purpose of the Church</vt:lpstr>
      <vt:lpstr>Purpose of the Church</vt:lpstr>
      <vt:lpstr>Purpose of the Church</vt:lpstr>
      <vt:lpstr>Purpose of the Church</vt:lpstr>
      <vt:lpstr>Purpose of the Church</vt:lpstr>
      <vt:lpstr>Purpose of the Church</vt:lpstr>
      <vt:lpstr>Purpose of the Church</vt:lpstr>
      <vt:lpstr>Purpose of the Church</vt:lpstr>
      <vt:lpstr>Purpose of the Church</vt:lpstr>
      <vt:lpstr>Purpose of the Church</vt:lpstr>
      <vt:lpstr>Discussion Groups</vt:lpstr>
    </vt:vector>
  </TitlesOfParts>
  <Company>The Theology Program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Theology Leader's Guide</dc:title>
  <dc:subject>Ecclesiology and Eschatology</dc:subject>
  <dc:creator>Michael Patton and Rhome Dyck</dc:creator>
  <cp:lastModifiedBy>Ted Paul</cp:lastModifiedBy>
  <cp:revision>51</cp:revision>
  <dcterms:created xsi:type="dcterms:W3CDTF">2005-09-09T22:24:25Z</dcterms:created>
  <dcterms:modified xsi:type="dcterms:W3CDTF">2015-06-28T04:28:57Z</dcterms:modified>
  <cp:category>Theology</cp:category>
</cp:coreProperties>
</file>