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4"/>
  </p:notesMasterIdLst>
  <p:handoutMasterIdLst>
    <p:handoutMasterId r:id="rId5"/>
  </p:handoutMasterIdLst>
  <p:sldIdLst>
    <p:sldId id="347" r:id="rId2"/>
    <p:sldId id="424" r:id="rId3"/>
  </p:sldIdLst>
  <p:sldSz cx="9144000" cy="7186613"/>
  <p:notesSz cx="9363075" cy="7077075"/>
  <p:defaultTextStyle>
    <a:defPPr>
      <a:defRPr lang="en-US"/>
    </a:defPPr>
    <a:lvl1pPr algn="l" defTabSz="457200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itchFamily="34" charset="0"/>
        <a:ea typeface="ＭＳ Ｐゴシック" charset="-128"/>
        <a:cs typeface="+mn-cs"/>
      </a:defRPr>
    </a:lvl1pPr>
    <a:lvl2pPr marL="457200" algn="l" defTabSz="457200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itchFamily="34" charset="0"/>
        <a:ea typeface="ＭＳ Ｐゴシック" charset="-128"/>
        <a:cs typeface="+mn-cs"/>
      </a:defRPr>
    </a:lvl2pPr>
    <a:lvl3pPr marL="914400" algn="l" defTabSz="457200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itchFamily="34" charset="0"/>
        <a:ea typeface="ＭＳ Ｐゴシック" charset="-128"/>
        <a:cs typeface="+mn-cs"/>
      </a:defRPr>
    </a:lvl3pPr>
    <a:lvl4pPr marL="1371600" algn="l" defTabSz="457200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itchFamily="34" charset="0"/>
        <a:ea typeface="ＭＳ Ｐゴシック" charset="-128"/>
        <a:cs typeface="+mn-cs"/>
      </a:defRPr>
    </a:lvl4pPr>
    <a:lvl5pPr marL="1828800" algn="l" defTabSz="457200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itchFamily="34" charset="0"/>
        <a:ea typeface="ＭＳ Ｐゴシック" charset="-128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Calibri" pitchFamily="34" charset="0"/>
        <a:ea typeface="ＭＳ Ｐゴシック" charset="-128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Calibri" pitchFamily="34" charset="0"/>
        <a:ea typeface="ＭＳ Ｐゴシック" charset="-128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Calibri" pitchFamily="34" charset="0"/>
        <a:ea typeface="ＭＳ Ｐゴシック" charset="-128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Calibri" pitchFamily="34" charset="0"/>
        <a:ea typeface="ＭＳ Ｐゴシック" charset="-128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5" pos="2880" userDrawn="1">
          <p15:clr>
            <a:srgbClr val="A4A3A4"/>
          </p15:clr>
        </p15:guide>
        <p15:guide id="7" pos="4581" userDrawn="1">
          <p15:clr>
            <a:srgbClr val="A4A3A4"/>
          </p15:clr>
        </p15:guide>
        <p15:guide id="8" orient="horz" pos="2523" userDrawn="1">
          <p15:clr>
            <a:srgbClr val="A4A3A4"/>
          </p15:clr>
        </p15:guide>
        <p15:guide id="9" pos="1723" userDrawn="1">
          <p15:clr>
            <a:srgbClr val="A4A3A4"/>
          </p15:clr>
        </p15:guide>
        <p15:guide id="10" orient="horz" pos="2387" userDrawn="1">
          <p15:clr>
            <a:srgbClr val="A4A3A4"/>
          </p15:clr>
        </p15:guide>
        <p15:guide id="11" pos="5759">
          <p15:clr>
            <a:srgbClr val="A4A3A4"/>
          </p15:clr>
        </p15:guide>
        <p15:guide id="12" orient="horz" pos="102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949" userDrawn="1">
          <p15:clr>
            <a:srgbClr val="A4A3A4"/>
          </p15:clr>
        </p15:guide>
        <p15:guide id="2" pos="2229" userDrawn="1">
          <p15:clr>
            <a:srgbClr val="A4A3A4"/>
          </p15:clr>
        </p15:guide>
        <p15:guide id="3" orient="horz" pos="2229">
          <p15:clr>
            <a:srgbClr val="A4A3A4"/>
          </p15:clr>
        </p15:guide>
        <p15:guide id="4" pos="2949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prnPr/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2DA3F3"/>
    <a:srgbClr val="18A9CD"/>
    <a:srgbClr val="0432FF"/>
    <a:srgbClr val="DE1F02"/>
    <a:srgbClr val="325DA6"/>
    <a:srgbClr val="5890D6"/>
    <a:srgbClr val="5F96C6"/>
    <a:srgbClr val="5A96CB"/>
    <a:srgbClr val="5C98C9"/>
    <a:srgbClr val="5E98C8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6421" autoAdjust="0"/>
    <p:restoredTop sz="95039" autoAdjust="0"/>
  </p:normalViewPr>
  <p:slideViewPr>
    <p:cSldViewPr snapToObjects="1">
      <p:cViewPr varScale="1">
        <p:scale>
          <a:sx n="121" d="100"/>
          <a:sy n="121" d="100"/>
        </p:scale>
        <p:origin x="960" y="102"/>
      </p:cViewPr>
      <p:guideLst>
        <p:guide pos="2880"/>
        <p:guide pos="4581"/>
        <p:guide orient="horz" pos="2523"/>
        <p:guide pos="1723"/>
        <p:guide orient="horz" pos="2387"/>
        <p:guide pos="5759"/>
        <p:guide orient="horz" pos="102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55" d="100"/>
        <a:sy n="55" d="100"/>
      </p:scale>
      <p:origin x="0" y="0"/>
    </p:cViewPr>
  </p:sorterViewPr>
  <p:notesViewPr>
    <p:cSldViewPr snapToGrid="0" snapToObjects="1" showGuides="1">
      <p:cViewPr>
        <p:scale>
          <a:sx n="139" d="100"/>
          <a:sy n="139" d="100"/>
        </p:scale>
        <p:origin x="-3320" y="-72"/>
      </p:cViewPr>
      <p:guideLst>
        <p:guide orient="horz" pos="2949"/>
        <p:guide pos="2229"/>
        <p:guide orient="horz" pos="2229"/>
        <p:guide pos="2949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handoutMaster" Target="handoutMasters/handoutMaster1.xml"/><Relationship Id="rId4" Type="http://schemas.openxmlformats.org/officeDocument/2006/relationships/notesMaster" Target="notesMasters/notesMaster1.xml"/><Relationship Id="rId9" Type="http://schemas.openxmlformats.org/officeDocument/2006/relationships/tableStyles" Target="tableStyle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1" y="0"/>
            <a:ext cx="4057333" cy="353854"/>
          </a:xfrm>
          <a:prstGeom prst="rect">
            <a:avLst/>
          </a:prstGeom>
        </p:spPr>
        <p:txBody>
          <a:bodyPr vert="horz" lIns="93936" tIns="46968" rIns="93936" bIns="46968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5303577" y="0"/>
            <a:ext cx="4057333" cy="353854"/>
          </a:xfrm>
          <a:prstGeom prst="rect">
            <a:avLst/>
          </a:prstGeom>
        </p:spPr>
        <p:txBody>
          <a:bodyPr vert="horz" lIns="93936" tIns="46968" rIns="93936" bIns="46968" rtlCol="0"/>
          <a:lstStyle>
            <a:lvl1pPr algn="r">
              <a:defRPr sz="1200"/>
            </a:lvl1pPr>
          </a:lstStyle>
          <a:p>
            <a:fld id="{8B471BED-AED2-D34C-8DC4-4076A6C156E8}" type="datetimeFigureOut">
              <a:rPr lang="en-US" smtClean="0"/>
              <a:t>4/14/2021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1" y="6721993"/>
            <a:ext cx="4057333" cy="353854"/>
          </a:xfrm>
          <a:prstGeom prst="rect">
            <a:avLst/>
          </a:prstGeom>
        </p:spPr>
        <p:txBody>
          <a:bodyPr vert="horz" lIns="93936" tIns="46968" rIns="93936" bIns="46968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5303577" y="6721993"/>
            <a:ext cx="4057333" cy="353854"/>
          </a:xfrm>
          <a:prstGeom prst="rect">
            <a:avLst/>
          </a:prstGeom>
        </p:spPr>
        <p:txBody>
          <a:bodyPr vert="horz" lIns="93936" tIns="46968" rIns="93936" bIns="46968" rtlCol="0" anchor="b"/>
          <a:lstStyle>
            <a:lvl1pPr algn="r">
              <a:defRPr sz="1200"/>
            </a:lvl1pPr>
          </a:lstStyle>
          <a:p>
            <a:fld id="{822D6F02-4B7D-C845-BCB0-EECF1EE9C71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44882078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1" y="0"/>
            <a:ext cx="4057333" cy="353854"/>
          </a:xfrm>
          <a:prstGeom prst="rect">
            <a:avLst/>
          </a:prstGeom>
        </p:spPr>
        <p:txBody>
          <a:bodyPr vert="horz" lIns="93936" tIns="46968" rIns="93936" bIns="46968" rtlCol="0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303577" y="0"/>
            <a:ext cx="4057333" cy="353854"/>
          </a:xfrm>
          <a:prstGeom prst="rect">
            <a:avLst/>
          </a:prstGeom>
        </p:spPr>
        <p:txBody>
          <a:bodyPr vert="horz" wrap="square" lIns="93936" tIns="46968" rIns="93936" bIns="46968" numCol="1" anchor="t" anchorCtr="0" compatLnSpc="1">
            <a:prstTxWarp prst="textNoShape">
              <a:avLst/>
            </a:prstTxWarp>
          </a:bodyPr>
          <a:lstStyle>
            <a:lvl1pPr algn="r">
              <a:defRPr sz="1200" smtClean="0"/>
            </a:lvl1pPr>
          </a:lstStyle>
          <a:p>
            <a:pPr>
              <a:defRPr/>
            </a:pPr>
            <a:fld id="{CA4A9267-086E-4656-B461-D110CE2C96CA}" type="datetimeFigureOut">
              <a:rPr lang="en-US"/>
              <a:pPr>
                <a:defRPr/>
              </a:pPr>
              <a:t>4/14/2021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992438" y="530225"/>
            <a:ext cx="3378200" cy="26543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3936" tIns="46968" rIns="93936" bIns="46968" rtlCol="0" anchor="ctr"/>
          <a:lstStyle/>
          <a:p>
            <a:pPr lvl="0"/>
            <a:endParaRPr lang="en-US" noProof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36308" y="3361611"/>
            <a:ext cx="7490460" cy="3184684"/>
          </a:xfrm>
          <a:prstGeom prst="rect">
            <a:avLst/>
          </a:prstGeom>
        </p:spPr>
        <p:txBody>
          <a:bodyPr vert="horz" lIns="93936" tIns="46968" rIns="93936" bIns="46968" rtlCol="0"/>
          <a:lstStyle/>
          <a:p>
            <a:pPr lvl="0"/>
            <a:r>
              <a:rPr lang="en-CA" noProof="0"/>
              <a:t>Haga clic para editar los estilos de texto maestro</a:t>
            </a:r>
          </a:p>
          <a:p>
            <a:pPr lvl="1"/>
            <a:r>
              <a:rPr lang="en-CA" noProof="0"/>
              <a:t>Segundo nivel</a:t>
            </a:r>
          </a:p>
          <a:p>
            <a:pPr lvl="2"/>
            <a:r>
              <a:rPr lang="en-CA" noProof="0"/>
              <a:t>Tercer nivel</a:t>
            </a:r>
          </a:p>
          <a:p>
            <a:pPr lvl="3"/>
            <a:r>
              <a:rPr lang="en-CA" noProof="0"/>
              <a:t>Cuarto nivel</a:t>
            </a:r>
          </a:p>
          <a:p>
            <a:pPr lvl="4"/>
            <a:r>
              <a:rPr lang="en-CA" noProof="0"/>
              <a:t>Quinto nivel </a:t>
            </a:r>
            <a:endParaRPr lang="en-US" noProof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1" y="6721993"/>
            <a:ext cx="4057333" cy="353854"/>
          </a:xfrm>
          <a:prstGeom prst="rect">
            <a:avLst/>
          </a:prstGeom>
        </p:spPr>
        <p:txBody>
          <a:bodyPr vert="horz" lIns="93936" tIns="46968" rIns="93936" bIns="46968" rtlCol="0" anchor="b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303577" y="6721993"/>
            <a:ext cx="4057333" cy="353854"/>
          </a:xfrm>
          <a:prstGeom prst="rect">
            <a:avLst/>
          </a:prstGeom>
        </p:spPr>
        <p:txBody>
          <a:bodyPr vert="horz" wrap="square" lIns="93936" tIns="46968" rIns="93936" bIns="46968" numCol="1" anchor="b" anchorCtr="0" compatLnSpc="1">
            <a:prstTxWarp prst="textNoShape">
              <a:avLst/>
            </a:prstTxWarp>
          </a:bodyPr>
          <a:lstStyle>
            <a:lvl1pPr algn="r">
              <a:defRPr sz="1200" smtClean="0"/>
            </a:lvl1pPr>
          </a:lstStyle>
          <a:p>
            <a:pPr>
              <a:defRPr/>
            </a:pPr>
            <a:fld id="{1C50F6DB-A23B-4BB0-A997-AE7FB181A21A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3522221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defTabSz="457200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ＭＳ Ｐゴシック" charset="0"/>
        <a:cs typeface="ＭＳ Ｐゴシック" charset="0"/>
      </a:defRPr>
    </a:lvl1pPr>
    <a:lvl2pPr marL="457200" algn="l" defTabSz="457200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ＭＳ Ｐゴシック" charset="0"/>
        <a:cs typeface="+mn-cs"/>
      </a:defRPr>
    </a:lvl2pPr>
    <a:lvl3pPr marL="914400" algn="l" defTabSz="457200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ＭＳ Ｐゴシック" charset="0"/>
        <a:cs typeface="+mn-cs"/>
      </a:defRPr>
    </a:lvl3pPr>
    <a:lvl4pPr marL="1371600" algn="l" defTabSz="457200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ＭＳ Ｐゴシック" charset="0"/>
        <a:cs typeface="+mn-cs"/>
      </a:defRPr>
    </a:lvl4pPr>
    <a:lvl5pPr marL="1828800" algn="l" defTabSz="457200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ＭＳ Ｐゴシック" charset="0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Rectangle 1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2992438" y="530225"/>
            <a:ext cx="3378200" cy="2654300"/>
          </a:xfr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1747" name="Rectangle 2"/>
          <p:cNvSpPr>
            <a:spLocks noGrp="1" noChangeArrowheads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marL="40771" eaLnBrk="1" hangingPunct="1">
              <a:spcBef>
                <a:spcPts val="424"/>
              </a:spcBef>
            </a:pPr>
            <a:endParaRPr lang="en-US" baseline="0" dirty="0">
              <a:solidFill>
                <a:srgbClr val="000000"/>
              </a:solidFill>
              <a:ea typeface="ＭＳ Ｐゴシック" charset="-128"/>
              <a:sym typeface="Calibri" pitchFamily="34" charset="0"/>
            </a:endParaRPr>
          </a:p>
          <a:p>
            <a:pPr marL="40771" eaLnBrk="1" hangingPunct="1">
              <a:spcBef>
                <a:spcPts val="424"/>
              </a:spcBef>
            </a:pPr>
            <a:r>
              <a:rPr lang="en-US" sz="1400" baseline="0" dirty="0">
                <a:solidFill>
                  <a:srgbClr val="000000"/>
                </a:solidFill>
                <a:latin typeface="Arial" panose="020B0604020202020204" pitchFamily="34" charset="0"/>
                <a:ea typeface="ＭＳ Ｐゴシック" charset="-128"/>
                <a:cs typeface="Arial" panose="020B0604020202020204" pitchFamily="34" charset="0"/>
                <a:sym typeface="Calibri" pitchFamily="34" charset="0"/>
              </a:rPr>
              <a:t>Gracias por la presentación. Por cierto, soy </a:t>
            </a:r>
            <a:r>
              <a:rPr lang="en-US" sz="1400" baseline="0" dirty="0">
                <a:latin typeface="Arial" panose="020B0604020202020204" pitchFamily="34" charset="0"/>
                <a:ea typeface="ＭＳ Ｐゴシック" charset="-128"/>
                <a:cs typeface="Arial" panose="020B0604020202020204" pitchFamily="34" charset="0"/>
                <a:sym typeface="Calibri" pitchFamily="34" charset="0"/>
              </a:rPr>
              <a:t>Doug, </a:t>
            </a:r>
            <a:r>
              <a:rPr lang="en-US" sz="1400" baseline="0" dirty="0">
                <a:solidFill>
                  <a:srgbClr val="000000"/>
                </a:solidFill>
                <a:latin typeface="Arial" panose="020B0604020202020204" pitchFamily="34" charset="0"/>
                <a:ea typeface="ＭＳ Ｐゴシック" charset="-128"/>
                <a:cs typeface="Arial" panose="020B0604020202020204" pitchFamily="34" charset="0"/>
                <a:sym typeface="Calibri" pitchFamily="34" charset="0"/>
              </a:rPr>
              <a:t>y estamos aquí para hablar de una </a:t>
            </a:r>
            <a:r>
              <a:rPr lang="en-US" sz="1400" b="1" baseline="0" dirty="0">
                <a:solidFill>
                  <a:srgbClr val="FF0000"/>
                </a:solidFill>
                <a:latin typeface="Arial" panose="020B0604020202020204" pitchFamily="34" charset="0"/>
                <a:ea typeface="ＭＳ Ｐゴシック" charset="-128"/>
                <a:cs typeface="Arial" panose="020B0604020202020204" pitchFamily="34" charset="0"/>
                <a:sym typeface="Calibri" pitchFamily="34" charset="0"/>
              </a:rPr>
              <a:t>estrategia proactiva y pasiva eficaz </a:t>
            </a:r>
            <a:r>
              <a:rPr lang="en-US" sz="1400" baseline="0" dirty="0">
                <a:solidFill>
                  <a:srgbClr val="000000"/>
                </a:solidFill>
                <a:latin typeface="Arial" panose="020B0604020202020204" pitchFamily="34" charset="0"/>
                <a:ea typeface="ＭＳ Ｐゴシック" charset="-128"/>
                <a:cs typeface="Arial" panose="020B0604020202020204" pitchFamily="34" charset="0"/>
                <a:sym typeface="Calibri" pitchFamily="34" charset="0"/>
              </a:rPr>
              <a:t>para </a:t>
            </a:r>
            <a:r>
              <a:rPr lang="en-US" sz="1400" b="1" baseline="0" dirty="0">
                <a:solidFill>
                  <a:srgbClr val="FF0000"/>
                </a:solidFill>
                <a:latin typeface="Arial" panose="020B0604020202020204" pitchFamily="34" charset="0"/>
                <a:ea typeface="ＭＳ Ｐゴシック" charset="-128"/>
                <a:cs typeface="Arial" panose="020B0604020202020204" pitchFamily="34" charset="0"/>
                <a:sym typeface="Calibri" pitchFamily="34" charset="0"/>
              </a:rPr>
              <a:t>mejorar el rendimiento de los sistemas hidráulicos de </a:t>
            </a:r>
            <a:r>
              <a:rPr lang="en-US" sz="1400" baseline="0" dirty="0">
                <a:solidFill>
                  <a:srgbClr val="000000"/>
                </a:solidFill>
                <a:latin typeface="Arial" panose="020B0604020202020204" pitchFamily="34" charset="0"/>
                <a:ea typeface="ＭＳ Ｐゴシック" charset="-128"/>
                <a:cs typeface="Arial" panose="020B0604020202020204" pitchFamily="34" charset="0"/>
                <a:sym typeface="Calibri" pitchFamily="34" charset="0"/>
              </a:rPr>
              <a:t>su </a:t>
            </a:r>
            <a:r>
              <a:rPr lang="en-US" sz="1400" b="1" baseline="0" dirty="0">
                <a:solidFill>
                  <a:srgbClr val="FF0000"/>
                </a:solidFill>
                <a:latin typeface="Arial" panose="020B0604020202020204" pitchFamily="34" charset="0"/>
                <a:ea typeface="ＭＳ Ｐゴシック" charset="-128"/>
                <a:cs typeface="Arial" panose="020B0604020202020204" pitchFamily="34" charset="0"/>
                <a:sym typeface="Calibri" pitchFamily="34" charset="0"/>
              </a:rPr>
              <a:t>equipo móvil</a:t>
            </a:r>
            <a:r>
              <a:rPr lang="en-US" sz="1400" baseline="0" dirty="0">
                <a:solidFill>
                  <a:srgbClr val="000000"/>
                </a:solidFill>
                <a:latin typeface="Arial" panose="020B0604020202020204" pitchFamily="34" charset="0"/>
                <a:ea typeface="ＭＳ Ｐゴシック" charset="-128"/>
                <a:cs typeface="Arial" panose="020B0604020202020204" pitchFamily="34" charset="0"/>
                <a:sym typeface="Calibri" pitchFamily="34" charset="0"/>
              </a:rPr>
              <a:t>.</a:t>
            </a:r>
          </a:p>
          <a:p>
            <a:pPr marL="40771" eaLnBrk="1" hangingPunct="1">
              <a:spcBef>
                <a:spcPts val="424"/>
              </a:spcBef>
            </a:pPr>
            <a:endParaRPr lang="en-US" sz="1400" baseline="0" dirty="0">
              <a:solidFill>
                <a:srgbClr val="000000"/>
              </a:solidFill>
              <a:latin typeface="Arial" panose="020B0604020202020204" pitchFamily="34" charset="0"/>
              <a:ea typeface="ＭＳ Ｐゴシック" charset="-128"/>
              <a:cs typeface="Arial" panose="020B0604020202020204" pitchFamily="34" charset="0"/>
              <a:sym typeface="Calibri" pitchFamily="34" charset="0"/>
            </a:endParaRPr>
          </a:p>
          <a:p>
            <a:pPr marL="40771" eaLnBrk="1" hangingPunct="1">
              <a:spcBef>
                <a:spcPts val="424"/>
              </a:spcBef>
            </a:pPr>
            <a:r>
              <a:rPr lang="en-US" sz="1400" dirty="0">
                <a:solidFill>
                  <a:srgbClr val="000000"/>
                </a:solidFill>
                <a:latin typeface="Arial" panose="020B0604020202020204" pitchFamily="34" charset="0"/>
                <a:ea typeface="ＭＳ Ｐゴシック" charset="-128"/>
                <a:cs typeface="Arial" panose="020B0604020202020204" pitchFamily="34" charset="0"/>
                <a:sym typeface="Calibri" pitchFamily="34" charset="0"/>
              </a:rPr>
              <a:t>Hace 8 años, </a:t>
            </a:r>
            <a:r>
              <a:rPr lang="en-US" sz="1400" baseline="0" dirty="0">
                <a:solidFill>
                  <a:srgbClr val="000000"/>
                </a:solidFill>
                <a:latin typeface="Arial" panose="020B0604020202020204" pitchFamily="34" charset="0"/>
                <a:ea typeface="ＭＳ Ｐゴシック" charset="-128"/>
                <a:cs typeface="Arial" panose="020B0604020202020204" pitchFamily="34" charset="0"/>
                <a:sym typeface="Calibri" pitchFamily="34" charset="0"/>
              </a:rPr>
              <a:t>BAY6 Solutions introdujo nuestro </a:t>
            </a:r>
            <a:r>
              <a:rPr lang="en-US" sz="1400" b="1" baseline="0" dirty="0">
                <a:solidFill>
                  <a:srgbClr val="FF0000"/>
                </a:solidFill>
                <a:latin typeface="Arial" panose="020B0604020202020204" pitchFamily="34" charset="0"/>
                <a:ea typeface="ＭＳ Ｐゴシック" charset="-128"/>
                <a:cs typeface="Arial" panose="020B0604020202020204" pitchFamily="34" charset="0"/>
                <a:sym typeface="Calibri" pitchFamily="34" charset="0"/>
              </a:rPr>
              <a:t>sistema de filtración magnética </a:t>
            </a:r>
            <a:r>
              <a:rPr lang="en-US" sz="1400" baseline="0" dirty="0">
                <a:solidFill>
                  <a:srgbClr val="000000"/>
                </a:solidFill>
                <a:latin typeface="Arial" panose="020B0604020202020204" pitchFamily="34" charset="0"/>
                <a:ea typeface="ＭＳ Ｐゴシック" charset="-128"/>
                <a:cs typeface="Arial" panose="020B0604020202020204" pitchFamily="34" charset="0"/>
                <a:sym typeface="Calibri" pitchFamily="34" charset="0"/>
              </a:rPr>
              <a:t>en la </a:t>
            </a:r>
            <a:r>
              <a:rPr lang="en-US" sz="1400" b="1" baseline="0" dirty="0">
                <a:solidFill>
                  <a:srgbClr val="FF0000"/>
                </a:solidFill>
                <a:latin typeface="Arial" panose="020B0604020202020204" pitchFamily="34" charset="0"/>
                <a:ea typeface="ＭＳ Ｐゴシック" charset="-128"/>
                <a:cs typeface="Arial" panose="020B0604020202020204" pitchFamily="34" charset="0"/>
                <a:sym typeface="Calibri" pitchFamily="34" charset="0"/>
              </a:rPr>
              <a:t>industria minera</a:t>
            </a:r>
            <a:r>
              <a:rPr lang="en-US" sz="1400" baseline="0" dirty="0">
                <a:solidFill>
                  <a:srgbClr val="000000"/>
                </a:solidFill>
                <a:latin typeface="Arial" panose="020B0604020202020204" pitchFamily="34" charset="0"/>
                <a:ea typeface="ＭＳ Ｐゴシック" charset="-128"/>
                <a:cs typeface="Arial" panose="020B0604020202020204" pitchFamily="34" charset="0"/>
                <a:sym typeface="Calibri" pitchFamily="34" charset="0"/>
              </a:rPr>
              <a:t>. Desde entonces, lo hemos instalado en más de </a:t>
            </a:r>
            <a:r>
              <a:rPr lang="en-US" sz="1400" b="1" baseline="0" dirty="0">
                <a:solidFill>
                  <a:srgbClr val="FF0000"/>
                </a:solidFill>
                <a:latin typeface="Arial" panose="020B0604020202020204" pitchFamily="34" charset="0"/>
                <a:ea typeface="ＭＳ Ｐゴシック" charset="-128"/>
                <a:cs typeface="Arial" panose="020B0604020202020204" pitchFamily="34" charset="0"/>
                <a:sym typeface="Calibri" pitchFamily="34" charset="0"/>
              </a:rPr>
              <a:t>600 unidades</a:t>
            </a:r>
            <a:r>
              <a:rPr lang="en-US" sz="1400" baseline="0" dirty="0">
                <a:solidFill>
                  <a:srgbClr val="000000"/>
                </a:solidFill>
                <a:latin typeface="Arial" panose="020B0604020202020204" pitchFamily="34" charset="0"/>
                <a:ea typeface="ＭＳ Ｐゴシック" charset="-128"/>
                <a:cs typeface="Arial" panose="020B0604020202020204" pitchFamily="34" charset="0"/>
                <a:sym typeface="Calibri" pitchFamily="34" charset="0"/>
              </a:rPr>
              <a:t>. Normalmente, un cliente instala Mag-Shields en un par de </a:t>
            </a:r>
            <a:r>
              <a:rPr lang="en-US" sz="1400" b="1" baseline="0" dirty="0">
                <a:solidFill>
                  <a:srgbClr val="FF0000"/>
                </a:solidFill>
                <a:latin typeface="Arial" panose="020B0604020202020204" pitchFamily="34" charset="0"/>
                <a:ea typeface="ＭＳ Ｐゴシック" charset="-128"/>
                <a:cs typeface="Arial" panose="020B0604020202020204" pitchFamily="34" charset="0"/>
                <a:sym typeface="Calibri" pitchFamily="34" charset="0"/>
              </a:rPr>
              <a:t>máquinas problemáticas </a:t>
            </a:r>
            <a:r>
              <a:rPr lang="en-US" sz="1400" baseline="0" dirty="0">
                <a:solidFill>
                  <a:srgbClr val="000000"/>
                </a:solidFill>
                <a:latin typeface="Arial" panose="020B0604020202020204" pitchFamily="34" charset="0"/>
                <a:ea typeface="ＭＳ Ｐゴシック" charset="-128"/>
                <a:cs typeface="Arial" panose="020B0604020202020204" pitchFamily="34" charset="0"/>
                <a:sym typeface="Calibri" pitchFamily="34" charset="0"/>
              </a:rPr>
              <a:t>y poco después los instala en toda la flota.</a:t>
            </a:r>
            <a:endParaRPr lang="en-US" sz="1400" dirty="0">
              <a:solidFill>
                <a:srgbClr val="000000"/>
              </a:solidFill>
              <a:latin typeface="Arial" panose="020B0604020202020204" pitchFamily="34" charset="0"/>
              <a:ea typeface="ＭＳ Ｐゴシック" charset="-128"/>
              <a:cs typeface="Arial" panose="020B0604020202020204" pitchFamily="34" charset="0"/>
              <a:sym typeface="Calibri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1205885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Rectangle 1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2992438" y="530225"/>
            <a:ext cx="3378200" cy="2654300"/>
          </a:xfr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1747" name="Rectangle 2"/>
          <p:cNvSpPr>
            <a:spLocks noGrp="1" noChangeArrowheads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marL="40771" eaLnBrk="1" hangingPunct="1">
              <a:spcBef>
                <a:spcPts val="424"/>
              </a:spcBef>
            </a:pPr>
            <a:endParaRPr lang="en-US" baseline="0" dirty="0">
              <a:solidFill>
                <a:srgbClr val="000000"/>
              </a:solidFill>
              <a:ea typeface="ＭＳ Ｐゴシック" charset="-128"/>
              <a:sym typeface="Calibri" pitchFamily="34" charset="0"/>
            </a:endParaRPr>
          </a:p>
          <a:p>
            <a:pPr marL="40771" eaLnBrk="1" hangingPunct="1">
              <a:spcBef>
                <a:spcPts val="424"/>
              </a:spcBef>
            </a:pPr>
            <a:r>
              <a:rPr lang="en-US" sz="1400" baseline="0" dirty="0">
                <a:solidFill>
                  <a:srgbClr val="000000"/>
                </a:solidFill>
                <a:latin typeface="Arial" panose="020B0604020202020204" pitchFamily="34" charset="0"/>
                <a:ea typeface="ＭＳ Ｐゴシック" charset="-128"/>
                <a:cs typeface="Arial" panose="020B0604020202020204" pitchFamily="34" charset="0"/>
                <a:sym typeface="Calibri" pitchFamily="34" charset="0"/>
              </a:rPr>
              <a:t>Gracias por la presentación. Por cierto, soy </a:t>
            </a:r>
            <a:r>
              <a:rPr lang="en-US" sz="1400" baseline="0" dirty="0">
                <a:latin typeface="Arial" panose="020B0604020202020204" pitchFamily="34" charset="0"/>
                <a:ea typeface="ＭＳ Ｐゴシック" charset="-128"/>
                <a:cs typeface="Arial" panose="020B0604020202020204" pitchFamily="34" charset="0"/>
                <a:sym typeface="Calibri" pitchFamily="34" charset="0"/>
              </a:rPr>
              <a:t>Doug, </a:t>
            </a:r>
            <a:r>
              <a:rPr lang="en-US" sz="1400" baseline="0" dirty="0">
                <a:solidFill>
                  <a:srgbClr val="000000"/>
                </a:solidFill>
                <a:latin typeface="Arial" panose="020B0604020202020204" pitchFamily="34" charset="0"/>
                <a:ea typeface="ＭＳ Ｐゴシック" charset="-128"/>
                <a:cs typeface="Arial" panose="020B0604020202020204" pitchFamily="34" charset="0"/>
                <a:sym typeface="Calibri" pitchFamily="34" charset="0"/>
              </a:rPr>
              <a:t>y estamos aquí para hablar de una </a:t>
            </a:r>
            <a:r>
              <a:rPr lang="en-US" sz="1400" b="1" baseline="0" dirty="0">
                <a:solidFill>
                  <a:srgbClr val="FF0000"/>
                </a:solidFill>
                <a:latin typeface="Arial" panose="020B0604020202020204" pitchFamily="34" charset="0"/>
                <a:ea typeface="ＭＳ Ｐゴシック" charset="-128"/>
                <a:cs typeface="Arial" panose="020B0604020202020204" pitchFamily="34" charset="0"/>
                <a:sym typeface="Calibri" pitchFamily="34" charset="0"/>
              </a:rPr>
              <a:t>estrategia proactiva y pasiva eficaz </a:t>
            </a:r>
            <a:r>
              <a:rPr lang="en-US" sz="1400" baseline="0" dirty="0">
                <a:solidFill>
                  <a:srgbClr val="000000"/>
                </a:solidFill>
                <a:latin typeface="Arial" panose="020B0604020202020204" pitchFamily="34" charset="0"/>
                <a:ea typeface="ＭＳ Ｐゴシック" charset="-128"/>
                <a:cs typeface="Arial" panose="020B0604020202020204" pitchFamily="34" charset="0"/>
                <a:sym typeface="Calibri" pitchFamily="34" charset="0"/>
              </a:rPr>
              <a:t>para </a:t>
            </a:r>
            <a:r>
              <a:rPr lang="en-US" sz="1400" b="1" baseline="0" dirty="0">
                <a:solidFill>
                  <a:srgbClr val="FF0000"/>
                </a:solidFill>
                <a:latin typeface="Arial" panose="020B0604020202020204" pitchFamily="34" charset="0"/>
                <a:ea typeface="ＭＳ Ｐゴシック" charset="-128"/>
                <a:cs typeface="Arial" panose="020B0604020202020204" pitchFamily="34" charset="0"/>
                <a:sym typeface="Calibri" pitchFamily="34" charset="0"/>
              </a:rPr>
              <a:t>mejorar el rendimiento de los sistemas hidráulicos de </a:t>
            </a:r>
            <a:r>
              <a:rPr lang="en-US" sz="1400" baseline="0" dirty="0">
                <a:solidFill>
                  <a:srgbClr val="000000"/>
                </a:solidFill>
                <a:latin typeface="Arial" panose="020B0604020202020204" pitchFamily="34" charset="0"/>
                <a:ea typeface="ＭＳ Ｐゴシック" charset="-128"/>
                <a:cs typeface="Arial" panose="020B0604020202020204" pitchFamily="34" charset="0"/>
                <a:sym typeface="Calibri" pitchFamily="34" charset="0"/>
              </a:rPr>
              <a:t>su </a:t>
            </a:r>
            <a:r>
              <a:rPr lang="en-US" sz="1400" b="1" baseline="0" dirty="0">
                <a:solidFill>
                  <a:srgbClr val="FF0000"/>
                </a:solidFill>
                <a:latin typeface="Arial" panose="020B0604020202020204" pitchFamily="34" charset="0"/>
                <a:ea typeface="ＭＳ Ｐゴシック" charset="-128"/>
                <a:cs typeface="Arial" panose="020B0604020202020204" pitchFamily="34" charset="0"/>
                <a:sym typeface="Calibri" pitchFamily="34" charset="0"/>
              </a:rPr>
              <a:t>equipo móvil</a:t>
            </a:r>
            <a:r>
              <a:rPr lang="en-US" sz="1400" baseline="0" dirty="0">
                <a:solidFill>
                  <a:srgbClr val="000000"/>
                </a:solidFill>
                <a:latin typeface="Arial" panose="020B0604020202020204" pitchFamily="34" charset="0"/>
                <a:ea typeface="ＭＳ Ｐゴシック" charset="-128"/>
                <a:cs typeface="Arial" panose="020B0604020202020204" pitchFamily="34" charset="0"/>
                <a:sym typeface="Calibri" pitchFamily="34" charset="0"/>
              </a:rPr>
              <a:t>.</a:t>
            </a:r>
          </a:p>
          <a:p>
            <a:pPr marL="40771" eaLnBrk="1" hangingPunct="1">
              <a:spcBef>
                <a:spcPts val="424"/>
              </a:spcBef>
            </a:pPr>
            <a:endParaRPr lang="en-US" sz="1400" baseline="0" dirty="0">
              <a:solidFill>
                <a:srgbClr val="000000"/>
              </a:solidFill>
              <a:latin typeface="Arial" panose="020B0604020202020204" pitchFamily="34" charset="0"/>
              <a:ea typeface="ＭＳ Ｐゴシック" charset="-128"/>
              <a:cs typeface="Arial" panose="020B0604020202020204" pitchFamily="34" charset="0"/>
              <a:sym typeface="Calibri" pitchFamily="34" charset="0"/>
            </a:endParaRPr>
          </a:p>
          <a:p>
            <a:pPr marL="40771" eaLnBrk="1" hangingPunct="1">
              <a:spcBef>
                <a:spcPts val="424"/>
              </a:spcBef>
            </a:pPr>
            <a:r>
              <a:rPr lang="en-US" sz="1400" dirty="0">
                <a:solidFill>
                  <a:srgbClr val="000000"/>
                </a:solidFill>
                <a:latin typeface="Arial" panose="020B0604020202020204" pitchFamily="34" charset="0"/>
                <a:ea typeface="ＭＳ Ｐゴシック" charset="-128"/>
                <a:cs typeface="Arial" panose="020B0604020202020204" pitchFamily="34" charset="0"/>
                <a:sym typeface="Calibri" pitchFamily="34" charset="0"/>
              </a:rPr>
              <a:t>Hace 8 años, </a:t>
            </a:r>
            <a:r>
              <a:rPr lang="en-US" sz="1400" baseline="0" dirty="0">
                <a:solidFill>
                  <a:srgbClr val="000000"/>
                </a:solidFill>
                <a:latin typeface="Arial" panose="020B0604020202020204" pitchFamily="34" charset="0"/>
                <a:ea typeface="ＭＳ Ｐゴシック" charset="-128"/>
                <a:cs typeface="Arial" panose="020B0604020202020204" pitchFamily="34" charset="0"/>
                <a:sym typeface="Calibri" pitchFamily="34" charset="0"/>
              </a:rPr>
              <a:t>BAY6 Solutions introdujo nuestro </a:t>
            </a:r>
            <a:r>
              <a:rPr lang="en-US" sz="1400" b="1" baseline="0" dirty="0">
                <a:solidFill>
                  <a:srgbClr val="FF0000"/>
                </a:solidFill>
                <a:latin typeface="Arial" panose="020B0604020202020204" pitchFamily="34" charset="0"/>
                <a:ea typeface="ＭＳ Ｐゴシック" charset="-128"/>
                <a:cs typeface="Arial" panose="020B0604020202020204" pitchFamily="34" charset="0"/>
                <a:sym typeface="Calibri" pitchFamily="34" charset="0"/>
              </a:rPr>
              <a:t>sistema de filtración magnética </a:t>
            </a:r>
            <a:r>
              <a:rPr lang="en-US" sz="1400" baseline="0" dirty="0">
                <a:solidFill>
                  <a:srgbClr val="000000"/>
                </a:solidFill>
                <a:latin typeface="Arial" panose="020B0604020202020204" pitchFamily="34" charset="0"/>
                <a:ea typeface="ＭＳ Ｐゴシック" charset="-128"/>
                <a:cs typeface="Arial" panose="020B0604020202020204" pitchFamily="34" charset="0"/>
                <a:sym typeface="Calibri" pitchFamily="34" charset="0"/>
              </a:rPr>
              <a:t>en la </a:t>
            </a:r>
            <a:r>
              <a:rPr lang="en-US" sz="1400" b="1" baseline="0" dirty="0">
                <a:solidFill>
                  <a:srgbClr val="FF0000"/>
                </a:solidFill>
                <a:latin typeface="Arial" panose="020B0604020202020204" pitchFamily="34" charset="0"/>
                <a:ea typeface="ＭＳ Ｐゴシック" charset="-128"/>
                <a:cs typeface="Arial" panose="020B0604020202020204" pitchFamily="34" charset="0"/>
                <a:sym typeface="Calibri" pitchFamily="34" charset="0"/>
              </a:rPr>
              <a:t>industria minera</a:t>
            </a:r>
            <a:r>
              <a:rPr lang="en-US" sz="1400" baseline="0" dirty="0">
                <a:solidFill>
                  <a:srgbClr val="000000"/>
                </a:solidFill>
                <a:latin typeface="Arial" panose="020B0604020202020204" pitchFamily="34" charset="0"/>
                <a:ea typeface="ＭＳ Ｐゴシック" charset="-128"/>
                <a:cs typeface="Arial" panose="020B0604020202020204" pitchFamily="34" charset="0"/>
                <a:sym typeface="Calibri" pitchFamily="34" charset="0"/>
              </a:rPr>
              <a:t>. Desde entonces, lo hemos instalado en más de </a:t>
            </a:r>
            <a:r>
              <a:rPr lang="en-US" sz="1400" b="1" baseline="0" dirty="0">
                <a:solidFill>
                  <a:srgbClr val="FF0000"/>
                </a:solidFill>
                <a:latin typeface="Arial" panose="020B0604020202020204" pitchFamily="34" charset="0"/>
                <a:ea typeface="ＭＳ Ｐゴシック" charset="-128"/>
                <a:cs typeface="Arial" panose="020B0604020202020204" pitchFamily="34" charset="0"/>
                <a:sym typeface="Calibri" pitchFamily="34" charset="0"/>
              </a:rPr>
              <a:t>600 unidades</a:t>
            </a:r>
            <a:r>
              <a:rPr lang="en-US" sz="1400" baseline="0" dirty="0">
                <a:solidFill>
                  <a:srgbClr val="000000"/>
                </a:solidFill>
                <a:latin typeface="Arial" panose="020B0604020202020204" pitchFamily="34" charset="0"/>
                <a:ea typeface="ＭＳ Ｐゴシック" charset="-128"/>
                <a:cs typeface="Arial" panose="020B0604020202020204" pitchFamily="34" charset="0"/>
                <a:sym typeface="Calibri" pitchFamily="34" charset="0"/>
              </a:rPr>
              <a:t>. Normalmente, un cliente instala Mag-Shields en un par de </a:t>
            </a:r>
            <a:r>
              <a:rPr lang="en-US" sz="1400" b="1" baseline="0" dirty="0">
                <a:solidFill>
                  <a:srgbClr val="FF0000"/>
                </a:solidFill>
                <a:latin typeface="Arial" panose="020B0604020202020204" pitchFamily="34" charset="0"/>
                <a:ea typeface="ＭＳ Ｐゴシック" charset="-128"/>
                <a:cs typeface="Arial" panose="020B0604020202020204" pitchFamily="34" charset="0"/>
                <a:sym typeface="Calibri" pitchFamily="34" charset="0"/>
              </a:rPr>
              <a:t>máquinas problemáticas </a:t>
            </a:r>
            <a:r>
              <a:rPr lang="en-US" sz="1400" baseline="0" dirty="0">
                <a:solidFill>
                  <a:srgbClr val="000000"/>
                </a:solidFill>
                <a:latin typeface="Arial" panose="020B0604020202020204" pitchFamily="34" charset="0"/>
                <a:ea typeface="ＭＳ Ｐゴシック" charset="-128"/>
                <a:cs typeface="Arial" panose="020B0604020202020204" pitchFamily="34" charset="0"/>
                <a:sym typeface="Calibri" pitchFamily="34" charset="0"/>
              </a:rPr>
              <a:t>y poco después los instala en toda la flota.</a:t>
            </a:r>
            <a:endParaRPr lang="en-US" sz="1400" dirty="0">
              <a:solidFill>
                <a:srgbClr val="000000"/>
              </a:solidFill>
              <a:latin typeface="Arial" panose="020B0604020202020204" pitchFamily="34" charset="0"/>
              <a:ea typeface="ＭＳ Ｐゴシック" charset="-128"/>
              <a:cs typeface="Arial" panose="020B0604020202020204" pitchFamily="34" charset="0"/>
              <a:sym typeface="Calibri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8750686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232510"/>
            <a:ext cx="7772400" cy="1540464"/>
          </a:xfrm>
        </p:spPr>
        <p:txBody>
          <a:bodyPr/>
          <a:lstStyle/>
          <a:p>
            <a:r>
              <a:rPr lang="en-CA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4072414"/>
            <a:ext cx="6400800" cy="1836579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CA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48DCFCA-AE94-0745-8D5D-453E6FC79026}" type="datetime1">
              <a:rPr lang="en-CA" smtClean="0"/>
              <a:t>2021-04-14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09885E8-5A8F-4E56-B2E9-F91D82127223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 spd="slow">
    <p:push dir="u"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CA"/>
              <a:t>Click to edit Master text styles</a:t>
            </a:r>
          </a:p>
          <a:p>
            <a:pPr lvl="1"/>
            <a:r>
              <a:rPr lang="en-CA"/>
              <a:t>Second level</a:t>
            </a:r>
          </a:p>
          <a:p>
            <a:pPr lvl="2"/>
            <a:r>
              <a:rPr lang="en-CA"/>
              <a:t>Third level</a:t>
            </a:r>
          </a:p>
          <a:p>
            <a:pPr lvl="3"/>
            <a:r>
              <a:rPr lang="en-CA"/>
              <a:t>Fourth level</a:t>
            </a:r>
          </a:p>
          <a:p>
            <a:pPr lvl="4"/>
            <a:r>
              <a:rPr lang="en-CA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78F3FCF-C128-904E-838B-B37D69DDF305}" type="datetime1">
              <a:rPr lang="en-CA" smtClean="0"/>
              <a:t>2021-04-14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DEEF6CF-DA07-4598-AEA4-925A5DF4FFA1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 spd="slow">
    <p:push dir="u"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618067"/>
            <a:ext cx="7772400" cy="1427341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CA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3045994"/>
            <a:ext cx="7772400" cy="1572071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CA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0D22805-DB45-C745-A391-E0270DA70575}" type="datetime1">
              <a:rPr lang="en-CA" smtClean="0"/>
              <a:t>2021-04-14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5087DCF-02BB-4081-8C96-DD17EC2421A9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 spd="slow">
    <p:push dir="u"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76880"/>
            <a:ext cx="4038600" cy="4742832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CA"/>
              <a:t>Click to edit Master text styles</a:t>
            </a:r>
          </a:p>
          <a:p>
            <a:pPr lvl="1"/>
            <a:r>
              <a:rPr lang="en-CA"/>
              <a:t>Second level</a:t>
            </a:r>
          </a:p>
          <a:p>
            <a:pPr lvl="2"/>
            <a:r>
              <a:rPr lang="en-CA"/>
              <a:t>Third level</a:t>
            </a:r>
          </a:p>
          <a:p>
            <a:pPr lvl="3"/>
            <a:r>
              <a:rPr lang="en-CA"/>
              <a:t>Fourth level</a:t>
            </a:r>
          </a:p>
          <a:p>
            <a:pPr lvl="4"/>
            <a:r>
              <a:rPr lang="en-CA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76880"/>
            <a:ext cx="4038600" cy="4742832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CA"/>
              <a:t>Click to edit Master text styles</a:t>
            </a:r>
          </a:p>
          <a:p>
            <a:pPr lvl="1"/>
            <a:r>
              <a:rPr lang="en-CA"/>
              <a:t>Second level</a:t>
            </a:r>
          </a:p>
          <a:p>
            <a:pPr lvl="2"/>
            <a:r>
              <a:rPr lang="en-CA"/>
              <a:t>Third level</a:t>
            </a:r>
          </a:p>
          <a:p>
            <a:pPr lvl="3"/>
            <a:r>
              <a:rPr lang="en-CA"/>
              <a:t>Fourth level</a:t>
            </a:r>
          </a:p>
          <a:p>
            <a:pPr lvl="4"/>
            <a:r>
              <a:rPr lang="en-CA"/>
              <a:t>Fifth level</a:t>
            </a:r>
            <a:endParaRPr lang="en-US"/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C50390E-E1A5-9742-BE7F-31961FA24796}" type="datetime1">
              <a:rPr lang="en-CA" smtClean="0"/>
              <a:t>2021-04-14</a:t>
            </a:fld>
            <a:endParaRPr 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4019F8C-4975-45AD-B9D5-B329E7F018EA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 spd="slow">
    <p:push dir="u"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CA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8671"/>
            <a:ext cx="4040188" cy="670418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CA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279088"/>
            <a:ext cx="4040188" cy="4140621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CA"/>
              <a:t>Click to edit Master text styles</a:t>
            </a:r>
          </a:p>
          <a:p>
            <a:pPr lvl="1"/>
            <a:r>
              <a:rPr lang="en-CA"/>
              <a:t>Second level</a:t>
            </a:r>
          </a:p>
          <a:p>
            <a:pPr lvl="2"/>
            <a:r>
              <a:rPr lang="en-CA"/>
              <a:t>Third level</a:t>
            </a:r>
          </a:p>
          <a:p>
            <a:pPr lvl="3"/>
            <a:r>
              <a:rPr lang="en-CA"/>
              <a:t>Fourth level</a:t>
            </a:r>
          </a:p>
          <a:p>
            <a:pPr lvl="4"/>
            <a:r>
              <a:rPr lang="en-CA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8" y="1608671"/>
            <a:ext cx="4041775" cy="670418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CA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8" y="2279088"/>
            <a:ext cx="4041775" cy="4140621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CA"/>
              <a:t>Click to edit Master text styles</a:t>
            </a:r>
          </a:p>
          <a:p>
            <a:pPr lvl="1"/>
            <a:r>
              <a:rPr lang="en-CA"/>
              <a:t>Second level</a:t>
            </a:r>
          </a:p>
          <a:p>
            <a:pPr lvl="2"/>
            <a:r>
              <a:rPr lang="en-CA"/>
              <a:t>Third level</a:t>
            </a:r>
          </a:p>
          <a:p>
            <a:pPr lvl="3"/>
            <a:r>
              <a:rPr lang="en-CA"/>
              <a:t>Fourth level</a:t>
            </a:r>
          </a:p>
          <a:p>
            <a:pPr lvl="4"/>
            <a:r>
              <a:rPr lang="en-CA"/>
              <a:t>Fifth level</a:t>
            </a:r>
            <a:endParaRPr lang="en-US"/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288EC1E-D3D2-464F-B487-F212CE6B6EC8}" type="datetime1">
              <a:rPr lang="en-CA" smtClean="0"/>
              <a:t>2021-04-14</a:t>
            </a:fld>
            <a:endParaRPr lang="en-US"/>
          </a:p>
        </p:txBody>
      </p:sp>
      <p:sp>
        <p:nvSpPr>
          <p:cNvPr id="8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30C0EF8-2C22-45D3-9359-76F220590E3A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 spd="slow">
    <p:push dir="u"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/>
              <a:t>Click to edit Master title style</a:t>
            </a:r>
            <a:endParaRPr lang="en-US"/>
          </a:p>
        </p:txBody>
      </p:sp>
      <p:sp>
        <p:nvSpPr>
          <p:cNvPr id="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65AF80B-6ED2-8248-8A8C-C36C008E2CE4}" type="datetime1">
              <a:rPr lang="en-CA" smtClean="0"/>
              <a:t>2021-04-14</a:t>
            </a:fld>
            <a:endParaRPr lang="en-US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70BF610-3BAC-42C2-9D25-A170961F7FD7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 spd="slow">
    <p:push dir="u"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592FDD9-354C-1D48-B5B4-7FA769DF1123}" type="datetime1">
              <a:rPr lang="en-CA" smtClean="0"/>
              <a:t>2021-04-14</a:t>
            </a:fld>
            <a:endParaRPr lang="en-US"/>
          </a:p>
        </p:txBody>
      </p:sp>
      <p:sp>
        <p:nvSpPr>
          <p:cNvPr id="3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90EB89E-32C5-49E5-9944-0E0386C11BDB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 spd="slow">
    <p:push dir="u"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3" y="286134"/>
            <a:ext cx="3008313" cy="1217731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CA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86137"/>
            <a:ext cx="5111750" cy="6133575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CA"/>
              <a:t>Click to edit Master text styles</a:t>
            </a:r>
          </a:p>
          <a:p>
            <a:pPr lvl="1"/>
            <a:r>
              <a:rPr lang="en-CA"/>
              <a:t>Second level</a:t>
            </a:r>
          </a:p>
          <a:p>
            <a:pPr lvl="2"/>
            <a:r>
              <a:rPr lang="en-CA"/>
              <a:t>Third level</a:t>
            </a:r>
          </a:p>
          <a:p>
            <a:pPr lvl="3"/>
            <a:r>
              <a:rPr lang="en-CA"/>
              <a:t>Fourth level</a:t>
            </a:r>
          </a:p>
          <a:p>
            <a:pPr lvl="4"/>
            <a:r>
              <a:rPr lang="en-CA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3" y="1503869"/>
            <a:ext cx="3008313" cy="491584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CA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F12F1F5-378F-374E-9E71-CFDE2771464D}" type="datetime1">
              <a:rPr lang="en-CA" smtClean="0"/>
              <a:t>2021-04-14</a:t>
            </a:fld>
            <a:endParaRPr 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7247906-1461-4471-BA0C-84A27415BE43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 spd="slow">
    <p:push dir="u"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5030630"/>
            <a:ext cx="5486400" cy="593894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CA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42137"/>
            <a:ext cx="5486400" cy="4311968"/>
          </a:xfrm>
        </p:spPr>
        <p:txBody>
          <a:bodyPr rtlCol="0">
            <a:normAutofit/>
          </a:bodyPr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624523"/>
            <a:ext cx="5486400" cy="843429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CA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EEC0276-1E62-CE42-8F27-3DD97F46BD74}" type="datetime1">
              <a:rPr lang="en-CA" smtClean="0"/>
              <a:t>2021-04-14</a:t>
            </a:fld>
            <a:endParaRPr 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D8BC033-6D40-4174-ABE2-9F86C8076B7F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 spd="slow">
    <p:push dir="u"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CA"/>
              <a:t>Click to edit Master text styles</a:t>
            </a:r>
          </a:p>
          <a:p>
            <a:pPr lvl="1"/>
            <a:r>
              <a:rPr lang="en-CA"/>
              <a:t>Second level</a:t>
            </a:r>
          </a:p>
          <a:p>
            <a:pPr lvl="2"/>
            <a:r>
              <a:rPr lang="en-CA"/>
              <a:t>Third level</a:t>
            </a:r>
          </a:p>
          <a:p>
            <a:pPr lvl="3"/>
            <a:r>
              <a:rPr lang="en-CA"/>
              <a:t>Fourth level</a:t>
            </a:r>
          </a:p>
          <a:p>
            <a:pPr lvl="4"/>
            <a:r>
              <a:rPr lang="en-CA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57C2C8A-BC1C-104E-94ED-B4F4DEE0F25D}" type="datetime1">
              <a:rPr lang="en-CA" smtClean="0"/>
              <a:t>2021-04-14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DBA49A1-C9FC-40FB-9B07-688559AA4E97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 spd="slow">
    <p:push dir="u"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87801"/>
            <a:ext cx="2057400" cy="6131911"/>
          </a:xfrm>
        </p:spPr>
        <p:txBody>
          <a:bodyPr vert="eaVert"/>
          <a:lstStyle/>
          <a:p>
            <a:r>
              <a:rPr lang="en-CA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87801"/>
            <a:ext cx="6019800" cy="6131911"/>
          </a:xfrm>
        </p:spPr>
        <p:txBody>
          <a:bodyPr vert="eaVert"/>
          <a:lstStyle/>
          <a:p>
            <a:pPr lvl="0"/>
            <a:r>
              <a:rPr lang="en-CA"/>
              <a:t>Click to edit Master text styles</a:t>
            </a:r>
          </a:p>
          <a:p>
            <a:pPr lvl="1"/>
            <a:r>
              <a:rPr lang="en-CA"/>
              <a:t>Second level</a:t>
            </a:r>
          </a:p>
          <a:p>
            <a:pPr lvl="2"/>
            <a:r>
              <a:rPr lang="en-CA"/>
              <a:t>Third level</a:t>
            </a:r>
          </a:p>
          <a:p>
            <a:pPr lvl="3"/>
            <a:r>
              <a:rPr lang="en-CA"/>
              <a:t>Fourth level</a:t>
            </a:r>
          </a:p>
          <a:p>
            <a:pPr lvl="4"/>
            <a:r>
              <a:rPr lang="en-CA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164395F-76BB-C547-B6F2-ED970D093AB9}" type="datetime1">
              <a:rPr lang="en-CA" smtClean="0"/>
              <a:t>2021-04-14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09D8615-36FD-4BC6-A27F-AE7FF17C27E0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 spd="slow">
    <p:push dir="u"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Title Placeholder 1"/>
          <p:cNvSpPr>
            <a:spLocks noGrp="1"/>
          </p:cNvSpPr>
          <p:nvPr>
            <p:ph type="title"/>
          </p:nvPr>
        </p:nvSpPr>
        <p:spPr bwMode="auto">
          <a:xfrm>
            <a:off x="457200" y="287798"/>
            <a:ext cx="8229600" cy="119776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CA"/>
              <a:t>Haga clic para editar el estilo del título principal </a:t>
            </a:r>
            <a:endParaRPr lang="en-US"/>
          </a:p>
        </p:txBody>
      </p:sp>
      <p:sp>
        <p:nvSpPr>
          <p:cNvPr id="1027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457200" y="1676880"/>
            <a:ext cx="8229600" cy="47428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CA"/>
              <a:t>Haga clic para editar los estilos de texto maestro</a:t>
            </a:r>
          </a:p>
          <a:p>
            <a:pPr lvl="1"/>
            <a:r>
              <a:rPr lang="en-CA"/>
              <a:t>Segundo nivel</a:t>
            </a:r>
          </a:p>
          <a:p>
            <a:pPr lvl="2"/>
            <a:r>
              <a:rPr lang="en-CA"/>
              <a:t>Tercer nivel</a:t>
            </a:r>
          </a:p>
          <a:p>
            <a:pPr lvl="3"/>
            <a:r>
              <a:rPr lang="en-CA"/>
              <a:t>Cuarto nivel</a:t>
            </a:r>
          </a:p>
          <a:p>
            <a:pPr lvl="4"/>
            <a:r>
              <a:rPr lang="en-CA"/>
              <a:t>Quinto nivel 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660928"/>
            <a:ext cx="2133600" cy="382621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>
              <a:defRPr sz="900" smtClean="0">
                <a:solidFill>
                  <a:srgbClr val="898989"/>
                </a:solidFill>
              </a:defRPr>
            </a:lvl1pPr>
          </a:lstStyle>
          <a:p>
            <a:pPr>
              <a:defRPr/>
            </a:pPr>
            <a:fld id="{412D137F-FCF1-AE40-92CF-71D84E393C09}" type="datetime1">
              <a:rPr lang="en-CA" smtClean="0"/>
              <a:t>2021-04-14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660928"/>
            <a:ext cx="2895600" cy="38262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9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660928"/>
            <a:ext cx="2133600" cy="382621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>
              <a:defRPr sz="900" smtClean="0">
                <a:solidFill>
                  <a:srgbClr val="898989"/>
                </a:solidFill>
              </a:defRPr>
            </a:lvl1pPr>
          </a:lstStyle>
          <a:p>
            <a:pPr>
              <a:defRPr/>
            </a:pPr>
            <a:fld id="{F2D1A556-7037-4426-BA2F-C9431ADAF91D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 spd="slow">
    <p:push dir="u"/>
  </p:transition>
  <p:hf hdr="0" ftr="0" dt="0"/>
  <p:txStyles>
    <p:titleStyle>
      <a:lvl1pPr algn="ctr" defTabSz="342900" rtl="0" eaLnBrk="0" fontAlgn="base" hangingPunct="0">
        <a:spcBef>
          <a:spcPct val="0"/>
        </a:spcBef>
        <a:spcAft>
          <a:spcPct val="0"/>
        </a:spcAft>
        <a:defRPr sz="3300" kern="1200">
          <a:solidFill>
            <a:schemeClr val="tx1"/>
          </a:solidFill>
          <a:latin typeface="+mj-lt"/>
          <a:ea typeface="ＭＳ Ｐゴシック" charset="0"/>
          <a:cs typeface="ＭＳ Ｐゴシック" charset="0"/>
        </a:defRPr>
      </a:lvl1pPr>
      <a:lvl2pPr algn="ctr" defTabSz="342900" rtl="0" eaLnBrk="0" fontAlgn="base" hangingPunct="0"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Calibri" charset="0"/>
          <a:ea typeface="ＭＳ Ｐゴシック" charset="0"/>
          <a:cs typeface="ＭＳ Ｐゴシック" charset="0"/>
        </a:defRPr>
      </a:lvl2pPr>
      <a:lvl3pPr algn="ctr" defTabSz="342900" rtl="0" eaLnBrk="0" fontAlgn="base" hangingPunct="0"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Calibri" charset="0"/>
          <a:ea typeface="ＭＳ Ｐゴシック" charset="0"/>
          <a:cs typeface="ＭＳ Ｐゴシック" charset="0"/>
        </a:defRPr>
      </a:lvl3pPr>
      <a:lvl4pPr algn="ctr" defTabSz="342900" rtl="0" eaLnBrk="0" fontAlgn="base" hangingPunct="0"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Calibri" charset="0"/>
          <a:ea typeface="ＭＳ Ｐゴシック" charset="0"/>
          <a:cs typeface="ＭＳ Ｐゴシック" charset="0"/>
        </a:defRPr>
      </a:lvl4pPr>
      <a:lvl5pPr algn="ctr" defTabSz="342900" rtl="0" eaLnBrk="0" fontAlgn="base" hangingPunct="0"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Calibri" charset="0"/>
          <a:ea typeface="ＭＳ Ｐゴシック" charset="0"/>
          <a:cs typeface="ＭＳ Ｐゴシック" charset="0"/>
        </a:defRPr>
      </a:lvl5pPr>
      <a:lvl6pPr marL="342900" algn="ctr" defTabSz="342900" rtl="0" fontAlgn="base"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Calibri" charset="0"/>
          <a:ea typeface="ＭＳ Ｐゴシック" charset="0"/>
          <a:cs typeface="ＭＳ Ｐゴシック" charset="0"/>
        </a:defRPr>
      </a:lvl6pPr>
      <a:lvl7pPr marL="685800" algn="ctr" defTabSz="342900" rtl="0" fontAlgn="base"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Calibri" charset="0"/>
          <a:ea typeface="ＭＳ Ｐゴシック" charset="0"/>
          <a:cs typeface="ＭＳ Ｐゴシック" charset="0"/>
        </a:defRPr>
      </a:lvl7pPr>
      <a:lvl8pPr marL="1028700" algn="ctr" defTabSz="342900" rtl="0" fontAlgn="base"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Calibri" charset="0"/>
          <a:ea typeface="ＭＳ Ｐゴシック" charset="0"/>
          <a:cs typeface="ＭＳ Ｐゴシック" charset="0"/>
        </a:defRPr>
      </a:lvl8pPr>
      <a:lvl9pPr marL="1371600" algn="ctr" defTabSz="342900" rtl="0" fontAlgn="base"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Calibri" charset="0"/>
          <a:ea typeface="ＭＳ Ｐゴシック" charset="0"/>
          <a:cs typeface="ＭＳ Ｐゴシック" charset="0"/>
        </a:defRPr>
      </a:lvl9pPr>
    </p:titleStyle>
    <p:bodyStyle>
      <a:lvl1pPr marL="257175" indent="-257175" algn="l" defTabSz="342900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ＭＳ Ｐゴシック" charset="0"/>
          <a:cs typeface="ＭＳ Ｐゴシック" charset="0"/>
        </a:defRPr>
      </a:lvl1pPr>
      <a:lvl2pPr marL="557213" indent="-214313" algn="l" defTabSz="342900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–"/>
        <a:defRPr sz="2100" kern="1200">
          <a:solidFill>
            <a:schemeClr val="tx1"/>
          </a:solidFill>
          <a:latin typeface="+mn-lt"/>
          <a:ea typeface="ＭＳ Ｐゴシック" charset="0"/>
          <a:cs typeface="+mn-cs"/>
        </a:defRPr>
      </a:lvl2pPr>
      <a:lvl3pPr marL="857250" indent="-171450" algn="l" defTabSz="342900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ＭＳ Ｐゴシック" charset="0"/>
          <a:cs typeface="+mn-cs"/>
        </a:defRPr>
      </a:lvl3pPr>
      <a:lvl4pPr marL="1200150" indent="-171450" algn="l" defTabSz="342900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–"/>
        <a:defRPr sz="1500" kern="1200">
          <a:solidFill>
            <a:schemeClr val="tx1"/>
          </a:solidFill>
          <a:latin typeface="+mn-lt"/>
          <a:ea typeface="ＭＳ Ｐゴシック" charset="0"/>
          <a:cs typeface="+mn-cs"/>
        </a:defRPr>
      </a:lvl4pPr>
      <a:lvl5pPr marL="1543050" indent="-171450" algn="l" defTabSz="342900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»"/>
        <a:defRPr sz="1500" kern="1200">
          <a:solidFill>
            <a:schemeClr val="tx1"/>
          </a:solidFill>
          <a:latin typeface="+mn-lt"/>
          <a:ea typeface="ＭＳ Ｐゴシック" charset="0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.png"/><Relationship Id="rId5" Type="http://schemas.openxmlformats.org/officeDocument/2006/relationships/image" Target="../media/image3.jpeg"/><Relationship Id="rId4" Type="http://schemas.openxmlformats.org/officeDocument/2006/relationships/image" Target="../media/image2.jpe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/>
          <p:cNvSpPr/>
          <p:nvPr/>
        </p:nvSpPr>
        <p:spPr>
          <a:xfrm>
            <a:off x="2423682" y="5746"/>
            <a:ext cx="6724800" cy="753123"/>
          </a:xfrm>
          <a:prstGeom prst="rect">
            <a:avLst/>
          </a:prstGeom>
          <a:solidFill>
            <a:srgbClr val="2DA3F3"/>
          </a:solidFill>
          <a:ln w="25400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ectangle 13"/>
          <p:cNvSpPr/>
          <p:nvPr/>
        </p:nvSpPr>
        <p:spPr>
          <a:xfrm>
            <a:off x="1" y="252"/>
            <a:ext cx="2423682" cy="758617"/>
          </a:xfrm>
          <a:prstGeom prst="rect">
            <a:avLst/>
          </a:prstGeom>
          <a:noFill/>
          <a:ln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sz="1500" dirty="0">
              <a:latin typeface="Abadi MT Condensed Extra Bold" charset="0"/>
              <a:ea typeface="Abadi MT Condensed Extra Bold" charset="0"/>
              <a:cs typeface="Abadi MT Condensed Extra Bold" charset="0"/>
            </a:endParaRPr>
          </a:p>
        </p:txBody>
      </p:sp>
      <p:sp>
        <p:nvSpPr>
          <p:cNvPr id="17" name="TextBox 4"/>
          <p:cNvSpPr txBox="1">
            <a:spLocks noChangeArrowheads="1"/>
          </p:cNvSpPr>
          <p:nvPr/>
        </p:nvSpPr>
        <p:spPr bwMode="auto">
          <a:xfrm>
            <a:off x="2777009" y="43592"/>
            <a:ext cx="5912635" cy="55912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anchor="ctr">
            <a:spAutoFit/>
          </a:bodyPr>
          <a:lstStyle/>
          <a:p>
            <a:pPr algn="ctr">
              <a:lnSpc>
                <a:spcPct val="120000"/>
              </a:lnSpc>
            </a:pPr>
            <a:r>
              <a:rPr lang="en-US" sz="2600" b="1" dirty="0">
                <a:latin typeface="Arial" charset="0"/>
                <a:ea typeface="Arial" charset="0"/>
                <a:cs typeface="Arial" charset="0"/>
                <a:sym typeface="Calibri" pitchFamily="34" charset="0"/>
              </a:rPr>
              <a:t>Filtración magnética MAG-SHIELD</a:t>
            </a:r>
          </a:p>
        </p:txBody>
      </p:sp>
      <p:sp>
        <p:nvSpPr>
          <p:cNvPr id="16" name="Rectangle 15"/>
          <p:cNvSpPr/>
          <p:nvPr/>
        </p:nvSpPr>
        <p:spPr>
          <a:xfrm>
            <a:off x="2" y="758869"/>
            <a:ext cx="9144001" cy="6407999"/>
          </a:xfrm>
          <a:prstGeom prst="rect">
            <a:avLst/>
          </a:prstGeom>
          <a:noFill/>
          <a:ln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extBox 1"/>
          <p:cNvSpPr txBox="1"/>
          <p:nvPr/>
        </p:nvSpPr>
        <p:spPr>
          <a:xfrm>
            <a:off x="31901" y="864076"/>
            <a:ext cx="9069571" cy="492443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b="1" dirty="0">
                <a:solidFill>
                  <a:srgbClr val="000000"/>
                </a:solidFill>
                <a:latin typeface="Arial" charset="0"/>
                <a:ea typeface="Arial" charset="0"/>
                <a:cs typeface="Arial" charset="0"/>
              </a:rPr>
              <a:t>MEJORE LA FILTRACIÓN DEL ACEITE HIDRÁULICO DE SU EQUIPO MÓVIL</a:t>
            </a:r>
          </a:p>
          <a:p>
            <a:endParaRPr lang="en-US" sz="800" b="1" dirty="0">
              <a:solidFill>
                <a:schemeClr val="bg1"/>
              </a:solidFill>
              <a:latin typeface="Arial" charset="0"/>
              <a:ea typeface="Arial" charset="0"/>
              <a:cs typeface="Arial" charset="0"/>
            </a:endParaRPr>
          </a:p>
        </p:txBody>
      </p:sp>
      <p:pic>
        <p:nvPicPr>
          <p:cNvPr id="11" name="Picture 10" descr="Modified MS_transparent WITH LOGO.png">
            <a:extLst>
              <a:ext uri="{FF2B5EF4-FFF2-40B4-BE49-F238E27FC236}">
                <a16:creationId xmlns:a16="http://schemas.microsoft.com/office/drawing/2014/main" id="{9CFD499E-18EA-4189-B458-740EEAE3C21F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34543" y="3977129"/>
            <a:ext cx="2431111" cy="2125673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12" name="Picture 19" descr="DSC_6564.JPG">
            <a:extLst>
              <a:ext uri="{FF2B5EF4-FFF2-40B4-BE49-F238E27FC236}">
                <a16:creationId xmlns:a16="http://schemas.microsoft.com/office/drawing/2014/main" id="{1D13FDAC-8952-4B16-84A9-1179537902EA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2302" t="14285" r="19627" b="5488"/>
          <a:stretch/>
        </p:blipFill>
        <p:spPr bwMode="auto">
          <a:xfrm>
            <a:off x="2746649" y="3977128"/>
            <a:ext cx="3510314" cy="2125675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18" name="Picture 17">
            <a:extLst>
              <a:ext uri="{FF2B5EF4-FFF2-40B4-BE49-F238E27FC236}">
                <a16:creationId xmlns:a16="http://schemas.microsoft.com/office/drawing/2014/main" id="{BFB50EF3-0612-49DD-97F4-B33CF83AE170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16861" r="6959" b="6402"/>
          <a:stretch/>
        </p:blipFill>
        <p:spPr>
          <a:xfrm>
            <a:off x="6437961" y="3977127"/>
            <a:ext cx="2560871" cy="2125674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sp>
        <p:nvSpPr>
          <p:cNvPr id="19" name="TextBox 18">
            <a:extLst>
              <a:ext uri="{FF2B5EF4-FFF2-40B4-BE49-F238E27FC236}">
                <a16:creationId xmlns:a16="http://schemas.microsoft.com/office/drawing/2014/main" id="{F1031CC2-5E7B-40F8-B265-991408D25915}"/>
              </a:ext>
            </a:extLst>
          </p:cNvPr>
          <p:cNvSpPr txBox="1"/>
          <p:nvPr/>
        </p:nvSpPr>
        <p:spPr>
          <a:xfrm>
            <a:off x="683569" y="3599675"/>
            <a:ext cx="998712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b="1" dirty="0">
                <a:solidFill>
                  <a:srgbClr val="000000"/>
                </a:solidFill>
                <a:latin typeface="Arial" charset="0"/>
                <a:ea typeface="Arial" charset="0"/>
                <a:cs typeface="Arial" charset="0"/>
              </a:rPr>
              <a:t>NUEVO</a:t>
            </a:r>
            <a:endParaRPr lang="en-US" sz="1100" b="1" dirty="0">
              <a:solidFill>
                <a:srgbClr val="000000"/>
              </a:solidFill>
              <a:latin typeface="Arial" charset="0"/>
              <a:ea typeface="Arial" charset="0"/>
              <a:cs typeface="Arial" charset="0"/>
            </a:endParaRP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BF6A28BC-B414-4C9A-A01E-39FD1BC3FA38}"/>
              </a:ext>
            </a:extLst>
          </p:cNvPr>
          <p:cNvSpPr txBox="1"/>
          <p:nvPr/>
        </p:nvSpPr>
        <p:spPr>
          <a:xfrm>
            <a:off x="2777009" y="3594982"/>
            <a:ext cx="3518509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b="1" dirty="0">
                <a:solidFill>
                  <a:srgbClr val="000000"/>
                </a:solidFill>
                <a:latin typeface="Arial" charset="0"/>
                <a:ea typeface="Arial" charset="0"/>
                <a:cs typeface="Arial" charset="0"/>
              </a:rPr>
              <a:t>18 MESES DE SERVICIO NORMAL</a:t>
            </a:r>
            <a:endParaRPr lang="en-US" sz="1100" b="1" dirty="0">
              <a:solidFill>
                <a:srgbClr val="000000"/>
              </a:solidFill>
              <a:latin typeface="Arial" charset="0"/>
              <a:ea typeface="Arial" charset="0"/>
              <a:cs typeface="Arial" charset="0"/>
            </a:endParaRP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94C442C0-7045-4A46-A272-0F777F60B074}"/>
              </a:ext>
            </a:extLst>
          </p:cNvPr>
          <p:cNvSpPr txBox="1"/>
          <p:nvPr/>
        </p:nvSpPr>
        <p:spPr>
          <a:xfrm>
            <a:off x="6732240" y="3620495"/>
            <a:ext cx="216024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b="1" dirty="0">
                <a:solidFill>
                  <a:srgbClr val="000000"/>
                </a:solidFill>
                <a:latin typeface="Arial" charset="0"/>
                <a:ea typeface="Arial" charset="0"/>
                <a:cs typeface="Arial" charset="0"/>
              </a:rPr>
              <a:t>FALLO DE PUESTA</a:t>
            </a:r>
            <a:endParaRPr lang="en-US" sz="1100" b="1" dirty="0">
              <a:solidFill>
                <a:srgbClr val="000000"/>
              </a:solidFill>
              <a:latin typeface="Arial" charset="0"/>
              <a:ea typeface="Arial" charset="0"/>
              <a:cs typeface="Arial" charset="0"/>
            </a:endParaRP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DBA2F8A9-2D29-4FA7-8FDE-1A38FC0AF918}"/>
              </a:ext>
            </a:extLst>
          </p:cNvPr>
          <p:cNvSpPr txBox="1"/>
          <p:nvPr/>
        </p:nvSpPr>
        <p:spPr>
          <a:xfrm>
            <a:off x="604472" y="1376061"/>
            <a:ext cx="3714478" cy="20116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500" b="1" dirty="0">
                <a:solidFill>
                  <a:srgbClr val="000000"/>
                </a:solidFill>
                <a:latin typeface="Arial" charset="0"/>
                <a:ea typeface="Arial" charset="0"/>
                <a:cs typeface="Arial" charset="0"/>
                <a:sym typeface="Calibri" pitchFamily="34" charset="0"/>
              </a:rPr>
              <a:t>CARACTERÍSTICAS DE MAG-SHIELD</a:t>
            </a:r>
          </a:p>
          <a:p>
            <a:pPr marL="285750" indent="-285750">
              <a:lnSpc>
                <a:spcPct val="150000"/>
              </a:lnSpc>
              <a:buFont typeface="Arial"/>
              <a:buChar char="•"/>
            </a:pPr>
            <a:r>
              <a:rPr lang="en-CA" sz="1500" b="1" dirty="0">
                <a:solidFill>
                  <a:srgbClr val="000000"/>
                </a:solidFill>
                <a:latin typeface="Arial" charset="0"/>
                <a:ea typeface="Arial" charset="0"/>
                <a:cs typeface="Arial" charset="0"/>
                <a:sym typeface="Calibri" pitchFamily="34" charset="0"/>
              </a:rPr>
              <a:t>Tecnología avanzada </a:t>
            </a:r>
          </a:p>
          <a:p>
            <a:pPr marL="285750" indent="-285750">
              <a:lnSpc>
                <a:spcPct val="150000"/>
              </a:lnSpc>
              <a:buFont typeface="Arial"/>
              <a:buChar char="•"/>
            </a:pPr>
            <a:r>
              <a:rPr lang="en-CA" sz="1500" b="1" dirty="0">
                <a:solidFill>
                  <a:srgbClr val="000000"/>
                </a:solidFill>
                <a:latin typeface="Arial" charset="0"/>
                <a:ea typeface="Arial" charset="0"/>
                <a:cs typeface="Arial" charset="0"/>
                <a:sym typeface="Calibri" pitchFamily="34" charset="0"/>
              </a:rPr>
              <a:t>Instalación segura y sencilla</a:t>
            </a:r>
          </a:p>
          <a:p>
            <a:pPr marL="285750" indent="-285750">
              <a:lnSpc>
                <a:spcPct val="150000"/>
              </a:lnSpc>
              <a:buFont typeface="Arial"/>
              <a:buChar char="•"/>
            </a:pPr>
            <a:r>
              <a:rPr lang="en-CA" sz="1500" b="1" dirty="0">
                <a:solidFill>
                  <a:srgbClr val="000000"/>
                </a:solidFill>
                <a:latin typeface="Arial" charset="0"/>
                <a:ea typeface="Arial" charset="0"/>
                <a:cs typeface="Arial" charset="0"/>
                <a:sym typeface="Calibri" pitchFamily="34" charset="0"/>
              </a:rPr>
              <a:t>No hay control ni mantenimiento</a:t>
            </a:r>
          </a:p>
          <a:p>
            <a:pPr marL="285750" indent="-285750">
              <a:lnSpc>
                <a:spcPct val="150000"/>
              </a:lnSpc>
              <a:buFont typeface="Arial"/>
              <a:buChar char="•"/>
            </a:pPr>
            <a:r>
              <a:rPr lang="en-CA" sz="1500" b="1" dirty="0">
                <a:solidFill>
                  <a:srgbClr val="000000"/>
                </a:solidFill>
                <a:latin typeface="Arial" charset="0"/>
                <a:ea typeface="Arial" charset="0"/>
                <a:cs typeface="Arial" charset="0"/>
                <a:sym typeface="Calibri" pitchFamily="34" charset="0"/>
              </a:rPr>
              <a:t>100% fiable - 0 problemas en 12 años</a:t>
            </a:r>
            <a:endParaRPr lang="en-CA" sz="1500" b="1" baseline="30000" dirty="0">
              <a:solidFill>
                <a:srgbClr val="000000"/>
              </a:solidFill>
              <a:latin typeface="Arial" charset="0"/>
              <a:ea typeface="Arial" charset="0"/>
              <a:cs typeface="Arial" charset="0"/>
              <a:sym typeface="Calibri" pitchFamily="34" charset="0"/>
            </a:endParaRPr>
          </a:p>
          <a:p>
            <a:pPr marL="285750" indent="-285750">
              <a:lnSpc>
                <a:spcPct val="150000"/>
              </a:lnSpc>
              <a:buFont typeface="Arial"/>
              <a:buChar char="•"/>
            </a:pPr>
            <a:r>
              <a:rPr lang="en-CA" sz="1500" b="1" dirty="0">
                <a:solidFill>
                  <a:srgbClr val="000000"/>
                </a:solidFill>
                <a:latin typeface="Arial" charset="0"/>
                <a:ea typeface="Arial" charset="0"/>
                <a:cs typeface="Arial" charset="0"/>
                <a:sym typeface="Calibri" pitchFamily="34" charset="0"/>
              </a:rPr>
              <a:t>Retorno de la inversión &lt; 1 año </a:t>
            </a: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19731932-F2A0-45AB-8922-E46B6C1C5E1B}"/>
              </a:ext>
            </a:extLst>
          </p:cNvPr>
          <p:cNvSpPr txBox="1"/>
          <p:nvPr/>
        </p:nvSpPr>
        <p:spPr>
          <a:xfrm>
            <a:off x="568" y="6799055"/>
            <a:ext cx="9147914" cy="338554"/>
          </a:xfrm>
          <a:prstGeom prst="rect">
            <a:avLst/>
          </a:prstGeom>
          <a:solidFill>
            <a:srgbClr val="2DA3F3"/>
          </a:solidFill>
          <a:ln w="25400">
            <a:solidFill>
              <a:schemeClr val="tx1"/>
            </a:solidFill>
          </a:ln>
        </p:spPr>
        <p:txBody>
          <a:bodyPr wrap="square" rtlCol="0" anchor="ctr">
            <a:spAutoFit/>
          </a:bodyPr>
          <a:lstStyle/>
          <a:p>
            <a:r>
              <a:rPr lang="en-US" sz="1600" b="1" dirty="0">
                <a:solidFill>
                  <a:srgbClr val="000000"/>
                </a:solidFill>
                <a:latin typeface="Arial" charset="0"/>
                <a:ea typeface="Arial" charset="0"/>
                <a:cs typeface="Arial" charset="0"/>
              </a:rPr>
              <a:t>rod.mclennan@bay6solutions.com                 </a:t>
            </a:r>
            <a:r>
              <a:rPr lang="en-US" sz="1200" b="1" dirty="0">
                <a:solidFill>
                  <a:srgbClr val="000000"/>
                </a:solidFill>
                <a:latin typeface="Arial" charset="0"/>
                <a:ea typeface="Arial" charset="0"/>
                <a:cs typeface="Arial" charset="0"/>
              </a:rPr>
              <a:t>1-780-898-2217</a:t>
            </a:r>
            <a:r>
              <a:rPr lang="en-US" sz="1600" b="1" dirty="0">
                <a:solidFill>
                  <a:srgbClr val="000000"/>
                </a:solidFill>
                <a:latin typeface="Arial" charset="0"/>
                <a:ea typeface="Arial" charset="0"/>
                <a:cs typeface="Arial" charset="0"/>
              </a:rPr>
              <a:t>                www.bay6solutions.com</a:t>
            </a:r>
            <a:endParaRPr lang="en-US" sz="1600" b="1" dirty="0">
              <a:solidFill>
                <a:schemeClr val="bg1"/>
              </a:solidFill>
              <a:latin typeface="Arial" charset="0"/>
              <a:ea typeface="Arial" charset="0"/>
              <a:cs typeface="Arial" charset="0"/>
            </a:endParaRP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3C46A64A-F055-48AD-BC87-55C519109A54}"/>
              </a:ext>
            </a:extLst>
          </p:cNvPr>
          <p:cNvSpPr txBox="1"/>
          <p:nvPr/>
        </p:nvSpPr>
        <p:spPr>
          <a:xfrm>
            <a:off x="4574525" y="1406020"/>
            <a:ext cx="3877985" cy="203517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500" b="1" dirty="0">
                <a:latin typeface="Arial" charset="0"/>
                <a:ea typeface="Arial" charset="0"/>
                <a:cs typeface="Arial" charset="0"/>
                <a:sym typeface="Calibri" pitchFamily="34" charset="0"/>
              </a:rPr>
              <a:t>RESULTADOS DE MAG-SHIELD</a:t>
            </a:r>
          </a:p>
          <a:p>
            <a:pPr marL="285750" indent="-285750">
              <a:lnSpc>
                <a:spcPct val="150000"/>
              </a:lnSpc>
              <a:buFont typeface="Arial"/>
              <a:buChar char="•"/>
            </a:pPr>
            <a:r>
              <a:rPr lang="en-CA" sz="1500" b="1" dirty="0">
                <a:latin typeface="Arial" charset="0"/>
                <a:ea typeface="Arial" charset="0"/>
                <a:cs typeface="Arial" charset="0"/>
                <a:sym typeface="Calibri" pitchFamily="34" charset="0"/>
              </a:rPr>
              <a:t>Prolonga la vida de los componentes</a:t>
            </a:r>
          </a:p>
          <a:p>
            <a:pPr>
              <a:lnSpc>
                <a:spcPct val="150000"/>
              </a:lnSpc>
            </a:pPr>
            <a:r>
              <a:rPr lang="en-CA" sz="1500" b="1" dirty="0">
                <a:latin typeface="Arial" charset="0"/>
                <a:ea typeface="Arial" charset="0"/>
                <a:cs typeface="Arial" charset="0"/>
                <a:sym typeface="Calibri" pitchFamily="34" charset="0"/>
              </a:rPr>
              <a:t>Cuando se produce un fallo:</a:t>
            </a:r>
          </a:p>
          <a:p>
            <a:pPr marL="285750" indent="-285750">
              <a:lnSpc>
                <a:spcPct val="150000"/>
              </a:lnSpc>
              <a:buFont typeface="Arial"/>
              <a:buChar char="•"/>
            </a:pPr>
            <a:r>
              <a:rPr lang="en-CA" sz="1500" b="1" dirty="0">
                <a:latin typeface="Arial" charset="0"/>
                <a:ea typeface="Arial" charset="0"/>
                <a:cs typeface="Arial" charset="0"/>
                <a:sym typeface="Calibri" pitchFamily="34" charset="0"/>
              </a:rPr>
              <a:t>Reduce drásticamente el alcance de los fallos</a:t>
            </a:r>
          </a:p>
          <a:p>
            <a:pPr marL="285750" indent="-285750">
              <a:lnSpc>
                <a:spcPct val="150000"/>
              </a:lnSpc>
              <a:buFont typeface="Arial"/>
              <a:buChar char="•"/>
            </a:pPr>
            <a:r>
              <a:rPr lang="en-CA" sz="1500" b="1" dirty="0">
                <a:latin typeface="Arial" charset="0"/>
                <a:ea typeface="Arial" charset="0"/>
                <a:cs typeface="Arial" charset="0"/>
                <a:sym typeface="Calibri" pitchFamily="34" charset="0"/>
              </a:rPr>
              <a:t>Reduce el tiempo y el coste de la limpieza</a:t>
            </a:r>
            <a:endParaRPr lang="en-CA" sz="1500" b="1" baseline="30000" dirty="0">
              <a:latin typeface="Arial" charset="0"/>
              <a:ea typeface="Arial" charset="0"/>
              <a:cs typeface="Arial" charset="0"/>
              <a:sym typeface="Calibri" pitchFamily="34" charset="0"/>
            </a:endParaRPr>
          </a:p>
          <a:p>
            <a:pPr marL="285750" indent="-285750">
              <a:lnSpc>
                <a:spcPct val="150000"/>
              </a:lnSpc>
              <a:buFont typeface="Arial"/>
              <a:buChar char="•"/>
            </a:pPr>
            <a:r>
              <a:rPr lang="en-CA" sz="1500" b="1" dirty="0">
                <a:latin typeface="Arial" charset="0"/>
                <a:ea typeface="Arial" charset="0"/>
                <a:cs typeface="Arial" charset="0"/>
                <a:sym typeface="Calibri" pitchFamily="34" charset="0"/>
              </a:rPr>
              <a:t>Reduce los fallos de seguimiento</a:t>
            </a:r>
          </a:p>
        </p:txBody>
      </p:sp>
      <p:pic>
        <p:nvPicPr>
          <p:cNvPr id="4" name="Picture 3" descr="B6 logo grey .png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9875" y="73776"/>
            <a:ext cx="1905843" cy="623936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57388" y="6235416"/>
            <a:ext cx="9069571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000" b="1" dirty="0"/>
              <a:t>Designada como estrategia oficial de fiabilidad por nuestros clientes</a:t>
            </a:r>
          </a:p>
        </p:txBody>
      </p:sp>
    </p:spTree>
    <p:extLst>
      <p:ext uri="{BB962C8B-B14F-4D97-AF65-F5344CB8AC3E}">
        <p14:creationId xmlns:p14="http://schemas.microsoft.com/office/powerpoint/2010/main" val="11413718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/>
          <p:cNvSpPr/>
          <p:nvPr/>
        </p:nvSpPr>
        <p:spPr>
          <a:xfrm>
            <a:off x="0" y="5746"/>
            <a:ext cx="9144000" cy="755999"/>
          </a:xfrm>
          <a:prstGeom prst="rect">
            <a:avLst/>
          </a:prstGeom>
          <a:solidFill>
            <a:srgbClr val="2EA3F2"/>
          </a:solidFill>
          <a:ln w="25400">
            <a:solidFill>
              <a:schemeClr val="tx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ectangle 13"/>
          <p:cNvSpPr/>
          <p:nvPr/>
        </p:nvSpPr>
        <p:spPr>
          <a:xfrm>
            <a:off x="1" y="252"/>
            <a:ext cx="2423682" cy="755999"/>
          </a:xfrm>
          <a:prstGeom prst="rect">
            <a:avLst/>
          </a:prstGeom>
          <a:ln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sz="1500" dirty="0">
              <a:latin typeface="Abadi MT Condensed Extra Bold" charset="0"/>
              <a:ea typeface="Abadi MT Condensed Extra Bold" charset="0"/>
              <a:cs typeface="Abadi MT Condensed Extra Bold" charset="0"/>
            </a:endParaRPr>
          </a:p>
        </p:txBody>
      </p:sp>
      <p:sp>
        <p:nvSpPr>
          <p:cNvPr id="17" name="TextBox 4"/>
          <p:cNvSpPr txBox="1">
            <a:spLocks noChangeArrowheads="1"/>
          </p:cNvSpPr>
          <p:nvPr/>
        </p:nvSpPr>
        <p:spPr bwMode="auto">
          <a:xfrm>
            <a:off x="2529579" y="108449"/>
            <a:ext cx="6520290" cy="42774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anchor="ctr">
            <a:spAutoFit/>
          </a:bodyPr>
          <a:lstStyle/>
          <a:p>
            <a:pPr algn="ctr">
              <a:lnSpc>
                <a:spcPct val="120000"/>
              </a:lnSpc>
            </a:pPr>
            <a:r>
              <a:rPr lang="en-US" sz="2000" b="1" dirty="0">
                <a:latin typeface="Arial" charset="0"/>
                <a:ea typeface="Arial" charset="0"/>
                <a:cs typeface="Arial" charset="0"/>
                <a:sym typeface="Calibri" pitchFamily="34" charset="0"/>
              </a:rPr>
              <a:t>Estudio de caso MAG-SHIELD®, aplicaciones</a:t>
            </a:r>
          </a:p>
        </p:txBody>
      </p:sp>
      <p:sp>
        <p:nvSpPr>
          <p:cNvPr id="16" name="Rectangle 15"/>
          <p:cNvSpPr/>
          <p:nvPr/>
        </p:nvSpPr>
        <p:spPr>
          <a:xfrm>
            <a:off x="2" y="789806"/>
            <a:ext cx="9144002" cy="6430362"/>
          </a:xfrm>
          <a:prstGeom prst="rect">
            <a:avLst/>
          </a:prstGeom>
          <a:ln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0" name="TextBox 4">
            <a:extLst>
              <a:ext uri="{FF2B5EF4-FFF2-40B4-BE49-F238E27FC236}">
                <a16:creationId xmlns:a16="http://schemas.microsoft.com/office/drawing/2014/main" id="{5C027AE3-73F9-4FF2-8EEB-ED1831D98E2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726965" y="1328338"/>
            <a:ext cx="1071127" cy="215443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1400" b="1" u="sng" dirty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Caterpillar</a:t>
            </a:r>
          </a:p>
          <a:p>
            <a:endParaRPr lang="en-US" sz="1200" b="1" u="sng" dirty="0">
              <a:solidFill>
                <a:srgbClr val="000000"/>
              </a:solidFill>
              <a:latin typeface="Arial" pitchFamily="34" charset="0"/>
              <a:cs typeface="Arial" pitchFamily="34" charset="0"/>
            </a:endParaRPr>
          </a:p>
          <a:p>
            <a:r>
              <a:rPr lang="en-US" sz="1200" b="1" u="sng" dirty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Camiones</a:t>
            </a:r>
          </a:p>
          <a:p>
            <a:r>
              <a:rPr lang="en-US" sz="1200" dirty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776/777</a:t>
            </a:r>
          </a:p>
          <a:p>
            <a:r>
              <a:rPr lang="en-US" sz="1200" dirty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785-C</a:t>
            </a:r>
          </a:p>
          <a:p>
            <a:r>
              <a:rPr lang="en-US" sz="1200" dirty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789-A, C</a:t>
            </a:r>
          </a:p>
          <a:p>
            <a:r>
              <a:rPr lang="en-US" sz="1200" dirty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793-C, D</a:t>
            </a:r>
          </a:p>
          <a:p>
            <a:r>
              <a:rPr lang="en-US" sz="1200" dirty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797-A, B, F</a:t>
            </a:r>
          </a:p>
          <a:p>
            <a:endParaRPr lang="en-US" sz="1200" b="1" u="sng" dirty="0">
              <a:solidFill>
                <a:srgbClr val="000000"/>
              </a:solidFill>
              <a:latin typeface="Arial" pitchFamily="34" charset="0"/>
              <a:cs typeface="Arial" pitchFamily="34" charset="0"/>
            </a:endParaRPr>
          </a:p>
          <a:p>
            <a:r>
              <a:rPr lang="en-US" sz="1200" b="1" u="sng" dirty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Cargadores</a:t>
            </a:r>
          </a:p>
          <a:p>
            <a:r>
              <a:rPr lang="en-US" sz="1200" dirty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994H,F *</a:t>
            </a:r>
          </a:p>
        </p:txBody>
      </p:sp>
      <p:sp>
        <p:nvSpPr>
          <p:cNvPr id="11" name="TextBox 5">
            <a:extLst>
              <a:ext uri="{FF2B5EF4-FFF2-40B4-BE49-F238E27FC236}">
                <a16:creationId xmlns:a16="http://schemas.microsoft.com/office/drawing/2014/main" id="{8B64D232-431C-4CC9-929C-0B77EE302C0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748040" y="1466610"/>
            <a:ext cx="1100199" cy="120032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endParaRPr lang="en-US" sz="1200" b="1" u="sng" dirty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  <a:p>
            <a:r>
              <a:rPr lang="en-US" sz="1200" b="1" u="sng" dirty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Dozers</a:t>
            </a:r>
          </a:p>
          <a:p>
            <a:r>
              <a:rPr lang="en-US" sz="1200" dirty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D8T</a:t>
            </a:r>
          </a:p>
          <a:p>
            <a:r>
              <a:rPr lang="en-US" sz="1200" dirty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D10T</a:t>
            </a:r>
          </a:p>
          <a:p>
            <a:r>
              <a:rPr lang="en-US" sz="1200" dirty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D11R, T</a:t>
            </a:r>
          </a:p>
          <a:p>
            <a:r>
              <a:rPr lang="en-US" sz="1200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	</a:t>
            </a:r>
          </a:p>
        </p:txBody>
      </p:sp>
      <p:sp>
        <p:nvSpPr>
          <p:cNvPr id="12" name="TextBox 6">
            <a:extLst>
              <a:ext uri="{FF2B5EF4-FFF2-40B4-BE49-F238E27FC236}">
                <a16:creationId xmlns:a16="http://schemas.microsoft.com/office/drawing/2014/main" id="{F9984303-DAAC-4703-A901-82822423049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681617" y="3997969"/>
            <a:ext cx="1402638" cy="130497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en-US" sz="1400" b="1" u="sng" dirty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Komatsu</a:t>
            </a:r>
          </a:p>
          <a:p>
            <a:pPr>
              <a:lnSpc>
                <a:spcPct val="70000"/>
              </a:lnSpc>
            </a:pPr>
            <a:r>
              <a:rPr lang="en-US" sz="1200" b="1" u="sng" dirty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	 Camiones</a:t>
            </a:r>
            <a:endParaRPr lang="en-US" sz="600" dirty="0">
              <a:solidFill>
                <a:srgbClr val="000000"/>
              </a:solidFill>
              <a:latin typeface="Arial" pitchFamily="34" charset="0"/>
              <a:cs typeface="Arial" pitchFamily="34" charset="0"/>
            </a:endParaRPr>
          </a:p>
          <a:p>
            <a:r>
              <a:rPr lang="en-US" sz="1200" dirty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930E</a:t>
            </a:r>
          </a:p>
          <a:p>
            <a:r>
              <a:rPr lang="en-US" sz="1200" dirty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960E</a:t>
            </a:r>
          </a:p>
          <a:p>
            <a:r>
              <a:rPr lang="en-US" sz="1200" dirty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980E</a:t>
            </a:r>
          </a:p>
          <a:p>
            <a:r>
              <a:rPr lang="en-US" sz="1200" dirty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830E **</a:t>
            </a:r>
          </a:p>
        </p:txBody>
      </p:sp>
      <p:sp>
        <p:nvSpPr>
          <p:cNvPr id="13" name="TextBox 7">
            <a:extLst>
              <a:ext uri="{FF2B5EF4-FFF2-40B4-BE49-F238E27FC236}">
                <a16:creationId xmlns:a16="http://schemas.microsoft.com/office/drawing/2014/main" id="{3ED2B4A5-B238-4EFA-BE84-BCF50F25D7E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680618" y="911784"/>
            <a:ext cx="2167620" cy="3385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en-US" sz="1500" b="1" dirty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Sistemas hidrául</a:t>
            </a:r>
            <a:r>
              <a:rPr lang="en-US" sz="1600" b="1" dirty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icos</a:t>
            </a:r>
          </a:p>
        </p:txBody>
      </p:sp>
      <p:sp>
        <p:nvSpPr>
          <p:cNvPr id="18" name="TextBox 8">
            <a:extLst>
              <a:ext uri="{FF2B5EF4-FFF2-40B4-BE49-F238E27FC236}">
                <a16:creationId xmlns:a16="http://schemas.microsoft.com/office/drawing/2014/main" id="{32F6CA5D-6A79-4179-8761-536A60EA8E0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739705" y="4294178"/>
            <a:ext cx="1108533" cy="6463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en-US" sz="1200" b="1" u="sng" dirty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Excavadoras</a:t>
            </a:r>
            <a:endParaRPr lang="en-US" sz="600" dirty="0">
              <a:solidFill>
                <a:srgbClr val="000000"/>
              </a:solidFill>
              <a:latin typeface="Arial" pitchFamily="34" charset="0"/>
              <a:cs typeface="Arial" pitchFamily="34" charset="0"/>
            </a:endParaRPr>
          </a:p>
          <a:p>
            <a:r>
              <a:rPr lang="en-US" sz="1200" dirty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PC800</a:t>
            </a:r>
          </a:p>
          <a:p>
            <a:r>
              <a:rPr lang="en-US" sz="1200" dirty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PC1250</a:t>
            </a:r>
          </a:p>
        </p:txBody>
      </p:sp>
      <p:sp>
        <p:nvSpPr>
          <p:cNvPr id="19" name="TextBox 9">
            <a:extLst>
              <a:ext uri="{FF2B5EF4-FFF2-40B4-BE49-F238E27FC236}">
                <a16:creationId xmlns:a16="http://schemas.microsoft.com/office/drawing/2014/main" id="{F2A209AB-F2E2-4CFB-87F6-028E92EC1B1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680618" y="5308207"/>
            <a:ext cx="1927131" cy="184665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1200" b="1" u="sng" dirty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Excavadoras </a:t>
            </a:r>
            <a:r>
              <a:rPr lang="en-US" sz="1400" b="1" u="sng" dirty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Hitachi/JD</a:t>
            </a:r>
          </a:p>
          <a:p>
            <a:endParaRPr lang="en-US" sz="600" dirty="0">
              <a:solidFill>
                <a:srgbClr val="000000"/>
              </a:solidFill>
              <a:latin typeface="Arial" pitchFamily="34" charset="0"/>
              <a:cs typeface="Arial" pitchFamily="34" charset="0"/>
            </a:endParaRPr>
          </a:p>
          <a:p>
            <a:r>
              <a:rPr lang="en-US" sz="1200" dirty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ZX 850/870</a:t>
            </a:r>
          </a:p>
          <a:p>
            <a:r>
              <a:rPr lang="en-US" sz="1200" dirty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EX 1200</a:t>
            </a:r>
          </a:p>
          <a:p>
            <a:r>
              <a:rPr lang="en-US" sz="1200" dirty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EX 2500</a:t>
            </a:r>
          </a:p>
          <a:p>
            <a:r>
              <a:rPr lang="en-US" sz="1200" dirty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EX 3500/3600</a:t>
            </a:r>
          </a:p>
          <a:p>
            <a:r>
              <a:rPr lang="en-US" sz="1200" dirty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EX 5500</a:t>
            </a:r>
          </a:p>
          <a:p>
            <a:r>
              <a:rPr lang="en-US" sz="1200" dirty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EX 8000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* </a:t>
            </a:r>
            <a:r>
              <a:rPr lang="en-US" sz="1100" dirty="0" err="1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Hidráulica </a:t>
            </a:r>
            <a:r>
              <a:rPr lang="en-US" sz="1100" dirty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y transmisión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** Motor </a:t>
            </a:r>
            <a:r>
              <a:rPr lang="en-US" sz="1100" dirty="0" err="1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hidráulico </a:t>
            </a:r>
            <a:r>
              <a:rPr lang="en-US" sz="1100" dirty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y de rueda</a:t>
            </a:r>
          </a:p>
        </p:txBody>
      </p:sp>
      <p:sp>
        <p:nvSpPr>
          <p:cNvPr id="22" name="TextBox 8">
            <a:extLst>
              <a:ext uri="{FF2B5EF4-FFF2-40B4-BE49-F238E27FC236}">
                <a16:creationId xmlns:a16="http://schemas.microsoft.com/office/drawing/2014/main" id="{E37ABAF0-74D0-4C27-B13D-F383F2AF13B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739704" y="2911510"/>
            <a:ext cx="1373680" cy="138499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en-US" sz="1200" b="1" u="sng" dirty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Excavadoras</a:t>
            </a:r>
          </a:p>
          <a:p>
            <a:r>
              <a:rPr lang="en-US" sz="1200" dirty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349DL</a:t>
            </a:r>
          </a:p>
          <a:p>
            <a:r>
              <a:rPr lang="en-US" sz="1200" dirty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385CL     </a:t>
            </a:r>
          </a:p>
          <a:p>
            <a:r>
              <a:rPr lang="en-US" sz="1200" dirty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390DL, F</a:t>
            </a:r>
          </a:p>
          <a:p>
            <a:r>
              <a:rPr lang="en-US" sz="1200" dirty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RH170</a:t>
            </a:r>
          </a:p>
          <a:p>
            <a:r>
              <a:rPr lang="en-US" sz="1200" dirty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6060</a:t>
            </a:r>
          </a:p>
          <a:p>
            <a:r>
              <a:rPr lang="en-US" sz="1200" dirty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6015</a:t>
            </a:r>
          </a:p>
        </p:txBody>
      </p:sp>
      <p:cxnSp>
        <p:nvCxnSpPr>
          <p:cNvPr id="23" name="Straight Connector 22">
            <a:extLst>
              <a:ext uri="{FF2B5EF4-FFF2-40B4-BE49-F238E27FC236}">
                <a16:creationId xmlns:a16="http://schemas.microsoft.com/office/drawing/2014/main" id="{5A7DBFD9-F21C-40D0-B977-DE8A7C92C657}"/>
              </a:ext>
            </a:extLst>
          </p:cNvPr>
          <p:cNvCxnSpPr>
            <a:cxnSpLocks/>
          </p:cNvCxnSpPr>
          <p:nvPr/>
        </p:nvCxnSpPr>
        <p:spPr>
          <a:xfrm>
            <a:off x="6765693" y="1203739"/>
            <a:ext cx="2052000" cy="0"/>
          </a:xfrm>
          <a:prstGeom prst="line">
            <a:avLst/>
          </a:prstGeom>
          <a:ln w="12700">
            <a:solidFill>
              <a:schemeClr val="bg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6" name="TextBox 25">
            <a:extLst>
              <a:ext uri="{FF2B5EF4-FFF2-40B4-BE49-F238E27FC236}">
                <a16:creationId xmlns:a16="http://schemas.microsoft.com/office/drawing/2014/main" id="{EBD2035D-2BC7-47DC-907E-1AA070DAA7A3}"/>
              </a:ext>
            </a:extLst>
          </p:cNvPr>
          <p:cNvSpPr txBox="1"/>
          <p:nvPr/>
        </p:nvSpPr>
        <p:spPr>
          <a:xfrm>
            <a:off x="155102" y="1025679"/>
            <a:ext cx="6092790" cy="16889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500" b="1" dirty="0">
                <a:solidFill>
                  <a:srgbClr val="000000"/>
                </a:solidFill>
                <a:latin typeface="Arial" panose="020B0604020202020204" pitchFamily="34" charset="0"/>
                <a:ea typeface="Arial" charset="0"/>
                <a:cs typeface="Arial" panose="020B0604020202020204" pitchFamily="34" charset="0"/>
                <a:sym typeface="Calibri" pitchFamily="34" charset="0"/>
              </a:rPr>
              <a:t>MAG-SHIELD® ESTUDIO DE CASO</a:t>
            </a:r>
          </a:p>
          <a:p>
            <a:pPr marL="285750" indent="-285750">
              <a:lnSpc>
                <a:spcPct val="150000"/>
              </a:lnSpc>
              <a:buFont typeface="Arial"/>
              <a:buChar char="•"/>
            </a:pPr>
            <a:r>
              <a:rPr lang="en-US" sz="1500" b="1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Calibri" pitchFamily="34" charset="0"/>
              </a:rPr>
              <a:t>Importante operador de arenas petrolíferas</a:t>
            </a:r>
          </a:p>
          <a:p>
            <a:pPr marL="285750" indent="-285750">
              <a:lnSpc>
                <a:spcPct val="150000"/>
              </a:lnSpc>
              <a:buFont typeface="Arial"/>
              <a:buChar char="•"/>
            </a:pPr>
            <a:r>
              <a:rPr lang="en-CA" sz="1500" b="1" dirty="0">
                <a:solidFill>
                  <a:srgbClr val="000000"/>
                </a:solidFill>
                <a:latin typeface="Arial" panose="020B0604020202020204" pitchFamily="34" charset="0"/>
                <a:ea typeface="Arial" charset="0"/>
                <a:cs typeface="Arial" panose="020B0604020202020204" pitchFamily="34" charset="0"/>
                <a:sym typeface="Calibri" pitchFamily="34" charset="0"/>
              </a:rPr>
              <a:t>Flota de 75 camiones Cat 797</a:t>
            </a:r>
          </a:p>
          <a:p>
            <a:pPr marL="285750" indent="-285750">
              <a:lnSpc>
                <a:spcPct val="150000"/>
              </a:lnSpc>
              <a:buFont typeface="Arial"/>
              <a:buChar char="•"/>
            </a:pPr>
            <a:r>
              <a:rPr lang="en-US" sz="1500" b="1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Calibri" pitchFamily="34" charset="0"/>
              </a:rPr>
              <a:t>MAG-SHIELD® solucionó un importante problema de fallos en las bombas de elevación</a:t>
            </a:r>
          </a:p>
          <a:p>
            <a:pPr marL="285750" indent="-285750">
              <a:lnSpc>
                <a:spcPct val="150000"/>
              </a:lnSpc>
              <a:buFont typeface="Arial"/>
              <a:buChar char="•"/>
            </a:pPr>
            <a:r>
              <a:rPr lang="en-US" sz="1500" b="1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Calibri" pitchFamily="34" charset="0"/>
              </a:rPr>
              <a:t>Resultados basados en 5 años antes y 5 años después de MAG-SHIELD®. </a:t>
            </a:r>
            <a:endParaRPr lang="en-US" sz="1500" b="1" dirty="0">
              <a:solidFill>
                <a:srgbClr val="000000"/>
              </a:solidFill>
              <a:latin typeface="Arial" panose="020B0604020202020204" pitchFamily="34" charset="0"/>
              <a:ea typeface="Arial Black" charset="0"/>
              <a:cs typeface="Arial" panose="020B0604020202020204" pitchFamily="34" charset="0"/>
              <a:sym typeface="Calibri" pitchFamily="34" charset="0"/>
            </a:endParaRPr>
          </a:p>
        </p:txBody>
      </p:sp>
      <p:sp>
        <p:nvSpPr>
          <p:cNvPr id="34" name="Rectangle 33">
            <a:extLst>
              <a:ext uri="{FF2B5EF4-FFF2-40B4-BE49-F238E27FC236}">
                <a16:creationId xmlns:a16="http://schemas.microsoft.com/office/drawing/2014/main" id="{DC0D33FA-2868-4E12-BE83-474E883BD5B6}"/>
              </a:ext>
            </a:extLst>
          </p:cNvPr>
          <p:cNvSpPr/>
          <p:nvPr/>
        </p:nvSpPr>
        <p:spPr>
          <a:xfrm>
            <a:off x="265473" y="2990402"/>
            <a:ext cx="2861187" cy="1870860"/>
          </a:xfrm>
          <a:prstGeom prst="rect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  <p:sp>
        <p:nvSpPr>
          <p:cNvPr id="36" name="Rectangle 35">
            <a:extLst>
              <a:ext uri="{FF2B5EF4-FFF2-40B4-BE49-F238E27FC236}">
                <a16:creationId xmlns:a16="http://schemas.microsoft.com/office/drawing/2014/main" id="{D5D7AA24-2537-4EA2-88B8-99573FB56613}"/>
              </a:ext>
            </a:extLst>
          </p:cNvPr>
          <p:cNvSpPr/>
          <p:nvPr/>
        </p:nvSpPr>
        <p:spPr>
          <a:xfrm>
            <a:off x="3282897" y="2990402"/>
            <a:ext cx="2861187" cy="1870860"/>
          </a:xfrm>
          <a:prstGeom prst="rect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  <p:sp>
        <p:nvSpPr>
          <p:cNvPr id="37" name="Rectangle 36">
            <a:extLst>
              <a:ext uri="{FF2B5EF4-FFF2-40B4-BE49-F238E27FC236}">
                <a16:creationId xmlns:a16="http://schemas.microsoft.com/office/drawing/2014/main" id="{7C01C592-0805-4B1F-83DF-F97081358352}"/>
              </a:ext>
            </a:extLst>
          </p:cNvPr>
          <p:cNvSpPr/>
          <p:nvPr/>
        </p:nvSpPr>
        <p:spPr>
          <a:xfrm>
            <a:off x="265473" y="5080371"/>
            <a:ext cx="2861187" cy="1870860"/>
          </a:xfrm>
          <a:prstGeom prst="rect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  <p:sp>
        <p:nvSpPr>
          <p:cNvPr id="38" name="Rectangle 37">
            <a:extLst>
              <a:ext uri="{FF2B5EF4-FFF2-40B4-BE49-F238E27FC236}">
                <a16:creationId xmlns:a16="http://schemas.microsoft.com/office/drawing/2014/main" id="{D564FDF9-D315-4649-BBB0-73CADEC3C7FE}"/>
              </a:ext>
            </a:extLst>
          </p:cNvPr>
          <p:cNvSpPr/>
          <p:nvPr/>
        </p:nvSpPr>
        <p:spPr>
          <a:xfrm>
            <a:off x="3282897" y="5080371"/>
            <a:ext cx="2861187" cy="1870860"/>
          </a:xfrm>
          <a:prstGeom prst="rect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78F08CB9-E7AD-40B5-AEDF-7AAE1069709D}"/>
              </a:ext>
            </a:extLst>
          </p:cNvPr>
          <p:cNvSpPr txBox="1"/>
          <p:nvPr/>
        </p:nvSpPr>
        <p:spPr>
          <a:xfrm rot="16200000">
            <a:off x="3393008" y="3801419"/>
            <a:ext cx="6048000" cy="276999"/>
          </a:xfrm>
          <a:prstGeom prst="rect">
            <a:avLst/>
          </a:prstGeom>
          <a:solidFill>
            <a:schemeClr val="tx2">
              <a:lumMod val="5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en-CA" sz="1200" b="1" i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SOLICITUDES ACTUALES (pregunte por las nuevas solicitudes)</a:t>
            </a:r>
          </a:p>
        </p:txBody>
      </p:sp>
      <p:sp>
        <p:nvSpPr>
          <p:cNvPr id="30" name="TextBox 29">
            <a:extLst>
              <a:ext uri="{FF2B5EF4-FFF2-40B4-BE49-F238E27FC236}">
                <a16:creationId xmlns:a16="http://schemas.microsoft.com/office/drawing/2014/main" id="{F1BB330F-5AB7-43FB-BCD2-C200F9E31076}"/>
              </a:ext>
            </a:extLst>
          </p:cNvPr>
          <p:cNvSpPr txBox="1"/>
          <p:nvPr/>
        </p:nvSpPr>
        <p:spPr>
          <a:xfrm>
            <a:off x="3527942" y="4576183"/>
            <a:ext cx="2616124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00" dirty="0">
                <a:latin typeface="Arial" charset="0"/>
                <a:ea typeface="Arial" charset="0"/>
                <a:cs typeface="Arial" charset="0"/>
              </a:rPr>
              <a:t>Antes                         con MAG-SHIELD</a:t>
            </a:r>
          </a:p>
        </p:txBody>
      </p:sp>
      <p:sp>
        <p:nvSpPr>
          <p:cNvPr id="31" name="TextBox 5">
            <a:extLst>
              <a:ext uri="{FF2B5EF4-FFF2-40B4-BE49-F238E27FC236}">
                <a16:creationId xmlns:a16="http://schemas.microsoft.com/office/drawing/2014/main" id="{0AA6F4BA-B02A-4B46-BD56-366F8E3A3E8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282896" y="2921072"/>
            <a:ext cx="2861184" cy="510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ctr">
              <a:lnSpc>
                <a:spcPct val="150000"/>
              </a:lnSpc>
            </a:pPr>
            <a:r>
              <a:rPr lang="en-US" sz="16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Arial"/>
                <a:ea typeface="Arial Black" charset="0"/>
                <a:cs typeface="Arial"/>
                <a:sym typeface="Calibri" pitchFamily="34" charset="0"/>
              </a:rPr>
              <a:t>Horas de inactividad/fallos</a:t>
            </a:r>
          </a:p>
        </p:txBody>
      </p:sp>
      <p:sp>
        <p:nvSpPr>
          <p:cNvPr id="32" name="Rectangle 31">
            <a:extLst>
              <a:ext uri="{FF2B5EF4-FFF2-40B4-BE49-F238E27FC236}">
                <a16:creationId xmlns:a16="http://schemas.microsoft.com/office/drawing/2014/main" id="{208C37B7-3076-42C4-9173-19E64A4CEC9C}"/>
              </a:ext>
            </a:extLst>
          </p:cNvPr>
          <p:cNvSpPr/>
          <p:nvPr/>
        </p:nvSpPr>
        <p:spPr>
          <a:xfrm>
            <a:off x="3610065" y="3529965"/>
            <a:ext cx="971134" cy="1066786"/>
          </a:xfrm>
          <a:prstGeom prst="rect">
            <a:avLst/>
          </a:prstGeom>
          <a:solidFill>
            <a:srgbClr val="27313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dirty="0">
                <a:latin typeface="Arial" charset="0"/>
                <a:ea typeface="Arial" charset="0"/>
                <a:cs typeface="Arial" charset="0"/>
              </a:rPr>
              <a:t>300</a:t>
            </a:r>
          </a:p>
        </p:txBody>
      </p:sp>
      <p:sp>
        <p:nvSpPr>
          <p:cNvPr id="33" name="Rectangle 32">
            <a:extLst>
              <a:ext uri="{FF2B5EF4-FFF2-40B4-BE49-F238E27FC236}">
                <a16:creationId xmlns:a16="http://schemas.microsoft.com/office/drawing/2014/main" id="{E1672D17-BA6E-4AE0-A98A-0CDEB0278DBF}"/>
              </a:ext>
            </a:extLst>
          </p:cNvPr>
          <p:cNvSpPr/>
          <p:nvPr/>
        </p:nvSpPr>
        <p:spPr>
          <a:xfrm>
            <a:off x="4827536" y="4479027"/>
            <a:ext cx="971134" cy="123688"/>
          </a:xfrm>
          <a:prstGeom prst="rect">
            <a:avLst/>
          </a:prstGeom>
          <a:solidFill>
            <a:srgbClr val="2EA3F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600" dirty="0">
              <a:latin typeface="Arial" charset="0"/>
              <a:ea typeface="Arial" charset="0"/>
              <a:cs typeface="Arial" charset="0"/>
            </a:endParaRPr>
          </a:p>
        </p:txBody>
      </p:sp>
      <p:sp>
        <p:nvSpPr>
          <p:cNvPr id="39" name="TextBox 5">
            <a:extLst>
              <a:ext uri="{FF2B5EF4-FFF2-40B4-BE49-F238E27FC236}">
                <a16:creationId xmlns:a16="http://schemas.microsoft.com/office/drawing/2014/main" id="{9E4E5456-25EC-4B4F-9ACE-86F2433D6F3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65469" y="2921072"/>
            <a:ext cx="2861184" cy="510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ctr">
              <a:lnSpc>
                <a:spcPct val="150000"/>
              </a:lnSpc>
            </a:pPr>
            <a:r>
              <a:rPr lang="en-US" sz="16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Arial"/>
                <a:ea typeface="Arial Black" charset="0"/>
                <a:cs typeface="Arial"/>
                <a:sym typeface="Calibri" pitchFamily="34" charset="0"/>
              </a:rPr>
              <a:t>Vida útil del componente (</a:t>
            </a:r>
            <a:r>
              <a:rPr lang="en-US" sz="1600" b="1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Arial"/>
                <a:ea typeface="Arial Black" charset="0"/>
                <a:cs typeface="Arial"/>
                <a:sym typeface="Calibri" pitchFamily="34" charset="0"/>
              </a:rPr>
              <a:t>Hrs</a:t>
            </a:r>
            <a:r>
              <a:rPr lang="en-US" sz="16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Arial"/>
                <a:ea typeface="Arial Black" charset="0"/>
                <a:cs typeface="Arial"/>
                <a:sym typeface="Calibri" pitchFamily="34" charset="0"/>
              </a:rPr>
              <a:t>)</a:t>
            </a:r>
          </a:p>
        </p:txBody>
      </p:sp>
      <p:sp>
        <p:nvSpPr>
          <p:cNvPr id="40" name="TextBox 5">
            <a:extLst>
              <a:ext uri="{FF2B5EF4-FFF2-40B4-BE49-F238E27FC236}">
                <a16:creationId xmlns:a16="http://schemas.microsoft.com/office/drawing/2014/main" id="{4124F1A8-0C5B-45CC-9791-4522A15E88D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65469" y="5023468"/>
            <a:ext cx="2861184" cy="510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ctr">
              <a:lnSpc>
                <a:spcPct val="150000"/>
              </a:lnSpc>
            </a:pPr>
            <a:r>
              <a:rPr lang="en-US" sz="16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Arial"/>
                <a:ea typeface="Arial Black" charset="0"/>
                <a:cs typeface="Arial"/>
                <a:sym typeface="Calibri" pitchFamily="34" charset="0"/>
              </a:rPr>
              <a:t>Coste de la reparación/fallo</a:t>
            </a:r>
          </a:p>
        </p:txBody>
      </p:sp>
      <p:sp>
        <p:nvSpPr>
          <p:cNvPr id="41" name="TextBox 5">
            <a:extLst>
              <a:ext uri="{FF2B5EF4-FFF2-40B4-BE49-F238E27FC236}">
                <a16:creationId xmlns:a16="http://schemas.microsoft.com/office/drawing/2014/main" id="{7A600A77-C112-4CE9-A390-CF71CA15C3C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282896" y="5023467"/>
            <a:ext cx="2861184" cy="510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ctr">
              <a:lnSpc>
                <a:spcPct val="150000"/>
              </a:lnSpc>
            </a:pPr>
            <a:r>
              <a:rPr lang="en-US" sz="16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Arial"/>
                <a:ea typeface="Arial Black" charset="0"/>
                <a:cs typeface="Arial"/>
                <a:sym typeface="Calibri" pitchFamily="34" charset="0"/>
              </a:rPr>
              <a:t>Frecuencia de los fallos</a:t>
            </a:r>
          </a:p>
        </p:txBody>
      </p:sp>
      <p:sp>
        <p:nvSpPr>
          <p:cNvPr id="49" name="TextBox 48">
            <a:extLst>
              <a:ext uri="{FF2B5EF4-FFF2-40B4-BE49-F238E27FC236}">
                <a16:creationId xmlns:a16="http://schemas.microsoft.com/office/drawing/2014/main" id="{D21BD565-F3C8-4021-84D4-05C48E30F056}"/>
              </a:ext>
            </a:extLst>
          </p:cNvPr>
          <p:cNvSpPr txBox="1"/>
          <p:nvPr/>
        </p:nvSpPr>
        <p:spPr>
          <a:xfrm>
            <a:off x="5133430" y="4154495"/>
            <a:ext cx="412893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36</a:t>
            </a:r>
          </a:p>
        </p:txBody>
      </p:sp>
      <p:sp>
        <p:nvSpPr>
          <p:cNvPr id="56" name="Rectangle 55">
            <a:extLst>
              <a:ext uri="{FF2B5EF4-FFF2-40B4-BE49-F238E27FC236}">
                <a16:creationId xmlns:a16="http://schemas.microsoft.com/office/drawing/2014/main" id="{FCC7F03F-0D3B-473D-94EB-C3C040494E71}"/>
              </a:ext>
            </a:extLst>
          </p:cNvPr>
          <p:cNvSpPr/>
          <p:nvPr/>
        </p:nvSpPr>
        <p:spPr>
          <a:xfrm>
            <a:off x="1848466" y="3514061"/>
            <a:ext cx="938794" cy="1074319"/>
          </a:xfrm>
          <a:prstGeom prst="rect">
            <a:avLst/>
          </a:prstGeom>
          <a:solidFill>
            <a:srgbClr val="2EA3F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dirty="0">
                <a:latin typeface="Arial" charset="0"/>
                <a:ea typeface="Arial" charset="0"/>
                <a:cs typeface="Arial" charset="0"/>
              </a:rPr>
              <a:t>18,000</a:t>
            </a:r>
          </a:p>
        </p:txBody>
      </p:sp>
      <p:sp>
        <p:nvSpPr>
          <p:cNvPr id="57" name="Rectangle 56">
            <a:extLst>
              <a:ext uri="{FF2B5EF4-FFF2-40B4-BE49-F238E27FC236}">
                <a16:creationId xmlns:a16="http://schemas.microsoft.com/office/drawing/2014/main" id="{00C5481D-506C-418E-BA49-B1670F8111A5}"/>
              </a:ext>
            </a:extLst>
          </p:cNvPr>
          <p:cNvSpPr/>
          <p:nvPr/>
        </p:nvSpPr>
        <p:spPr>
          <a:xfrm>
            <a:off x="642752" y="3644414"/>
            <a:ext cx="959379" cy="947770"/>
          </a:xfrm>
          <a:prstGeom prst="rect">
            <a:avLst/>
          </a:prstGeom>
          <a:solidFill>
            <a:srgbClr val="27313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dirty="0">
                <a:latin typeface="Arial" charset="0"/>
                <a:ea typeface="Arial" charset="0"/>
                <a:cs typeface="Arial" charset="0"/>
              </a:rPr>
              <a:t>16,000</a:t>
            </a:r>
          </a:p>
        </p:txBody>
      </p:sp>
      <p:sp>
        <p:nvSpPr>
          <p:cNvPr id="58" name="TextBox 57">
            <a:extLst>
              <a:ext uri="{FF2B5EF4-FFF2-40B4-BE49-F238E27FC236}">
                <a16:creationId xmlns:a16="http://schemas.microsoft.com/office/drawing/2014/main" id="{A2F43298-8F34-4BA4-AB83-DCA5D912B7D6}"/>
              </a:ext>
            </a:extLst>
          </p:cNvPr>
          <p:cNvSpPr txBox="1"/>
          <p:nvPr/>
        </p:nvSpPr>
        <p:spPr>
          <a:xfrm>
            <a:off x="531366" y="4576183"/>
            <a:ext cx="2616124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00" dirty="0">
                <a:latin typeface="Arial" charset="0"/>
                <a:ea typeface="Arial" charset="0"/>
                <a:cs typeface="Arial" charset="0"/>
              </a:rPr>
              <a:t> Antes                        con MAG-SHIELD</a:t>
            </a:r>
          </a:p>
        </p:txBody>
      </p:sp>
      <p:sp>
        <p:nvSpPr>
          <p:cNvPr id="59" name="TextBox 58">
            <a:extLst>
              <a:ext uri="{FF2B5EF4-FFF2-40B4-BE49-F238E27FC236}">
                <a16:creationId xmlns:a16="http://schemas.microsoft.com/office/drawing/2014/main" id="{88BA969B-4680-4631-9AF6-8F77E89206F8}"/>
              </a:ext>
            </a:extLst>
          </p:cNvPr>
          <p:cNvSpPr txBox="1"/>
          <p:nvPr/>
        </p:nvSpPr>
        <p:spPr>
          <a:xfrm>
            <a:off x="3527942" y="6670911"/>
            <a:ext cx="2616124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00" dirty="0">
                <a:latin typeface="Arial" charset="0"/>
                <a:ea typeface="Arial" charset="0"/>
                <a:cs typeface="Arial" charset="0"/>
              </a:rPr>
              <a:t>Antes                         con MAG-SHIELD</a:t>
            </a:r>
          </a:p>
        </p:txBody>
      </p:sp>
      <p:sp>
        <p:nvSpPr>
          <p:cNvPr id="60" name="TextBox 59">
            <a:extLst>
              <a:ext uri="{FF2B5EF4-FFF2-40B4-BE49-F238E27FC236}">
                <a16:creationId xmlns:a16="http://schemas.microsoft.com/office/drawing/2014/main" id="{510AC146-5830-4FCE-BBD0-5B40793B5668}"/>
              </a:ext>
            </a:extLst>
          </p:cNvPr>
          <p:cNvSpPr txBox="1"/>
          <p:nvPr/>
        </p:nvSpPr>
        <p:spPr>
          <a:xfrm>
            <a:off x="520956" y="6670911"/>
            <a:ext cx="2616124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00" dirty="0">
                <a:latin typeface="Arial" charset="0"/>
                <a:ea typeface="Arial" charset="0"/>
                <a:cs typeface="Arial" charset="0"/>
              </a:rPr>
              <a:t> Antes                        con MAG-SHIELD</a:t>
            </a:r>
          </a:p>
        </p:txBody>
      </p:sp>
      <p:sp>
        <p:nvSpPr>
          <p:cNvPr id="61" name="Rectangle 60">
            <a:extLst>
              <a:ext uri="{FF2B5EF4-FFF2-40B4-BE49-F238E27FC236}">
                <a16:creationId xmlns:a16="http://schemas.microsoft.com/office/drawing/2014/main" id="{2FC2122D-70B0-49A9-B04F-0F191C3EA95A}"/>
              </a:ext>
            </a:extLst>
          </p:cNvPr>
          <p:cNvSpPr/>
          <p:nvPr/>
        </p:nvSpPr>
        <p:spPr>
          <a:xfrm>
            <a:off x="1843402" y="6067331"/>
            <a:ext cx="943858" cy="599135"/>
          </a:xfrm>
          <a:prstGeom prst="rect">
            <a:avLst/>
          </a:prstGeom>
          <a:solidFill>
            <a:srgbClr val="2EA3F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dirty="0">
                <a:latin typeface="Arial" charset="0"/>
                <a:ea typeface="Arial" charset="0"/>
                <a:cs typeface="Arial" charset="0"/>
              </a:rPr>
              <a:t>$150K</a:t>
            </a:r>
          </a:p>
        </p:txBody>
      </p:sp>
      <p:sp>
        <p:nvSpPr>
          <p:cNvPr id="62" name="Rectangle 61">
            <a:extLst>
              <a:ext uri="{FF2B5EF4-FFF2-40B4-BE49-F238E27FC236}">
                <a16:creationId xmlns:a16="http://schemas.microsoft.com/office/drawing/2014/main" id="{DDB011F3-7714-49DA-8449-B91C810989CB}"/>
              </a:ext>
            </a:extLst>
          </p:cNvPr>
          <p:cNvSpPr/>
          <p:nvPr/>
        </p:nvSpPr>
        <p:spPr>
          <a:xfrm>
            <a:off x="642752" y="5575456"/>
            <a:ext cx="959379" cy="1095454"/>
          </a:xfrm>
          <a:prstGeom prst="rect">
            <a:avLst/>
          </a:prstGeom>
          <a:solidFill>
            <a:srgbClr val="27313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dirty="0">
                <a:latin typeface="Arial" charset="0"/>
                <a:ea typeface="Arial" charset="0"/>
                <a:cs typeface="Arial" charset="0"/>
              </a:rPr>
              <a:t>$350K</a:t>
            </a:r>
          </a:p>
        </p:txBody>
      </p:sp>
      <p:sp>
        <p:nvSpPr>
          <p:cNvPr id="65" name="Rectangle 64">
            <a:extLst>
              <a:ext uri="{FF2B5EF4-FFF2-40B4-BE49-F238E27FC236}">
                <a16:creationId xmlns:a16="http://schemas.microsoft.com/office/drawing/2014/main" id="{592BF1E5-012A-427D-9296-58B3872D1FA7}"/>
              </a:ext>
            </a:extLst>
          </p:cNvPr>
          <p:cNvSpPr/>
          <p:nvPr/>
        </p:nvSpPr>
        <p:spPr>
          <a:xfrm>
            <a:off x="3624315" y="5575456"/>
            <a:ext cx="956884" cy="1094636"/>
          </a:xfrm>
          <a:prstGeom prst="rect">
            <a:avLst/>
          </a:prstGeom>
          <a:solidFill>
            <a:srgbClr val="27313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30</a:t>
            </a:r>
          </a:p>
        </p:txBody>
      </p:sp>
      <p:sp>
        <p:nvSpPr>
          <p:cNvPr id="71" name="Rectangle 70">
            <a:extLst>
              <a:ext uri="{FF2B5EF4-FFF2-40B4-BE49-F238E27FC236}">
                <a16:creationId xmlns:a16="http://schemas.microsoft.com/office/drawing/2014/main" id="{ECC08729-D008-454E-9E14-8E6182D4D4FD}"/>
              </a:ext>
            </a:extLst>
          </p:cNvPr>
          <p:cNvSpPr/>
          <p:nvPr/>
        </p:nvSpPr>
        <p:spPr>
          <a:xfrm>
            <a:off x="4836004" y="6290386"/>
            <a:ext cx="962666" cy="385671"/>
          </a:xfrm>
          <a:prstGeom prst="rect">
            <a:avLst/>
          </a:prstGeom>
          <a:solidFill>
            <a:srgbClr val="2EA3F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10</a:t>
            </a:r>
          </a:p>
        </p:txBody>
      </p:sp>
      <p:pic>
        <p:nvPicPr>
          <p:cNvPr id="42" name="Picture 41" descr="B6 logo grey 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9465" y="66029"/>
            <a:ext cx="1905843" cy="6239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747167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noFill/>
        <a:ln w="19050">
          <a:solidFill>
            <a:schemeClr val="tx1"/>
          </a:solidFill>
        </a:ln>
        <a:effectLst/>
      </a:spPr>
      <a:bodyPr rtlCol="0" anchor="ctr"/>
      <a:lstStyle>
        <a:defPPr algn="ctr">
          <a:defRPr/>
        </a:defPPr>
      </a:lstStyle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46986</TotalTime>
  <Words>463</Words>
  <Application>Microsoft Office PowerPoint</Application>
  <PresentationFormat>Custom</PresentationFormat>
  <Paragraphs>94</Paragraphs>
  <Slides>2</Slides>
  <Notes>2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</vt:i4>
      </vt:variant>
    </vt:vector>
  </HeadingPairs>
  <TitlesOfParts>
    <vt:vector size="6" baseType="lpstr">
      <vt:lpstr>Abadi MT Condensed Extra Bold</vt:lpstr>
      <vt:lpstr>Arial</vt:lpstr>
      <vt:lpstr>Calibri</vt:lpstr>
      <vt:lpstr>Office Theme</vt:lpstr>
      <vt:lpstr>PowerPoint Presentation</vt:lpstr>
      <vt:lpstr>PowerPoint Presentation</vt:lpstr>
    </vt:vector>
  </TitlesOfParts>
  <Manager/>
  <Company>BAY6 Solutions Inc.</Company>
  <LinksUpToDate>false</LinksUpToDate>
  <SharedDoc>false</SharedDoc>
  <HyperlinkBase/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subject/>
  <dc:creator>Roger Marchand</dc:creator>
  <cp:keywords/>
  <dc:description/>
  <cp:lastModifiedBy>Rod McLennan</cp:lastModifiedBy>
  <cp:revision>1046</cp:revision>
  <cp:lastPrinted>2018-05-03T17:33:48Z</cp:lastPrinted>
  <dcterms:created xsi:type="dcterms:W3CDTF">2013-08-27T18:12:43Z</dcterms:created>
  <dcterms:modified xsi:type="dcterms:W3CDTF">2021-04-14T17:55:18Z</dcterms:modified>
  <cp:category/>
</cp:coreProperties>
</file>