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embeddedFontLst>
    <p:embeddedFont>
      <p:font typeface="Open Sans SemiBold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  <p15:guide id="2" orient="horz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SemiBold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o-R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0f2aefd0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a0f2aefd0_1_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fd71998d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7fd71998d0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fd71998d0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7fd71998d0_0_9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fd71998d0_0_1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7fd71998d0_0_19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fd71998d0_0_2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7fd71998d0_0_29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fd71998d0_0_3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7fd71998d0_0_39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fd71998d0_0_49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7fd71998d0_0_4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7fd71998d0_0_4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fd71998d0_0_5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7fd71998d0_0_59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fd71998d0_0_6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7fd71998d0_0_69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360000" y="360000"/>
            <a:ext cx="8424000" cy="6138000"/>
          </a:xfrm>
          <a:prstGeom prst="rect">
            <a:avLst/>
          </a:prstGeom>
          <a:noFill/>
          <a:ln cap="flat" cmpd="sng" w="12700">
            <a:solidFill>
              <a:schemeClr val="lt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" y="2903400"/>
            <a:ext cx="8424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o-RO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mancare: </a:t>
            </a:r>
            <a:endParaRPr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Sfaturi si Secrete pentru scrierea meniului</a:t>
            </a:r>
            <a:endParaRPr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573958" y="4596405"/>
            <a:ext cx="3887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Pui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prajit, crocant, la gratar, la cuptor, pe sticla, afumat, fraged, suculent, dezosat, fara piele 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4716363" y="4596405"/>
            <a:ext cx="3887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Vita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organica, hranita cu iarba, la tigaie, la gratar, la cuptor, frageda, suculenta, slaba, fara grasime, gatita, imbatranita, Angus, ghiveci cu carne de vita, prime, cu sos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573958" y="4596405"/>
            <a:ext cx="38871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Peste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dezosat, afumat, saramura, crocant, auriu, de apa dulce, de apa sarata, copt, prajit, in saramura, la tava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716363" y="4596405"/>
            <a:ext cx="3887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Gustari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sanatoase, picante, prajite, calde, moi, coapte (bastonase de mozzarella), cu putine calorii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573958" y="4509315"/>
            <a:ext cx="3887100" cy="18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Branza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proaspata, mozzarella topita, pufoasa, aerata, cremoasa, catifelata, sfaramicioasa, afumata, Roquefort, Camembert, Cotija, Chèvre, Feta, Mozzarella, Emmental, Cheddar, Gouda, Taleggio, Parmigiano-Reggiano, Manchego, Monterey Jack, Gorgonzola, Pecorino, Taleggio, Fontina d'Aosta, Parmigiano-Reggiano, Mozzarella din lapte de bivolita, Provolone, Asiago, Robiola Piemonte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4716363" y="4509315"/>
            <a:ext cx="38871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os[ul]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 casei, dulce, picant, ranch, laptos, cremos, alb, balsamic, arrabbiata, bechamel, velouté, brun spaniol, de rosii si busuioc, Hollandaise, de pesto verde, de ciuperci si smantana, de branza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573958" y="4596405"/>
            <a:ext cx="3887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Orez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picant, basmati, aburit, prajit, salbatic, brun, lipicios, pufos, japonez, auriu, chinezesc, indian, oriental, moale, scurt, mediu, orez cu bob lung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716363" y="4596405"/>
            <a:ext cx="38871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Pizza: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rustica, traditionala, coapta la vatra, cu maia, italiana, mediteraneana, vegetariana, diavola, napoletana, etc.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573958" y="4596405"/>
            <a:ext cx="38871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upa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 casa, traditionala, crema, gatita lent, de pui, de curcan, de dovlecei, de dovleac, de legume, aurie, gourmet, gustoasa, delicioasa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716363" y="4596405"/>
            <a:ext cx="3887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Dips: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cremos (precum cel de avocado), dulce-acrisor, dip in 3 straturi (inlocuiti cu oricare alt numar)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573958" y="4596405"/>
            <a:ext cx="38871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Legume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crocante, caramelizate, picante, untoase, proaspete, prajite, sarutate de soare (roșii), fermentate (varza), aromate (ierburi), piure (cartofi), sote de legume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4716363" y="4596405"/>
            <a:ext cx="3887100" cy="14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Fru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cte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suculente, satinate, proaspete, confiate, caramelizate, glace, de sezon, fara seminte, organice, tropicale, exotice, cultivate local, infuzate cu vitamine 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573958" y="4596405"/>
            <a:ext cx="3887100" cy="14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Desert: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ușor, crocant, dulce, savuros, pufos, cu fulgi de (placinta cu fulgi de migdale), cremos, glazurat, condimentat, caramelizat, satinat, amaruie (chipsuri de ciocolata amaruie), cu caramel sarat, pudrat (sau cu pudra de), traditional, autentic, fresh, dulce-acrisor (crema dulce-acrisoara), crema fina, mousse de ciocolata, insiropat, invelit (in ciocolata), flambata, stropita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 txBox="1"/>
          <p:nvPr>
            <p:ph idx="12" type="sldNum"/>
          </p:nvPr>
        </p:nvSpPr>
        <p:spPr>
          <a:xfrm>
            <a:off x="252492" y="6278223"/>
            <a:ext cx="442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568986" y="6338123"/>
            <a:ext cx="3658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Descrieri de meniu care iti dau pofta de mancare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1633869" y="620243"/>
            <a:ext cx="5876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Descrieri ce accentueaza aspectul, aroma, textura sau metoda de gatit:</a:t>
            </a:r>
            <a:endParaRPr/>
          </a:p>
        </p:txBody>
      </p:sp>
      <p:sp>
        <p:nvSpPr>
          <p:cNvPr id="181" name="Google Shape;181;p21"/>
          <p:cNvSpPr txBox="1"/>
          <p:nvPr/>
        </p:nvSpPr>
        <p:spPr>
          <a:xfrm>
            <a:off x="673403" y="1940293"/>
            <a:ext cx="79302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ective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ce accentueaza originea ingredientelor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Autentic + Romanesc, Grecesc, Peruvian, American, Italian, Sicilian, Spaniol, Francez, Chinezesc, Vietnamez, Indian, Thailandez, Mexican, Englezesc, German, Irlandez, etc.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673403" y="3037627"/>
            <a:ext cx="7930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Adjective 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ce accentueaza mancarurile vegetariene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Fara gluten, vegan, vegetarian, crud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662703" y="4135189"/>
            <a:ext cx="7930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Adjective </a:t>
            </a: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ce accentueaza mancarurile bazate pe carne</a:t>
            </a:r>
            <a:r>
              <a:rPr b="1" lang="ro-RO" sz="14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Trandafirie, file, cu continut scazut de grasime, facut rar, mediu-rar, mediu sau bine facut, tochitura, piftie, saramura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