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embeddedFontLst>
    <p:embeddedFont>
      <p:font typeface="Open Sans SemiBold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A4A3A4"/>
          </p15:clr>
        </p15:guide>
        <p15:guide id="2" orient="horz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slide" Target="slides/slide6.xml"/><Relationship Id="rId22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21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SemiBold-regular.fntdata"/><Relationship Id="rId14" Type="http://schemas.openxmlformats.org/officeDocument/2006/relationships/slide" Target="slides/slide9.xml"/><Relationship Id="rId17" Type="http://schemas.openxmlformats.org/officeDocument/2006/relationships/font" Target="fonts/OpenSansSemiBold-italic.fntdata"/><Relationship Id="rId16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o-R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0f2aefd0_1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a0f2aefd0_1_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360000" y="360000"/>
            <a:ext cx="8424000" cy="6138000"/>
          </a:xfrm>
          <a:prstGeom prst="rect">
            <a:avLst/>
          </a:prstGeom>
          <a:noFill/>
          <a:ln cap="flat" cmpd="sng" w="12700">
            <a:solidFill>
              <a:schemeClr val="lt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" y="2903400"/>
            <a:ext cx="84240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Descrições de Comida que te Deixam com Fome:</a:t>
            </a:r>
            <a:endParaRPr b="1" sz="2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Dicas e Segredos para Escrita de Menus que vão te Hipnotizar </a:t>
            </a:r>
            <a:endParaRPr b="1" sz="2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573958" y="4596405"/>
            <a:ext cx="3887125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Frango: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assado (frango assado), crocante (asinhas de frango crocantes), grelhado, defumado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(frango, peito), macio, suculento, coxas de frango sem osso, sem pele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4716363" y="4596405"/>
            <a:ext cx="3887125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Carne: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orgânica, a pasto, carne moída apimentada, carne em tiras com pimenta, sem gordura, maturada, apimentada, cozida, Angus, fatiada, em conserva, tenra, prime (file mignon de vaca)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573958" y="4596405"/>
            <a:ext cx="388712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Peixe: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sem espinhas, defumado (salmão), salmoura (sardinha), crocante, dourado, de água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fresca, de água salgada, à milanesa, frito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4716363" y="4596405"/>
            <a:ext cx="3887125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Salgados: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apimentados (salgados), tostados (pãezinhos), quente (tortilla de farinha), macios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(pretzels, tortillas de farinha), assado (palitos de muçarela)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573958" y="4509315"/>
            <a:ext cx="388712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Queijos: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fresco, muçarela líquida, derretido, macio, areado, cremoso, aveludado, quebradiço,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defumado, com nozes, Roquefort (Queijo Azul), Camembert, Cotija, Chevre, Feta, Muçarela,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Emmental, Cheddar, Gouda, Taleggio, Parmigiano-Reggiano, Manchego, Monterey Jack,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Gorgonzola, Pecorino Toscano, Taleggio, Fontina d&amp;#39;Aosta, Parmigiano-Reggiano, Mozzarella di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Bufala, Provolone, Asiago e Robiola Piemonte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4716363" y="4509315"/>
            <a:ext cx="388712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Molhos: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caseiro, doce, picante, apimentado, rancheiro, cremoso, branco, balsâmico, molho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barbecue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/>
          <p:nvPr/>
        </p:nvSpPr>
        <p:spPr>
          <a:xfrm>
            <a:off x="0" y="6305872"/>
            <a:ext cx="9144024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573958" y="4596405"/>
            <a:ext cx="3887125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Arroz: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apimentado, basmati, no vapor, frito, selvagem, integral, grudado, macio, tufado,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japonês, dourado, chinês, indiano, oriental, macio, granulado, pequeno (agulhinha), médio,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arroz de grão longo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4716363" y="4596405"/>
            <a:ext cx="388712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Pizza: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rústica, tradicional, com crosta, caseira, com muçarela derretida, assada, italiana,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mediterrânea, vegetariana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8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573958" y="4596405"/>
            <a:ext cx="388712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Sopa: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caseira, tradicional, cremosa, de cozimento lento (sopa de frango), de panela elétrica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(sopa de frango), de abóbora, de vegetais, saudável, dourada, amarela, de abóbora, gourmet,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deliciosa, saborosa, orgânica, creme, preparada, vegana, sopa de legumes.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4716363" y="4596405"/>
            <a:ext cx="388712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Pasta: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cremosa (pasta de abacate), sour (pasta cremosa), pasta com 3 camadas (substitua com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o nome desejado)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573958" y="4596405"/>
            <a:ext cx="388712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Vegetais: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crocantes (hortaliças crocantes), estaladiça (alface), caramelizado, picante (homus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picante), amanteigado (manteiga com ervas), fresca (salada), assado (milho, batatas), seco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(tomate), batata doce, mini (mini-cenouras), fermentado (repolho), ralado (gengibre),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aromático (ervas), em purê (batatas)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4716363" y="4596405"/>
            <a:ext cx="388712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Frutas: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suculenta, lisa, presente da natureza, raspas, fresca, purê (frutas em purê como maçã),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cristalizada, glacé, Drupa, sazonal, sem semente, orgânica, tropical, exótica, fruta local, direto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da horta, vitaminada, rica em vitaminas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170" name="Google Shape;170;p20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172" name="Google Shape;172;p20"/>
          <p:cNvSpPr txBox="1"/>
          <p:nvPr/>
        </p:nvSpPr>
        <p:spPr>
          <a:xfrm>
            <a:off x="573958" y="4596405"/>
            <a:ext cx="3887125" cy="1415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Sobremesa: 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crocante, doce, mistura de sabores, em camadas, quebradiça (queijo quebradiço,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torta quebradiça), pegajosa (cobertura pegajosa), molhada (bolo de chocolate molhado),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cristalizada, apimentada (torta de canela apimentada), pegajoso, com nozes, aveludada,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amentolada, naked (de naked cake), agridoce, achocolatada, caramelo salgado</a:t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1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rPr>
              <a:t>  |</a:t>
            </a:r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0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Dicas para Escrever Cardápios Atrativos</a:t>
            </a:r>
            <a:endParaRPr sz="10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21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000">
                <a:solidFill>
                  <a:srgbClr val="262C3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Enfatize a aparência, sabor, textura e método de cozimento</a:t>
            </a:r>
            <a:endParaRPr/>
          </a:p>
        </p:txBody>
      </p:sp>
      <p:sp>
        <p:nvSpPr>
          <p:cNvPr id="181" name="Google Shape;181;p21"/>
          <p:cNvSpPr txBox="1"/>
          <p:nvPr/>
        </p:nvSpPr>
        <p:spPr>
          <a:xfrm>
            <a:off x="673403" y="3410459"/>
            <a:ext cx="793008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Adjetivos relacionados à aparência de uma comida: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Para uma mordida, dourada, polvilhada, cristalizada, borrifada, caramelizada, cristalizada,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congelada, flambada, brilhante.</a:t>
            </a: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673403" y="1940293"/>
            <a:ext cx="793008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Adjetivos relacionados à origem dos ingredientes:</a:t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Autoral, Grega, Peruana, Americana, do Centro-oeste, do Sudoeste, Italiana, Siciliana, Espanhola, Francesa, Romena, Chinesa, Vietnamita, Indiana, Tailandesa, Mexicana, Inglesa, Alemã, Holandesa, Cingapuriana, Irlandesa, etc.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673403" y="4790227"/>
            <a:ext cx="793008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Adjetivos para ingredientes e preparos de comidas à base de legumes e vegetais </a:t>
            </a:r>
            <a:endParaRPr b="1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ou carne: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Sem gordura, kosher, sem gluten, vegan, vegetariana, crua, mal-passada, no ponto, no ponto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1200">
                <a:solidFill>
                  <a:srgbClr val="262C33"/>
                </a:solidFill>
                <a:latin typeface="Open Sans"/>
                <a:ea typeface="Open Sans"/>
                <a:cs typeface="Open Sans"/>
                <a:sym typeface="Open Sans"/>
              </a:rPr>
              <a:t>para cima, bem passada</a:t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62C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