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i2tMi00GJTBOxAXxhZSPzx5Urr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o-R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360000" y="360000"/>
            <a:ext cx="8424000" cy="6138000"/>
          </a:xfrm>
          <a:prstGeom prst="rect">
            <a:avLst/>
          </a:prstGeom>
          <a:noFill/>
          <a:ln cap="flat" cmpd="sng" w="12700">
            <a:solidFill>
              <a:schemeClr val="lt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2176960" y="2742574"/>
            <a:ext cx="479008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ro-RO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machen: </a:t>
            </a:r>
            <a:endParaRPr b="0" i="1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125000" y="3429000"/>
            <a:ext cx="70074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o-RO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Wirkungsvolle Tipps &amp; Geheimnisse zum Erstellen einer Menükarte 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o-RO" sz="1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</a:t>
            </a:r>
            <a:endParaRPr b="0" i="0" sz="10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1633868" y="691935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73958" y="4596405"/>
            <a:ext cx="3887125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Hähnchen: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gebraten (Brathähnchen), knusprig (knusprige Hähnchenflügel), gegrillt, geräuchert (Hähnchen, Hähnchenbrust), zart, saftig, knochenlose Hähnchenschenkel, ohne Haut 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716363" y="4596405"/>
            <a:ext cx="3887125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Rind: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biologisch, mit Gras gefüttert, gewürztes Rinderhack, gepfeffert, mager, gereift, würzig, geschmort, Angus, anders, aus eigener Haltung, eingelegt, mager, im Topf zubereitet, zartprime, Filet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503515" y="636183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1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</a:t>
            </a:r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1522951" y="618172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573958" y="4596405"/>
            <a:ext cx="388712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Fisch: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grätenfrei, geräuchert (Lachs), gesalzen (Sardinen), knusprig, goldbraun, Süßwasser, Salzwasser, gebacken, frittiert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4716363" y="4596405"/>
            <a:ext cx="3887125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Snacks: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würzige (Snacks), getoastet (Brötchen), warm (Mehltortillas), weich (Bretzeln, Mehltortillas, gebacken (Mozzarellasticks)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1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573958" y="4509315"/>
            <a:ext cx="388712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Käsesorten:</a:t>
            </a:r>
            <a:r>
              <a:rPr b="0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frisch, eingelegter Mozzarella, schmelzend, locker, luftig, cremig, samtig, bröckelig, geräuchert, nussig, Roquefort, Camembert, Cotija, Chèvre, Feta, Mozzarella, Emmentaler, Cheddar, Gouda, Taleggio, Parmigiano-Reggiano, Manchego, Monterey Jack, Gorgonzola, Pecorino Toscano, Taleggio, Fontina d'Aosta, Parmigiano-Reggiano, Mozzarella di Bufala, Provolone, Asiago, Robiola Piemonte</a:t>
            </a:r>
            <a:endParaRPr b="0" i="0" sz="12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4716363" y="4509315"/>
            <a:ext cx="388712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Saucen: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hausgemacht, süß, scharf, würzig, Ranch-Dressing, milchig, sahnig, hell, mit Balsamico, smit Sauce überbacken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1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</a:t>
            </a:r>
            <a:endParaRPr/>
          </a:p>
        </p:txBody>
      </p:sp>
      <p:sp>
        <p:nvSpPr>
          <p:cNvPr id="136" name="Google Shape;136;p5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573958" y="4596405"/>
            <a:ext cx="3887125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Reis: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würzig, Basmatireis, gedämpft, gebraten, Wildreis, braun, klebrig, locker, Puffreis, japanisch, golden, chinesisch, indisch, orientalisch, weich, körnig, kurz, mittel, langkörniger Reis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4716363" y="4596405"/>
            <a:ext cx="388712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Pizza: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rustikal, traditional, im Ofen gebacken, selbstgemacht (Sauerteig), eingelegter Mozzarella, gebacken, italienische, mediterrane, vegetarisch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1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573958" y="4596405"/>
            <a:ext cx="388712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Suppen: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hausgemacht traditionell, sahnig, langsam gekocht (Hühnersuppe), schonend gegart (Hühnersuppe), Butternut-Kürbis-Suppe, vegetarisch, gesund, golden, gelb, Kürbis, delikat, gehaltvoll, köstlich, biologisch, gestampft, Butternut-Kürbis, vorbereitet, vegan, vegetarische Suppe.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4716363" y="4596405"/>
            <a:ext cx="388712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Dips: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cremig (Avocado-Dip), Sourcream-Dip, 3-schichtiger Dip (oder die Anzahl der Schichten anpassen)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8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1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573958" y="4596405"/>
            <a:ext cx="388712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Gemüse: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knackig (knackige Schalotten), knackig (Salat), karamelisiert, würzig (würziges Hummus), butterig (Buttery Jack), frisch (Salat), gegrillt (Mais, Kartoffeln), sonnengereift (Tomaten), Süßkartoffeln, Babykarotten, fermentiert (Kohl), gerieben (Ingwer), aromatisch (Kräuter), gestampft (Kartoffeln)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4716363" y="4596405"/>
            <a:ext cx="388712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Früchte: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saftig, samtweich, Schatz der Natur, pikant, frisch, püriert (pürierte Früchte wie z.B. Apfelsauce), kandiert, überzogen, entkernt, saisonal, kernlos, biologisch, tropisch, exotisch, aus der Region, erntefrisch, vitamin-angereichert (vitamin-angereichert Smoothie mit tropischen Früchten), vitaminreich</a:t>
            </a:r>
            <a:endParaRPr b="0" i="0" sz="12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403" y="1842237"/>
            <a:ext cx="3654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o-RO" sz="1000">
                <a:solidFill>
                  <a:srgbClr val="262C33"/>
                </a:solidFill>
              </a:rPr>
              <a:t>Essensbeschreibungen, die dich hungrig machen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262C33"/>
              </a:solidFill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573958" y="4596405"/>
            <a:ext cx="3887125" cy="1415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Desserts: </a:t>
            </a: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knusprig, süß, schmackhaft, exzentrisch (exzentrischer Apfelkuchen), bröckelig (bröckeliger Käse, Streuselkuchen), zähflüssig (zähflüssiger Fudge), getränkt (getränkter Schokoladenkuchen), überzogen, gewürzt (mit Zims gewürzte Tart), klebrig (klebriger Blaubeer-Muffin), nußig, seidenweich,  minzig, samtig, pur (Kuchen), bittersüß (Chocolate Chips), smit Schokolade überzogen (Überzug), Salz-Karamel (Brownies)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0" y="6305872"/>
            <a:ext cx="9144000" cy="552128"/>
          </a:xfrm>
          <a:custGeom>
            <a:rect b="b" l="l" r="r" t="t"/>
            <a:pathLst>
              <a:path extrusionOk="0" h="1691" w="27973">
                <a:moveTo>
                  <a:pt x="23141" y="0"/>
                </a:moveTo>
                <a:cubicBezTo>
                  <a:pt x="22739" y="0"/>
                  <a:pt x="22369" y="227"/>
                  <a:pt x="22190" y="587"/>
                </a:cubicBezTo>
                <a:lnTo>
                  <a:pt x="22190" y="587"/>
                </a:lnTo>
                <a:cubicBezTo>
                  <a:pt x="22010" y="948"/>
                  <a:pt x="21632" y="1161"/>
                  <a:pt x="21230" y="1161"/>
                </a:cubicBezTo>
                <a:lnTo>
                  <a:pt x="15281" y="1161"/>
                </a:lnTo>
                <a:lnTo>
                  <a:pt x="0" y="1161"/>
                </a:lnTo>
                <a:lnTo>
                  <a:pt x="0" y="1690"/>
                </a:lnTo>
                <a:lnTo>
                  <a:pt x="15281" y="1690"/>
                </a:lnTo>
                <a:lnTo>
                  <a:pt x="27972" y="1690"/>
                </a:lnTo>
                <a:lnTo>
                  <a:pt x="27972" y="0"/>
                </a:lnTo>
                <a:lnTo>
                  <a:pt x="23141" y="0"/>
                </a:lnTo>
              </a:path>
            </a:pathLst>
          </a:custGeom>
          <a:solidFill>
            <a:srgbClr val="262C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 txBox="1"/>
          <p:nvPr>
            <p:ph idx="12" type="sldNum"/>
          </p:nvPr>
        </p:nvSpPr>
        <p:spPr>
          <a:xfrm>
            <a:off x="252492" y="6278223"/>
            <a:ext cx="442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i="1" lang="ro-RO" sz="11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|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568986" y="6338123"/>
            <a:ext cx="36584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1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Essensbeschreibungen, die dich hungrig machen</a:t>
            </a:r>
            <a:endParaRPr/>
          </a:p>
        </p:txBody>
      </p:sp>
      <p:sp>
        <p:nvSpPr>
          <p:cNvPr id="181" name="Google Shape;181;p9"/>
          <p:cNvSpPr txBox="1"/>
          <p:nvPr/>
        </p:nvSpPr>
        <p:spPr>
          <a:xfrm>
            <a:off x="1633869" y="620243"/>
            <a:ext cx="58762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20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Betonung des Aussehens, des Geschmacks, der Textur oder der Zubereitungsmethode: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673403" y="3410459"/>
            <a:ext cx="793008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Adjektive, die sich auf das Aussehen des Gerichtes beziehen: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mundgerecht, golden, goldbraun, bestreut, überzogen, bespritzt, besprüht, karamellisiert, kristallisiert, frostig, flambiert, glänzend, 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673403" y="1940293"/>
            <a:ext cx="793008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Adjektive, die auf die Herkunft der Zutaten schließen lassen: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Authentisch + griechisch, peruanisch, amerikanisch, aus dem mittleren Westen, aus dem Südwesten, italienisch, sizillianisch, spanisch, französisch, rumänisch, chinesisch, vietnamesisch, indisch, thailändisch, mexikanisch, englisch, deutsch, hollandisch, singapurisch, irisch, etc.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9"/>
          <p:cNvSpPr txBox="1"/>
          <p:nvPr/>
        </p:nvSpPr>
        <p:spPr>
          <a:xfrm>
            <a:off x="673403" y="4790227"/>
            <a:ext cx="793008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o-RO" sz="14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Adjektive für vegetarische und fleischhaltige Gerichte: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o-RO" sz="1200" u="none" cap="none" strike="noStrike">
                <a:solidFill>
                  <a:srgbClr val="262C33"/>
                </a:solidFill>
                <a:latin typeface="Arial"/>
                <a:ea typeface="Arial"/>
                <a:cs typeface="Arial"/>
                <a:sym typeface="Arial"/>
              </a:rPr>
              <a:t>wenig Fett, kosher, glutenfrei, vegan, vegetarisch, roh, blutig, halb-durch, medium or durchgegart</a:t>
            </a:r>
            <a:endParaRPr b="0" i="0" sz="1400" u="none" cap="none" strike="noStrike">
              <a:solidFill>
                <a:srgbClr val="262C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Family</dc:creator>
</cp:coreProperties>
</file>