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15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0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02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11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049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64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58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17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763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80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45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51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5B45A-8E6D-4869-9F0D-86DD8C535333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463C-509B-464E-90B4-150E6905F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127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762972-2EF5-453B-BA76-0D6373ECC392}"/>
              </a:ext>
            </a:extLst>
          </p:cNvPr>
          <p:cNvSpPr txBox="1"/>
          <p:nvPr/>
        </p:nvSpPr>
        <p:spPr>
          <a:xfrm>
            <a:off x="578223" y="233082"/>
            <a:ext cx="5701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New Bedtime Routine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3C9685-07D5-4D90-B80E-176CE131C3F7}"/>
              </a:ext>
            </a:extLst>
          </p:cNvPr>
          <p:cNvSpPr/>
          <p:nvPr/>
        </p:nvSpPr>
        <p:spPr>
          <a:xfrm>
            <a:off x="1326776" y="1255059"/>
            <a:ext cx="4953000" cy="12012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261348-9058-4F56-8F31-09148664DA03}"/>
              </a:ext>
            </a:extLst>
          </p:cNvPr>
          <p:cNvSpPr/>
          <p:nvPr/>
        </p:nvSpPr>
        <p:spPr>
          <a:xfrm>
            <a:off x="1326776" y="2707340"/>
            <a:ext cx="4953000" cy="12012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4F5C64-1C47-4102-B891-3B8421055B2E}"/>
              </a:ext>
            </a:extLst>
          </p:cNvPr>
          <p:cNvSpPr/>
          <p:nvPr/>
        </p:nvSpPr>
        <p:spPr>
          <a:xfrm>
            <a:off x="1326776" y="4159621"/>
            <a:ext cx="4953000" cy="12012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DD438D-8DA0-417F-AF81-F1C55869FB81}"/>
              </a:ext>
            </a:extLst>
          </p:cNvPr>
          <p:cNvSpPr/>
          <p:nvPr/>
        </p:nvSpPr>
        <p:spPr>
          <a:xfrm>
            <a:off x="1326776" y="5611902"/>
            <a:ext cx="4953000" cy="12012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4FD14C-18C9-4C65-A962-8727AC0ECDA6}"/>
              </a:ext>
            </a:extLst>
          </p:cNvPr>
          <p:cNvSpPr/>
          <p:nvPr/>
        </p:nvSpPr>
        <p:spPr>
          <a:xfrm>
            <a:off x="1326776" y="7055218"/>
            <a:ext cx="4953000" cy="12012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4D33D5-6AD8-4276-8DE4-8FDF0060F61E}"/>
              </a:ext>
            </a:extLst>
          </p:cNvPr>
          <p:cNvSpPr/>
          <p:nvPr/>
        </p:nvSpPr>
        <p:spPr>
          <a:xfrm>
            <a:off x="578223" y="1394029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2FC3D5-2119-4DA3-B045-E884E0CDEAA4}"/>
              </a:ext>
            </a:extLst>
          </p:cNvPr>
          <p:cNvSpPr/>
          <p:nvPr/>
        </p:nvSpPr>
        <p:spPr>
          <a:xfrm>
            <a:off x="612635" y="2846310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2</a:t>
            </a:r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9F333A-24C2-4969-8B0E-0E8A67CF3F3E}"/>
              </a:ext>
            </a:extLst>
          </p:cNvPr>
          <p:cNvSpPr/>
          <p:nvPr/>
        </p:nvSpPr>
        <p:spPr>
          <a:xfrm>
            <a:off x="612635" y="4229106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3</a:t>
            </a:r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D3BDDB-2B37-4BF6-A5A8-498897B4413B}"/>
              </a:ext>
            </a:extLst>
          </p:cNvPr>
          <p:cNvSpPr/>
          <p:nvPr/>
        </p:nvSpPr>
        <p:spPr>
          <a:xfrm>
            <a:off x="612635" y="5750872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4</a:t>
            </a:r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B582DE-E2C9-4653-93B1-9099E423BDBC}"/>
              </a:ext>
            </a:extLst>
          </p:cNvPr>
          <p:cNvSpPr/>
          <p:nvPr/>
        </p:nvSpPr>
        <p:spPr>
          <a:xfrm>
            <a:off x="618563" y="7194188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5</a:t>
            </a:r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338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762972-2EF5-453B-BA76-0D6373ECC392}"/>
              </a:ext>
            </a:extLst>
          </p:cNvPr>
          <p:cNvSpPr txBox="1"/>
          <p:nvPr/>
        </p:nvSpPr>
        <p:spPr>
          <a:xfrm>
            <a:off x="578223" y="233082"/>
            <a:ext cx="5701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New Bedtime Routine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3C9685-07D5-4D90-B80E-176CE131C3F7}"/>
              </a:ext>
            </a:extLst>
          </p:cNvPr>
          <p:cNvSpPr/>
          <p:nvPr/>
        </p:nvSpPr>
        <p:spPr>
          <a:xfrm>
            <a:off x="1326776" y="1255059"/>
            <a:ext cx="4953000" cy="1201270"/>
          </a:xfrm>
          <a:prstGeom prst="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261348-9058-4F56-8F31-09148664DA03}"/>
              </a:ext>
            </a:extLst>
          </p:cNvPr>
          <p:cNvSpPr/>
          <p:nvPr/>
        </p:nvSpPr>
        <p:spPr>
          <a:xfrm>
            <a:off x="1326776" y="2707340"/>
            <a:ext cx="4953000" cy="1201270"/>
          </a:xfrm>
          <a:prstGeom prst="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4F5C64-1C47-4102-B891-3B8421055B2E}"/>
              </a:ext>
            </a:extLst>
          </p:cNvPr>
          <p:cNvSpPr/>
          <p:nvPr/>
        </p:nvSpPr>
        <p:spPr>
          <a:xfrm>
            <a:off x="1326776" y="4159621"/>
            <a:ext cx="4953000" cy="1201270"/>
          </a:xfrm>
          <a:prstGeom prst="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DD438D-8DA0-417F-AF81-F1C55869FB81}"/>
              </a:ext>
            </a:extLst>
          </p:cNvPr>
          <p:cNvSpPr/>
          <p:nvPr/>
        </p:nvSpPr>
        <p:spPr>
          <a:xfrm>
            <a:off x="1326776" y="5611902"/>
            <a:ext cx="4953000" cy="1201270"/>
          </a:xfrm>
          <a:prstGeom prst="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4FD14C-18C9-4C65-A962-8727AC0ECDA6}"/>
              </a:ext>
            </a:extLst>
          </p:cNvPr>
          <p:cNvSpPr/>
          <p:nvPr/>
        </p:nvSpPr>
        <p:spPr>
          <a:xfrm>
            <a:off x="1326776" y="7055218"/>
            <a:ext cx="4953000" cy="1201270"/>
          </a:xfrm>
          <a:prstGeom prst="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4D33D5-6AD8-4276-8DE4-8FDF0060F61E}"/>
              </a:ext>
            </a:extLst>
          </p:cNvPr>
          <p:cNvSpPr/>
          <p:nvPr/>
        </p:nvSpPr>
        <p:spPr>
          <a:xfrm>
            <a:off x="578223" y="1394029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2FC3D5-2119-4DA3-B045-E884E0CDEAA4}"/>
              </a:ext>
            </a:extLst>
          </p:cNvPr>
          <p:cNvSpPr/>
          <p:nvPr/>
        </p:nvSpPr>
        <p:spPr>
          <a:xfrm>
            <a:off x="612635" y="2846310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2</a:t>
            </a:r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9F333A-24C2-4969-8B0E-0E8A67CF3F3E}"/>
              </a:ext>
            </a:extLst>
          </p:cNvPr>
          <p:cNvSpPr/>
          <p:nvPr/>
        </p:nvSpPr>
        <p:spPr>
          <a:xfrm>
            <a:off x="612635" y="4229106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3</a:t>
            </a:r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D3BDDB-2B37-4BF6-A5A8-498897B4413B}"/>
              </a:ext>
            </a:extLst>
          </p:cNvPr>
          <p:cNvSpPr/>
          <p:nvPr/>
        </p:nvSpPr>
        <p:spPr>
          <a:xfrm>
            <a:off x="612635" y="5750872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4</a:t>
            </a:r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B582DE-E2C9-4653-93B1-9099E423BDBC}"/>
              </a:ext>
            </a:extLst>
          </p:cNvPr>
          <p:cNvSpPr/>
          <p:nvPr/>
        </p:nvSpPr>
        <p:spPr>
          <a:xfrm>
            <a:off x="618563" y="7194188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5</a:t>
            </a:r>
            <a:r>
              <a:rPr lang="en-US" sz="5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6529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 l="-52000" r="-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762972-2EF5-453B-BA76-0D6373ECC392}"/>
              </a:ext>
            </a:extLst>
          </p:cNvPr>
          <p:cNvSpPr txBox="1"/>
          <p:nvPr/>
        </p:nvSpPr>
        <p:spPr>
          <a:xfrm>
            <a:off x="578223" y="233082"/>
            <a:ext cx="5701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New Bedtime Routine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3C9685-07D5-4D90-B80E-176CE131C3F7}"/>
              </a:ext>
            </a:extLst>
          </p:cNvPr>
          <p:cNvSpPr/>
          <p:nvPr/>
        </p:nvSpPr>
        <p:spPr>
          <a:xfrm>
            <a:off x="1326776" y="1255059"/>
            <a:ext cx="4953000" cy="12012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261348-9058-4F56-8F31-09148664DA03}"/>
              </a:ext>
            </a:extLst>
          </p:cNvPr>
          <p:cNvSpPr/>
          <p:nvPr/>
        </p:nvSpPr>
        <p:spPr>
          <a:xfrm>
            <a:off x="1326776" y="2707340"/>
            <a:ext cx="4953000" cy="12012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4F5C64-1C47-4102-B891-3B8421055B2E}"/>
              </a:ext>
            </a:extLst>
          </p:cNvPr>
          <p:cNvSpPr/>
          <p:nvPr/>
        </p:nvSpPr>
        <p:spPr>
          <a:xfrm>
            <a:off x="1326776" y="4159621"/>
            <a:ext cx="4953000" cy="12012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DD438D-8DA0-417F-AF81-F1C55869FB81}"/>
              </a:ext>
            </a:extLst>
          </p:cNvPr>
          <p:cNvSpPr/>
          <p:nvPr/>
        </p:nvSpPr>
        <p:spPr>
          <a:xfrm>
            <a:off x="1326776" y="5611902"/>
            <a:ext cx="4953000" cy="12012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4FD14C-18C9-4C65-A962-8727AC0ECDA6}"/>
              </a:ext>
            </a:extLst>
          </p:cNvPr>
          <p:cNvSpPr/>
          <p:nvPr/>
        </p:nvSpPr>
        <p:spPr>
          <a:xfrm>
            <a:off x="1326776" y="7055218"/>
            <a:ext cx="4953000" cy="12012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4D33D5-6AD8-4276-8DE4-8FDF0060F61E}"/>
              </a:ext>
            </a:extLst>
          </p:cNvPr>
          <p:cNvSpPr/>
          <p:nvPr/>
        </p:nvSpPr>
        <p:spPr>
          <a:xfrm>
            <a:off x="578223" y="1394029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2FC3D5-2119-4DA3-B045-E884E0CDEAA4}"/>
              </a:ext>
            </a:extLst>
          </p:cNvPr>
          <p:cNvSpPr/>
          <p:nvPr/>
        </p:nvSpPr>
        <p:spPr>
          <a:xfrm>
            <a:off x="612635" y="2846310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2</a:t>
            </a:r>
            <a:r>
              <a:rPr lang="en-US" sz="5400" b="1" cap="none" spc="0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9F333A-24C2-4969-8B0E-0E8A67CF3F3E}"/>
              </a:ext>
            </a:extLst>
          </p:cNvPr>
          <p:cNvSpPr/>
          <p:nvPr/>
        </p:nvSpPr>
        <p:spPr>
          <a:xfrm>
            <a:off x="612635" y="4229106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3</a:t>
            </a:r>
            <a:r>
              <a:rPr lang="en-US" sz="5400" b="1" cap="none" spc="0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D3BDDB-2B37-4BF6-A5A8-498897B4413B}"/>
              </a:ext>
            </a:extLst>
          </p:cNvPr>
          <p:cNvSpPr/>
          <p:nvPr/>
        </p:nvSpPr>
        <p:spPr>
          <a:xfrm>
            <a:off x="612635" y="5750872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4</a:t>
            </a:r>
            <a:r>
              <a:rPr lang="en-US" sz="5400" b="1" cap="none" spc="0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B582DE-E2C9-4653-93B1-9099E423BDBC}"/>
              </a:ext>
            </a:extLst>
          </p:cNvPr>
          <p:cNvSpPr/>
          <p:nvPr/>
        </p:nvSpPr>
        <p:spPr>
          <a:xfrm>
            <a:off x="618563" y="7194188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5</a:t>
            </a:r>
            <a:r>
              <a:rPr lang="en-US" sz="5400" b="1" cap="none" spc="0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4686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42</Words>
  <Application>Microsoft Office PowerPoint</Application>
  <PresentationFormat>Letter Paper (8.5x11 in)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Andersen</dc:creator>
  <cp:lastModifiedBy>Michelle Andersen</cp:lastModifiedBy>
  <cp:revision>2</cp:revision>
  <dcterms:created xsi:type="dcterms:W3CDTF">2018-10-27T17:50:41Z</dcterms:created>
  <dcterms:modified xsi:type="dcterms:W3CDTF">2018-10-27T18:26:26Z</dcterms:modified>
</cp:coreProperties>
</file>