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688" r:id="rId2"/>
    <p:sldId id="689" r:id="rId3"/>
  </p:sldIdLst>
  <p:sldSz cx="6858000" cy="9144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CAF6"/>
    <a:srgbClr val="92B755"/>
    <a:srgbClr val="5FAEB8"/>
    <a:srgbClr val="BDB47D"/>
    <a:srgbClr val="80795A"/>
    <a:srgbClr val="7A7148"/>
    <a:srgbClr val="8BC3CB"/>
    <a:srgbClr val="97D8D9"/>
    <a:srgbClr val="5B8846"/>
    <a:srgbClr val="94C3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54" d="100"/>
          <a:sy n="54" d="100"/>
        </p:scale>
        <p:origin x="15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FA72E5-4058-4A40-86B3-E1BDD8641F47}" type="datetimeFigureOut">
              <a:rPr lang="en-CA" smtClean="0"/>
              <a:t>2018-10-27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18242B-0624-40F2-B8FF-AF26D26812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07243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9F26-ED5F-46A8-A48F-E0527149E6B0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DD49-B1E5-480E-9C7A-506A1A295D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898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9F26-ED5F-46A8-A48F-E0527149E6B0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DD49-B1E5-480E-9C7A-506A1A295D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57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9F26-ED5F-46A8-A48F-E0527149E6B0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DD49-B1E5-480E-9C7A-506A1A295D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60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9F26-ED5F-46A8-A48F-E0527149E6B0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DD49-B1E5-480E-9C7A-506A1A295D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285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9F26-ED5F-46A8-A48F-E0527149E6B0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DD49-B1E5-480E-9C7A-506A1A295D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48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9F26-ED5F-46A8-A48F-E0527149E6B0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DD49-B1E5-480E-9C7A-506A1A295D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81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9F26-ED5F-46A8-A48F-E0527149E6B0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DD49-B1E5-480E-9C7A-506A1A295D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068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9F26-ED5F-46A8-A48F-E0527149E6B0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DD49-B1E5-480E-9C7A-506A1A295D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78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9F26-ED5F-46A8-A48F-E0527149E6B0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DD49-B1E5-480E-9C7A-506A1A295D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906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9F26-ED5F-46A8-A48F-E0527149E6B0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DD49-B1E5-480E-9C7A-506A1A295D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7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9F26-ED5F-46A8-A48F-E0527149E6B0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DD49-B1E5-480E-9C7A-506A1A295D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22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29F26-ED5F-46A8-A48F-E0527149E6B0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2DD49-B1E5-480E-9C7A-506A1A295D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0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5485958-BB6F-4F5D-A0FD-738A52488787}"/>
              </a:ext>
            </a:extLst>
          </p:cNvPr>
          <p:cNvSpPr/>
          <p:nvPr/>
        </p:nvSpPr>
        <p:spPr>
          <a:xfrm>
            <a:off x="222812" y="167887"/>
            <a:ext cx="6412375" cy="880822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60" y="486837"/>
            <a:ext cx="5677853" cy="65616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Sleep Notes for the Week of___________________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51019"/>
              </p:ext>
            </p:extLst>
          </p:nvPr>
        </p:nvGraphicFramePr>
        <p:xfrm>
          <a:off x="708660" y="1287780"/>
          <a:ext cx="5486400" cy="75405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359808563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208810936"/>
                    </a:ext>
                  </a:extLst>
                </a:gridCol>
              </a:tblGrid>
              <a:tr h="18068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Monday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Tuesday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64598"/>
                  </a:ext>
                </a:extLst>
              </a:tr>
              <a:tr h="18068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Wednesday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Thursday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293615"/>
                  </a:ext>
                </a:extLst>
              </a:tr>
              <a:tr h="18068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Friday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Saturday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4598866"/>
                  </a:ext>
                </a:extLst>
              </a:tr>
              <a:tr h="18068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Sunday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US" b="1" i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Montserrat" panose="02000505000000020004" pitchFamily="2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2119308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8576A32-28DA-4AFC-BD76-7790DF217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670" y="6845792"/>
            <a:ext cx="2746390" cy="198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5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5485958-BB6F-4F5D-A0FD-738A52488787}"/>
              </a:ext>
            </a:extLst>
          </p:cNvPr>
          <p:cNvSpPr/>
          <p:nvPr/>
        </p:nvSpPr>
        <p:spPr>
          <a:xfrm>
            <a:off x="222812" y="167887"/>
            <a:ext cx="6412375" cy="880822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60" y="486837"/>
            <a:ext cx="5677853" cy="65616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Sleep Notes for the Week of___________________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708660" y="1287780"/>
          <a:ext cx="5486400" cy="75405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359808563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208810936"/>
                    </a:ext>
                  </a:extLst>
                </a:gridCol>
              </a:tblGrid>
              <a:tr h="18068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Monday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Tuesday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64598"/>
                  </a:ext>
                </a:extLst>
              </a:tr>
              <a:tr h="18068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Wednesday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Thursday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293615"/>
                  </a:ext>
                </a:extLst>
              </a:tr>
              <a:tr h="18068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Friday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Saturday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4598866"/>
                  </a:ext>
                </a:extLst>
              </a:tr>
              <a:tr h="18068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Sunday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____________________________________________________________________________________________________________________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US" b="1" i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Montserrat" panose="02000505000000020004" pitchFamily="2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2119308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8576A32-28DA-4AFC-BD76-7790DF2179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670" y="6845792"/>
            <a:ext cx="2746390" cy="198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275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10209</TotalTime>
  <Words>42</Words>
  <Application>Microsoft Office PowerPoint</Application>
  <PresentationFormat>Letter Paper (8.5x11 in)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Montserrat</vt:lpstr>
      <vt:lpstr>Office Theme</vt:lpstr>
      <vt:lpstr>Sleep Notes for the Week of___________________</vt:lpstr>
      <vt:lpstr>Sleep Notes for the Week of___________________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 Weekly Planner</dc:title>
  <dc:creator>Sue Fleckenstein</dc:creator>
  <cp:lastModifiedBy>Michelle Andersen</cp:lastModifiedBy>
  <cp:revision>152</cp:revision>
  <cp:lastPrinted>2018-01-03T18:39:53Z</cp:lastPrinted>
  <dcterms:created xsi:type="dcterms:W3CDTF">2017-12-07T19:33:46Z</dcterms:created>
  <dcterms:modified xsi:type="dcterms:W3CDTF">2018-10-27T18:25:36Z</dcterms:modified>
</cp:coreProperties>
</file>