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973060-10ED-40AE-AFCA-386B753BBAC4}" v="2" dt="2018-10-19T02:32:10.5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49" d="100"/>
          <a:sy n="49" d="100"/>
        </p:scale>
        <p:origin x="20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0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00"/>
            </a:lvl3pPr>
            <a:lvl4pPr marL="1165860" indent="0" algn="ctr">
              <a:buNone/>
              <a:defRPr sz="1400"/>
            </a:lvl4pPr>
            <a:lvl5pPr marL="1554480" indent="0" algn="ctr">
              <a:buNone/>
              <a:defRPr sz="1400"/>
            </a:lvl5pPr>
            <a:lvl6pPr marL="1943100" indent="0" algn="ctr">
              <a:buNone/>
              <a:defRPr sz="1400"/>
            </a:lvl6pPr>
            <a:lvl7pPr marL="2331720" indent="0" algn="ctr">
              <a:buNone/>
              <a:defRPr sz="1400"/>
            </a:lvl7pPr>
            <a:lvl8pPr marL="2720340" indent="0" algn="ctr">
              <a:buNone/>
              <a:defRPr sz="1400"/>
            </a:lvl8pPr>
            <a:lvl9pPr marL="3108960" indent="0" algn="ctr">
              <a:buNone/>
              <a:defRPr sz="14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6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0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6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9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19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00" b="1"/>
            </a:lvl3pPr>
            <a:lvl4pPr marL="1165860" indent="0">
              <a:buNone/>
              <a:defRPr sz="1400" b="1"/>
            </a:lvl4pPr>
            <a:lvl5pPr marL="1554480" indent="0">
              <a:buNone/>
              <a:defRPr sz="1400" b="1"/>
            </a:lvl5pPr>
            <a:lvl6pPr marL="1943100" indent="0">
              <a:buNone/>
              <a:defRPr sz="1400" b="1"/>
            </a:lvl6pPr>
            <a:lvl7pPr marL="2331720" indent="0">
              <a:buNone/>
              <a:defRPr sz="1400" b="1"/>
            </a:lvl7pPr>
            <a:lvl8pPr marL="2720340" indent="0">
              <a:buNone/>
              <a:defRPr sz="1400" b="1"/>
            </a:lvl8pPr>
            <a:lvl9pPr marL="3108960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00" b="1"/>
            </a:lvl3pPr>
            <a:lvl4pPr marL="1165860" indent="0">
              <a:buNone/>
              <a:defRPr sz="1400" b="1"/>
            </a:lvl4pPr>
            <a:lvl5pPr marL="1554480" indent="0">
              <a:buNone/>
              <a:defRPr sz="1400" b="1"/>
            </a:lvl5pPr>
            <a:lvl6pPr marL="1943100" indent="0">
              <a:buNone/>
              <a:defRPr sz="1400" b="1"/>
            </a:lvl6pPr>
            <a:lvl7pPr marL="2331720" indent="0">
              <a:buNone/>
              <a:defRPr sz="1400" b="1"/>
            </a:lvl7pPr>
            <a:lvl8pPr marL="2720340" indent="0">
              <a:buNone/>
              <a:defRPr sz="1400" b="1"/>
            </a:lvl8pPr>
            <a:lvl9pPr marL="3108960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02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46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3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400"/>
            </a:lvl1pPr>
            <a:lvl2pPr marL="388620" indent="0">
              <a:buNone/>
              <a:defRPr sz="1200"/>
            </a:lvl2pPr>
            <a:lvl3pPr marL="777240" indent="0">
              <a:buNone/>
              <a:defRPr sz="1000"/>
            </a:lvl3pPr>
            <a:lvl4pPr marL="1165860" indent="0">
              <a:buNone/>
              <a:defRPr sz="900"/>
            </a:lvl4pPr>
            <a:lvl5pPr marL="1554480" indent="0">
              <a:buNone/>
              <a:defRPr sz="900"/>
            </a:lvl5pPr>
            <a:lvl6pPr marL="1943100" indent="0">
              <a:buNone/>
              <a:defRPr sz="900"/>
            </a:lvl6pPr>
            <a:lvl7pPr marL="2331720" indent="0">
              <a:buNone/>
              <a:defRPr sz="900"/>
            </a:lvl7pPr>
            <a:lvl8pPr marL="2720340" indent="0">
              <a:buNone/>
              <a:defRPr sz="900"/>
            </a:lvl8pPr>
            <a:lvl9pPr marL="310896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26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00"/>
            </a:lvl1pPr>
            <a:lvl2pPr marL="388620" indent="0">
              <a:buNone/>
              <a:defRPr sz="2400"/>
            </a:lvl2pPr>
            <a:lvl3pPr marL="777240" indent="0">
              <a:buNone/>
              <a:defRPr sz="200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400"/>
            </a:lvl1pPr>
            <a:lvl2pPr marL="388620" indent="0">
              <a:buNone/>
              <a:defRPr sz="1200"/>
            </a:lvl2pPr>
            <a:lvl3pPr marL="777240" indent="0">
              <a:buNone/>
              <a:defRPr sz="1000"/>
            </a:lvl3pPr>
            <a:lvl4pPr marL="1165860" indent="0">
              <a:buNone/>
              <a:defRPr sz="900"/>
            </a:lvl4pPr>
            <a:lvl5pPr marL="1554480" indent="0">
              <a:buNone/>
              <a:defRPr sz="900"/>
            </a:lvl5pPr>
            <a:lvl6pPr marL="1943100" indent="0">
              <a:buNone/>
              <a:defRPr sz="900"/>
            </a:lvl6pPr>
            <a:lvl7pPr marL="2331720" indent="0">
              <a:buNone/>
              <a:defRPr sz="900"/>
            </a:lvl7pPr>
            <a:lvl8pPr marL="2720340" indent="0">
              <a:buNone/>
              <a:defRPr sz="900"/>
            </a:lvl8pPr>
            <a:lvl9pPr marL="310896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97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118FFAA-1B5E-471A-AD7F-0123CBDE3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621" y="2402458"/>
            <a:ext cx="755594" cy="5316762"/>
          </a:xfrm>
          <a:prstGeom prst="rect">
            <a:avLst/>
          </a:prstGeom>
        </p:spPr>
      </p:pic>
      <p:pic>
        <p:nvPicPr>
          <p:cNvPr id="22" name="Picture 2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696B6B4-CF15-45EA-80F0-1627EA441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899" y="2402458"/>
            <a:ext cx="2073317" cy="5316653"/>
          </a:xfrm>
          <a:prstGeom prst="rect">
            <a:avLst/>
          </a:prstGeom>
        </p:spPr>
      </p:pic>
      <p:pic>
        <p:nvPicPr>
          <p:cNvPr id="24" name="Picture 2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2A58547-DEA0-44BC-8CDD-1EF80CE07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473" y="2402458"/>
            <a:ext cx="1272986" cy="5316797"/>
          </a:xfrm>
          <a:prstGeom prst="rect">
            <a:avLst/>
          </a:prstGeom>
        </p:spPr>
      </p:pic>
      <p:pic>
        <p:nvPicPr>
          <p:cNvPr id="26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C4CC1A-751D-45AC-A340-C795980DC2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0020" y="2402458"/>
            <a:ext cx="561825" cy="5317026"/>
          </a:xfrm>
          <a:prstGeom prst="rect">
            <a:avLst/>
          </a:prstGeom>
        </p:spPr>
      </p:pic>
      <p:pic>
        <p:nvPicPr>
          <p:cNvPr id="30" name="Picture 3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3B6D0CB-D1EA-45BA-BED6-111B20420A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6739" y="1994050"/>
            <a:ext cx="1014261" cy="229259"/>
          </a:xfrm>
          <a:prstGeom prst="rect">
            <a:avLst/>
          </a:prstGeom>
        </p:spPr>
      </p:pic>
      <p:pic>
        <p:nvPicPr>
          <p:cNvPr id="32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941FFF5-6455-4A19-AD0A-B39AAD0961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4264" y="1996086"/>
            <a:ext cx="1436561" cy="288446"/>
          </a:xfrm>
          <a:prstGeom prst="rect">
            <a:avLst/>
          </a:prstGeom>
        </p:spPr>
      </p:pic>
      <p:pic>
        <p:nvPicPr>
          <p:cNvPr id="34" name="Picture 3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71176E3-106C-4E71-AD06-78F343C1B1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1602" y="2036225"/>
            <a:ext cx="701974" cy="22925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D3BDDF4-2FD3-4517-B7CB-C8C6284D223E}"/>
              </a:ext>
            </a:extLst>
          </p:cNvPr>
          <p:cNvSpPr/>
          <p:nvPr/>
        </p:nvSpPr>
        <p:spPr>
          <a:xfrm>
            <a:off x="1184817" y="8064500"/>
            <a:ext cx="5438759" cy="1574800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262278-EF10-431B-A310-74F0EDF19D5C}"/>
              </a:ext>
            </a:extLst>
          </p:cNvPr>
          <p:cNvSpPr txBox="1"/>
          <p:nvPr/>
        </p:nvSpPr>
        <p:spPr>
          <a:xfrm>
            <a:off x="1280815" y="8122681"/>
            <a:ext cx="132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Notes: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63AEED-D100-4B9A-837E-C3D55F884FFB}"/>
              </a:ext>
            </a:extLst>
          </p:cNvPr>
          <p:cNvSpPr txBox="1"/>
          <p:nvPr/>
        </p:nvSpPr>
        <p:spPr>
          <a:xfrm>
            <a:off x="1092201" y="368300"/>
            <a:ext cx="374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Sleep Tracker</a:t>
            </a:r>
          </a:p>
          <a:p>
            <a:r>
              <a:rPr lang="en-US" dirty="0"/>
              <a:t>Month of: _____________________</a:t>
            </a:r>
          </a:p>
        </p:txBody>
      </p:sp>
      <p:pic>
        <p:nvPicPr>
          <p:cNvPr id="6" name="Picture 5" descr="A close up of a clock&#10;&#10;Description generated with very high confidence">
            <a:extLst>
              <a:ext uri="{FF2B5EF4-FFF2-40B4-BE49-F238E27FC236}">
                <a16:creationId xmlns:a16="http://schemas.microsoft.com/office/drawing/2014/main" id="{042953FA-C6C2-4DAB-BDEA-AF08C07E7B8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66" y="240935"/>
            <a:ext cx="1325886" cy="132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Michelle Andersen</cp:lastModifiedBy>
  <cp:revision>112</cp:revision>
  <dcterms:created xsi:type="dcterms:W3CDTF">2013-07-15T20:26:40Z</dcterms:created>
  <dcterms:modified xsi:type="dcterms:W3CDTF">2018-10-27T18:24:43Z</dcterms:modified>
</cp:coreProperties>
</file>