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59" r:id="rId4"/>
    <p:sldId id="260" r:id="rId5"/>
  </p:sldIdLst>
  <p:sldSz cx="9906000" cy="6858000" type="A4"/>
  <p:notesSz cx="9236075" cy="6950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6280"/>
    <a:srgbClr val="E8CBA6"/>
    <a:srgbClr val="E4C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4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148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987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507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196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224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921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704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1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658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599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943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385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3F11C4-17A0-4237-A4D0-4019BF94A7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604153"/>
              </p:ext>
            </p:extLst>
          </p:nvPr>
        </p:nvGraphicFramePr>
        <p:xfrm>
          <a:off x="776376" y="1095555"/>
          <a:ext cx="8333120" cy="5460518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041640">
                  <a:extLst>
                    <a:ext uri="{9D8B030D-6E8A-4147-A177-3AD203B41FA5}">
                      <a16:colId xmlns:a16="http://schemas.microsoft.com/office/drawing/2014/main" val="1981527842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25795634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090143296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1381606638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852353340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313923502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818067314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1914674114"/>
                    </a:ext>
                  </a:extLst>
                </a:gridCol>
              </a:tblGrid>
              <a:tr h="39003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Tues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Thurs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Fri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560574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7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456960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8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2247770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9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3506249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10 pm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913766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11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998232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12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8761723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1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5790118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2 am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000555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3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8469526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4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3196009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5 am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626304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6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022245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7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247668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7DA3826-A569-4DDE-8B1A-BD7FEEF1727E}"/>
              </a:ext>
            </a:extLst>
          </p:cNvPr>
          <p:cNvSpPr txBox="1"/>
          <p:nvPr/>
        </p:nvSpPr>
        <p:spPr>
          <a:xfrm>
            <a:off x="1842052" y="288675"/>
            <a:ext cx="64538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Weekly Sleep Log</a:t>
            </a:r>
          </a:p>
        </p:txBody>
      </p:sp>
    </p:spTree>
    <p:extLst>
      <p:ext uri="{BB962C8B-B14F-4D97-AF65-F5344CB8AC3E}">
        <p14:creationId xmlns:p14="http://schemas.microsoft.com/office/powerpoint/2010/main" val="388030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9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3F11C4-17A0-4237-A4D0-4019BF94A78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76376" y="1095555"/>
          <a:ext cx="8333120" cy="5460518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041640">
                  <a:extLst>
                    <a:ext uri="{9D8B030D-6E8A-4147-A177-3AD203B41FA5}">
                      <a16:colId xmlns:a16="http://schemas.microsoft.com/office/drawing/2014/main" val="1981527842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25795634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090143296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1381606638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852353340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313923502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818067314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1914674114"/>
                    </a:ext>
                  </a:extLst>
                </a:gridCol>
              </a:tblGrid>
              <a:tr h="39003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Tues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Thurs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Fri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560574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7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456960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8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2247770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9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3506249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10 pm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913766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11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998232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12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8761723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1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5790118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2 am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000555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3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8469526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4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3196009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5 am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626304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6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022245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7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247668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7DA3826-A569-4DDE-8B1A-BD7FEEF1727E}"/>
              </a:ext>
            </a:extLst>
          </p:cNvPr>
          <p:cNvSpPr txBox="1"/>
          <p:nvPr/>
        </p:nvSpPr>
        <p:spPr>
          <a:xfrm>
            <a:off x="1842052" y="288675"/>
            <a:ext cx="64538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Weekly Sleep Log</a:t>
            </a:r>
          </a:p>
        </p:txBody>
      </p:sp>
    </p:spTree>
    <p:extLst>
      <p:ext uri="{BB962C8B-B14F-4D97-AF65-F5344CB8AC3E}">
        <p14:creationId xmlns:p14="http://schemas.microsoft.com/office/powerpoint/2010/main" val="2650317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3F11C4-17A0-4237-A4D0-4019BF94A7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649286"/>
              </p:ext>
            </p:extLst>
          </p:nvPr>
        </p:nvGraphicFramePr>
        <p:xfrm>
          <a:off x="776376" y="1095555"/>
          <a:ext cx="8333120" cy="5460518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041640">
                  <a:extLst>
                    <a:ext uri="{9D8B030D-6E8A-4147-A177-3AD203B41FA5}">
                      <a16:colId xmlns:a16="http://schemas.microsoft.com/office/drawing/2014/main" val="1981527842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25795634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090143296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1381606638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852353340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313923502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818067314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1914674114"/>
                    </a:ext>
                  </a:extLst>
                </a:gridCol>
              </a:tblGrid>
              <a:tr h="39003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Tues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Thurs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Fri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560574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7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456960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8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2247770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9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3506249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10 pm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913766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11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998232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12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8761723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1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5790118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2 am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000555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3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8469526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4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3196009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5 am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626304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6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022245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7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247668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7DA3826-A569-4DDE-8B1A-BD7FEEF1727E}"/>
              </a:ext>
            </a:extLst>
          </p:cNvPr>
          <p:cNvSpPr txBox="1"/>
          <p:nvPr/>
        </p:nvSpPr>
        <p:spPr>
          <a:xfrm>
            <a:off x="1842052" y="288675"/>
            <a:ext cx="64538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Weekly Sleep Log</a:t>
            </a:r>
          </a:p>
        </p:txBody>
      </p:sp>
    </p:spTree>
    <p:extLst>
      <p:ext uri="{BB962C8B-B14F-4D97-AF65-F5344CB8AC3E}">
        <p14:creationId xmlns:p14="http://schemas.microsoft.com/office/powerpoint/2010/main" val="3245684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3F11C4-17A0-4237-A4D0-4019BF94A78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76376" y="1095555"/>
          <a:ext cx="8333120" cy="5460518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041640">
                  <a:extLst>
                    <a:ext uri="{9D8B030D-6E8A-4147-A177-3AD203B41FA5}">
                      <a16:colId xmlns:a16="http://schemas.microsoft.com/office/drawing/2014/main" val="1981527842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25795634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090143296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1381606638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852353340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313923502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818067314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1914674114"/>
                    </a:ext>
                  </a:extLst>
                </a:gridCol>
              </a:tblGrid>
              <a:tr h="39003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Tues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Thurs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Fri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560574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7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456960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8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2247770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9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3506249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10 pm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913766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11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998232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12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8761723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1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5790118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2 am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000555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3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8469526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4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3196009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5 am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626304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6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022245"/>
                  </a:ext>
                </a:extLst>
              </a:tr>
              <a:tr h="390037">
                <a:tc>
                  <a:txBody>
                    <a:bodyPr/>
                    <a:lstStyle/>
                    <a:p>
                      <a:r>
                        <a:rPr lang="en-US" dirty="0"/>
                        <a:t>7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247668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7DA3826-A569-4DDE-8B1A-BD7FEEF1727E}"/>
              </a:ext>
            </a:extLst>
          </p:cNvPr>
          <p:cNvSpPr txBox="1"/>
          <p:nvPr/>
        </p:nvSpPr>
        <p:spPr>
          <a:xfrm>
            <a:off x="1842052" y="288675"/>
            <a:ext cx="64538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Weekly Sleep Log</a:t>
            </a:r>
          </a:p>
        </p:txBody>
      </p:sp>
      <p:pic>
        <p:nvPicPr>
          <p:cNvPr id="4" name="Picture 3" descr="A close up of a clock&#10;&#10;Description generated with high confidence">
            <a:extLst>
              <a:ext uri="{FF2B5EF4-FFF2-40B4-BE49-F238E27FC236}">
                <a16:creationId xmlns:a16="http://schemas.microsoft.com/office/drawing/2014/main" id="{9203240C-7250-4384-A4EC-4F3700A706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836" y="288675"/>
            <a:ext cx="692425" cy="69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743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201</TotalTime>
  <Words>144</Words>
  <Application>Microsoft Office PowerPoint</Application>
  <PresentationFormat>A4 Paper (210x297 mm)</PresentationFormat>
  <Paragraphs>84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Michelle Andersen</cp:lastModifiedBy>
  <cp:revision>14</cp:revision>
  <cp:lastPrinted>2018-03-29T15:57:47Z</cp:lastPrinted>
  <dcterms:created xsi:type="dcterms:W3CDTF">2018-03-29T14:32:49Z</dcterms:created>
  <dcterms:modified xsi:type="dcterms:W3CDTF">2018-10-27T18:28:38Z</dcterms:modified>
</cp:coreProperties>
</file>