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  <p:sldId id="260" r:id="rId4"/>
  </p:sldIdLst>
  <p:sldSz cx="9906000" cy="6858000" type="A4"/>
  <p:notesSz cx="9236075" cy="6950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6280"/>
    <a:srgbClr val="E8CBA6"/>
    <a:srgbClr val="E4C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1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148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987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507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196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24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921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04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1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658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599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943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EB1E0-D7E8-460B-9F7E-ECFAB117C95B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7B539-14CE-494C-9C63-9602C8E5A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385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3F11C4-17A0-4237-A4D0-4019BF94A7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735734"/>
              </p:ext>
            </p:extLst>
          </p:nvPr>
        </p:nvGraphicFramePr>
        <p:xfrm>
          <a:off x="776375" y="1281084"/>
          <a:ext cx="8333120" cy="503528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041640">
                  <a:extLst>
                    <a:ext uri="{9D8B030D-6E8A-4147-A177-3AD203B41FA5}">
                      <a16:colId xmlns:a16="http://schemas.microsoft.com/office/drawing/2014/main" val="198152784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2579563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090143296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381606638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852353340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31392350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81806731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914674114"/>
                    </a:ext>
                  </a:extLst>
                </a:gridCol>
              </a:tblGrid>
              <a:tr h="6294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Mon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Tues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Thurs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Fri</a:t>
                      </a:r>
                      <a:r>
                        <a:rPr lang="en-US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Sat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560574"/>
                  </a:ext>
                </a:extLst>
              </a:tr>
              <a:tr h="62941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Poor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456960"/>
                  </a:ext>
                </a:extLst>
              </a:tr>
              <a:tr h="62941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Good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247770"/>
                  </a:ext>
                </a:extLst>
              </a:tr>
              <a:tr h="62941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Restless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506249"/>
                  </a:ext>
                </a:extLst>
              </a:tr>
              <a:tr h="62941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Awake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913766"/>
                  </a:ext>
                </a:extLst>
              </a:tr>
              <a:tr h="188823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99823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E4DA5354-6989-4D84-8138-77D7B710AF6B}"/>
              </a:ext>
            </a:extLst>
          </p:cNvPr>
          <p:cNvSpPr/>
          <p:nvPr/>
        </p:nvSpPr>
        <p:spPr>
          <a:xfrm>
            <a:off x="1902327" y="172224"/>
            <a:ext cx="60812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Sleep Quality Tracker</a:t>
            </a:r>
          </a:p>
        </p:txBody>
      </p:sp>
    </p:spTree>
    <p:extLst>
      <p:ext uri="{BB962C8B-B14F-4D97-AF65-F5344CB8AC3E}">
        <p14:creationId xmlns:p14="http://schemas.microsoft.com/office/powerpoint/2010/main" val="2898876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3F11C4-17A0-4237-A4D0-4019BF94A7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987718"/>
              </p:ext>
            </p:extLst>
          </p:nvPr>
        </p:nvGraphicFramePr>
        <p:xfrm>
          <a:off x="776375" y="1281084"/>
          <a:ext cx="8333120" cy="503528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041640">
                  <a:extLst>
                    <a:ext uri="{9D8B030D-6E8A-4147-A177-3AD203B41FA5}">
                      <a16:colId xmlns:a16="http://schemas.microsoft.com/office/drawing/2014/main" val="198152784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2579563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090143296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381606638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852353340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31392350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81806731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914674114"/>
                    </a:ext>
                  </a:extLst>
                </a:gridCol>
              </a:tblGrid>
              <a:tr h="6294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Mon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Tues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Thurs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Fri</a:t>
                      </a:r>
                      <a:r>
                        <a:rPr lang="en-US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Sat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560574"/>
                  </a:ext>
                </a:extLst>
              </a:tr>
              <a:tr h="62941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Poor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456960"/>
                  </a:ext>
                </a:extLst>
              </a:tr>
              <a:tr h="62941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Good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247770"/>
                  </a:ext>
                </a:extLst>
              </a:tr>
              <a:tr h="62941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Restless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506249"/>
                  </a:ext>
                </a:extLst>
              </a:tr>
              <a:tr h="62941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Awake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913766"/>
                  </a:ext>
                </a:extLst>
              </a:tr>
              <a:tr h="188823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99823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E4DA5354-6989-4D84-8138-77D7B710AF6B}"/>
              </a:ext>
            </a:extLst>
          </p:cNvPr>
          <p:cNvSpPr/>
          <p:nvPr/>
        </p:nvSpPr>
        <p:spPr>
          <a:xfrm>
            <a:off x="1902327" y="172224"/>
            <a:ext cx="60812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Sleep Quality Tracker</a:t>
            </a:r>
          </a:p>
        </p:txBody>
      </p:sp>
    </p:spTree>
    <p:extLst>
      <p:ext uri="{BB962C8B-B14F-4D97-AF65-F5344CB8AC3E}">
        <p14:creationId xmlns:p14="http://schemas.microsoft.com/office/powerpoint/2010/main" val="3774183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3F11C4-17A0-4237-A4D0-4019BF94A7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972253"/>
              </p:ext>
            </p:extLst>
          </p:nvPr>
        </p:nvGraphicFramePr>
        <p:xfrm>
          <a:off x="776375" y="1281084"/>
          <a:ext cx="8333120" cy="503528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041640">
                  <a:extLst>
                    <a:ext uri="{9D8B030D-6E8A-4147-A177-3AD203B41FA5}">
                      <a16:colId xmlns:a16="http://schemas.microsoft.com/office/drawing/2014/main" val="198152784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2579563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090143296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381606638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852353340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313923502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3818067314"/>
                    </a:ext>
                  </a:extLst>
                </a:gridCol>
                <a:gridCol w="1041640">
                  <a:extLst>
                    <a:ext uri="{9D8B030D-6E8A-4147-A177-3AD203B41FA5}">
                      <a16:colId xmlns:a16="http://schemas.microsoft.com/office/drawing/2014/main" val="1914674114"/>
                    </a:ext>
                  </a:extLst>
                </a:gridCol>
              </a:tblGrid>
              <a:tr h="6294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Mon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Tues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Wed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Thurs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Fri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Sat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560574"/>
                  </a:ext>
                </a:extLst>
              </a:tr>
              <a:tr h="62941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Poor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456960"/>
                  </a:ext>
                </a:extLst>
              </a:tr>
              <a:tr h="62941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Good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247770"/>
                  </a:ext>
                </a:extLst>
              </a:tr>
              <a:tr h="62941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Restless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506249"/>
                  </a:ext>
                </a:extLst>
              </a:tr>
              <a:tr h="62941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Awake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913766"/>
                  </a:ext>
                </a:extLst>
              </a:tr>
              <a:tr h="188823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99823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E4DA5354-6989-4D84-8138-77D7B710AF6B}"/>
              </a:ext>
            </a:extLst>
          </p:cNvPr>
          <p:cNvSpPr/>
          <p:nvPr/>
        </p:nvSpPr>
        <p:spPr>
          <a:xfrm>
            <a:off x="1902327" y="172224"/>
            <a:ext cx="60812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Sleep Quality Tracker</a:t>
            </a:r>
          </a:p>
        </p:txBody>
      </p:sp>
    </p:spTree>
    <p:extLst>
      <p:ext uri="{BB962C8B-B14F-4D97-AF65-F5344CB8AC3E}">
        <p14:creationId xmlns:p14="http://schemas.microsoft.com/office/powerpoint/2010/main" val="818725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215</TotalTime>
  <Words>45</Words>
  <Application>Microsoft Office PowerPoint</Application>
  <PresentationFormat>A4 Paper (210x297 mm)</PresentationFormat>
  <Paragraphs>39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Michelle Andersen</cp:lastModifiedBy>
  <cp:revision>17</cp:revision>
  <cp:lastPrinted>2018-03-29T15:57:47Z</cp:lastPrinted>
  <dcterms:created xsi:type="dcterms:W3CDTF">2018-03-29T14:32:49Z</dcterms:created>
  <dcterms:modified xsi:type="dcterms:W3CDTF">2018-10-27T18:27:37Z</dcterms:modified>
</cp:coreProperties>
</file>