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213"/>
  </p:notesMasterIdLst>
  <p:sldIdLst>
    <p:sldId id="480" r:id="rId2"/>
    <p:sldId id="488" r:id="rId3"/>
    <p:sldId id="268" r:id="rId4"/>
    <p:sldId id="475" r:id="rId5"/>
    <p:sldId id="482" r:id="rId6"/>
    <p:sldId id="481" r:id="rId7"/>
    <p:sldId id="476" r:id="rId8"/>
    <p:sldId id="483" r:id="rId9"/>
    <p:sldId id="269" r:id="rId10"/>
    <p:sldId id="477" r:id="rId11"/>
    <p:sldId id="484" r:id="rId12"/>
    <p:sldId id="485" r:id="rId13"/>
    <p:sldId id="478" r:id="rId14"/>
    <p:sldId id="489" r:id="rId15"/>
    <p:sldId id="486" r:id="rId16"/>
    <p:sldId id="487" r:id="rId17"/>
    <p:sldId id="490" r:id="rId18"/>
    <p:sldId id="491" r:id="rId19"/>
    <p:sldId id="492" r:id="rId20"/>
    <p:sldId id="493" r:id="rId21"/>
    <p:sldId id="494" r:id="rId22"/>
    <p:sldId id="495" r:id="rId23"/>
    <p:sldId id="496" r:id="rId24"/>
    <p:sldId id="497" r:id="rId25"/>
    <p:sldId id="498" r:id="rId26"/>
    <p:sldId id="499" r:id="rId27"/>
    <p:sldId id="500" r:id="rId28"/>
    <p:sldId id="501" r:id="rId29"/>
    <p:sldId id="502" r:id="rId30"/>
    <p:sldId id="503" r:id="rId31"/>
    <p:sldId id="504" r:id="rId32"/>
    <p:sldId id="505" r:id="rId33"/>
    <p:sldId id="506" r:id="rId34"/>
    <p:sldId id="507" r:id="rId35"/>
    <p:sldId id="508" r:id="rId36"/>
    <p:sldId id="509" r:id="rId37"/>
    <p:sldId id="510" r:id="rId38"/>
    <p:sldId id="511" r:id="rId39"/>
    <p:sldId id="512" r:id="rId40"/>
    <p:sldId id="513" r:id="rId41"/>
    <p:sldId id="514" r:id="rId42"/>
    <p:sldId id="515" r:id="rId43"/>
    <p:sldId id="516" r:id="rId44"/>
    <p:sldId id="517" r:id="rId45"/>
    <p:sldId id="518" r:id="rId46"/>
    <p:sldId id="519" r:id="rId47"/>
    <p:sldId id="520" r:id="rId48"/>
    <p:sldId id="521" r:id="rId49"/>
    <p:sldId id="522" r:id="rId50"/>
    <p:sldId id="523" r:id="rId51"/>
    <p:sldId id="524" r:id="rId52"/>
    <p:sldId id="525" r:id="rId53"/>
    <p:sldId id="526" r:id="rId54"/>
    <p:sldId id="527" r:id="rId55"/>
    <p:sldId id="528" r:id="rId56"/>
    <p:sldId id="529" r:id="rId57"/>
    <p:sldId id="530" r:id="rId58"/>
    <p:sldId id="531" r:id="rId59"/>
    <p:sldId id="532" r:id="rId60"/>
    <p:sldId id="533" r:id="rId61"/>
    <p:sldId id="534" r:id="rId62"/>
    <p:sldId id="535" r:id="rId63"/>
    <p:sldId id="536" r:id="rId64"/>
    <p:sldId id="537" r:id="rId65"/>
    <p:sldId id="538" r:id="rId66"/>
    <p:sldId id="539" r:id="rId67"/>
    <p:sldId id="540" r:id="rId68"/>
    <p:sldId id="541" r:id="rId69"/>
    <p:sldId id="542" r:id="rId70"/>
    <p:sldId id="543" r:id="rId71"/>
    <p:sldId id="544" r:id="rId72"/>
    <p:sldId id="545" r:id="rId73"/>
    <p:sldId id="546" r:id="rId74"/>
    <p:sldId id="547" r:id="rId75"/>
    <p:sldId id="548" r:id="rId76"/>
    <p:sldId id="549" r:id="rId77"/>
    <p:sldId id="550" r:id="rId78"/>
    <p:sldId id="551" r:id="rId79"/>
    <p:sldId id="552" r:id="rId80"/>
    <p:sldId id="553" r:id="rId81"/>
    <p:sldId id="554" r:id="rId82"/>
    <p:sldId id="555" r:id="rId83"/>
    <p:sldId id="556" r:id="rId84"/>
    <p:sldId id="557" r:id="rId85"/>
    <p:sldId id="558" r:id="rId86"/>
    <p:sldId id="559" r:id="rId87"/>
    <p:sldId id="560" r:id="rId88"/>
    <p:sldId id="561" r:id="rId89"/>
    <p:sldId id="562" r:id="rId90"/>
    <p:sldId id="563" r:id="rId91"/>
    <p:sldId id="564" r:id="rId92"/>
    <p:sldId id="565" r:id="rId93"/>
    <p:sldId id="566" r:id="rId94"/>
    <p:sldId id="567" r:id="rId95"/>
    <p:sldId id="568" r:id="rId96"/>
    <p:sldId id="569" r:id="rId97"/>
    <p:sldId id="570" r:id="rId98"/>
    <p:sldId id="571" r:id="rId99"/>
    <p:sldId id="572" r:id="rId100"/>
    <p:sldId id="573" r:id="rId101"/>
    <p:sldId id="574" r:id="rId102"/>
    <p:sldId id="575" r:id="rId103"/>
    <p:sldId id="576" r:id="rId104"/>
    <p:sldId id="577" r:id="rId105"/>
    <p:sldId id="578" r:id="rId106"/>
    <p:sldId id="579" r:id="rId107"/>
    <p:sldId id="580" r:id="rId108"/>
    <p:sldId id="581" r:id="rId109"/>
    <p:sldId id="582" r:id="rId110"/>
    <p:sldId id="583" r:id="rId111"/>
    <p:sldId id="584" r:id="rId112"/>
    <p:sldId id="585" r:id="rId113"/>
    <p:sldId id="586" r:id="rId114"/>
    <p:sldId id="587" r:id="rId115"/>
    <p:sldId id="588" r:id="rId116"/>
    <p:sldId id="589" r:id="rId117"/>
    <p:sldId id="590" r:id="rId118"/>
    <p:sldId id="591" r:id="rId119"/>
    <p:sldId id="592" r:id="rId120"/>
    <p:sldId id="593" r:id="rId121"/>
    <p:sldId id="594" r:id="rId122"/>
    <p:sldId id="595" r:id="rId123"/>
    <p:sldId id="596" r:id="rId124"/>
    <p:sldId id="597" r:id="rId125"/>
    <p:sldId id="598" r:id="rId126"/>
    <p:sldId id="599" r:id="rId127"/>
    <p:sldId id="600" r:id="rId128"/>
    <p:sldId id="601" r:id="rId129"/>
    <p:sldId id="602" r:id="rId130"/>
    <p:sldId id="603" r:id="rId131"/>
    <p:sldId id="604" r:id="rId132"/>
    <p:sldId id="605" r:id="rId133"/>
    <p:sldId id="606" r:id="rId134"/>
    <p:sldId id="607" r:id="rId135"/>
    <p:sldId id="608" r:id="rId136"/>
    <p:sldId id="609" r:id="rId137"/>
    <p:sldId id="610" r:id="rId138"/>
    <p:sldId id="611" r:id="rId139"/>
    <p:sldId id="612" r:id="rId140"/>
    <p:sldId id="613" r:id="rId141"/>
    <p:sldId id="614" r:id="rId142"/>
    <p:sldId id="615" r:id="rId143"/>
    <p:sldId id="616" r:id="rId144"/>
    <p:sldId id="617" r:id="rId145"/>
    <p:sldId id="618" r:id="rId146"/>
    <p:sldId id="619" r:id="rId147"/>
    <p:sldId id="620" r:id="rId148"/>
    <p:sldId id="621" r:id="rId149"/>
    <p:sldId id="622" r:id="rId150"/>
    <p:sldId id="623" r:id="rId151"/>
    <p:sldId id="624" r:id="rId152"/>
    <p:sldId id="625" r:id="rId153"/>
    <p:sldId id="626" r:id="rId154"/>
    <p:sldId id="627" r:id="rId155"/>
    <p:sldId id="628" r:id="rId156"/>
    <p:sldId id="629" r:id="rId157"/>
    <p:sldId id="630" r:id="rId158"/>
    <p:sldId id="631" r:id="rId159"/>
    <p:sldId id="632" r:id="rId160"/>
    <p:sldId id="633" r:id="rId161"/>
    <p:sldId id="634" r:id="rId162"/>
    <p:sldId id="635" r:id="rId163"/>
    <p:sldId id="636" r:id="rId164"/>
    <p:sldId id="637" r:id="rId165"/>
    <p:sldId id="638" r:id="rId166"/>
    <p:sldId id="639" r:id="rId167"/>
    <p:sldId id="640" r:id="rId168"/>
    <p:sldId id="641" r:id="rId169"/>
    <p:sldId id="642" r:id="rId170"/>
    <p:sldId id="643" r:id="rId171"/>
    <p:sldId id="644" r:id="rId172"/>
    <p:sldId id="645" r:id="rId173"/>
    <p:sldId id="646" r:id="rId174"/>
    <p:sldId id="647" r:id="rId175"/>
    <p:sldId id="648" r:id="rId176"/>
    <p:sldId id="649" r:id="rId177"/>
    <p:sldId id="650" r:id="rId178"/>
    <p:sldId id="651" r:id="rId179"/>
    <p:sldId id="652" r:id="rId180"/>
    <p:sldId id="653" r:id="rId181"/>
    <p:sldId id="654" r:id="rId182"/>
    <p:sldId id="655" r:id="rId183"/>
    <p:sldId id="656" r:id="rId184"/>
    <p:sldId id="657" r:id="rId185"/>
    <p:sldId id="658" r:id="rId186"/>
    <p:sldId id="659" r:id="rId187"/>
    <p:sldId id="660" r:id="rId188"/>
    <p:sldId id="661" r:id="rId189"/>
    <p:sldId id="662" r:id="rId190"/>
    <p:sldId id="663" r:id="rId191"/>
    <p:sldId id="664" r:id="rId192"/>
    <p:sldId id="665" r:id="rId193"/>
    <p:sldId id="666" r:id="rId194"/>
    <p:sldId id="667" r:id="rId195"/>
    <p:sldId id="668" r:id="rId196"/>
    <p:sldId id="669" r:id="rId197"/>
    <p:sldId id="670" r:id="rId198"/>
    <p:sldId id="671" r:id="rId199"/>
    <p:sldId id="672" r:id="rId200"/>
    <p:sldId id="673" r:id="rId201"/>
    <p:sldId id="674" r:id="rId202"/>
    <p:sldId id="675" r:id="rId203"/>
    <p:sldId id="676" r:id="rId204"/>
    <p:sldId id="677" r:id="rId205"/>
    <p:sldId id="678" r:id="rId206"/>
    <p:sldId id="679" r:id="rId207"/>
    <p:sldId id="680" r:id="rId208"/>
    <p:sldId id="681" r:id="rId209"/>
    <p:sldId id="682" r:id="rId210"/>
    <p:sldId id="683" r:id="rId211"/>
    <p:sldId id="684" r:id="rId21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88A2"/>
    <a:srgbClr val="AE9CB4"/>
    <a:srgbClr val="57437B"/>
    <a:srgbClr val="F0D29D"/>
    <a:srgbClr val="F9F2C3"/>
    <a:srgbClr val="856B84"/>
    <a:srgbClr val="E5B7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9" d="100"/>
          <a:sy n="49" d="100"/>
        </p:scale>
        <p:origin x="2178" y="66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16" Type="http://schemas.openxmlformats.org/officeDocument/2006/relationships/theme" Target="theme/theme1.xml"/><Relationship Id="rId211" Type="http://schemas.openxmlformats.org/officeDocument/2006/relationships/slide" Target="slides/slide210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slide" Target="slides/slide205.xml"/><Relationship Id="rId201" Type="http://schemas.openxmlformats.org/officeDocument/2006/relationships/slide" Target="slides/slide200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presProps" Target="presProps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viewProps" Target="viewProps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55563-7534-4121-B73F-D813DCBB57C9}" type="datetimeFigureOut">
              <a:rPr lang="en-US" smtClean="0"/>
              <a:t>10/28/2018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DD6EE5-7220-4556-A9F2-987823A0D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673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555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47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21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EB888A-5BF6-42E8-9E29-55963007B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034" y="276607"/>
            <a:ext cx="7267194" cy="95931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57071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F4327-7D9B-4C8D-8FA2-9E5935143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942" y="536100"/>
            <a:ext cx="7267194" cy="91702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text style</a:t>
            </a:r>
          </a:p>
        </p:txBody>
      </p:sp>
    </p:spTree>
    <p:extLst>
      <p:ext uri="{BB962C8B-B14F-4D97-AF65-F5344CB8AC3E}">
        <p14:creationId xmlns:p14="http://schemas.microsoft.com/office/powerpoint/2010/main" val="3221545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5945148-C557-4B55-BBDC-6F4267A7C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034" y="326899"/>
            <a:ext cx="7267194" cy="954290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5638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106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767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080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995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95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68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271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662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443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68" r:id="rId13"/>
    <p:sldLayoutId id="2147483666" r:id="rId14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5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4060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973663"/>
              </p:ext>
            </p:extLst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66625"/>
              </p:ext>
            </p:extLst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10847835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62164116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76590607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15279746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4315412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5711584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369565625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957791116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4426263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90254789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884093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77675820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9560902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417775501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66351999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1878449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807876444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23882435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27818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92392651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1963938717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949934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89302208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14717511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192093733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5934222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86674913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89432719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988575396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57970735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742098548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776045225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595692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957181"/>
              </p:ext>
            </p:extLst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786021"/>
              </p:ext>
            </p:extLst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035136376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079997105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3311272574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505028787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20451020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596392305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489328142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518814701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723532745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562242061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760189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201564"/>
              </p:ext>
            </p:extLst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743938"/>
              </p:ext>
            </p:extLst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1149372646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112758527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181708285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57761579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18991737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600530902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98517859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104266754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018651841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61553850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230261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120672932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431931022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421271677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30863483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766930699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02295542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134806268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415186928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2120775804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12582027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4996991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262210774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672093651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64274592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496946871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5535660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70626274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096705162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253074066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149988938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030525605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0603190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313111264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3073454980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561349736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43849309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820525726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555908472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021563394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565161902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08593168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245228858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18307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81273466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050858207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10735762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009395682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2655214455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0591498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944726871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182736310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692109297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953335886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971184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834543622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294626761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31485517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202552058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592299803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059656310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225401830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1752312491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593569979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753520852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294786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9B11FEE-1E4D-4824-958A-93C4903D2572}"/>
              </a:ext>
            </a:extLst>
          </p:cNvPr>
          <p:cNvSpPr txBox="1"/>
          <p:nvPr/>
        </p:nvSpPr>
        <p:spPr>
          <a:xfrm>
            <a:off x="1228521" y="1734767"/>
            <a:ext cx="53153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This Journal Belongs To:</a:t>
            </a:r>
          </a:p>
        </p:txBody>
      </p:sp>
      <p:sp>
        <p:nvSpPr>
          <p:cNvPr id="2" name="Cloud 1">
            <a:extLst>
              <a:ext uri="{FF2B5EF4-FFF2-40B4-BE49-F238E27FC236}">
                <a16:creationId xmlns:a16="http://schemas.microsoft.com/office/drawing/2014/main" id="{497F9CD3-49D9-4464-980E-1F8947366177}"/>
              </a:ext>
            </a:extLst>
          </p:cNvPr>
          <p:cNvSpPr/>
          <p:nvPr/>
        </p:nvSpPr>
        <p:spPr>
          <a:xfrm>
            <a:off x="1228521" y="4007795"/>
            <a:ext cx="5315355" cy="4101829"/>
          </a:xfrm>
          <a:prstGeom prst="cloud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3836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656545143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88654778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45432746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701686142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172389225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026813058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044741894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059831662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83457177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826725994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27416619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026211837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512756304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035816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0584198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7228945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645153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859243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2361416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19431097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25857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88018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754380" y="1066145"/>
            <a:ext cx="141840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My Notes</a:t>
            </a:r>
          </a:p>
        </p:txBody>
      </p:sp>
    </p:spTree>
    <p:extLst>
      <p:ext uri="{BB962C8B-B14F-4D97-AF65-F5344CB8AC3E}">
        <p14:creationId xmlns:p14="http://schemas.microsoft.com/office/powerpoint/2010/main" val="21863175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2317090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4927165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088295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4396236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7987722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81163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0026842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715683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6242744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097280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758419"/>
              </p:ext>
            </p:extLst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281047"/>
              </p:ext>
            </p:extLst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1249671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7840176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5777616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4202922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895544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430580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2693148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5754789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73378381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8516569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001821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86700841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4999143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07951976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91553051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130623790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72088036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4238556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0511062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79725116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14845675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527110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8809249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1327178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98668442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96174864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8942320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9872326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87239102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7219983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5561096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95189559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407421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838747"/>
              </p:ext>
            </p:extLst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087650"/>
              </p:ext>
            </p:extLst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1426800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28772832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20655755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76637582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47750619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8035982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75721824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9107529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3860612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91112022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193055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13555113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43905755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158809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24498136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90641533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4623923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18036125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4489959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13694026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47027381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483083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071433"/>
              </p:ext>
            </p:extLst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0055924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26501298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15448174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196862781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9153041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1584470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01734596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9364382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07688896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6634433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745353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4297</TotalTime>
  <Words>2663</Words>
  <Application>Microsoft Office PowerPoint</Application>
  <PresentationFormat>Custom</PresentationFormat>
  <Paragraphs>1554</Paragraphs>
  <Slides>211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211</vt:i4>
      </vt:variant>
    </vt:vector>
  </HeadingPairs>
  <TitlesOfParts>
    <vt:vector size="216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Michelle Andersen</cp:lastModifiedBy>
  <cp:revision>39</cp:revision>
  <dcterms:created xsi:type="dcterms:W3CDTF">2018-03-29T15:59:12Z</dcterms:created>
  <dcterms:modified xsi:type="dcterms:W3CDTF">2018-10-28T19:26:18Z</dcterms:modified>
</cp:coreProperties>
</file>