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slides/slide146.xml" ContentType="application/vnd.openxmlformats-officedocument.presentationml.slide+xml"/>
  <Override PartName="/ppt/slides/slide147.xml" ContentType="application/vnd.openxmlformats-officedocument.presentationml.slide+xml"/>
  <Override PartName="/ppt/slides/slide148.xml" ContentType="application/vnd.openxmlformats-officedocument.presentationml.slide+xml"/>
  <Override PartName="/ppt/slides/slide149.xml" ContentType="application/vnd.openxmlformats-officedocument.presentationml.slide+xml"/>
  <Override PartName="/ppt/slides/slide150.xml" ContentType="application/vnd.openxmlformats-officedocument.presentationml.slide+xml"/>
  <Override PartName="/ppt/slides/slide151.xml" ContentType="application/vnd.openxmlformats-officedocument.presentationml.slide+xml"/>
  <Override PartName="/ppt/slides/slide152.xml" ContentType="application/vnd.openxmlformats-officedocument.presentationml.slide+xml"/>
  <Override PartName="/ppt/slides/slide153.xml" ContentType="application/vnd.openxmlformats-officedocument.presentationml.slide+xml"/>
  <Override PartName="/ppt/slides/slide154.xml" ContentType="application/vnd.openxmlformats-officedocument.presentationml.slide+xml"/>
  <Override PartName="/ppt/slides/slide155.xml" ContentType="application/vnd.openxmlformats-officedocument.presentationml.slide+xml"/>
  <Override PartName="/ppt/slides/slide156.xml" ContentType="application/vnd.openxmlformats-officedocument.presentationml.slide+xml"/>
  <Override PartName="/ppt/slides/slide157.xml" ContentType="application/vnd.openxmlformats-officedocument.presentationml.slide+xml"/>
  <Override PartName="/ppt/slides/slide158.xml" ContentType="application/vnd.openxmlformats-officedocument.presentationml.slide+xml"/>
  <Override PartName="/ppt/slides/slide159.xml" ContentType="application/vnd.openxmlformats-officedocument.presentationml.slide+xml"/>
  <Override PartName="/ppt/slides/slide160.xml" ContentType="application/vnd.openxmlformats-officedocument.presentationml.slide+xml"/>
  <Override PartName="/ppt/slides/slide161.xml" ContentType="application/vnd.openxmlformats-officedocument.presentationml.slide+xml"/>
  <Override PartName="/ppt/slides/slide162.xml" ContentType="application/vnd.openxmlformats-officedocument.presentationml.slide+xml"/>
  <Override PartName="/ppt/slides/slide163.xml" ContentType="application/vnd.openxmlformats-officedocument.presentationml.slide+xml"/>
  <Override PartName="/ppt/slides/slide164.xml" ContentType="application/vnd.openxmlformats-officedocument.presentationml.slide+xml"/>
  <Override PartName="/ppt/slides/slide165.xml" ContentType="application/vnd.openxmlformats-officedocument.presentationml.slide+xml"/>
  <Override PartName="/ppt/slides/slide166.xml" ContentType="application/vnd.openxmlformats-officedocument.presentationml.slide+xml"/>
  <Override PartName="/ppt/slides/slide167.xml" ContentType="application/vnd.openxmlformats-officedocument.presentationml.slide+xml"/>
  <Override PartName="/ppt/slides/slide168.xml" ContentType="application/vnd.openxmlformats-officedocument.presentationml.slide+xml"/>
  <Override PartName="/ppt/slides/slide169.xml" ContentType="application/vnd.openxmlformats-officedocument.presentationml.slide+xml"/>
  <Override PartName="/ppt/slides/slide170.xml" ContentType="application/vnd.openxmlformats-officedocument.presentationml.slide+xml"/>
  <Override PartName="/ppt/slides/slide171.xml" ContentType="application/vnd.openxmlformats-officedocument.presentationml.slide+xml"/>
  <Override PartName="/ppt/slides/slide172.xml" ContentType="application/vnd.openxmlformats-officedocument.presentationml.slide+xml"/>
  <Override PartName="/ppt/slides/slide173.xml" ContentType="application/vnd.openxmlformats-officedocument.presentationml.slide+xml"/>
  <Override PartName="/ppt/slides/slide174.xml" ContentType="application/vnd.openxmlformats-officedocument.presentationml.slide+xml"/>
  <Override PartName="/ppt/slides/slide175.xml" ContentType="application/vnd.openxmlformats-officedocument.presentationml.slide+xml"/>
  <Override PartName="/ppt/slides/slide176.xml" ContentType="application/vnd.openxmlformats-officedocument.presentationml.slide+xml"/>
  <Override PartName="/ppt/slides/slide177.xml" ContentType="application/vnd.openxmlformats-officedocument.presentationml.slide+xml"/>
  <Override PartName="/ppt/slides/slide178.xml" ContentType="application/vnd.openxmlformats-officedocument.presentationml.slide+xml"/>
  <Override PartName="/ppt/slides/slide179.xml" ContentType="application/vnd.openxmlformats-officedocument.presentationml.slide+xml"/>
  <Override PartName="/ppt/slides/slide180.xml" ContentType="application/vnd.openxmlformats-officedocument.presentationml.slide+xml"/>
  <Override PartName="/ppt/slides/slide181.xml" ContentType="application/vnd.openxmlformats-officedocument.presentationml.slide+xml"/>
  <Override PartName="/ppt/slides/slide182.xml" ContentType="application/vnd.openxmlformats-officedocument.presentationml.slide+xml"/>
  <Override PartName="/ppt/slides/slide183.xml" ContentType="application/vnd.openxmlformats-officedocument.presentationml.slide+xml"/>
  <Override PartName="/ppt/slides/slide184.xml" ContentType="application/vnd.openxmlformats-officedocument.presentationml.slide+xml"/>
  <Override PartName="/ppt/slides/slide185.xml" ContentType="application/vnd.openxmlformats-officedocument.presentationml.slide+xml"/>
  <Override PartName="/ppt/slides/slide186.xml" ContentType="application/vnd.openxmlformats-officedocument.presentationml.slide+xml"/>
  <Override PartName="/ppt/slides/slide187.xml" ContentType="application/vnd.openxmlformats-officedocument.presentationml.slide+xml"/>
  <Override PartName="/ppt/slides/slide188.xml" ContentType="application/vnd.openxmlformats-officedocument.presentationml.slide+xml"/>
  <Override PartName="/ppt/slides/slide189.xml" ContentType="application/vnd.openxmlformats-officedocument.presentationml.slide+xml"/>
  <Override PartName="/ppt/slides/slide190.xml" ContentType="application/vnd.openxmlformats-officedocument.presentationml.slide+xml"/>
  <Override PartName="/ppt/slides/slide191.xml" ContentType="application/vnd.openxmlformats-officedocument.presentationml.slide+xml"/>
  <Override PartName="/ppt/slides/slide192.xml" ContentType="application/vnd.openxmlformats-officedocument.presentationml.slide+xml"/>
  <Override PartName="/ppt/slides/slide193.xml" ContentType="application/vnd.openxmlformats-officedocument.presentationml.slide+xml"/>
  <Override PartName="/ppt/slides/slide194.xml" ContentType="application/vnd.openxmlformats-officedocument.presentationml.slide+xml"/>
  <Override PartName="/ppt/slides/slide195.xml" ContentType="application/vnd.openxmlformats-officedocument.presentationml.slide+xml"/>
  <Override PartName="/ppt/slides/slide196.xml" ContentType="application/vnd.openxmlformats-officedocument.presentationml.slide+xml"/>
  <Override PartName="/ppt/slides/slide197.xml" ContentType="application/vnd.openxmlformats-officedocument.presentationml.slide+xml"/>
  <Override PartName="/ppt/slides/slide198.xml" ContentType="application/vnd.openxmlformats-officedocument.presentationml.slide+xml"/>
  <Override PartName="/ppt/slides/slide199.xml" ContentType="application/vnd.openxmlformats-officedocument.presentationml.slide+xml"/>
  <Override PartName="/ppt/slides/slide200.xml" ContentType="application/vnd.openxmlformats-officedocument.presentationml.slide+xml"/>
  <Override PartName="/ppt/slides/slide201.xml" ContentType="application/vnd.openxmlformats-officedocument.presentationml.slide+xml"/>
  <Override PartName="/ppt/slides/slide202.xml" ContentType="application/vnd.openxmlformats-officedocument.presentationml.slide+xml"/>
  <Override PartName="/ppt/slides/slide203.xml" ContentType="application/vnd.openxmlformats-officedocument.presentationml.slide+xml"/>
  <Override PartName="/ppt/slides/slide204.xml" ContentType="application/vnd.openxmlformats-officedocument.presentationml.slide+xml"/>
  <Override PartName="/ppt/slides/slide205.xml" ContentType="application/vnd.openxmlformats-officedocument.presentationml.slide+xml"/>
  <Override PartName="/ppt/slides/slide206.xml" ContentType="application/vnd.openxmlformats-officedocument.presentationml.slide+xml"/>
  <Override PartName="/ppt/slides/slide207.xml" ContentType="application/vnd.openxmlformats-officedocument.presentationml.slide+xml"/>
  <Override PartName="/ppt/slides/slide208.xml" ContentType="application/vnd.openxmlformats-officedocument.presentationml.slide+xml"/>
  <Override PartName="/ppt/slides/slide209.xml" ContentType="application/vnd.openxmlformats-officedocument.presentationml.slide+xml"/>
  <Override PartName="/ppt/slides/slide210.xml" ContentType="application/vnd.openxmlformats-officedocument.presentationml.slide+xml"/>
  <Override PartName="/ppt/slides/slide2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9" r:id="rId1"/>
  </p:sldMasterIdLst>
  <p:notesMasterIdLst>
    <p:notesMasterId r:id="rId213"/>
  </p:notesMasterIdLst>
  <p:sldIdLst>
    <p:sldId id="480" r:id="rId2"/>
    <p:sldId id="488" r:id="rId3"/>
    <p:sldId id="268" r:id="rId4"/>
    <p:sldId id="475" r:id="rId5"/>
    <p:sldId id="482" r:id="rId6"/>
    <p:sldId id="481" r:id="rId7"/>
    <p:sldId id="476" r:id="rId8"/>
    <p:sldId id="483" r:id="rId9"/>
    <p:sldId id="269" r:id="rId10"/>
    <p:sldId id="477" r:id="rId11"/>
    <p:sldId id="484" r:id="rId12"/>
    <p:sldId id="485" r:id="rId13"/>
    <p:sldId id="478" r:id="rId14"/>
    <p:sldId id="489" r:id="rId15"/>
    <p:sldId id="486" r:id="rId16"/>
    <p:sldId id="487" r:id="rId17"/>
    <p:sldId id="490" r:id="rId18"/>
    <p:sldId id="491" r:id="rId19"/>
    <p:sldId id="492" r:id="rId20"/>
    <p:sldId id="493" r:id="rId21"/>
    <p:sldId id="494" r:id="rId22"/>
    <p:sldId id="495" r:id="rId23"/>
    <p:sldId id="496" r:id="rId24"/>
    <p:sldId id="497" r:id="rId25"/>
    <p:sldId id="498" r:id="rId26"/>
    <p:sldId id="499" r:id="rId27"/>
    <p:sldId id="500" r:id="rId28"/>
    <p:sldId id="501" r:id="rId29"/>
    <p:sldId id="502" r:id="rId30"/>
    <p:sldId id="503" r:id="rId31"/>
    <p:sldId id="504" r:id="rId32"/>
    <p:sldId id="505" r:id="rId33"/>
    <p:sldId id="506" r:id="rId34"/>
    <p:sldId id="507" r:id="rId35"/>
    <p:sldId id="508" r:id="rId36"/>
    <p:sldId id="509" r:id="rId37"/>
    <p:sldId id="510" r:id="rId38"/>
    <p:sldId id="511" r:id="rId39"/>
    <p:sldId id="512" r:id="rId40"/>
    <p:sldId id="513" r:id="rId41"/>
    <p:sldId id="514" r:id="rId42"/>
    <p:sldId id="515" r:id="rId43"/>
    <p:sldId id="516" r:id="rId44"/>
    <p:sldId id="517" r:id="rId45"/>
    <p:sldId id="518" r:id="rId46"/>
    <p:sldId id="519" r:id="rId47"/>
    <p:sldId id="520" r:id="rId48"/>
    <p:sldId id="521" r:id="rId49"/>
    <p:sldId id="522" r:id="rId50"/>
    <p:sldId id="523" r:id="rId51"/>
    <p:sldId id="524" r:id="rId52"/>
    <p:sldId id="525" r:id="rId53"/>
    <p:sldId id="526" r:id="rId54"/>
    <p:sldId id="527" r:id="rId55"/>
    <p:sldId id="528" r:id="rId56"/>
    <p:sldId id="529" r:id="rId57"/>
    <p:sldId id="530" r:id="rId58"/>
    <p:sldId id="531" r:id="rId59"/>
    <p:sldId id="532" r:id="rId60"/>
    <p:sldId id="533" r:id="rId61"/>
    <p:sldId id="534" r:id="rId62"/>
    <p:sldId id="535" r:id="rId63"/>
    <p:sldId id="536" r:id="rId64"/>
    <p:sldId id="537" r:id="rId65"/>
    <p:sldId id="538" r:id="rId66"/>
    <p:sldId id="539" r:id="rId67"/>
    <p:sldId id="540" r:id="rId68"/>
    <p:sldId id="541" r:id="rId69"/>
    <p:sldId id="542" r:id="rId70"/>
    <p:sldId id="543" r:id="rId71"/>
    <p:sldId id="544" r:id="rId72"/>
    <p:sldId id="545" r:id="rId73"/>
    <p:sldId id="546" r:id="rId74"/>
    <p:sldId id="547" r:id="rId75"/>
    <p:sldId id="548" r:id="rId76"/>
    <p:sldId id="549" r:id="rId77"/>
    <p:sldId id="550" r:id="rId78"/>
    <p:sldId id="551" r:id="rId79"/>
    <p:sldId id="552" r:id="rId80"/>
    <p:sldId id="553" r:id="rId81"/>
    <p:sldId id="554" r:id="rId82"/>
    <p:sldId id="555" r:id="rId83"/>
    <p:sldId id="556" r:id="rId84"/>
    <p:sldId id="557" r:id="rId85"/>
    <p:sldId id="558" r:id="rId86"/>
    <p:sldId id="559" r:id="rId87"/>
    <p:sldId id="560" r:id="rId88"/>
    <p:sldId id="561" r:id="rId89"/>
    <p:sldId id="562" r:id="rId90"/>
    <p:sldId id="563" r:id="rId91"/>
    <p:sldId id="564" r:id="rId92"/>
    <p:sldId id="565" r:id="rId93"/>
    <p:sldId id="566" r:id="rId94"/>
    <p:sldId id="567" r:id="rId95"/>
    <p:sldId id="568" r:id="rId96"/>
    <p:sldId id="569" r:id="rId97"/>
    <p:sldId id="570" r:id="rId98"/>
    <p:sldId id="571" r:id="rId99"/>
    <p:sldId id="572" r:id="rId100"/>
    <p:sldId id="573" r:id="rId101"/>
    <p:sldId id="574" r:id="rId102"/>
    <p:sldId id="575" r:id="rId103"/>
    <p:sldId id="576" r:id="rId104"/>
    <p:sldId id="577" r:id="rId105"/>
    <p:sldId id="578" r:id="rId106"/>
    <p:sldId id="579" r:id="rId107"/>
    <p:sldId id="580" r:id="rId108"/>
    <p:sldId id="581" r:id="rId109"/>
    <p:sldId id="582" r:id="rId110"/>
    <p:sldId id="583" r:id="rId111"/>
    <p:sldId id="584" r:id="rId112"/>
    <p:sldId id="585" r:id="rId113"/>
    <p:sldId id="586" r:id="rId114"/>
    <p:sldId id="587" r:id="rId115"/>
    <p:sldId id="588" r:id="rId116"/>
    <p:sldId id="589" r:id="rId117"/>
    <p:sldId id="590" r:id="rId118"/>
    <p:sldId id="591" r:id="rId119"/>
    <p:sldId id="592" r:id="rId120"/>
    <p:sldId id="593" r:id="rId121"/>
    <p:sldId id="594" r:id="rId122"/>
    <p:sldId id="595" r:id="rId123"/>
    <p:sldId id="596" r:id="rId124"/>
    <p:sldId id="597" r:id="rId125"/>
    <p:sldId id="598" r:id="rId126"/>
    <p:sldId id="599" r:id="rId127"/>
    <p:sldId id="600" r:id="rId128"/>
    <p:sldId id="601" r:id="rId129"/>
    <p:sldId id="602" r:id="rId130"/>
    <p:sldId id="603" r:id="rId131"/>
    <p:sldId id="604" r:id="rId132"/>
    <p:sldId id="605" r:id="rId133"/>
    <p:sldId id="606" r:id="rId134"/>
    <p:sldId id="607" r:id="rId135"/>
    <p:sldId id="608" r:id="rId136"/>
    <p:sldId id="609" r:id="rId137"/>
    <p:sldId id="610" r:id="rId138"/>
    <p:sldId id="611" r:id="rId139"/>
    <p:sldId id="612" r:id="rId140"/>
    <p:sldId id="613" r:id="rId141"/>
    <p:sldId id="614" r:id="rId142"/>
    <p:sldId id="615" r:id="rId143"/>
    <p:sldId id="616" r:id="rId144"/>
    <p:sldId id="617" r:id="rId145"/>
    <p:sldId id="618" r:id="rId146"/>
    <p:sldId id="619" r:id="rId147"/>
    <p:sldId id="620" r:id="rId148"/>
    <p:sldId id="621" r:id="rId149"/>
    <p:sldId id="622" r:id="rId150"/>
    <p:sldId id="623" r:id="rId151"/>
    <p:sldId id="624" r:id="rId152"/>
    <p:sldId id="625" r:id="rId153"/>
    <p:sldId id="626" r:id="rId154"/>
    <p:sldId id="627" r:id="rId155"/>
    <p:sldId id="628" r:id="rId156"/>
    <p:sldId id="629" r:id="rId157"/>
    <p:sldId id="630" r:id="rId158"/>
    <p:sldId id="631" r:id="rId159"/>
    <p:sldId id="632" r:id="rId160"/>
    <p:sldId id="633" r:id="rId161"/>
    <p:sldId id="634" r:id="rId162"/>
    <p:sldId id="635" r:id="rId163"/>
    <p:sldId id="636" r:id="rId164"/>
    <p:sldId id="637" r:id="rId165"/>
    <p:sldId id="638" r:id="rId166"/>
    <p:sldId id="639" r:id="rId167"/>
    <p:sldId id="640" r:id="rId168"/>
    <p:sldId id="641" r:id="rId169"/>
    <p:sldId id="642" r:id="rId170"/>
    <p:sldId id="643" r:id="rId171"/>
    <p:sldId id="644" r:id="rId172"/>
    <p:sldId id="645" r:id="rId173"/>
    <p:sldId id="646" r:id="rId174"/>
    <p:sldId id="647" r:id="rId175"/>
    <p:sldId id="648" r:id="rId176"/>
    <p:sldId id="649" r:id="rId177"/>
    <p:sldId id="650" r:id="rId178"/>
    <p:sldId id="651" r:id="rId179"/>
    <p:sldId id="652" r:id="rId180"/>
    <p:sldId id="653" r:id="rId181"/>
    <p:sldId id="654" r:id="rId182"/>
    <p:sldId id="655" r:id="rId183"/>
    <p:sldId id="656" r:id="rId184"/>
    <p:sldId id="657" r:id="rId185"/>
    <p:sldId id="658" r:id="rId186"/>
    <p:sldId id="659" r:id="rId187"/>
    <p:sldId id="660" r:id="rId188"/>
    <p:sldId id="661" r:id="rId189"/>
    <p:sldId id="662" r:id="rId190"/>
    <p:sldId id="663" r:id="rId191"/>
    <p:sldId id="664" r:id="rId192"/>
    <p:sldId id="665" r:id="rId193"/>
    <p:sldId id="666" r:id="rId194"/>
    <p:sldId id="667" r:id="rId195"/>
    <p:sldId id="668" r:id="rId196"/>
    <p:sldId id="669" r:id="rId197"/>
    <p:sldId id="670" r:id="rId198"/>
    <p:sldId id="671" r:id="rId199"/>
    <p:sldId id="672" r:id="rId200"/>
    <p:sldId id="673" r:id="rId201"/>
    <p:sldId id="674" r:id="rId202"/>
    <p:sldId id="675" r:id="rId203"/>
    <p:sldId id="676" r:id="rId204"/>
    <p:sldId id="677" r:id="rId205"/>
    <p:sldId id="678" r:id="rId206"/>
    <p:sldId id="679" r:id="rId207"/>
    <p:sldId id="680" r:id="rId208"/>
    <p:sldId id="681" r:id="rId209"/>
    <p:sldId id="682" r:id="rId210"/>
    <p:sldId id="683" r:id="rId211"/>
    <p:sldId id="684" r:id="rId212"/>
  </p:sldIdLst>
  <p:sldSz cx="7772400" cy="100584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68" userDrawn="1">
          <p15:clr>
            <a:srgbClr val="A4A3A4"/>
          </p15:clr>
        </p15:guide>
        <p15:guide id="2" pos="244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B88A2"/>
    <a:srgbClr val="AE9CB4"/>
    <a:srgbClr val="57437B"/>
    <a:srgbClr val="F0D29D"/>
    <a:srgbClr val="F9F2C3"/>
    <a:srgbClr val="856B84"/>
    <a:srgbClr val="E5B78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>
        <p:scale>
          <a:sx n="32" d="100"/>
          <a:sy n="32" d="100"/>
        </p:scale>
        <p:origin x="2616" y="630"/>
      </p:cViewPr>
      <p:guideLst>
        <p:guide orient="horz" pos="3168"/>
        <p:guide pos="244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14"/>
    </p:cViewPr>
  </p:sorterViewPr>
  <p:notesViewPr>
    <p:cSldViewPr snapToGrid="0">
      <p:cViewPr varScale="1">
        <p:scale>
          <a:sx n="84" d="100"/>
          <a:sy n="84" d="100"/>
        </p:scale>
        <p:origin x="3828" y="10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63" Type="http://schemas.openxmlformats.org/officeDocument/2006/relationships/slide" Target="slides/slide62.xml"/><Relationship Id="rId84" Type="http://schemas.openxmlformats.org/officeDocument/2006/relationships/slide" Target="slides/slide83.xml"/><Relationship Id="rId138" Type="http://schemas.openxmlformats.org/officeDocument/2006/relationships/slide" Target="slides/slide137.xml"/><Relationship Id="rId159" Type="http://schemas.openxmlformats.org/officeDocument/2006/relationships/slide" Target="slides/slide158.xml"/><Relationship Id="rId170" Type="http://schemas.openxmlformats.org/officeDocument/2006/relationships/slide" Target="slides/slide169.xml"/><Relationship Id="rId191" Type="http://schemas.openxmlformats.org/officeDocument/2006/relationships/slide" Target="slides/slide190.xml"/><Relationship Id="rId205" Type="http://schemas.openxmlformats.org/officeDocument/2006/relationships/slide" Target="slides/slide204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53" Type="http://schemas.openxmlformats.org/officeDocument/2006/relationships/slide" Target="slides/slide52.xml"/><Relationship Id="rId74" Type="http://schemas.openxmlformats.org/officeDocument/2006/relationships/slide" Target="slides/slide73.xml"/><Relationship Id="rId128" Type="http://schemas.openxmlformats.org/officeDocument/2006/relationships/slide" Target="slides/slide127.xml"/><Relationship Id="rId149" Type="http://schemas.openxmlformats.org/officeDocument/2006/relationships/slide" Target="slides/slide148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60" Type="http://schemas.openxmlformats.org/officeDocument/2006/relationships/slide" Target="slides/slide159.xml"/><Relationship Id="rId165" Type="http://schemas.openxmlformats.org/officeDocument/2006/relationships/slide" Target="slides/slide164.xml"/><Relationship Id="rId181" Type="http://schemas.openxmlformats.org/officeDocument/2006/relationships/slide" Target="slides/slide180.xml"/><Relationship Id="rId186" Type="http://schemas.openxmlformats.org/officeDocument/2006/relationships/slide" Target="slides/slide185.xml"/><Relationship Id="rId216" Type="http://schemas.openxmlformats.org/officeDocument/2006/relationships/theme" Target="theme/theme1.xml"/><Relationship Id="rId211" Type="http://schemas.openxmlformats.org/officeDocument/2006/relationships/slide" Target="slides/slide210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134" Type="http://schemas.openxmlformats.org/officeDocument/2006/relationships/slide" Target="slides/slide133.xml"/><Relationship Id="rId139" Type="http://schemas.openxmlformats.org/officeDocument/2006/relationships/slide" Target="slides/slide13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50" Type="http://schemas.openxmlformats.org/officeDocument/2006/relationships/slide" Target="slides/slide149.xml"/><Relationship Id="rId155" Type="http://schemas.openxmlformats.org/officeDocument/2006/relationships/slide" Target="slides/slide154.xml"/><Relationship Id="rId171" Type="http://schemas.openxmlformats.org/officeDocument/2006/relationships/slide" Target="slides/slide170.xml"/><Relationship Id="rId176" Type="http://schemas.openxmlformats.org/officeDocument/2006/relationships/slide" Target="slides/slide175.xml"/><Relationship Id="rId192" Type="http://schemas.openxmlformats.org/officeDocument/2006/relationships/slide" Target="slides/slide191.xml"/><Relationship Id="rId197" Type="http://schemas.openxmlformats.org/officeDocument/2006/relationships/slide" Target="slides/slide196.xml"/><Relationship Id="rId206" Type="http://schemas.openxmlformats.org/officeDocument/2006/relationships/slide" Target="slides/slide205.xml"/><Relationship Id="rId201" Type="http://schemas.openxmlformats.org/officeDocument/2006/relationships/slide" Target="slides/slide200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24" Type="http://schemas.openxmlformats.org/officeDocument/2006/relationships/slide" Target="slides/slide123.xml"/><Relationship Id="rId129" Type="http://schemas.openxmlformats.org/officeDocument/2006/relationships/slide" Target="slides/slide128.xml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40" Type="http://schemas.openxmlformats.org/officeDocument/2006/relationships/slide" Target="slides/slide139.xml"/><Relationship Id="rId145" Type="http://schemas.openxmlformats.org/officeDocument/2006/relationships/slide" Target="slides/slide144.xml"/><Relationship Id="rId161" Type="http://schemas.openxmlformats.org/officeDocument/2006/relationships/slide" Target="slides/slide160.xml"/><Relationship Id="rId166" Type="http://schemas.openxmlformats.org/officeDocument/2006/relationships/slide" Target="slides/slide165.xml"/><Relationship Id="rId182" Type="http://schemas.openxmlformats.org/officeDocument/2006/relationships/slide" Target="slides/slide181.xml"/><Relationship Id="rId187" Type="http://schemas.openxmlformats.org/officeDocument/2006/relationships/slide" Target="slides/slide186.xml"/><Relationship Id="rId21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212" Type="http://schemas.openxmlformats.org/officeDocument/2006/relationships/slide" Target="slides/slide211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44" Type="http://schemas.openxmlformats.org/officeDocument/2006/relationships/slide" Target="slides/slide43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130" Type="http://schemas.openxmlformats.org/officeDocument/2006/relationships/slide" Target="slides/slide129.xml"/><Relationship Id="rId135" Type="http://schemas.openxmlformats.org/officeDocument/2006/relationships/slide" Target="slides/slide134.xml"/><Relationship Id="rId151" Type="http://schemas.openxmlformats.org/officeDocument/2006/relationships/slide" Target="slides/slide150.xml"/><Relationship Id="rId156" Type="http://schemas.openxmlformats.org/officeDocument/2006/relationships/slide" Target="slides/slide155.xml"/><Relationship Id="rId177" Type="http://schemas.openxmlformats.org/officeDocument/2006/relationships/slide" Target="slides/slide176.xml"/><Relationship Id="rId198" Type="http://schemas.openxmlformats.org/officeDocument/2006/relationships/slide" Target="slides/slide197.xml"/><Relationship Id="rId172" Type="http://schemas.openxmlformats.org/officeDocument/2006/relationships/slide" Target="slides/slide171.xml"/><Relationship Id="rId193" Type="http://schemas.openxmlformats.org/officeDocument/2006/relationships/slide" Target="slides/slide192.xml"/><Relationship Id="rId202" Type="http://schemas.openxmlformats.org/officeDocument/2006/relationships/slide" Target="slides/slide201.xml"/><Relationship Id="rId207" Type="http://schemas.openxmlformats.org/officeDocument/2006/relationships/slide" Target="slides/slide206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141" Type="http://schemas.openxmlformats.org/officeDocument/2006/relationships/slide" Target="slides/slide140.xml"/><Relationship Id="rId146" Type="http://schemas.openxmlformats.org/officeDocument/2006/relationships/slide" Target="slides/slide145.xml"/><Relationship Id="rId167" Type="http://schemas.openxmlformats.org/officeDocument/2006/relationships/slide" Target="slides/slide166.xml"/><Relationship Id="rId188" Type="http://schemas.openxmlformats.org/officeDocument/2006/relationships/slide" Target="slides/slide187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162" Type="http://schemas.openxmlformats.org/officeDocument/2006/relationships/slide" Target="slides/slide161.xml"/><Relationship Id="rId183" Type="http://schemas.openxmlformats.org/officeDocument/2006/relationships/slide" Target="slides/slide182.xml"/><Relationship Id="rId21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slide" Target="slides/slide130.xml"/><Relationship Id="rId136" Type="http://schemas.openxmlformats.org/officeDocument/2006/relationships/slide" Target="slides/slide135.xml"/><Relationship Id="rId157" Type="http://schemas.openxmlformats.org/officeDocument/2006/relationships/slide" Target="slides/slide156.xml"/><Relationship Id="rId178" Type="http://schemas.openxmlformats.org/officeDocument/2006/relationships/slide" Target="slides/slide177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52" Type="http://schemas.openxmlformats.org/officeDocument/2006/relationships/slide" Target="slides/slide151.xml"/><Relationship Id="rId173" Type="http://schemas.openxmlformats.org/officeDocument/2006/relationships/slide" Target="slides/slide172.xml"/><Relationship Id="rId194" Type="http://schemas.openxmlformats.org/officeDocument/2006/relationships/slide" Target="slides/slide193.xml"/><Relationship Id="rId199" Type="http://schemas.openxmlformats.org/officeDocument/2006/relationships/slide" Target="slides/slide198.xml"/><Relationship Id="rId203" Type="http://schemas.openxmlformats.org/officeDocument/2006/relationships/slide" Target="slides/slide202.xml"/><Relationship Id="rId208" Type="http://schemas.openxmlformats.org/officeDocument/2006/relationships/slide" Target="slides/slide207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Relationship Id="rId147" Type="http://schemas.openxmlformats.org/officeDocument/2006/relationships/slide" Target="slides/slide146.xml"/><Relationship Id="rId168" Type="http://schemas.openxmlformats.org/officeDocument/2006/relationships/slide" Target="slides/slide167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142" Type="http://schemas.openxmlformats.org/officeDocument/2006/relationships/slide" Target="slides/slide141.xml"/><Relationship Id="rId163" Type="http://schemas.openxmlformats.org/officeDocument/2006/relationships/slide" Target="slides/slide162.xml"/><Relationship Id="rId184" Type="http://schemas.openxmlformats.org/officeDocument/2006/relationships/slide" Target="slides/slide183.xml"/><Relationship Id="rId189" Type="http://schemas.openxmlformats.org/officeDocument/2006/relationships/slide" Target="slides/slide188.xml"/><Relationship Id="rId3" Type="http://schemas.openxmlformats.org/officeDocument/2006/relationships/slide" Target="slides/slide2.xml"/><Relationship Id="rId214" Type="http://schemas.openxmlformats.org/officeDocument/2006/relationships/presProps" Target="presProps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slide" Target="slides/slide115.xml"/><Relationship Id="rId137" Type="http://schemas.openxmlformats.org/officeDocument/2006/relationships/slide" Target="slides/slide136.xml"/><Relationship Id="rId158" Type="http://schemas.openxmlformats.org/officeDocument/2006/relationships/slide" Target="slides/slide157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53" Type="http://schemas.openxmlformats.org/officeDocument/2006/relationships/slide" Target="slides/slide152.xml"/><Relationship Id="rId174" Type="http://schemas.openxmlformats.org/officeDocument/2006/relationships/slide" Target="slides/slide173.xml"/><Relationship Id="rId179" Type="http://schemas.openxmlformats.org/officeDocument/2006/relationships/slide" Target="slides/slide178.xml"/><Relationship Id="rId195" Type="http://schemas.openxmlformats.org/officeDocument/2006/relationships/slide" Target="slides/slide194.xml"/><Relationship Id="rId209" Type="http://schemas.openxmlformats.org/officeDocument/2006/relationships/slide" Target="slides/slide208.xml"/><Relationship Id="rId190" Type="http://schemas.openxmlformats.org/officeDocument/2006/relationships/slide" Target="slides/slide189.xml"/><Relationship Id="rId204" Type="http://schemas.openxmlformats.org/officeDocument/2006/relationships/slide" Target="slides/slide203.xml"/><Relationship Id="rId15" Type="http://schemas.openxmlformats.org/officeDocument/2006/relationships/slide" Target="slides/slide14.xml"/><Relationship Id="rId36" Type="http://schemas.openxmlformats.org/officeDocument/2006/relationships/slide" Target="slides/slide35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52" Type="http://schemas.openxmlformats.org/officeDocument/2006/relationships/slide" Target="slides/slide51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43" Type="http://schemas.openxmlformats.org/officeDocument/2006/relationships/slide" Target="slides/slide142.xml"/><Relationship Id="rId148" Type="http://schemas.openxmlformats.org/officeDocument/2006/relationships/slide" Target="slides/slide147.xml"/><Relationship Id="rId164" Type="http://schemas.openxmlformats.org/officeDocument/2006/relationships/slide" Target="slides/slide163.xml"/><Relationship Id="rId169" Type="http://schemas.openxmlformats.org/officeDocument/2006/relationships/slide" Target="slides/slide168.xml"/><Relationship Id="rId185" Type="http://schemas.openxmlformats.org/officeDocument/2006/relationships/slide" Target="slides/slide18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80" Type="http://schemas.openxmlformats.org/officeDocument/2006/relationships/slide" Target="slides/slide179.xml"/><Relationship Id="rId210" Type="http://schemas.openxmlformats.org/officeDocument/2006/relationships/slide" Target="slides/slide209.xml"/><Relationship Id="rId215" Type="http://schemas.openxmlformats.org/officeDocument/2006/relationships/viewProps" Target="viewProps.xml"/><Relationship Id="rId26" Type="http://schemas.openxmlformats.org/officeDocument/2006/relationships/slide" Target="slides/slide25.xml"/><Relationship Id="rId47" Type="http://schemas.openxmlformats.org/officeDocument/2006/relationships/slide" Target="slides/slide46.xml"/><Relationship Id="rId68" Type="http://schemas.openxmlformats.org/officeDocument/2006/relationships/slide" Target="slides/slide67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54" Type="http://schemas.openxmlformats.org/officeDocument/2006/relationships/slide" Target="slides/slide153.xml"/><Relationship Id="rId175" Type="http://schemas.openxmlformats.org/officeDocument/2006/relationships/slide" Target="slides/slide174.xml"/><Relationship Id="rId196" Type="http://schemas.openxmlformats.org/officeDocument/2006/relationships/slide" Target="slides/slide195.xml"/><Relationship Id="rId200" Type="http://schemas.openxmlformats.org/officeDocument/2006/relationships/slide" Target="slides/slide199.xml"/><Relationship Id="rId16" Type="http://schemas.openxmlformats.org/officeDocument/2006/relationships/slide" Target="slides/slide15.xml"/><Relationship Id="rId37" Type="http://schemas.openxmlformats.org/officeDocument/2006/relationships/slide" Target="slides/slide36.xml"/><Relationship Id="rId58" Type="http://schemas.openxmlformats.org/officeDocument/2006/relationships/slide" Target="slides/slide57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44" Type="http://schemas.openxmlformats.org/officeDocument/2006/relationships/slide" Target="slides/slide14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6955563-7534-4121-B73F-D813DCBB57C9}" type="datetimeFigureOut">
              <a:rPr lang="en-US" smtClean="0"/>
              <a:t>10/28/2018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36788" y="1143000"/>
            <a:ext cx="23844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8DD6EE5-7220-4556-A9F2-987823A0D4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76734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018824" rtl="0" eaLnBrk="1" latinLnBrk="0" hangingPunct="1">
      <a:defRPr sz="1337" kern="1200">
        <a:solidFill>
          <a:schemeClr val="tx1"/>
        </a:solidFill>
        <a:latin typeface="+mn-lt"/>
        <a:ea typeface="+mn-ea"/>
        <a:cs typeface="+mn-cs"/>
      </a:defRPr>
    </a:lvl1pPr>
    <a:lvl2pPr marL="509412" algn="l" defTabSz="1018824" rtl="0" eaLnBrk="1" latinLnBrk="0" hangingPunct="1">
      <a:defRPr sz="1337" kern="1200">
        <a:solidFill>
          <a:schemeClr val="tx1"/>
        </a:solidFill>
        <a:latin typeface="+mn-lt"/>
        <a:ea typeface="+mn-ea"/>
        <a:cs typeface="+mn-cs"/>
      </a:defRPr>
    </a:lvl2pPr>
    <a:lvl3pPr marL="1018824" algn="l" defTabSz="1018824" rtl="0" eaLnBrk="1" latinLnBrk="0" hangingPunct="1">
      <a:defRPr sz="1337" kern="1200">
        <a:solidFill>
          <a:schemeClr val="tx1"/>
        </a:solidFill>
        <a:latin typeface="+mn-lt"/>
        <a:ea typeface="+mn-ea"/>
        <a:cs typeface="+mn-cs"/>
      </a:defRPr>
    </a:lvl3pPr>
    <a:lvl4pPr marL="1528237" algn="l" defTabSz="1018824" rtl="0" eaLnBrk="1" latinLnBrk="0" hangingPunct="1">
      <a:defRPr sz="1337" kern="1200">
        <a:solidFill>
          <a:schemeClr val="tx1"/>
        </a:solidFill>
        <a:latin typeface="+mn-lt"/>
        <a:ea typeface="+mn-ea"/>
        <a:cs typeface="+mn-cs"/>
      </a:defRPr>
    </a:lvl4pPr>
    <a:lvl5pPr marL="2037649" algn="l" defTabSz="1018824" rtl="0" eaLnBrk="1" latinLnBrk="0" hangingPunct="1">
      <a:defRPr sz="1337" kern="1200">
        <a:solidFill>
          <a:schemeClr val="tx1"/>
        </a:solidFill>
        <a:latin typeface="+mn-lt"/>
        <a:ea typeface="+mn-ea"/>
        <a:cs typeface="+mn-cs"/>
      </a:defRPr>
    </a:lvl5pPr>
    <a:lvl6pPr marL="2547061" algn="l" defTabSz="1018824" rtl="0" eaLnBrk="1" latinLnBrk="0" hangingPunct="1">
      <a:defRPr sz="1337" kern="1200">
        <a:solidFill>
          <a:schemeClr val="tx1"/>
        </a:solidFill>
        <a:latin typeface="+mn-lt"/>
        <a:ea typeface="+mn-ea"/>
        <a:cs typeface="+mn-cs"/>
      </a:defRPr>
    </a:lvl6pPr>
    <a:lvl7pPr marL="3056473" algn="l" defTabSz="1018824" rtl="0" eaLnBrk="1" latinLnBrk="0" hangingPunct="1">
      <a:defRPr sz="1337" kern="1200">
        <a:solidFill>
          <a:schemeClr val="tx1"/>
        </a:solidFill>
        <a:latin typeface="+mn-lt"/>
        <a:ea typeface="+mn-ea"/>
        <a:cs typeface="+mn-cs"/>
      </a:defRPr>
    </a:lvl7pPr>
    <a:lvl8pPr marL="3565886" algn="l" defTabSz="1018824" rtl="0" eaLnBrk="1" latinLnBrk="0" hangingPunct="1">
      <a:defRPr sz="1337" kern="1200">
        <a:solidFill>
          <a:schemeClr val="tx1"/>
        </a:solidFill>
        <a:latin typeface="+mn-lt"/>
        <a:ea typeface="+mn-ea"/>
        <a:cs typeface="+mn-cs"/>
      </a:defRPr>
    </a:lvl8pPr>
    <a:lvl9pPr marL="4075298" algn="l" defTabSz="1018824" rtl="0" eaLnBrk="1" latinLnBrk="0" hangingPunct="1">
      <a:defRPr sz="1337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2930" y="1646133"/>
            <a:ext cx="6606540" cy="3501813"/>
          </a:xfrm>
        </p:spPr>
        <p:txBody>
          <a:bodyPr anchor="b"/>
          <a:lstStyle>
            <a:lvl1pPr algn="ctr">
              <a:defRPr sz="51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71550" y="5282989"/>
            <a:ext cx="5829300" cy="2428451"/>
          </a:xfrm>
        </p:spPr>
        <p:txBody>
          <a:bodyPr/>
          <a:lstStyle>
            <a:lvl1pPr marL="0" indent="0" algn="ctr">
              <a:buNone/>
              <a:defRPr sz="2040"/>
            </a:lvl1pPr>
            <a:lvl2pPr marL="388620" indent="0" algn="ctr">
              <a:buNone/>
              <a:defRPr sz="1700"/>
            </a:lvl2pPr>
            <a:lvl3pPr marL="777240" indent="0" algn="ctr">
              <a:buNone/>
              <a:defRPr sz="1530"/>
            </a:lvl3pPr>
            <a:lvl4pPr marL="1165860" indent="0" algn="ctr">
              <a:buNone/>
              <a:defRPr sz="1360"/>
            </a:lvl4pPr>
            <a:lvl5pPr marL="1554480" indent="0" algn="ctr">
              <a:buNone/>
              <a:defRPr sz="1360"/>
            </a:lvl5pPr>
            <a:lvl6pPr marL="1943100" indent="0" algn="ctr">
              <a:buNone/>
              <a:defRPr sz="1360"/>
            </a:lvl6pPr>
            <a:lvl7pPr marL="2331720" indent="0" algn="ctr">
              <a:buNone/>
              <a:defRPr sz="1360"/>
            </a:lvl7pPr>
            <a:lvl8pPr marL="2720340" indent="0" algn="ctr">
              <a:buNone/>
              <a:defRPr sz="1360"/>
            </a:lvl8pPr>
            <a:lvl9pPr marL="3108960" indent="0" algn="ctr">
              <a:buNone/>
              <a:defRPr sz="136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10/28/2018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55554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10/28/2018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7474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562124" y="535517"/>
            <a:ext cx="1675924" cy="852402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4353" y="535517"/>
            <a:ext cx="4930616" cy="8524029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10/28/2018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22105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CBEB888A-5BF6-42E8-9E29-55963007B2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2034" y="276607"/>
            <a:ext cx="7267194" cy="9593199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95707134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FF4327-7D9B-4C8D-8FA2-9E59351438F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97942" y="536100"/>
            <a:ext cx="7267194" cy="917025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text style</a:t>
            </a:r>
          </a:p>
        </p:txBody>
      </p:sp>
    </p:spTree>
    <p:extLst>
      <p:ext uri="{BB962C8B-B14F-4D97-AF65-F5344CB8AC3E}">
        <p14:creationId xmlns:p14="http://schemas.microsoft.com/office/powerpoint/2010/main" val="322154584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75945148-C557-4B55-BBDC-6F4267A7CB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2034" y="326899"/>
            <a:ext cx="7267194" cy="9542907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1656380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10/28/2018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71064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05" y="2507618"/>
            <a:ext cx="6703695" cy="4184014"/>
          </a:xfrm>
        </p:spPr>
        <p:txBody>
          <a:bodyPr anchor="b"/>
          <a:lstStyle>
            <a:lvl1pPr>
              <a:defRPr sz="51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05" y="6731215"/>
            <a:ext cx="6703695" cy="2200274"/>
          </a:xfrm>
        </p:spPr>
        <p:txBody>
          <a:bodyPr/>
          <a:lstStyle>
            <a:lvl1pPr marL="0" indent="0">
              <a:buNone/>
              <a:defRPr sz="2040">
                <a:solidFill>
                  <a:schemeClr val="tx1"/>
                </a:solidFill>
              </a:defRPr>
            </a:lvl1pPr>
            <a:lvl2pPr marL="38862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2pPr>
            <a:lvl3pPr marL="777240" indent="0">
              <a:buNone/>
              <a:defRPr sz="1530">
                <a:solidFill>
                  <a:schemeClr val="tx1">
                    <a:tint val="75000"/>
                  </a:schemeClr>
                </a:solidFill>
              </a:defRPr>
            </a:lvl3pPr>
            <a:lvl4pPr marL="116586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4pPr>
            <a:lvl5pPr marL="155448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5pPr>
            <a:lvl6pPr marL="194310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6pPr>
            <a:lvl7pPr marL="233172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7pPr>
            <a:lvl8pPr marL="272034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8pPr>
            <a:lvl9pPr marL="310896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10/28/2018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67672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4353" y="2677584"/>
            <a:ext cx="3303270" cy="63819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34778" y="2677584"/>
            <a:ext cx="3303270" cy="63819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10/28/2018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30801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65" y="535519"/>
            <a:ext cx="6703695" cy="194415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5366" y="2465706"/>
            <a:ext cx="3288089" cy="1208404"/>
          </a:xfrm>
        </p:spPr>
        <p:txBody>
          <a:bodyPr anchor="b"/>
          <a:lstStyle>
            <a:lvl1pPr marL="0" indent="0">
              <a:buNone/>
              <a:defRPr sz="2040" b="1"/>
            </a:lvl1pPr>
            <a:lvl2pPr marL="388620" indent="0">
              <a:buNone/>
              <a:defRPr sz="1700" b="1"/>
            </a:lvl2pPr>
            <a:lvl3pPr marL="777240" indent="0">
              <a:buNone/>
              <a:defRPr sz="1530" b="1"/>
            </a:lvl3pPr>
            <a:lvl4pPr marL="1165860" indent="0">
              <a:buNone/>
              <a:defRPr sz="1360" b="1"/>
            </a:lvl4pPr>
            <a:lvl5pPr marL="1554480" indent="0">
              <a:buNone/>
              <a:defRPr sz="1360" b="1"/>
            </a:lvl5pPr>
            <a:lvl6pPr marL="1943100" indent="0">
              <a:buNone/>
              <a:defRPr sz="1360" b="1"/>
            </a:lvl6pPr>
            <a:lvl7pPr marL="2331720" indent="0">
              <a:buNone/>
              <a:defRPr sz="1360" b="1"/>
            </a:lvl7pPr>
            <a:lvl8pPr marL="2720340" indent="0">
              <a:buNone/>
              <a:defRPr sz="1360" b="1"/>
            </a:lvl8pPr>
            <a:lvl9pPr marL="3108960" indent="0">
              <a:buNone/>
              <a:defRPr sz="136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5366" y="3674110"/>
            <a:ext cx="3288089" cy="54040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34778" y="2465706"/>
            <a:ext cx="3304282" cy="1208404"/>
          </a:xfrm>
        </p:spPr>
        <p:txBody>
          <a:bodyPr anchor="b"/>
          <a:lstStyle>
            <a:lvl1pPr marL="0" indent="0">
              <a:buNone/>
              <a:defRPr sz="2040" b="1"/>
            </a:lvl1pPr>
            <a:lvl2pPr marL="388620" indent="0">
              <a:buNone/>
              <a:defRPr sz="1700" b="1"/>
            </a:lvl2pPr>
            <a:lvl3pPr marL="777240" indent="0">
              <a:buNone/>
              <a:defRPr sz="1530" b="1"/>
            </a:lvl3pPr>
            <a:lvl4pPr marL="1165860" indent="0">
              <a:buNone/>
              <a:defRPr sz="1360" b="1"/>
            </a:lvl4pPr>
            <a:lvl5pPr marL="1554480" indent="0">
              <a:buNone/>
              <a:defRPr sz="1360" b="1"/>
            </a:lvl5pPr>
            <a:lvl6pPr marL="1943100" indent="0">
              <a:buNone/>
              <a:defRPr sz="1360" b="1"/>
            </a:lvl6pPr>
            <a:lvl7pPr marL="2331720" indent="0">
              <a:buNone/>
              <a:defRPr sz="1360" b="1"/>
            </a:lvl7pPr>
            <a:lvl8pPr marL="2720340" indent="0">
              <a:buNone/>
              <a:defRPr sz="1360" b="1"/>
            </a:lvl8pPr>
            <a:lvl9pPr marL="3108960" indent="0">
              <a:buNone/>
              <a:defRPr sz="136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934778" y="3674110"/>
            <a:ext cx="3304282" cy="54040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10/28/2018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19951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10/28/2018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39591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10/28/2018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6687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65" y="670560"/>
            <a:ext cx="2506801" cy="2346960"/>
          </a:xfrm>
        </p:spPr>
        <p:txBody>
          <a:bodyPr anchor="b"/>
          <a:lstStyle>
            <a:lvl1pPr>
              <a:defRPr sz="272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04282" y="1448226"/>
            <a:ext cx="3934778" cy="7147983"/>
          </a:xfrm>
        </p:spPr>
        <p:txBody>
          <a:bodyPr/>
          <a:lstStyle>
            <a:lvl1pPr>
              <a:defRPr sz="2720"/>
            </a:lvl1pPr>
            <a:lvl2pPr>
              <a:defRPr sz="2380"/>
            </a:lvl2pPr>
            <a:lvl3pPr>
              <a:defRPr sz="204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365" y="3017520"/>
            <a:ext cx="2506801" cy="5590329"/>
          </a:xfrm>
        </p:spPr>
        <p:txBody>
          <a:bodyPr/>
          <a:lstStyle>
            <a:lvl1pPr marL="0" indent="0">
              <a:buNone/>
              <a:defRPr sz="1360"/>
            </a:lvl1pPr>
            <a:lvl2pPr marL="388620" indent="0">
              <a:buNone/>
              <a:defRPr sz="1190"/>
            </a:lvl2pPr>
            <a:lvl3pPr marL="777240" indent="0">
              <a:buNone/>
              <a:defRPr sz="1020"/>
            </a:lvl3pPr>
            <a:lvl4pPr marL="1165860" indent="0">
              <a:buNone/>
              <a:defRPr sz="850"/>
            </a:lvl4pPr>
            <a:lvl5pPr marL="1554480" indent="0">
              <a:buNone/>
              <a:defRPr sz="850"/>
            </a:lvl5pPr>
            <a:lvl6pPr marL="1943100" indent="0">
              <a:buNone/>
              <a:defRPr sz="850"/>
            </a:lvl6pPr>
            <a:lvl7pPr marL="2331720" indent="0">
              <a:buNone/>
              <a:defRPr sz="850"/>
            </a:lvl7pPr>
            <a:lvl8pPr marL="2720340" indent="0">
              <a:buNone/>
              <a:defRPr sz="850"/>
            </a:lvl8pPr>
            <a:lvl9pPr marL="3108960" indent="0">
              <a:buNone/>
              <a:defRPr sz="8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10/28/2018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92719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65" y="670560"/>
            <a:ext cx="2506801" cy="2346960"/>
          </a:xfrm>
        </p:spPr>
        <p:txBody>
          <a:bodyPr anchor="b"/>
          <a:lstStyle>
            <a:lvl1pPr>
              <a:defRPr sz="272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304282" y="1448226"/>
            <a:ext cx="3934778" cy="7147983"/>
          </a:xfrm>
        </p:spPr>
        <p:txBody>
          <a:bodyPr anchor="t"/>
          <a:lstStyle>
            <a:lvl1pPr marL="0" indent="0">
              <a:buNone/>
              <a:defRPr sz="2720"/>
            </a:lvl1pPr>
            <a:lvl2pPr marL="388620" indent="0">
              <a:buNone/>
              <a:defRPr sz="2380"/>
            </a:lvl2pPr>
            <a:lvl3pPr marL="777240" indent="0">
              <a:buNone/>
              <a:defRPr sz="2040"/>
            </a:lvl3pPr>
            <a:lvl4pPr marL="1165860" indent="0">
              <a:buNone/>
              <a:defRPr sz="1700"/>
            </a:lvl4pPr>
            <a:lvl5pPr marL="1554480" indent="0">
              <a:buNone/>
              <a:defRPr sz="1700"/>
            </a:lvl5pPr>
            <a:lvl6pPr marL="1943100" indent="0">
              <a:buNone/>
              <a:defRPr sz="1700"/>
            </a:lvl6pPr>
            <a:lvl7pPr marL="2331720" indent="0">
              <a:buNone/>
              <a:defRPr sz="1700"/>
            </a:lvl7pPr>
            <a:lvl8pPr marL="2720340" indent="0">
              <a:buNone/>
              <a:defRPr sz="1700"/>
            </a:lvl8pPr>
            <a:lvl9pPr marL="3108960" indent="0">
              <a:buNone/>
              <a:defRPr sz="17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365" y="3017520"/>
            <a:ext cx="2506801" cy="5590329"/>
          </a:xfrm>
        </p:spPr>
        <p:txBody>
          <a:bodyPr/>
          <a:lstStyle>
            <a:lvl1pPr marL="0" indent="0">
              <a:buNone/>
              <a:defRPr sz="1360"/>
            </a:lvl1pPr>
            <a:lvl2pPr marL="388620" indent="0">
              <a:buNone/>
              <a:defRPr sz="1190"/>
            </a:lvl2pPr>
            <a:lvl3pPr marL="777240" indent="0">
              <a:buNone/>
              <a:defRPr sz="1020"/>
            </a:lvl3pPr>
            <a:lvl4pPr marL="1165860" indent="0">
              <a:buNone/>
              <a:defRPr sz="850"/>
            </a:lvl4pPr>
            <a:lvl5pPr marL="1554480" indent="0">
              <a:buNone/>
              <a:defRPr sz="850"/>
            </a:lvl5pPr>
            <a:lvl6pPr marL="1943100" indent="0">
              <a:buNone/>
              <a:defRPr sz="850"/>
            </a:lvl6pPr>
            <a:lvl7pPr marL="2331720" indent="0">
              <a:buNone/>
              <a:defRPr sz="850"/>
            </a:lvl7pPr>
            <a:lvl8pPr marL="2720340" indent="0">
              <a:buNone/>
              <a:defRPr sz="850"/>
            </a:lvl8pPr>
            <a:lvl9pPr marL="3108960" indent="0">
              <a:buNone/>
              <a:defRPr sz="8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10/28/2018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86625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4353" y="535519"/>
            <a:ext cx="6703695" cy="19441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4353" y="2677584"/>
            <a:ext cx="6703695" cy="63819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34353" y="9322649"/>
            <a:ext cx="174879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  <a:t>10/28/2018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4608" y="9322649"/>
            <a:ext cx="2623185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489258" y="9322649"/>
            <a:ext cx="174879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94431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77" r:id="rId8"/>
    <p:sldLayoutId id="2147483678" r:id="rId9"/>
    <p:sldLayoutId id="2147483679" r:id="rId10"/>
    <p:sldLayoutId id="2147483680" r:id="rId11"/>
    <p:sldLayoutId id="2147483681" r:id="rId12"/>
    <p:sldLayoutId id="2147483668" r:id="rId13"/>
    <p:sldLayoutId id="2147483666" r:id="rId14"/>
  </p:sldLayoutIdLst>
  <p:txStyles>
    <p:titleStyle>
      <a:lvl1pPr algn="l" defTabSz="777240" rtl="0" eaLnBrk="1" latinLnBrk="0" hangingPunct="1">
        <a:lnSpc>
          <a:spcPct val="90000"/>
        </a:lnSpc>
        <a:spcBef>
          <a:spcPct val="0"/>
        </a:spcBef>
        <a:buNone/>
        <a:defRPr sz="374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94310" indent="-194310" algn="l" defTabSz="777240" rtl="0" eaLnBrk="1" latinLnBrk="0" hangingPunct="1">
        <a:lnSpc>
          <a:spcPct val="90000"/>
        </a:lnSpc>
        <a:spcBef>
          <a:spcPts val="850"/>
        </a:spcBef>
        <a:buFont typeface="Arial" panose="020B0604020202020204" pitchFamily="34" charset="0"/>
        <a:buChar char="•"/>
        <a:defRPr sz="2380" kern="1200">
          <a:solidFill>
            <a:schemeClr val="tx1"/>
          </a:solidFill>
          <a:latin typeface="+mn-lt"/>
          <a:ea typeface="+mn-ea"/>
          <a:cs typeface="+mn-cs"/>
        </a:defRPr>
      </a:lvl1pPr>
      <a:lvl2pPr marL="58293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2040" kern="1200">
          <a:solidFill>
            <a:schemeClr val="tx1"/>
          </a:solidFill>
          <a:latin typeface="+mn-lt"/>
          <a:ea typeface="+mn-ea"/>
          <a:cs typeface="+mn-cs"/>
        </a:defRPr>
      </a:lvl2pPr>
      <a:lvl3pPr marL="97155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6017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4pPr>
      <a:lvl5pPr marL="174879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5pPr>
      <a:lvl6pPr marL="213741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6pPr>
      <a:lvl7pPr marL="252603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7pPr>
      <a:lvl8pPr marL="291465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8pPr>
      <a:lvl9pPr marL="330327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1pPr>
      <a:lvl2pPr marL="38862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2pPr>
      <a:lvl3pPr marL="77724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3pPr>
      <a:lvl4pPr marL="116586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5pPr>
      <a:lvl6pPr marL="194310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6pPr>
      <a:lvl7pPr marL="233172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7pPr>
      <a:lvl8pPr marL="272034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9406005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409610F2-2900-488B-9F26-FBF765BE65A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1973663"/>
              </p:ext>
            </p:extLst>
          </p:nvPr>
        </p:nvGraphicFramePr>
        <p:xfrm>
          <a:off x="666750" y="907648"/>
          <a:ext cx="6438900" cy="25958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287780">
                  <a:extLst>
                    <a:ext uri="{9D8B030D-6E8A-4147-A177-3AD203B41FA5}">
                      <a16:colId xmlns:a16="http://schemas.microsoft.com/office/drawing/2014/main" val="164890397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166966446"/>
                    </a:ext>
                  </a:extLst>
                </a:gridCol>
                <a:gridCol w="1729740">
                  <a:extLst>
                    <a:ext uri="{9D8B030D-6E8A-4147-A177-3AD203B41FA5}">
                      <a16:colId xmlns:a16="http://schemas.microsoft.com/office/drawing/2014/main" val="1672024887"/>
                    </a:ext>
                  </a:extLst>
                </a:gridCol>
                <a:gridCol w="845820">
                  <a:extLst>
                    <a:ext uri="{9D8B030D-6E8A-4147-A177-3AD203B41FA5}">
                      <a16:colId xmlns:a16="http://schemas.microsoft.com/office/drawing/2014/main" val="229619308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516247759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r>
                        <a:rPr lang="en-US" dirty="0"/>
                        <a:t>Friday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Y/N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8940780"/>
                  </a:ext>
                </a:extLst>
              </a:tr>
              <a:tr h="370840">
                <a:tc rowSpan="4" gridSpan="3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Caffeine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8262418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Medications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5667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Stress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251871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Exercise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2591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Hours Slept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Quality 1-10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Naps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8506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5361958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4E4FEAA-9228-4AA1-979A-72CBEE61529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166625"/>
              </p:ext>
            </p:extLst>
          </p:nvPr>
        </p:nvGraphicFramePr>
        <p:xfrm>
          <a:off x="666750" y="5454248"/>
          <a:ext cx="6438900" cy="25958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287780">
                  <a:extLst>
                    <a:ext uri="{9D8B030D-6E8A-4147-A177-3AD203B41FA5}">
                      <a16:colId xmlns:a16="http://schemas.microsoft.com/office/drawing/2014/main" val="164890397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166966446"/>
                    </a:ext>
                  </a:extLst>
                </a:gridCol>
                <a:gridCol w="1729740">
                  <a:extLst>
                    <a:ext uri="{9D8B030D-6E8A-4147-A177-3AD203B41FA5}">
                      <a16:colId xmlns:a16="http://schemas.microsoft.com/office/drawing/2014/main" val="1672024887"/>
                    </a:ext>
                  </a:extLst>
                </a:gridCol>
                <a:gridCol w="845820">
                  <a:extLst>
                    <a:ext uri="{9D8B030D-6E8A-4147-A177-3AD203B41FA5}">
                      <a16:colId xmlns:a16="http://schemas.microsoft.com/office/drawing/2014/main" val="229619308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516247759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r>
                        <a:rPr lang="en-US" dirty="0"/>
                        <a:t>Saturday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Y/N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8940780"/>
                  </a:ext>
                </a:extLst>
              </a:tr>
              <a:tr h="370840">
                <a:tc rowSpan="4" gridSpan="3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Caffeine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8262418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Medications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5667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Stress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251871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Exercise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2591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Hours Slept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Quality 1-10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Naps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8506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5361958"/>
                  </a:ext>
                </a:extLst>
              </a:tr>
            </a:tbl>
          </a:graphicData>
        </a:graphic>
      </p:graphicFrame>
      <p:grpSp>
        <p:nvGrpSpPr>
          <p:cNvPr id="7" name="Group 6">
            <a:extLst>
              <a:ext uri="{FF2B5EF4-FFF2-40B4-BE49-F238E27FC236}">
                <a16:creationId xmlns:a16="http://schemas.microsoft.com/office/drawing/2014/main" id="{F5BEB8DC-77E5-44DD-9485-93BD5575A5C0}"/>
              </a:ext>
            </a:extLst>
          </p:cNvPr>
          <p:cNvGrpSpPr/>
          <p:nvPr/>
        </p:nvGrpSpPr>
        <p:grpSpPr>
          <a:xfrm>
            <a:off x="666750" y="3924300"/>
            <a:ext cx="6438900" cy="889000"/>
            <a:chOff x="666750" y="3924300"/>
            <a:chExt cx="6438900" cy="8890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37FC678F-2356-42D4-9D7F-74517E3D5AAA}"/>
                </a:ext>
              </a:extLst>
            </p:cNvPr>
            <p:cNvSpPr/>
            <p:nvPr/>
          </p:nvSpPr>
          <p:spPr>
            <a:xfrm>
              <a:off x="666750" y="3924300"/>
              <a:ext cx="6438900" cy="889000"/>
            </a:xfrm>
            <a:prstGeom prst="rect">
              <a:avLst/>
            </a:prstGeom>
            <a:noFill/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2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31D2A798-6CF8-4270-A3E4-CA16EB450241}"/>
                </a:ext>
              </a:extLst>
            </p:cNvPr>
            <p:cNvSpPr txBox="1"/>
            <p:nvPr/>
          </p:nvSpPr>
          <p:spPr>
            <a:xfrm>
              <a:off x="666750" y="3924300"/>
              <a:ext cx="1155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Notes: </a:t>
              </a: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81609226-60D4-455D-AE0B-F35D6ACC0150}"/>
              </a:ext>
            </a:extLst>
          </p:cNvPr>
          <p:cNvGrpSpPr/>
          <p:nvPr/>
        </p:nvGrpSpPr>
        <p:grpSpPr>
          <a:xfrm>
            <a:off x="666750" y="8547100"/>
            <a:ext cx="6438900" cy="889000"/>
            <a:chOff x="666750" y="3924300"/>
            <a:chExt cx="6438900" cy="889000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98F5C489-3D2D-4222-94AD-234C7546F70F}"/>
                </a:ext>
              </a:extLst>
            </p:cNvPr>
            <p:cNvSpPr/>
            <p:nvPr/>
          </p:nvSpPr>
          <p:spPr>
            <a:xfrm>
              <a:off x="666750" y="3924300"/>
              <a:ext cx="6438900" cy="889000"/>
            </a:xfrm>
            <a:prstGeom prst="rect">
              <a:avLst/>
            </a:prstGeom>
            <a:noFill/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2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F52DF178-CAA3-4ED3-A122-16B9EA59CCAC}"/>
                </a:ext>
              </a:extLst>
            </p:cNvPr>
            <p:cNvSpPr txBox="1"/>
            <p:nvPr/>
          </p:nvSpPr>
          <p:spPr>
            <a:xfrm>
              <a:off x="666750" y="3924300"/>
              <a:ext cx="1155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Notes: </a:t>
              </a: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0307022C-8BD4-4C94-B194-432BF5A26A05}"/>
              </a:ext>
            </a:extLst>
          </p:cNvPr>
          <p:cNvSpPr txBox="1"/>
          <p:nvPr/>
        </p:nvSpPr>
        <p:spPr>
          <a:xfrm>
            <a:off x="1409700" y="266700"/>
            <a:ext cx="4533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i="1" dirty="0"/>
              <a:t>Weekly Sleep Tracker</a:t>
            </a:r>
          </a:p>
        </p:txBody>
      </p:sp>
    </p:spTree>
    <p:extLst>
      <p:ext uri="{BB962C8B-B14F-4D97-AF65-F5344CB8AC3E}">
        <p14:creationId xmlns:p14="http://schemas.microsoft.com/office/powerpoint/2010/main" val="3108478353"/>
      </p:ext>
    </p:extLst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483E73B-FA20-4D02-9A95-00C4AF43148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754380" y="1527810"/>
          <a:ext cx="6332220" cy="7416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332220">
                  <a:extLst>
                    <a:ext uri="{9D8B030D-6E8A-4147-A177-3AD203B41FA5}">
                      <a16:colId xmlns:a16="http://schemas.microsoft.com/office/drawing/2014/main" val="38623777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3566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46306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9234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46068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6815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94558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03545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9018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0363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41599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1931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54034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18649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7351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1955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68066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02661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7099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27287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888222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330C8279-4EA8-457C-AD66-9BBBCC06C71A}"/>
              </a:ext>
            </a:extLst>
          </p:cNvPr>
          <p:cNvSpPr/>
          <p:nvPr/>
        </p:nvSpPr>
        <p:spPr>
          <a:xfrm>
            <a:off x="851839" y="1066145"/>
            <a:ext cx="78714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2400" b="1" dirty="0">
                <a:ln/>
                <a:solidFill>
                  <a:schemeClr val="accent2"/>
                </a:solidFill>
              </a:rPr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1621641163"/>
      </p:ext>
    </p:extLst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409610F2-2900-488B-9F26-FBF765BE65AF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66750" y="907648"/>
          <a:ext cx="6438900" cy="25958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287780">
                  <a:extLst>
                    <a:ext uri="{9D8B030D-6E8A-4147-A177-3AD203B41FA5}">
                      <a16:colId xmlns:a16="http://schemas.microsoft.com/office/drawing/2014/main" val="164890397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166966446"/>
                    </a:ext>
                  </a:extLst>
                </a:gridCol>
                <a:gridCol w="1729740">
                  <a:extLst>
                    <a:ext uri="{9D8B030D-6E8A-4147-A177-3AD203B41FA5}">
                      <a16:colId xmlns:a16="http://schemas.microsoft.com/office/drawing/2014/main" val="1672024887"/>
                    </a:ext>
                  </a:extLst>
                </a:gridCol>
                <a:gridCol w="845820">
                  <a:extLst>
                    <a:ext uri="{9D8B030D-6E8A-4147-A177-3AD203B41FA5}">
                      <a16:colId xmlns:a16="http://schemas.microsoft.com/office/drawing/2014/main" val="229619308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516247759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r>
                        <a:rPr lang="en-US" dirty="0"/>
                        <a:t>Friday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Y/N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8940780"/>
                  </a:ext>
                </a:extLst>
              </a:tr>
              <a:tr h="370840">
                <a:tc rowSpan="4" gridSpan="3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Caffeine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8262418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Medications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5667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Stress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251871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Exercise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2591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Hours Slept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Quality 1-10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Naps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8506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5361958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4E4FEAA-9228-4AA1-979A-72CBEE61529C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66750" y="5454248"/>
          <a:ext cx="6438900" cy="25958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287780">
                  <a:extLst>
                    <a:ext uri="{9D8B030D-6E8A-4147-A177-3AD203B41FA5}">
                      <a16:colId xmlns:a16="http://schemas.microsoft.com/office/drawing/2014/main" val="164890397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166966446"/>
                    </a:ext>
                  </a:extLst>
                </a:gridCol>
                <a:gridCol w="1729740">
                  <a:extLst>
                    <a:ext uri="{9D8B030D-6E8A-4147-A177-3AD203B41FA5}">
                      <a16:colId xmlns:a16="http://schemas.microsoft.com/office/drawing/2014/main" val="1672024887"/>
                    </a:ext>
                  </a:extLst>
                </a:gridCol>
                <a:gridCol w="845820">
                  <a:extLst>
                    <a:ext uri="{9D8B030D-6E8A-4147-A177-3AD203B41FA5}">
                      <a16:colId xmlns:a16="http://schemas.microsoft.com/office/drawing/2014/main" val="229619308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516247759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r>
                        <a:rPr lang="en-US" dirty="0"/>
                        <a:t>Saturday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Y/N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8940780"/>
                  </a:ext>
                </a:extLst>
              </a:tr>
              <a:tr h="370840">
                <a:tc rowSpan="4" gridSpan="3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Caffeine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8262418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Medications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5667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Stress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251871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Exercise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2591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Hours Slept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Quality 1-10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Naps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8506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5361958"/>
                  </a:ext>
                </a:extLst>
              </a:tr>
            </a:tbl>
          </a:graphicData>
        </a:graphic>
      </p:graphicFrame>
      <p:grpSp>
        <p:nvGrpSpPr>
          <p:cNvPr id="7" name="Group 6">
            <a:extLst>
              <a:ext uri="{FF2B5EF4-FFF2-40B4-BE49-F238E27FC236}">
                <a16:creationId xmlns:a16="http://schemas.microsoft.com/office/drawing/2014/main" id="{F5BEB8DC-77E5-44DD-9485-93BD5575A5C0}"/>
              </a:ext>
            </a:extLst>
          </p:cNvPr>
          <p:cNvGrpSpPr/>
          <p:nvPr/>
        </p:nvGrpSpPr>
        <p:grpSpPr>
          <a:xfrm>
            <a:off x="666750" y="3924300"/>
            <a:ext cx="6438900" cy="889000"/>
            <a:chOff x="666750" y="3924300"/>
            <a:chExt cx="6438900" cy="8890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37FC678F-2356-42D4-9D7F-74517E3D5AAA}"/>
                </a:ext>
              </a:extLst>
            </p:cNvPr>
            <p:cNvSpPr/>
            <p:nvPr/>
          </p:nvSpPr>
          <p:spPr>
            <a:xfrm>
              <a:off x="666750" y="3924300"/>
              <a:ext cx="6438900" cy="889000"/>
            </a:xfrm>
            <a:prstGeom prst="rect">
              <a:avLst/>
            </a:prstGeom>
            <a:noFill/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2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31D2A798-6CF8-4270-A3E4-CA16EB450241}"/>
                </a:ext>
              </a:extLst>
            </p:cNvPr>
            <p:cNvSpPr txBox="1"/>
            <p:nvPr/>
          </p:nvSpPr>
          <p:spPr>
            <a:xfrm>
              <a:off x="666750" y="3924300"/>
              <a:ext cx="1155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Notes: </a:t>
              </a: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81609226-60D4-455D-AE0B-F35D6ACC0150}"/>
              </a:ext>
            </a:extLst>
          </p:cNvPr>
          <p:cNvGrpSpPr/>
          <p:nvPr/>
        </p:nvGrpSpPr>
        <p:grpSpPr>
          <a:xfrm>
            <a:off x="666750" y="8547100"/>
            <a:ext cx="6438900" cy="889000"/>
            <a:chOff x="666750" y="3924300"/>
            <a:chExt cx="6438900" cy="889000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98F5C489-3D2D-4222-94AD-234C7546F70F}"/>
                </a:ext>
              </a:extLst>
            </p:cNvPr>
            <p:cNvSpPr/>
            <p:nvPr/>
          </p:nvSpPr>
          <p:spPr>
            <a:xfrm>
              <a:off x="666750" y="3924300"/>
              <a:ext cx="6438900" cy="889000"/>
            </a:xfrm>
            <a:prstGeom prst="rect">
              <a:avLst/>
            </a:prstGeom>
            <a:noFill/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2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F52DF178-CAA3-4ED3-A122-16B9EA59CCAC}"/>
                </a:ext>
              </a:extLst>
            </p:cNvPr>
            <p:cNvSpPr txBox="1"/>
            <p:nvPr/>
          </p:nvSpPr>
          <p:spPr>
            <a:xfrm>
              <a:off x="666750" y="3924300"/>
              <a:ext cx="1155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Notes: </a:t>
              </a: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0307022C-8BD4-4C94-B194-432BF5A26A05}"/>
              </a:ext>
            </a:extLst>
          </p:cNvPr>
          <p:cNvSpPr txBox="1"/>
          <p:nvPr/>
        </p:nvSpPr>
        <p:spPr>
          <a:xfrm>
            <a:off x="1409700" y="266700"/>
            <a:ext cx="4533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i="1" dirty="0"/>
              <a:t>Weekly Sleep Tracker</a:t>
            </a:r>
          </a:p>
        </p:txBody>
      </p:sp>
    </p:spTree>
    <p:extLst>
      <p:ext uri="{BB962C8B-B14F-4D97-AF65-F5344CB8AC3E}">
        <p14:creationId xmlns:p14="http://schemas.microsoft.com/office/powerpoint/2010/main" val="3765906072"/>
      </p:ext>
    </p:extLst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483E73B-FA20-4D02-9A95-00C4AF43148D}"/>
              </a:ext>
            </a:extLst>
          </p:cNvPr>
          <p:cNvGraphicFramePr>
            <a:graphicFrameLocks noGrp="1"/>
          </p:cNvGraphicFramePr>
          <p:nvPr/>
        </p:nvGraphicFramePr>
        <p:xfrm>
          <a:off x="754380" y="1527810"/>
          <a:ext cx="6332220" cy="7416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332220">
                  <a:extLst>
                    <a:ext uri="{9D8B030D-6E8A-4147-A177-3AD203B41FA5}">
                      <a16:colId xmlns:a16="http://schemas.microsoft.com/office/drawing/2014/main" val="38623777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3566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46306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9234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46068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6815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94558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03545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9018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0363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41599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1931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54034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18649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7351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1955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68066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02661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7099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27287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888222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330C8279-4EA8-457C-AD66-9BBBCC06C71A}"/>
              </a:ext>
            </a:extLst>
          </p:cNvPr>
          <p:cNvSpPr/>
          <p:nvPr/>
        </p:nvSpPr>
        <p:spPr>
          <a:xfrm>
            <a:off x="851839" y="1066145"/>
            <a:ext cx="78714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2400" b="1" dirty="0">
                <a:ln/>
                <a:solidFill>
                  <a:schemeClr val="accent2"/>
                </a:solidFill>
              </a:rPr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3152797463"/>
      </p:ext>
    </p:extLst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483E73B-FA20-4D02-9A95-00C4AF43148D}"/>
              </a:ext>
            </a:extLst>
          </p:cNvPr>
          <p:cNvGraphicFramePr>
            <a:graphicFrameLocks noGrp="1"/>
          </p:cNvGraphicFramePr>
          <p:nvPr/>
        </p:nvGraphicFramePr>
        <p:xfrm>
          <a:off x="754380" y="1527810"/>
          <a:ext cx="6332220" cy="7416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332220">
                  <a:extLst>
                    <a:ext uri="{9D8B030D-6E8A-4147-A177-3AD203B41FA5}">
                      <a16:colId xmlns:a16="http://schemas.microsoft.com/office/drawing/2014/main" val="38623777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3566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46306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9234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46068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6815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94558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03545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9018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0363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41599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1931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54034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18649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7351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1955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68066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02661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7099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27287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888222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330C8279-4EA8-457C-AD66-9BBBCC06C71A}"/>
              </a:ext>
            </a:extLst>
          </p:cNvPr>
          <p:cNvSpPr/>
          <p:nvPr/>
        </p:nvSpPr>
        <p:spPr>
          <a:xfrm>
            <a:off x="851839" y="1066145"/>
            <a:ext cx="78714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2400" b="1" dirty="0">
                <a:ln/>
                <a:solidFill>
                  <a:schemeClr val="accent2"/>
                </a:solidFill>
              </a:rPr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3343154128"/>
      </p:ext>
    </p:extLst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409610F2-2900-488B-9F26-FBF765BE65AF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66750" y="907648"/>
          <a:ext cx="6438900" cy="25958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287780">
                  <a:extLst>
                    <a:ext uri="{9D8B030D-6E8A-4147-A177-3AD203B41FA5}">
                      <a16:colId xmlns:a16="http://schemas.microsoft.com/office/drawing/2014/main" val="164890397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166966446"/>
                    </a:ext>
                  </a:extLst>
                </a:gridCol>
                <a:gridCol w="1729740">
                  <a:extLst>
                    <a:ext uri="{9D8B030D-6E8A-4147-A177-3AD203B41FA5}">
                      <a16:colId xmlns:a16="http://schemas.microsoft.com/office/drawing/2014/main" val="1672024887"/>
                    </a:ext>
                  </a:extLst>
                </a:gridCol>
                <a:gridCol w="845820">
                  <a:extLst>
                    <a:ext uri="{9D8B030D-6E8A-4147-A177-3AD203B41FA5}">
                      <a16:colId xmlns:a16="http://schemas.microsoft.com/office/drawing/2014/main" val="229619308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516247759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r>
                        <a:rPr lang="en-US" dirty="0"/>
                        <a:t>Sunday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Y/N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8940780"/>
                  </a:ext>
                </a:extLst>
              </a:tr>
              <a:tr h="370840">
                <a:tc rowSpan="4" gridSpan="3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Caffeine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8262418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Medications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5667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Stress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251871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Exercise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2591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Hours Slept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Quality 1-10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Naps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8506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5361958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4E4FEAA-9228-4AA1-979A-72CBEE61529C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66750" y="5454248"/>
          <a:ext cx="6438900" cy="25958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287780">
                  <a:extLst>
                    <a:ext uri="{9D8B030D-6E8A-4147-A177-3AD203B41FA5}">
                      <a16:colId xmlns:a16="http://schemas.microsoft.com/office/drawing/2014/main" val="164890397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166966446"/>
                    </a:ext>
                  </a:extLst>
                </a:gridCol>
                <a:gridCol w="1729740">
                  <a:extLst>
                    <a:ext uri="{9D8B030D-6E8A-4147-A177-3AD203B41FA5}">
                      <a16:colId xmlns:a16="http://schemas.microsoft.com/office/drawing/2014/main" val="1672024887"/>
                    </a:ext>
                  </a:extLst>
                </a:gridCol>
                <a:gridCol w="845820">
                  <a:extLst>
                    <a:ext uri="{9D8B030D-6E8A-4147-A177-3AD203B41FA5}">
                      <a16:colId xmlns:a16="http://schemas.microsoft.com/office/drawing/2014/main" val="229619308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516247759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r>
                        <a:rPr lang="en-US" dirty="0"/>
                        <a:t>Weekly Overall 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Y/N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8940780"/>
                  </a:ext>
                </a:extLst>
              </a:tr>
              <a:tr h="370840">
                <a:tc rowSpan="4" gridSpan="3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Caffeine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8262418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Medications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5667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Stress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251871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Exercise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2591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Hours Slept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Quality 1-10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Naps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8506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5361958"/>
                  </a:ext>
                </a:extLst>
              </a:tr>
            </a:tbl>
          </a:graphicData>
        </a:graphic>
      </p:graphicFrame>
      <p:grpSp>
        <p:nvGrpSpPr>
          <p:cNvPr id="7" name="Group 6">
            <a:extLst>
              <a:ext uri="{FF2B5EF4-FFF2-40B4-BE49-F238E27FC236}">
                <a16:creationId xmlns:a16="http://schemas.microsoft.com/office/drawing/2014/main" id="{F5BEB8DC-77E5-44DD-9485-93BD5575A5C0}"/>
              </a:ext>
            </a:extLst>
          </p:cNvPr>
          <p:cNvGrpSpPr/>
          <p:nvPr/>
        </p:nvGrpSpPr>
        <p:grpSpPr>
          <a:xfrm>
            <a:off x="666750" y="3924300"/>
            <a:ext cx="6438900" cy="889000"/>
            <a:chOff x="666750" y="3924300"/>
            <a:chExt cx="6438900" cy="8890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37FC678F-2356-42D4-9D7F-74517E3D5AAA}"/>
                </a:ext>
              </a:extLst>
            </p:cNvPr>
            <p:cNvSpPr/>
            <p:nvPr/>
          </p:nvSpPr>
          <p:spPr>
            <a:xfrm>
              <a:off x="666750" y="3924300"/>
              <a:ext cx="6438900" cy="889000"/>
            </a:xfrm>
            <a:prstGeom prst="rect">
              <a:avLst/>
            </a:prstGeom>
            <a:noFill/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2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31D2A798-6CF8-4270-A3E4-CA16EB450241}"/>
                </a:ext>
              </a:extLst>
            </p:cNvPr>
            <p:cNvSpPr txBox="1"/>
            <p:nvPr/>
          </p:nvSpPr>
          <p:spPr>
            <a:xfrm>
              <a:off x="666750" y="3924300"/>
              <a:ext cx="1155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Notes: </a:t>
              </a: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81609226-60D4-455D-AE0B-F35D6ACC0150}"/>
              </a:ext>
            </a:extLst>
          </p:cNvPr>
          <p:cNvGrpSpPr/>
          <p:nvPr/>
        </p:nvGrpSpPr>
        <p:grpSpPr>
          <a:xfrm>
            <a:off x="666750" y="8547100"/>
            <a:ext cx="6438900" cy="889000"/>
            <a:chOff x="666750" y="3924300"/>
            <a:chExt cx="6438900" cy="889000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98F5C489-3D2D-4222-94AD-234C7546F70F}"/>
                </a:ext>
              </a:extLst>
            </p:cNvPr>
            <p:cNvSpPr/>
            <p:nvPr/>
          </p:nvSpPr>
          <p:spPr>
            <a:xfrm>
              <a:off x="666750" y="3924300"/>
              <a:ext cx="6438900" cy="889000"/>
            </a:xfrm>
            <a:prstGeom prst="rect">
              <a:avLst/>
            </a:prstGeom>
            <a:noFill/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2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F52DF178-CAA3-4ED3-A122-16B9EA59CCAC}"/>
                </a:ext>
              </a:extLst>
            </p:cNvPr>
            <p:cNvSpPr txBox="1"/>
            <p:nvPr/>
          </p:nvSpPr>
          <p:spPr>
            <a:xfrm>
              <a:off x="666750" y="3924300"/>
              <a:ext cx="1155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Notes: </a:t>
              </a: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23AA52BE-35F8-431A-B6EC-92946D9B37EB}"/>
              </a:ext>
            </a:extLst>
          </p:cNvPr>
          <p:cNvSpPr txBox="1"/>
          <p:nvPr/>
        </p:nvSpPr>
        <p:spPr>
          <a:xfrm>
            <a:off x="1409700" y="266700"/>
            <a:ext cx="4533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i="1" dirty="0"/>
              <a:t>Weekly Sleep Tracker</a:t>
            </a:r>
          </a:p>
        </p:txBody>
      </p:sp>
    </p:spTree>
    <p:extLst>
      <p:ext uri="{BB962C8B-B14F-4D97-AF65-F5344CB8AC3E}">
        <p14:creationId xmlns:p14="http://schemas.microsoft.com/office/powerpoint/2010/main" val="457115845"/>
      </p:ext>
    </p:extLst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3C642385-B88C-4D62-B51E-5F597ED77285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98500" y="1130300"/>
          <a:ext cx="6375400" cy="355600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4381500">
                  <a:extLst>
                    <a:ext uri="{9D8B030D-6E8A-4147-A177-3AD203B41FA5}">
                      <a16:colId xmlns:a16="http://schemas.microsoft.com/office/drawing/2014/main" val="4005916313"/>
                    </a:ext>
                  </a:extLst>
                </a:gridCol>
                <a:gridCol w="1993900">
                  <a:extLst>
                    <a:ext uri="{9D8B030D-6E8A-4147-A177-3AD203B41FA5}">
                      <a16:colId xmlns:a16="http://schemas.microsoft.com/office/drawing/2014/main" val="1409538510"/>
                    </a:ext>
                  </a:extLst>
                </a:gridCol>
              </a:tblGrid>
              <a:tr h="444500">
                <a:tc>
                  <a:txBody>
                    <a:bodyPr/>
                    <a:lstStyle/>
                    <a:p>
                      <a:r>
                        <a:rPr lang="en-US" dirty="0"/>
                        <a:t>Night Time Sleep Routines</a:t>
                      </a:r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Useful or Not</a:t>
                      </a:r>
                    </a:p>
                  </a:txBody>
                  <a:tcPr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9005641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5960428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20282140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39931269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4977159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19222262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6615912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58382008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E79A64B0-64C1-4864-85F7-FC1F42B8E0C8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98500" y="5499101"/>
          <a:ext cx="6375400" cy="355600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4381500">
                  <a:extLst>
                    <a:ext uri="{9D8B030D-6E8A-4147-A177-3AD203B41FA5}">
                      <a16:colId xmlns:a16="http://schemas.microsoft.com/office/drawing/2014/main" val="4005916313"/>
                    </a:ext>
                  </a:extLst>
                </a:gridCol>
                <a:gridCol w="1993900">
                  <a:extLst>
                    <a:ext uri="{9D8B030D-6E8A-4147-A177-3AD203B41FA5}">
                      <a16:colId xmlns:a16="http://schemas.microsoft.com/office/drawing/2014/main" val="1409538510"/>
                    </a:ext>
                  </a:extLst>
                </a:gridCol>
              </a:tblGrid>
              <a:tr h="444500">
                <a:tc>
                  <a:txBody>
                    <a:bodyPr/>
                    <a:lstStyle/>
                    <a:p>
                      <a:r>
                        <a:rPr lang="en-US" dirty="0"/>
                        <a:t>Sleep Aids – Music, Teas, Herbal Supplements</a:t>
                      </a:r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Useful or Not</a:t>
                      </a:r>
                    </a:p>
                  </a:txBody>
                  <a:tcPr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9005641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5960428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20282140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39931269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4977159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19222262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6615912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58382008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C6CE2256-4C01-4D87-AC58-DD6DE27D5F61}"/>
              </a:ext>
            </a:extLst>
          </p:cNvPr>
          <p:cNvSpPr txBox="1"/>
          <p:nvPr/>
        </p:nvSpPr>
        <p:spPr>
          <a:xfrm>
            <a:off x="1854200" y="393700"/>
            <a:ext cx="406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Night Time Routines &amp; Sleep Aids</a:t>
            </a:r>
          </a:p>
        </p:txBody>
      </p:sp>
    </p:spTree>
    <p:extLst>
      <p:ext uri="{BB962C8B-B14F-4D97-AF65-F5344CB8AC3E}">
        <p14:creationId xmlns:p14="http://schemas.microsoft.com/office/powerpoint/2010/main" val="3695656258"/>
      </p:ext>
    </p:extLst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483E73B-FA20-4D02-9A95-00C4AF43148D}"/>
              </a:ext>
            </a:extLst>
          </p:cNvPr>
          <p:cNvGraphicFramePr>
            <a:graphicFrameLocks noGrp="1"/>
          </p:cNvGraphicFramePr>
          <p:nvPr/>
        </p:nvGraphicFramePr>
        <p:xfrm>
          <a:off x="754380" y="1527810"/>
          <a:ext cx="6332220" cy="7416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332220">
                  <a:extLst>
                    <a:ext uri="{9D8B030D-6E8A-4147-A177-3AD203B41FA5}">
                      <a16:colId xmlns:a16="http://schemas.microsoft.com/office/drawing/2014/main" val="38623777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3566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46306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9234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46068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6815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94558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03545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9018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0363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41599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1931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54034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18649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7351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1955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68066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02661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7099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27287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888222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330C8279-4EA8-457C-AD66-9BBBCC06C71A}"/>
              </a:ext>
            </a:extLst>
          </p:cNvPr>
          <p:cNvSpPr/>
          <p:nvPr/>
        </p:nvSpPr>
        <p:spPr>
          <a:xfrm>
            <a:off x="851839" y="1066145"/>
            <a:ext cx="78714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2400" b="1" dirty="0">
                <a:ln/>
                <a:solidFill>
                  <a:schemeClr val="accent2"/>
                </a:solidFill>
              </a:rPr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1957791116"/>
      </p:ext>
    </p:extLst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483E73B-FA20-4D02-9A95-00C4AF43148D}"/>
              </a:ext>
            </a:extLst>
          </p:cNvPr>
          <p:cNvGraphicFramePr>
            <a:graphicFrameLocks noGrp="1"/>
          </p:cNvGraphicFramePr>
          <p:nvPr/>
        </p:nvGraphicFramePr>
        <p:xfrm>
          <a:off x="754380" y="1527810"/>
          <a:ext cx="6332220" cy="7416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332220">
                  <a:extLst>
                    <a:ext uri="{9D8B030D-6E8A-4147-A177-3AD203B41FA5}">
                      <a16:colId xmlns:a16="http://schemas.microsoft.com/office/drawing/2014/main" val="38623777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3566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46306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9234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46068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6815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94558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03545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9018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0363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41599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1931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54034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18649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7351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1955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68066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02661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7099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27287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888222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330C8279-4EA8-457C-AD66-9BBBCC06C71A}"/>
              </a:ext>
            </a:extLst>
          </p:cNvPr>
          <p:cNvSpPr/>
          <p:nvPr/>
        </p:nvSpPr>
        <p:spPr>
          <a:xfrm>
            <a:off x="851839" y="1066145"/>
            <a:ext cx="78714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2400" b="1" dirty="0">
                <a:ln/>
                <a:solidFill>
                  <a:schemeClr val="accent2"/>
                </a:solidFill>
              </a:rPr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644262633"/>
      </p:ext>
    </p:extLst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409610F2-2900-488B-9F26-FBF765BE65AF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66750" y="907648"/>
          <a:ext cx="6438900" cy="25958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287780">
                  <a:extLst>
                    <a:ext uri="{9D8B030D-6E8A-4147-A177-3AD203B41FA5}">
                      <a16:colId xmlns:a16="http://schemas.microsoft.com/office/drawing/2014/main" val="164890397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166966446"/>
                    </a:ext>
                  </a:extLst>
                </a:gridCol>
                <a:gridCol w="1729740">
                  <a:extLst>
                    <a:ext uri="{9D8B030D-6E8A-4147-A177-3AD203B41FA5}">
                      <a16:colId xmlns:a16="http://schemas.microsoft.com/office/drawing/2014/main" val="1672024887"/>
                    </a:ext>
                  </a:extLst>
                </a:gridCol>
                <a:gridCol w="845820">
                  <a:extLst>
                    <a:ext uri="{9D8B030D-6E8A-4147-A177-3AD203B41FA5}">
                      <a16:colId xmlns:a16="http://schemas.microsoft.com/office/drawing/2014/main" val="229619308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516247759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r>
                        <a:rPr lang="en-US" dirty="0"/>
                        <a:t>Monday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Y/N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8940780"/>
                  </a:ext>
                </a:extLst>
              </a:tr>
              <a:tr h="370840">
                <a:tc rowSpan="4" gridSpan="3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Caffeine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8262418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Medications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5667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Stress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251871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Exercise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2591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Hours Slept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Quality 1-10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Naps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8506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5361958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4E4FEAA-9228-4AA1-979A-72CBEE61529C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66750" y="5454248"/>
          <a:ext cx="6438900" cy="25958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287780">
                  <a:extLst>
                    <a:ext uri="{9D8B030D-6E8A-4147-A177-3AD203B41FA5}">
                      <a16:colId xmlns:a16="http://schemas.microsoft.com/office/drawing/2014/main" val="164890397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166966446"/>
                    </a:ext>
                  </a:extLst>
                </a:gridCol>
                <a:gridCol w="1729740">
                  <a:extLst>
                    <a:ext uri="{9D8B030D-6E8A-4147-A177-3AD203B41FA5}">
                      <a16:colId xmlns:a16="http://schemas.microsoft.com/office/drawing/2014/main" val="1672024887"/>
                    </a:ext>
                  </a:extLst>
                </a:gridCol>
                <a:gridCol w="845820">
                  <a:extLst>
                    <a:ext uri="{9D8B030D-6E8A-4147-A177-3AD203B41FA5}">
                      <a16:colId xmlns:a16="http://schemas.microsoft.com/office/drawing/2014/main" val="229619308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516247759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r>
                        <a:rPr lang="en-US" dirty="0"/>
                        <a:t>Tuesday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Y/N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8940780"/>
                  </a:ext>
                </a:extLst>
              </a:tr>
              <a:tr h="370840">
                <a:tc rowSpan="4" gridSpan="3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Caffeine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8262418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Medications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5667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Stress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251871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Exercise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2591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Hours Slept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Quality 1-10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Naps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8506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5361958"/>
                  </a:ext>
                </a:extLst>
              </a:tr>
            </a:tbl>
          </a:graphicData>
        </a:graphic>
      </p:graphicFrame>
      <p:grpSp>
        <p:nvGrpSpPr>
          <p:cNvPr id="7" name="Group 6">
            <a:extLst>
              <a:ext uri="{FF2B5EF4-FFF2-40B4-BE49-F238E27FC236}">
                <a16:creationId xmlns:a16="http://schemas.microsoft.com/office/drawing/2014/main" id="{F5BEB8DC-77E5-44DD-9485-93BD5575A5C0}"/>
              </a:ext>
            </a:extLst>
          </p:cNvPr>
          <p:cNvGrpSpPr/>
          <p:nvPr/>
        </p:nvGrpSpPr>
        <p:grpSpPr>
          <a:xfrm>
            <a:off x="666750" y="3924300"/>
            <a:ext cx="6438900" cy="889000"/>
            <a:chOff x="666750" y="3924300"/>
            <a:chExt cx="6438900" cy="8890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37FC678F-2356-42D4-9D7F-74517E3D5AAA}"/>
                </a:ext>
              </a:extLst>
            </p:cNvPr>
            <p:cNvSpPr/>
            <p:nvPr/>
          </p:nvSpPr>
          <p:spPr>
            <a:xfrm>
              <a:off x="666750" y="3924300"/>
              <a:ext cx="6438900" cy="889000"/>
            </a:xfrm>
            <a:prstGeom prst="rect">
              <a:avLst/>
            </a:prstGeom>
            <a:noFill/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2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31D2A798-6CF8-4270-A3E4-CA16EB450241}"/>
                </a:ext>
              </a:extLst>
            </p:cNvPr>
            <p:cNvSpPr txBox="1"/>
            <p:nvPr/>
          </p:nvSpPr>
          <p:spPr>
            <a:xfrm>
              <a:off x="666750" y="3924300"/>
              <a:ext cx="1155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Notes: </a:t>
              </a: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81609226-60D4-455D-AE0B-F35D6ACC0150}"/>
              </a:ext>
            </a:extLst>
          </p:cNvPr>
          <p:cNvGrpSpPr/>
          <p:nvPr/>
        </p:nvGrpSpPr>
        <p:grpSpPr>
          <a:xfrm>
            <a:off x="666750" y="8547100"/>
            <a:ext cx="6438900" cy="889000"/>
            <a:chOff x="666750" y="3924300"/>
            <a:chExt cx="6438900" cy="889000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98F5C489-3D2D-4222-94AD-234C7546F70F}"/>
                </a:ext>
              </a:extLst>
            </p:cNvPr>
            <p:cNvSpPr/>
            <p:nvPr/>
          </p:nvSpPr>
          <p:spPr>
            <a:xfrm>
              <a:off x="666750" y="3924300"/>
              <a:ext cx="6438900" cy="889000"/>
            </a:xfrm>
            <a:prstGeom prst="rect">
              <a:avLst/>
            </a:prstGeom>
            <a:noFill/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2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F52DF178-CAA3-4ED3-A122-16B9EA59CCAC}"/>
                </a:ext>
              </a:extLst>
            </p:cNvPr>
            <p:cNvSpPr txBox="1"/>
            <p:nvPr/>
          </p:nvSpPr>
          <p:spPr>
            <a:xfrm>
              <a:off x="666750" y="3924300"/>
              <a:ext cx="1155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Notes: </a:t>
              </a: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F7DBF87C-2841-45C1-A1DF-4F4E14E64423}"/>
              </a:ext>
            </a:extLst>
          </p:cNvPr>
          <p:cNvSpPr txBox="1"/>
          <p:nvPr/>
        </p:nvSpPr>
        <p:spPr>
          <a:xfrm>
            <a:off x="1409700" y="266700"/>
            <a:ext cx="4533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i="1" dirty="0"/>
              <a:t>Weekly Sleep Tracker</a:t>
            </a:r>
          </a:p>
        </p:txBody>
      </p:sp>
    </p:spTree>
    <p:extLst>
      <p:ext uri="{BB962C8B-B14F-4D97-AF65-F5344CB8AC3E}">
        <p14:creationId xmlns:p14="http://schemas.microsoft.com/office/powerpoint/2010/main" val="3902547891"/>
      </p:ext>
    </p:extLst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483E73B-FA20-4D02-9A95-00C4AF43148D}"/>
              </a:ext>
            </a:extLst>
          </p:cNvPr>
          <p:cNvGraphicFramePr>
            <a:graphicFrameLocks noGrp="1"/>
          </p:cNvGraphicFramePr>
          <p:nvPr/>
        </p:nvGraphicFramePr>
        <p:xfrm>
          <a:off x="754380" y="1527810"/>
          <a:ext cx="6332220" cy="7416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332220">
                  <a:extLst>
                    <a:ext uri="{9D8B030D-6E8A-4147-A177-3AD203B41FA5}">
                      <a16:colId xmlns:a16="http://schemas.microsoft.com/office/drawing/2014/main" val="38623777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3566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46306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9234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46068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6815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94558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03545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9018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0363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41599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1931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54034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18649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7351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1955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68066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02661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7099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27287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888222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330C8279-4EA8-457C-AD66-9BBBCC06C71A}"/>
              </a:ext>
            </a:extLst>
          </p:cNvPr>
          <p:cNvSpPr/>
          <p:nvPr/>
        </p:nvSpPr>
        <p:spPr>
          <a:xfrm>
            <a:off x="851839" y="1066145"/>
            <a:ext cx="78714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2400" b="1" dirty="0">
                <a:ln/>
                <a:solidFill>
                  <a:schemeClr val="accent2"/>
                </a:solidFill>
              </a:rPr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288409371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483E73B-FA20-4D02-9A95-00C4AF43148D}"/>
              </a:ext>
            </a:extLst>
          </p:cNvPr>
          <p:cNvGraphicFramePr>
            <a:graphicFrameLocks noGrp="1"/>
          </p:cNvGraphicFramePr>
          <p:nvPr/>
        </p:nvGraphicFramePr>
        <p:xfrm>
          <a:off x="754380" y="1527810"/>
          <a:ext cx="6332220" cy="7416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332220">
                  <a:extLst>
                    <a:ext uri="{9D8B030D-6E8A-4147-A177-3AD203B41FA5}">
                      <a16:colId xmlns:a16="http://schemas.microsoft.com/office/drawing/2014/main" val="38623777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3566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46306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9234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46068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6815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94558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03545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9018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0363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41599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1931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54034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18649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7351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1955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68066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02661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7099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27287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888222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330C8279-4EA8-457C-AD66-9BBBCC06C71A}"/>
              </a:ext>
            </a:extLst>
          </p:cNvPr>
          <p:cNvSpPr/>
          <p:nvPr/>
        </p:nvSpPr>
        <p:spPr>
          <a:xfrm>
            <a:off x="851839" y="1066145"/>
            <a:ext cx="78714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2400" b="1" dirty="0">
                <a:ln/>
                <a:solidFill>
                  <a:schemeClr val="accent2"/>
                </a:solidFill>
              </a:rPr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2776758201"/>
      </p:ext>
    </p:extLst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483E73B-FA20-4D02-9A95-00C4AF43148D}"/>
              </a:ext>
            </a:extLst>
          </p:cNvPr>
          <p:cNvGraphicFramePr>
            <a:graphicFrameLocks noGrp="1"/>
          </p:cNvGraphicFramePr>
          <p:nvPr/>
        </p:nvGraphicFramePr>
        <p:xfrm>
          <a:off x="754380" y="1527810"/>
          <a:ext cx="6332220" cy="7416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332220">
                  <a:extLst>
                    <a:ext uri="{9D8B030D-6E8A-4147-A177-3AD203B41FA5}">
                      <a16:colId xmlns:a16="http://schemas.microsoft.com/office/drawing/2014/main" val="38623777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3566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46306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9234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46068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6815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94558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03545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9018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0363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41599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1931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54034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18649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7351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1955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68066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02661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7099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27287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888222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330C8279-4EA8-457C-AD66-9BBBCC06C71A}"/>
              </a:ext>
            </a:extLst>
          </p:cNvPr>
          <p:cNvSpPr/>
          <p:nvPr/>
        </p:nvSpPr>
        <p:spPr>
          <a:xfrm>
            <a:off x="851839" y="1066145"/>
            <a:ext cx="78714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2400" b="1" dirty="0">
                <a:ln/>
                <a:solidFill>
                  <a:schemeClr val="accent2"/>
                </a:solidFill>
              </a:rPr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695609027"/>
      </p:ext>
    </p:extLst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409610F2-2900-488B-9F26-FBF765BE65AF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66750" y="907648"/>
          <a:ext cx="6438900" cy="25958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287780">
                  <a:extLst>
                    <a:ext uri="{9D8B030D-6E8A-4147-A177-3AD203B41FA5}">
                      <a16:colId xmlns:a16="http://schemas.microsoft.com/office/drawing/2014/main" val="164890397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166966446"/>
                    </a:ext>
                  </a:extLst>
                </a:gridCol>
                <a:gridCol w="1729740">
                  <a:extLst>
                    <a:ext uri="{9D8B030D-6E8A-4147-A177-3AD203B41FA5}">
                      <a16:colId xmlns:a16="http://schemas.microsoft.com/office/drawing/2014/main" val="1672024887"/>
                    </a:ext>
                  </a:extLst>
                </a:gridCol>
                <a:gridCol w="845820">
                  <a:extLst>
                    <a:ext uri="{9D8B030D-6E8A-4147-A177-3AD203B41FA5}">
                      <a16:colId xmlns:a16="http://schemas.microsoft.com/office/drawing/2014/main" val="229619308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516247759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r>
                        <a:rPr lang="en-US" dirty="0"/>
                        <a:t>Wednesday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Y/N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8940780"/>
                  </a:ext>
                </a:extLst>
              </a:tr>
              <a:tr h="370840">
                <a:tc rowSpan="4" gridSpan="3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Caffeine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8262418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Medications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5667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Stress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251871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Exercise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2591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Hours Slept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Quality 1-10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Naps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8506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5361958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4E4FEAA-9228-4AA1-979A-72CBEE61529C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66750" y="5454248"/>
          <a:ext cx="6438900" cy="25958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287780">
                  <a:extLst>
                    <a:ext uri="{9D8B030D-6E8A-4147-A177-3AD203B41FA5}">
                      <a16:colId xmlns:a16="http://schemas.microsoft.com/office/drawing/2014/main" val="164890397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166966446"/>
                    </a:ext>
                  </a:extLst>
                </a:gridCol>
                <a:gridCol w="1729740">
                  <a:extLst>
                    <a:ext uri="{9D8B030D-6E8A-4147-A177-3AD203B41FA5}">
                      <a16:colId xmlns:a16="http://schemas.microsoft.com/office/drawing/2014/main" val="1672024887"/>
                    </a:ext>
                  </a:extLst>
                </a:gridCol>
                <a:gridCol w="845820">
                  <a:extLst>
                    <a:ext uri="{9D8B030D-6E8A-4147-A177-3AD203B41FA5}">
                      <a16:colId xmlns:a16="http://schemas.microsoft.com/office/drawing/2014/main" val="229619308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516247759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r>
                        <a:rPr lang="en-US" dirty="0"/>
                        <a:t>Thursday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Y/N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8940780"/>
                  </a:ext>
                </a:extLst>
              </a:tr>
              <a:tr h="370840">
                <a:tc rowSpan="4" gridSpan="3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Caffeine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8262418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Medications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5667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Stress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251871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Exercise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2591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Hours Slept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Quality 1-10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Naps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8506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5361958"/>
                  </a:ext>
                </a:extLst>
              </a:tr>
            </a:tbl>
          </a:graphicData>
        </a:graphic>
      </p:graphicFrame>
      <p:grpSp>
        <p:nvGrpSpPr>
          <p:cNvPr id="7" name="Group 6">
            <a:extLst>
              <a:ext uri="{FF2B5EF4-FFF2-40B4-BE49-F238E27FC236}">
                <a16:creationId xmlns:a16="http://schemas.microsoft.com/office/drawing/2014/main" id="{F5BEB8DC-77E5-44DD-9485-93BD5575A5C0}"/>
              </a:ext>
            </a:extLst>
          </p:cNvPr>
          <p:cNvGrpSpPr/>
          <p:nvPr/>
        </p:nvGrpSpPr>
        <p:grpSpPr>
          <a:xfrm>
            <a:off x="666750" y="3924300"/>
            <a:ext cx="6438900" cy="889000"/>
            <a:chOff x="666750" y="3924300"/>
            <a:chExt cx="6438900" cy="8890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37FC678F-2356-42D4-9D7F-74517E3D5AAA}"/>
                </a:ext>
              </a:extLst>
            </p:cNvPr>
            <p:cNvSpPr/>
            <p:nvPr/>
          </p:nvSpPr>
          <p:spPr>
            <a:xfrm>
              <a:off x="666750" y="3924300"/>
              <a:ext cx="6438900" cy="889000"/>
            </a:xfrm>
            <a:prstGeom prst="rect">
              <a:avLst/>
            </a:prstGeom>
            <a:noFill/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2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31D2A798-6CF8-4270-A3E4-CA16EB450241}"/>
                </a:ext>
              </a:extLst>
            </p:cNvPr>
            <p:cNvSpPr txBox="1"/>
            <p:nvPr/>
          </p:nvSpPr>
          <p:spPr>
            <a:xfrm>
              <a:off x="666750" y="3924300"/>
              <a:ext cx="1155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Notes: </a:t>
              </a: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81609226-60D4-455D-AE0B-F35D6ACC0150}"/>
              </a:ext>
            </a:extLst>
          </p:cNvPr>
          <p:cNvGrpSpPr/>
          <p:nvPr/>
        </p:nvGrpSpPr>
        <p:grpSpPr>
          <a:xfrm>
            <a:off x="666750" y="8547100"/>
            <a:ext cx="6438900" cy="889000"/>
            <a:chOff x="666750" y="3924300"/>
            <a:chExt cx="6438900" cy="889000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98F5C489-3D2D-4222-94AD-234C7546F70F}"/>
                </a:ext>
              </a:extLst>
            </p:cNvPr>
            <p:cNvSpPr/>
            <p:nvPr/>
          </p:nvSpPr>
          <p:spPr>
            <a:xfrm>
              <a:off x="666750" y="3924300"/>
              <a:ext cx="6438900" cy="889000"/>
            </a:xfrm>
            <a:prstGeom prst="rect">
              <a:avLst/>
            </a:prstGeom>
            <a:noFill/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2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F52DF178-CAA3-4ED3-A122-16B9EA59CCAC}"/>
                </a:ext>
              </a:extLst>
            </p:cNvPr>
            <p:cNvSpPr txBox="1"/>
            <p:nvPr/>
          </p:nvSpPr>
          <p:spPr>
            <a:xfrm>
              <a:off x="666750" y="3924300"/>
              <a:ext cx="1155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Notes: </a:t>
              </a: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A2CC4B4A-9882-4B3A-A2F0-B8294516583A}"/>
              </a:ext>
            </a:extLst>
          </p:cNvPr>
          <p:cNvSpPr txBox="1"/>
          <p:nvPr/>
        </p:nvSpPr>
        <p:spPr>
          <a:xfrm>
            <a:off x="1409700" y="266700"/>
            <a:ext cx="4533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i="1" dirty="0"/>
              <a:t>Weekly Sleep Tracker</a:t>
            </a:r>
          </a:p>
        </p:txBody>
      </p:sp>
    </p:spTree>
    <p:extLst>
      <p:ext uri="{BB962C8B-B14F-4D97-AF65-F5344CB8AC3E}">
        <p14:creationId xmlns:p14="http://schemas.microsoft.com/office/powerpoint/2010/main" val="3417775501"/>
      </p:ext>
    </p:extLst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483E73B-FA20-4D02-9A95-00C4AF43148D}"/>
              </a:ext>
            </a:extLst>
          </p:cNvPr>
          <p:cNvGraphicFramePr>
            <a:graphicFrameLocks noGrp="1"/>
          </p:cNvGraphicFramePr>
          <p:nvPr/>
        </p:nvGraphicFramePr>
        <p:xfrm>
          <a:off x="754380" y="1527810"/>
          <a:ext cx="6332220" cy="7416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332220">
                  <a:extLst>
                    <a:ext uri="{9D8B030D-6E8A-4147-A177-3AD203B41FA5}">
                      <a16:colId xmlns:a16="http://schemas.microsoft.com/office/drawing/2014/main" val="38623777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3566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46306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9234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46068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6815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94558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03545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9018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0363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41599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1931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54034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18649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7351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1955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68066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02661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7099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27287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888222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330C8279-4EA8-457C-AD66-9BBBCC06C71A}"/>
              </a:ext>
            </a:extLst>
          </p:cNvPr>
          <p:cNvSpPr/>
          <p:nvPr/>
        </p:nvSpPr>
        <p:spPr>
          <a:xfrm>
            <a:off x="851839" y="1066145"/>
            <a:ext cx="78714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2400" b="1" dirty="0">
                <a:ln/>
                <a:solidFill>
                  <a:schemeClr val="accent2"/>
                </a:solidFill>
              </a:rPr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2663519997"/>
      </p:ext>
    </p:extLst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483E73B-FA20-4D02-9A95-00C4AF43148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754380" y="1527810"/>
          <a:ext cx="6332220" cy="7416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332220">
                  <a:extLst>
                    <a:ext uri="{9D8B030D-6E8A-4147-A177-3AD203B41FA5}">
                      <a16:colId xmlns:a16="http://schemas.microsoft.com/office/drawing/2014/main" val="38623777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3566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46306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9234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46068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6815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94558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03545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9018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0363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41599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1931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54034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18649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7351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1955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68066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02661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7099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27287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888222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330C8279-4EA8-457C-AD66-9BBBCC06C71A}"/>
              </a:ext>
            </a:extLst>
          </p:cNvPr>
          <p:cNvSpPr/>
          <p:nvPr/>
        </p:nvSpPr>
        <p:spPr>
          <a:xfrm>
            <a:off x="851839" y="1066145"/>
            <a:ext cx="78714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2400" b="1" dirty="0">
                <a:ln/>
                <a:solidFill>
                  <a:schemeClr val="accent2"/>
                </a:solidFill>
              </a:rPr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218784498"/>
      </p:ext>
    </p:extLst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409610F2-2900-488B-9F26-FBF765BE65AF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66750" y="907648"/>
          <a:ext cx="6438900" cy="25958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287780">
                  <a:extLst>
                    <a:ext uri="{9D8B030D-6E8A-4147-A177-3AD203B41FA5}">
                      <a16:colId xmlns:a16="http://schemas.microsoft.com/office/drawing/2014/main" val="164890397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166966446"/>
                    </a:ext>
                  </a:extLst>
                </a:gridCol>
                <a:gridCol w="1729740">
                  <a:extLst>
                    <a:ext uri="{9D8B030D-6E8A-4147-A177-3AD203B41FA5}">
                      <a16:colId xmlns:a16="http://schemas.microsoft.com/office/drawing/2014/main" val="1672024887"/>
                    </a:ext>
                  </a:extLst>
                </a:gridCol>
                <a:gridCol w="845820">
                  <a:extLst>
                    <a:ext uri="{9D8B030D-6E8A-4147-A177-3AD203B41FA5}">
                      <a16:colId xmlns:a16="http://schemas.microsoft.com/office/drawing/2014/main" val="229619308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516247759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r>
                        <a:rPr lang="en-US" dirty="0"/>
                        <a:t>Friday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Y/N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8940780"/>
                  </a:ext>
                </a:extLst>
              </a:tr>
              <a:tr h="370840">
                <a:tc rowSpan="4" gridSpan="3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Caffeine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8262418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Medications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5667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Stress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251871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Exercise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2591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Hours Slept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Quality 1-10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Naps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8506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5361958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4E4FEAA-9228-4AA1-979A-72CBEE61529C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66750" y="5454248"/>
          <a:ext cx="6438900" cy="25958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287780">
                  <a:extLst>
                    <a:ext uri="{9D8B030D-6E8A-4147-A177-3AD203B41FA5}">
                      <a16:colId xmlns:a16="http://schemas.microsoft.com/office/drawing/2014/main" val="164890397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166966446"/>
                    </a:ext>
                  </a:extLst>
                </a:gridCol>
                <a:gridCol w="1729740">
                  <a:extLst>
                    <a:ext uri="{9D8B030D-6E8A-4147-A177-3AD203B41FA5}">
                      <a16:colId xmlns:a16="http://schemas.microsoft.com/office/drawing/2014/main" val="1672024887"/>
                    </a:ext>
                  </a:extLst>
                </a:gridCol>
                <a:gridCol w="845820">
                  <a:extLst>
                    <a:ext uri="{9D8B030D-6E8A-4147-A177-3AD203B41FA5}">
                      <a16:colId xmlns:a16="http://schemas.microsoft.com/office/drawing/2014/main" val="229619308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516247759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r>
                        <a:rPr lang="en-US" dirty="0"/>
                        <a:t>Saturday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Y/N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8940780"/>
                  </a:ext>
                </a:extLst>
              </a:tr>
              <a:tr h="370840">
                <a:tc rowSpan="4" gridSpan="3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Caffeine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8262418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Medications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5667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Stress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251871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Exercise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2591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Hours Slept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Quality 1-10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Naps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8506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5361958"/>
                  </a:ext>
                </a:extLst>
              </a:tr>
            </a:tbl>
          </a:graphicData>
        </a:graphic>
      </p:graphicFrame>
      <p:grpSp>
        <p:nvGrpSpPr>
          <p:cNvPr id="7" name="Group 6">
            <a:extLst>
              <a:ext uri="{FF2B5EF4-FFF2-40B4-BE49-F238E27FC236}">
                <a16:creationId xmlns:a16="http://schemas.microsoft.com/office/drawing/2014/main" id="{F5BEB8DC-77E5-44DD-9485-93BD5575A5C0}"/>
              </a:ext>
            </a:extLst>
          </p:cNvPr>
          <p:cNvGrpSpPr/>
          <p:nvPr/>
        </p:nvGrpSpPr>
        <p:grpSpPr>
          <a:xfrm>
            <a:off x="666750" y="3924300"/>
            <a:ext cx="6438900" cy="889000"/>
            <a:chOff x="666750" y="3924300"/>
            <a:chExt cx="6438900" cy="8890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37FC678F-2356-42D4-9D7F-74517E3D5AAA}"/>
                </a:ext>
              </a:extLst>
            </p:cNvPr>
            <p:cNvSpPr/>
            <p:nvPr/>
          </p:nvSpPr>
          <p:spPr>
            <a:xfrm>
              <a:off x="666750" y="3924300"/>
              <a:ext cx="6438900" cy="889000"/>
            </a:xfrm>
            <a:prstGeom prst="rect">
              <a:avLst/>
            </a:prstGeom>
            <a:noFill/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2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31D2A798-6CF8-4270-A3E4-CA16EB450241}"/>
                </a:ext>
              </a:extLst>
            </p:cNvPr>
            <p:cNvSpPr txBox="1"/>
            <p:nvPr/>
          </p:nvSpPr>
          <p:spPr>
            <a:xfrm>
              <a:off x="666750" y="3924300"/>
              <a:ext cx="1155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Notes: </a:t>
              </a: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81609226-60D4-455D-AE0B-F35D6ACC0150}"/>
              </a:ext>
            </a:extLst>
          </p:cNvPr>
          <p:cNvGrpSpPr/>
          <p:nvPr/>
        </p:nvGrpSpPr>
        <p:grpSpPr>
          <a:xfrm>
            <a:off x="666750" y="8547100"/>
            <a:ext cx="6438900" cy="889000"/>
            <a:chOff x="666750" y="3924300"/>
            <a:chExt cx="6438900" cy="889000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98F5C489-3D2D-4222-94AD-234C7546F70F}"/>
                </a:ext>
              </a:extLst>
            </p:cNvPr>
            <p:cNvSpPr/>
            <p:nvPr/>
          </p:nvSpPr>
          <p:spPr>
            <a:xfrm>
              <a:off x="666750" y="3924300"/>
              <a:ext cx="6438900" cy="889000"/>
            </a:xfrm>
            <a:prstGeom prst="rect">
              <a:avLst/>
            </a:prstGeom>
            <a:noFill/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2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F52DF178-CAA3-4ED3-A122-16B9EA59CCAC}"/>
                </a:ext>
              </a:extLst>
            </p:cNvPr>
            <p:cNvSpPr txBox="1"/>
            <p:nvPr/>
          </p:nvSpPr>
          <p:spPr>
            <a:xfrm>
              <a:off x="666750" y="3924300"/>
              <a:ext cx="1155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Notes: </a:t>
              </a: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0307022C-8BD4-4C94-B194-432BF5A26A05}"/>
              </a:ext>
            </a:extLst>
          </p:cNvPr>
          <p:cNvSpPr txBox="1"/>
          <p:nvPr/>
        </p:nvSpPr>
        <p:spPr>
          <a:xfrm>
            <a:off x="1409700" y="266700"/>
            <a:ext cx="4533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i="1" dirty="0"/>
              <a:t>Weekly Sleep Tracker</a:t>
            </a:r>
          </a:p>
        </p:txBody>
      </p:sp>
    </p:spTree>
    <p:extLst>
      <p:ext uri="{BB962C8B-B14F-4D97-AF65-F5344CB8AC3E}">
        <p14:creationId xmlns:p14="http://schemas.microsoft.com/office/powerpoint/2010/main" val="1807876444"/>
      </p:ext>
    </p:extLst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483E73B-FA20-4D02-9A95-00C4AF43148D}"/>
              </a:ext>
            </a:extLst>
          </p:cNvPr>
          <p:cNvGraphicFramePr>
            <a:graphicFrameLocks noGrp="1"/>
          </p:cNvGraphicFramePr>
          <p:nvPr/>
        </p:nvGraphicFramePr>
        <p:xfrm>
          <a:off x="754380" y="1527810"/>
          <a:ext cx="6332220" cy="7416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332220">
                  <a:extLst>
                    <a:ext uri="{9D8B030D-6E8A-4147-A177-3AD203B41FA5}">
                      <a16:colId xmlns:a16="http://schemas.microsoft.com/office/drawing/2014/main" val="38623777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3566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46306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9234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46068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6815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94558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03545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9018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0363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41599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1931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54034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18649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7351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1955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68066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02661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7099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27287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888222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330C8279-4EA8-457C-AD66-9BBBCC06C71A}"/>
              </a:ext>
            </a:extLst>
          </p:cNvPr>
          <p:cNvSpPr/>
          <p:nvPr/>
        </p:nvSpPr>
        <p:spPr>
          <a:xfrm>
            <a:off x="851839" y="1066145"/>
            <a:ext cx="78714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2400" b="1" dirty="0">
                <a:ln/>
                <a:solidFill>
                  <a:schemeClr val="accent2"/>
                </a:solidFill>
              </a:rPr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3238824350"/>
      </p:ext>
    </p:extLst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483E73B-FA20-4D02-9A95-00C4AF43148D}"/>
              </a:ext>
            </a:extLst>
          </p:cNvPr>
          <p:cNvGraphicFramePr>
            <a:graphicFrameLocks noGrp="1"/>
          </p:cNvGraphicFramePr>
          <p:nvPr/>
        </p:nvGraphicFramePr>
        <p:xfrm>
          <a:off x="754380" y="1527810"/>
          <a:ext cx="6332220" cy="7416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332220">
                  <a:extLst>
                    <a:ext uri="{9D8B030D-6E8A-4147-A177-3AD203B41FA5}">
                      <a16:colId xmlns:a16="http://schemas.microsoft.com/office/drawing/2014/main" val="38623777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3566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46306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9234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46068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6815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94558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03545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9018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0363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41599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1931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54034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18649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7351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1955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68066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02661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7099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27287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888222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330C8279-4EA8-457C-AD66-9BBBCC06C71A}"/>
              </a:ext>
            </a:extLst>
          </p:cNvPr>
          <p:cNvSpPr/>
          <p:nvPr/>
        </p:nvSpPr>
        <p:spPr>
          <a:xfrm>
            <a:off x="851839" y="1066145"/>
            <a:ext cx="78714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2400" b="1" dirty="0">
                <a:ln/>
                <a:solidFill>
                  <a:schemeClr val="accent2"/>
                </a:solidFill>
              </a:rPr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22278182"/>
      </p:ext>
    </p:extLst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409610F2-2900-488B-9F26-FBF765BE65AF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66750" y="907648"/>
          <a:ext cx="6438900" cy="25958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287780">
                  <a:extLst>
                    <a:ext uri="{9D8B030D-6E8A-4147-A177-3AD203B41FA5}">
                      <a16:colId xmlns:a16="http://schemas.microsoft.com/office/drawing/2014/main" val="164890397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166966446"/>
                    </a:ext>
                  </a:extLst>
                </a:gridCol>
                <a:gridCol w="1729740">
                  <a:extLst>
                    <a:ext uri="{9D8B030D-6E8A-4147-A177-3AD203B41FA5}">
                      <a16:colId xmlns:a16="http://schemas.microsoft.com/office/drawing/2014/main" val="1672024887"/>
                    </a:ext>
                  </a:extLst>
                </a:gridCol>
                <a:gridCol w="845820">
                  <a:extLst>
                    <a:ext uri="{9D8B030D-6E8A-4147-A177-3AD203B41FA5}">
                      <a16:colId xmlns:a16="http://schemas.microsoft.com/office/drawing/2014/main" val="229619308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516247759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r>
                        <a:rPr lang="en-US" dirty="0"/>
                        <a:t>Sunday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Y/N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8940780"/>
                  </a:ext>
                </a:extLst>
              </a:tr>
              <a:tr h="370840">
                <a:tc rowSpan="4" gridSpan="3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Caffeine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8262418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Medications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5667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Stress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251871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Exercise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2591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Hours Slept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Quality 1-10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Naps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8506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5361958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4E4FEAA-9228-4AA1-979A-72CBEE61529C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66750" y="5454248"/>
          <a:ext cx="6438900" cy="25958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287780">
                  <a:extLst>
                    <a:ext uri="{9D8B030D-6E8A-4147-A177-3AD203B41FA5}">
                      <a16:colId xmlns:a16="http://schemas.microsoft.com/office/drawing/2014/main" val="164890397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166966446"/>
                    </a:ext>
                  </a:extLst>
                </a:gridCol>
                <a:gridCol w="1729740">
                  <a:extLst>
                    <a:ext uri="{9D8B030D-6E8A-4147-A177-3AD203B41FA5}">
                      <a16:colId xmlns:a16="http://schemas.microsoft.com/office/drawing/2014/main" val="1672024887"/>
                    </a:ext>
                  </a:extLst>
                </a:gridCol>
                <a:gridCol w="845820">
                  <a:extLst>
                    <a:ext uri="{9D8B030D-6E8A-4147-A177-3AD203B41FA5}">
                      <a16:colId xmlns:a16="http://schemas.microsoft.com/office/drawing/2014/main" val="229619308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516247759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r>
                        <a:rPr lang="en-US" dirty="0"/>
                        <a:t>Weekly Overall 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Y/N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8940780"/>
                  </a:ext>
                </a:extLst>
              </a:tr>
              <a:tr h="370840">
                <a:tc rowSpan="4" gridSpan="3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Caffeine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8262418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Medications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5667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Stress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251871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Exercise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2591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Hours Slept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Quality 1-10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Naps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8506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5361958"/>
                  </a:ext>
                </a:extLst>
              </a:tr>
            </a:tbl>
          </a:graphicData>
        </a:graphic>
      </p:graphicFrame>
      <p:grpSp>
        <p:nvGrpSpPr>
          <p:cNvPr id="7" name="Group 6">
            <a:extLst>
              <a:ext uri="{FF2B5EF4-FFF2-40B4-BE49-F238E27FC236}">
                <a16:creationId xmlns:a16="http://schemas.microsoft.com/office/drawing/2014/main" id="{F5BEB8DC-77E5-44DD-9485-93BD5575A5C0}"/>
              </a:ext>
            </a:extLst>
          </p:cNvPr>
          <p:cNvGrpSpPr/>
          <p:nvPr/>
        </p:nvGrpSpPr>
        <p:grpSpPr>
          <a:xfrm>
            <a:off x="666750" y="3924300"/>
            <a:ext cx="6438900" cy="889000"/>
            <a:chOff x="666750" y="3924300"/>
            <a:chExt cx="6438900" cy="8890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37FC678F-2356-42D4-9D7F-74517E3D5AAA}"/>
                </a:ext>
              </a:extLst>
            </p:cNvPr>
            <p:cNvSpPr/>
            <p:nvPr/>
          </p:nvSpPr>
          <p:spPr>
            <a:xfrm>
              <a:off x="666750" y="3924300"/>
              <a:ext cx="6438900" cy="889000"/>
            </a:xfrm>
            <a:prstGeom prst="rect">
              <a:avLst/>
            </a:prstGeom>
            <a:noFill/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2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31D2A798-6CF8-4270-A3E4-CA16EB450241}"/>
                </a:ext>
              </a:extLst>
            </p:cNvPr>
            <p:cNvSpPr txBox="1"/>
            <p:nvPr/>
          </p:nvSpPr>
          <p:spPr>
            <a:xfrm>
              <a:off x="666750" y="3924300"/>
              <a:ext cx="1155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Notes: </a:t>
              </a: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81609226-60D4-455D-AE0B-F35D6ACC0150}"/>
              </a:ext>
            </a:extLst>
          </p:cNvPr>
          <p:cNvGrpSpPr/>
          <p:nvPr/>
        </p:nvGrpSpPr>
        <p:grpSpPr>
          <a:xfrm>
            <a:off x="666750" y="8547100"/>
            <a:ext cx="6438900" cy="889000"/>
            <a:chOff x="666750" y="3924300"/>
            <a:chExt cx="6438900" cy="889000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98F5C489-3D2D-4222-94AD-234C7546F70F}"/>
                </a:ext>
              </a:extLst>
            </p:cNvPr>
            <p:cNvSpPr/>
            <p:nvPr/>
          </p:nvSpPr>
          <p:spPr>
            <a:xfrm>
              <a:off x="666750" y="3924300"/>
              <a:ext cx="6438900" cy="889000"/>
            </a:xfrm>
            <a:prstGeom prst="rect">
              <a:avLst/>
            </a:prstGeom>
            <a:noFill/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2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F52DF178-CAA3-4ED3-A122-16B9EA59CCAC}"/>
                </a:ext>
              </a:extLst>
            </p:cNvPr>
            <p:cNvSpPr txBox="1"/>
            <p:nvPr/>
          </p:nvSpPr>
          <p:spPr>
            <a:xfrm>
              <a:off x="666750" y="3924300"/>
              <a:ext cx="1155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Notes: </a:t>
              </a: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23AA52BE-35F8-431A-B6EC-92946D9B37EB}"/>
              </a:ext>
            </a:extLst>
          </p:cNvPr>
          <p:cNvSpPr txBox="1"/>
          <p:nvPr/>
        </p:nvSpPr>
        <p:spPr>
          <a:xfrm>
            <a:off x="1409700" y="266700"/>
            <a:ext cx="4533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i="1" dirty="0"/>
              <a:t>Weekly Sleep Tracker</a:t>
            </a:r>
          </a:p>
        </p:txBody>
      </p:sp>
    </p:spTree>
    <p:extLst>
      <p:ext uri="{BB962C8B-B14F-4D97-AF65-F5344CB8AC3E}">
        <p14:creationId xmlns:p14="http://schemas.microsoft.com/office/powerpoint/2010/main" val="3923926517"/>
      </p:ext>
    </p:extLst>
  </p:cSld>
  <p:clrMapOvr>
    <a:masterClrMapping/>
  </p:clrMapOvr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3C642385-B88C-4D62-B51E-5F597ED77285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98500" y="1130300"/>
          <a:ext cx="6375400" cy="355600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4381500">
                  <a:extLst>
                    <a:ext uri="{9D8B030D-6E8A-4147-A177-3AD203B41FA5}">
                      <a16:colId xmlns:a16="http://schemas.microsoft.com/office/drawing/2014/main" val="4005916313"/>
                    </a:ext>
                  </a:extLst>
                </a:gridCol>
                <a:gridCol w="1993900">
                  <a:extLst>
                    <a:ext uri="{9D8B030D-6E8A-4147-A177-3AD203B41FA5}">
                      <a16:colId xmlns:a16="http://schemas.microsoft.com/office/drawing/2014/main" val="1409538510"/>
                    </a:ext>
                  </a:extLst>
                </a:gridCol>
              </a:tblGrid>
              <a:tr h="444500">
                <a:tc>
                  <a:txBody>
                    <a:bodyPr/>
                    <a:lstStyle/>
                    <a:p>
                      <a:r>
                        <a:rPr lang="en-US" dirty="0"/>
                        <a:t>Night Time Sleep Routines</a:t>
                      </a:r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Useful or Not</a:t>
                      </a:r>
                    </a:p>
                  </a:txBody>
                  <a:tcPr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9005641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5960428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20282140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39931269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4977159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19222262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6615912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58382008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E79A64B0-64C1-4864-85F7-FC1F42B8E0C8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98500" y="5499101"/>
          <a:ext cx="6375400" cy="355600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4381500">
                  <a:extLst>
                    <a:ext uri="{9D8B030D-6E8A-4147-A177-3AD203B41FA5}">
                      <a16:colId xmlns:a16="http://schemas.microsoft.com/office/drawing/2014/main" val="4005916313"/>
                    </a:ext>
                  </a:extLst>
                </a:gridCol>
                <a:gridCol w="1993900">
                  <a:extLst>
                    <a:ext uri="{9D8B030D-6E8A-4147-A177-3AD203B41FA5}">
                      <a16:colId xmlns:a16="http://schemas.microsoft.com/office/drawing/2014/main" val="1409538510"/>
                    </a:ext>
                  </a:extLst>
                </a:gridCol>
              </a:tblGrid>
              <a:tr h="444500">
                <a:tc>
                  <a:txBody>
                    <a:bodyPr/>
                    <a:lstStyle/>
                    <a:p>
                      <a:r>
                        <a:rPr lang="en-US" dirty="0"/>
                        <a:t>Sleep Aids – Music, Teas, Herbal Supplements</a:t>
                      </a:r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Useful or Not</a:t>
                      </a:r>
                    </a:p>
                  </a:txBody>
                  <a:tcPr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9005641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5960428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20282140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39931269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4977159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19222262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6615912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58382008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C6CE2256-4C01-4D87-AC58-DD6DE27D5F61}"/>
              </a:ext>
            </a:extLst>
          </p:cNvPr>
          <p:cNvSpPr txBox="1"/>
          <p:nvPr/>
        </p:nvSpPr>
        <p:spPr>
          <a:xfrm>
            <a:off x="1854200" y="393700"/>
            <a:ext cx="406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Night Time Routines &amp; Sleep Aids</a:t>
            </a:r>
          </a:p>
        </p:txBody>
      </p:sp>
    </p:spTree>
    <p:extLst>
      <p:ext uri="{BB962C8B-B14F-4D97-AF65-F5344CB8AC3E}">
        <p14:creationId xmlns:p14="http://schemas.microsoft.com/office/powerpoint/2010/main" val="1963938717"/>
      </p:ext>
    </p:extLst>
  </p:cSld>
  <p:clrMapOvr>
    <a:masterClrMapping/>
  </p:clrMapOvr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483E73B-FA20-4D02-9A95-00C4AF43148D}"/>
              </a:ext>
            </a:extLst>
          </p:cNvPr>
          <p:cNvGraphicFramePr>
            <a:graphicFrameLocks noGrp="1"/>
          </p:cNvGraphicFramePr>
          <p:nvPr/>
        </p:nvGraphicFramePr>
        <p:xfrm>
          <a:off x="754380" y="1527810"/>
          <a:ext cx="6332220" cy="7416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332220">
                  <a:extLst>
                    <a:ext uri="{9D8B030D-6E8A-4147-A177-3AD203B41FA5}">
                      <a16:colId xmlns:a16="http://schemas.microsoft.com/office/drawing/2014/main" val="38623777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3566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46306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9234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46068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6815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94558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03545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9018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0363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41599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1931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54034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18649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7351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1955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68066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02661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7099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27287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888222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330C8279-4EA8-457C-AD66-9BBBCC06C71A}"/>
              </a:ext>
            </a:extLst>
          </p:cNvPr>
          <p:cNvSpPr/>
          <p:nvPr/>
        </p:nvSpPr>
        <p:spPr>
          <a:xfrm>
            <a:off x="851839" y="1066145"/>
            <a:ext cx="78714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2400" b="1" dirty="0">
                <a:ln/>
                <a:solidFill>
                  <a:schemeClr val="accent2"/>
                </a:solidFill>
              </a:rPr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19499341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483E73B-FA20-4D02-9A95-00C4AF43148D}"/>
              </a:ext>
            </a:extLst>
          </p:cNvPr>
          <p:cNvGraphicFramePr>
            <a:graphicFrameLocks noGrp="1"/>
          </p:cNvGraphicFramePr>
          <p:nvPr/>
        </p:nvGraphicFramePr>
        <p:xfrm>
          <a:off x="754380" y="1527810"/>
          <a:ext cx="6332220" cy="7416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332220">
                  <a:extLst>
                    <a:ext uri="{9D8B030D-6E8A-4147-A177-3AD203B41FA5}">
                      <a16:colId xmlns:a16="http://schemas.microsoft.com/office/drawing/2014/main" val="38623777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3566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46306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9234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46068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6815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94558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03545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9018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0363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41599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1931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54034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18649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7351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1955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68066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02661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7099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27287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888222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330C8279-4EA8-457C-AD66-9BBBCC06C71A}"/>
              </a:ext>
            </a:extLst>
          </p:cNvPr>
          <p:cNvSpPr/>
          <p:nvPr/>
        </p:nvSpPr>
        <p:spPr>
          <a:xfrm>
            <a:off x="851839" y="1066145"/>
            <a:ext cx="78714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2400" b="1" dirty="0">
                <a:ln/>
                <a:solidFill>
                  <a:schemeClr val="accent2"/>
                </a:solidFill>
              </a:rPr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2893022084"/>
      </p:ext>
    </p:extLst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483E73B-FA20-4D02-9A95-00C4AF43148D}"/>
              </a:ext>
            </a:extLst>
          </p:cNvPr>
          <p:cNvGraphicFramePr>
            <a:graphicFrameLocks noGrp="1"/>
          </p:cNvGraphicFramePr>
          <p:nvPr/>
        </p:nvGraphicFramePr>
        <p:xfrm>
          <a:off x="754380" y="1527810"/>
          <a:ext cx="6332220" cy="7416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332220">
                  <a:extLst>
                    <a:ext uri="{9D8B030D-6E8A-4147-A177-3AD203B41FA5}">
                      <a16:colId xmlns:a16="http://schemas.microsoft.com/office/drawing/2014/main" val="38623777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3566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46306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9234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46068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6815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94558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03545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9018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0363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41599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1931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54034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18649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7351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1955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68066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02661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7099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27287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888222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330C8279-4EA8-457C-AD66-9BBBCC06C71A}"/>
              </a:ext>
            </a:extLst>
          </p:cNvPr>
          <p:cNvSpPr/>
          <p:nvPr/>
        </p:nvSpPr>
        <p:spPr>
          <a:xfrm>
            <a:off x="851839" y="1066145"/>
            <a:ext cx="78714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2400" b="1" dirty="0">
                <a:ln/>
                <a:solidFill>
                  <a:schemeClr val="accent2"/>
                </a:solidFill>
              </a:rPr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3147175119"/>
      </p:ext>
    </p:extLst>
  </p:cSld>
  <p:clrMapOvr>
    <a:masterClrMapping/>
  </p:clrMapOvr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409610F2-2900-488B-9F26-FBF765BE65AF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66750" y="907648"/>
          <a:ext cx="6438900" cy="25958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287780">
                  <a:extLst>
                    <a:ext uri="{9D8B030D-6E8A-4147-A177-3AD203B41FA5}">
                      <a16:colId xmlns:a16="http://schemas.microsoft.com/office/drawing/2014/main" val="164890397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166966446"/>
                    </a:ext>
                  </a:extLst>
                </a:gridCol>
                <a:gridCol w="1729740">
                  <a:extLst>
                    <a:ext uri="{9D8B030D-6E8A-4147-A177-3AD203B41FA5}">
                      <a16:colId xmlns:a16="http://schemas.microsoft.com/office/drawing/2014/main" val="1672024887"/>
                    </a:ext>
                  </a:extLst>
                </a:gridCol>
                <a:gridCol w="845820">
                  <a:extLst>
                    <a:ext uri="{9D8B030D-6E8A-4147-A177-3AD203B41FA5}">
                      <a16:colId xmlns:a16="http://schemas.microsoft.com/office/drawing/2014/main" val="229619308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516247759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r>
                        <a:rPr lang="en-US" dirty="0"/>
                        <a:t>Monday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Y/N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8940780"/>
                  </a:ext>
                </a:extLst>
              </a:tr>
              <a:tr h="370840">
                <a:tc rowSpan="4" gridSpan="3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Caffeine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8262418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Medications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5667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Stress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251871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Exercise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2591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Hours Slept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Quality 1-10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Naps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8506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5361958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4E4FEAA-9228-4AA1-979A-72CBEE61529C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66750" y="5454248"/>
          <a:ext cx="6438900" cy="25958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287780">
                  <a:extLst>
                    <a:ext uri="{9D8B030D-6E8A-4147-A177-3AD203B41FA5}">
                      <a16:colId xmlns:a16="http://schemas.microsoft.com/office/drawing/2014/main" val="164890397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166966446"/>
                    </a:ext>
                  </a:extLst>
                </a:gridCol>
                <a:gridCol w="1729740">
                  <a:extLst>
                    <a:ext uri="{9D8B030D-6E8A-4147-A177-3AD203B41FA5}">
                      <a16:colId xmlns:a16="http://schemas.microsoft.com/office/drawing/2014/main" val="1672024887"/>
                    </a:ext>
                  </a:extLst>
                </a:gridCol>
                <a:gridCol w="845820">
                  <a:extLst>
                    <a:ext uri="{9D8B030D-6E8A-4147-A177-3AD203B41FA5}">
                      <a16:colId xmlns:a16="http://schemas.microsoft.com/office/drawing/2014/main" val="229619308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516247759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r>
                        <a:rPr lang="en-US" dirty="0"/>
                        <a:t>Tuesday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Y/N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8940780"/>
                  </a:ext>
                </a:extLst>
              </a:tr>
              <a:tr h="370840">
                <a:tc rowSpan="4" gridSpan="3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Caffeine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8262418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Medications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5667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Stress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251871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Exercise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2591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Hours Slept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Quality 1-10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Naps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8506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5361958"/>
                  </a:ext>
                </a:extLst>
              </a:tr>
            </a:tbl>
          </a:graphicData>
        </a:graphic>
      </p:graphicFrame>
      <p:grpSp>
        <p:nvGrpSpPr>
          <p:cNvPr id="7" name="Group 6">
            <a:extLst>
              <a:ext uri="{FF2B5EF4-FFF2-40B4-BE49-F238E27FC236}">
                <a16:creationId xmlns:a16="http://schemas.microsoft.com/office/drawing/2014/main" id="{F5BEB8DC-77E5-44DD-9485-93BD5575A5C0}"/>
              </a:ext>
            </a:extLst>
          </p:cNvPr>
          <p:cNvGrpSpPr/>
          <p:nvPr/>
        </p:nvGrpSpPr>
        <p:grpSpPr>
          <a:xfrm>
            <a:off x="666750" y="3924300"/>
            <a:ext cx="6438900" cy="889000"/>
            <a:chOff x="666750" y="3924300"/>
            <a:chExt cx="6438900" cy="8890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37FC678F-2356-42D4-9D7F-74517E3D5AAA}"/>
                </a:ext>
              </a:extLst>
            </p:cNvPr>
            <p:cNvSpPr/>
            <p:nvPr/>
          </p:nvSpPr>
          <p:spPr>
            <a:xfrm>
              <a:off x="666750" y="3924300"/>
              <a:ext cx="6438900" cy="889000"/>
            </a:xfrm>
            <a:prstGeom prst="rect">
              <a:avLst/>
            </a:prstGeom>
            <a:noFill/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2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31D2A798-6CF8-4270-A3E4-CA16EB450241}"/>
                </a:ext>
              </a:extLst>
            </p:cNvPr>
            <p:cNvSpPr txBox="1"/>
            <p:nvPr/>
          </p:nvSpPr>
          <p:spPr>
            <a:xfrm>
              <a:off x="666750" y="3924300"/>
              <a:ext cx="1155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Notes: </a:t>
              </a: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81609226-60D4-455D-AE0B-F35D6ACC0150}"/>
              </a:ext>
            </a:extLst>
          </p:cNvPr>
          <p:cNvGrpSpPr/>
          <p:nvPr/>
        </p:nvGrpSpPr>
        <p:grpSpPr>
          <a:xfrm>
            <a:off x="666750" y="8547100"/>
            <a:ext cx="6438900" cy="889000"/>
            <a:chOff x="666750" y="3924300"/>
            <a:chExt cx="6438900" cy="889000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98F5C489-3D2D-4222-94AD-234C7546F70F}"/>
                </a:ext>
              </a:extLst>
            </p:cNvPr>
            <p:cNvSpPr/>
            <p:nvPr/>
          </p:nvSpPr>
          <p:spPr>
            <a:xfrm>
              <a:off x="666750" y="3924300"/>
              <a:ext cx="6438900" cy="889000"/>
            </a:xfrm>
            <a:prstGeom prst="rect">
              <a:avLst/>
            </a:prstGeom>
            <a:noFill/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2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F52DF178-CAA3-4ED3-A122-16B9EA59CCAC}"/>
                </a:ext>
              </a:extLst>
            </p:cNvPr>
            <p:cNvSpPr txBox="1"/>
            <p:nvPr/>
          </p:nvSpPr>
          <p:spPr>
            <a:xfrm>
              <a:off x="666750" y="3924300"/>
              <a:ext cx="1155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Notes: </a:t>
              </a: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F7DBF87C-2841-45C1-A1DF-4F4E14E64423}"/>
              </a:ext>
            </a:extLst>
          </p:cNvPr>
          <p:cNvSpPr txBox="1"/>
          <p:nvPr/>
        </p:nvSpPr>
        <p:spPr>
          <a:xfrm>
            <a:off x="1409700" y="266700"/>
            <a:ext cx="4533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i="1" dirty="0"/>
              <a:t>Weekly Sleep Tracker</a:t>
            </a:r>
          </a:p>
        </p:txBody>
      </p:sp>
    </p:spTree>
    <p:extLst>
      <p:ext uri="{BB962C8B-B14F-4D97-AF65-F5344CB8AC3E}">
        <p14:creationId xmlns:p14="http://schemas.microsoft.com/office/powerpoint/2010/main" val="1192093733"/>
      </p:ext>
    </p:extLst>
  </p:cSld>
  <p:clrMapOvr>
    <a:masterClrMapping/>
  </p:clrMapOvr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483E73B-FA20-4D02-9A95-00C4AF43148D}"/>
              </a:ext>
            </a:extLst>
          </p:cNvPr>
          <p:cNvGraphicFramePr>
            <a:graphicFrameLocks noGrp="1"/>
          </p:cNvGraphicFramePr>
          <p:nvPr/>
        </p:nvGraphicFramePr>
        <p:xfrm>
          <a:off x="754380" y="1527810"/>
          <a:ext cx="6332220" cy="7416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332220">
                  <a:extLst>
                    <a:ext uri="{9D8B030D-6E8A-4147-A177-3AD203B41FA5}">
                      <a16:colId xmlns:a16="http://schemas.microsoft.com/office/drawing/2014/main" val="38623777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3566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46306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9234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46068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6815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94558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03545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9018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0363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41599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1931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54034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18649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7351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1955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68066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02661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7099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27287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888222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330C8279-4EA8-457C-AD66-9BBBCC06C71A}"/>
              </a:ext>
            </a:extLst>
          </p:cNvPr>
          <p:cNvSpPr/>
          <p:nvPr/>
        </p:nvSpPr>
        <p:spPr>
          <a:xfrm>
            <a:off x="851839" y="1066145"/>
            <a:ext cx="78714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2400" b="1" dirty="0">
                <a:ln/>
                <a:solidFill>
                  <a:schemeClr val="accent2"/>
                </a:solidFill>
              </a:rPr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459342222"/>
      </p:ext>
    </p:extLst>
  </p:cSld>
  <p:clrMapOvr>
    <a:masterClrMapping/>
  </p:clrMapOvr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483E73B-FA20-4D02-9A95-00C4AF43148D}"/>
              </a:ext>
            </a:extLst>
          </p:cNvPr>
          <p:cNvGraphicFramePr>
            <a:graphicFrameLocks noGrp="1"/>
          </p:cNvGraphicFramePr>
          <p:nvPr/>
        </p:nvGraphicFramePr>
        <p:xfrm>
          <a:off x="754380" y="1527810"/>
          <a:ext cx="6332220" cy="7416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332220">
                  <a:extLst>
                    <a:ext uri="{9D8B030D-6E8A-4147-A177-3AD203B41FA5}">
                      <a16:colId xmlns:a16="http://schemas.microsoft.com/office/drawing/2014/main" val="38623777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3566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46306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9234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46068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6815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94558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03545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9018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0363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41599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1931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54034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18649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7351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1955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68066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02661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7099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27287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888222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330C8279-4EA8-457C-AD66-9BBBCC06C71A}"/>
              </a:ext>
            </a:extLst>
          </p:cNvPr>
          <p:cNvSpPr/>
          <p:nvPr/>
        </p:nvSpPr>
        <p:spPr>
          <a:xfrm>
            <a:off x="851839" y="1066145"/>
            <a:ext cx="78714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2400" b="1" dirty="0">
                <a:ln/>
                <a:solidFill>
                  <a:schemeClr val="accent2"/>
                </a:solidFill>
              </a:rPr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86674913"/>
      </p:ext>
    </p:extLst>
  </p:cSld>
  <p:clrMapOvr>
    <a:masterClrMapping/>
  </p:clrMapOvr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409610F2-2900-488B-9F26-FBF765BE65AF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66750" y="907648"/>
          <a:ext cx="6438900" cy="25958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287780">
                  <a:extLst>
                    <a:ext uri="{9D8B030D-6E8A-4147-A177-3AD203B41FA5}">
                      <a16:colId xmlns:a16="http://schemas.microsoft.com/office/drawing/2014/main" val="164890397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166966446"/>
                    </a:ext>
                  </a:extLst>
                </a:gridCol>
                <a:gridCol w="1729740">
                  <a:extLst>
                    <a:ext uri="{9D8B030D-6E8A-4147-A177-3AD203B41FA5}">
                      <a16:colId xmlns:a16="http://schemas.microsoft.com/office/drawing/2014/main" val="1672024887"/>
                    </a:ext>
                  </a:extLst>
                </a:gridCol>
                <a:gridCol w="845820">
                  <a:extLst>
                    <a:ext uri="{9D8B030D-6E8A-4147-A177-3AD203B41FA5}">
                      <a16:colId xmlns:a16="http://schemas.microsoft.com/office/drawing/2014/main" val="229619308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516247759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r>
                        <a:rPr lang="en-US" dirty="0"/>
                        <a:t>Wednesday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Y/N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8940780"/>
                  </a:ext>
                </a:extLst>
              </a:tr>
              <a:tr h="370840">
                <a:tc rowSpan="4" gridSpan="3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Caffeine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8262418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Medications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5667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Stress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251871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Exercise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2591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Hours Slept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Quality 1-10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Naps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8506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5361958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4E4FEAA-9228-4AA1-979A-72CBEE61529C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66750" y="5454248"/>
          <a:ext cx="6438900" cy="25958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287780">
                  <a:extLst>
                    <a:ext uri="{9D8B030D-6E8A-4147-A177-3AD203B41FA5}">
                      <a16:colId xmlns:a16="http://schemas.microsoft.com/office/drawing/2014/main" val="164890397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166966446"/>
                    </a:ext>
                  </a:extLst>
                </a:gridCol>
                <a:gridCol w="1729740">
                  <a:extLst>
                    <a:ext uri="{9D8B030D-6E8A-4147-A177-3AD203B41FA5}">
                      <a16:colId xmlns:a16="http://schemas.microsoft.com/office/drawing/2014/main" val="1672024887"/>
                    </a:ext>
                  </a:extLst>
                </a:gridCol>
                <a:gridCol w="845820">
                  <a:extLst>
                    <a:ext uri="{9D8B030D-6E8A-4147-A177-3AD203B41FA5}">
                      <a16:colId xmlns:a16="http://schemas.microsoft.com/office/drawing/2014/main" val="229619308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516247759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r>
                        <a:rPr lang="en-US" dirty="0"/>
                        <a:t>Thursday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Y/N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8940780"/>
                  </a:ext>
                </a:extLst>
              </a:tr>
              <a:tr h="370840">
                <a:tc rowSpan="4" gridSpan="3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Caffeine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8262418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Medications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5667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Stress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251871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Exercise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2591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Hours Slept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Quality 1-10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Naps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8506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5361958"/>
                  </a:ext>
                </a:extLst>
              </a:tr>
            </a:tbl>
          </a:graphicData>
        </a:graphic>
      </p:graphicFrame>
      <p:grpSp>
        <p:nvGrpSpPr>
          <p:cNvPr id="7" name="Group 6">
            <a:extLst>
              <a:ext uri="{FF2B5EF4-FFF2-40B4-BE49-F238E27FC236}">
                <a16:creationId xmlns:a16="http://schemas.microsoft.com/office/drawing/2014/main" id="{F5BEB8DC-77E5-44DD-9485-93BD5575A5C0}"/>
              </a:ext>
            </a:extLst>
          </p:cNvPr>
          <p:cNvGrpSpPr/>
          <p:nvPr/>
        </p:nvGrpSpPr>
        <p:grpSpPr>
          <a:xfrm>
            <a:off x="666750" y="3924300"/>
            <a:ext cx="6438900" cy="889000"/>
            <a:chOff x="666750" y="3924300"/>
            <a:chExt cx="6438900" cy="8890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37FC678F-2356-42D4-9D7F-74517E3D5AAA}"/>
                </a:ext>
              </a:extLst>
            </p:cNvPr>
            <p:cNvSpPr/>
            <p:nvPr/>
          </p:nvSpPr>
          <p:spPr>
            <a:xfrm>
              <a:off x="666750" y="3924300"/>
              <a:ext cx="6438900" cy="889000"/>
            </a:xfrm>
            <a:prstGeom prst="rect">
              <a:avLst/>
            </a:prstGeom>
            <a:noFill/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2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31D2A798-6CF8-4270-A3E4-CA16EB450241}"/>
                </a:ext>
              </a:extLst>
            </p:cNvPr>
            <p:cNvSpPr txBox="1"/>
            <p:nvPr/>
          </p:nvSpPr>
          <p:spPr>
            <a:xfrm>
              <a:off x="666750" y="3924300"/>
              <a:ext cx="1155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Notes: </a:t>
              </a: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81609226-60D4-455D-AE0B-F35D6ACC0150}"/>
              </a:ext>
            </a:extLst>
          </p:cNvPr>
          <p:cNvGrpSpPr/>
          <p:nvPr/>
        </p:nvGrpSpPr>
        <p:grpSpPr>
          <a:xfrm>
            <a:off x="666750" y="8547100"/>
            <a:ext cx="6438900" cy="889000"/>
            <a:chOff x="666750" y="3924300"/>
            <a:chExt cx="6438900" cy="889000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98F5C489-3D2D-4222-94AD-234C7546F70F}"/>
                </a:ext>
              </a:extLst>
            </p:cNvPr>
            <p:cNvSpPr/>
            <p:nvPr/>
          </p:nvSpPr>
          <p:spPr>
            <a:xfrm>
              <a:off x="666750" y="3924300"/>
              <a:ext cx="6438900" cy="889000"/>
            </a:xfrm>
            <a:prstGeom prst="rect">
              <a:avLst/>
            </a:prstGeom>
            <a:noFill/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2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F52DF178-CAA3-4ED3-A122-16B9EA59CCAC}"/>
                </a:ext>
              </a:extLst>
            </p:cNvPr>
            <p:cNvSpPr txBox="1"/>
            <p:nvPr/>
          </p:nvSpPr>
          <p:spPr>
            <a:xfrm>
              <a:off x="666750" y="3924300"/>
              <a:ext cx="1155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Notes: </a:t>
              </a: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A2CC4B4A-9882-4B3A-A2F0-B8294516583A}"/>
              </a:ext>
            </a:extLst>
          </p:cNvPr>
          <p:cNvSpPr txBox="1"/>
          <p:nvPr/>
        </p:nvSpPr>
        <p:spPr>
          <a:xfrm>
            <a:off x="1409700" y="266700"/>
            <a:ext cx="4533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i="1" dirty="0"/>
              <a:t>Weekly Sleep Tracker</a:t>
            </a:r>
          </a:p>
        </p:txBody>
      </p:sp>
    </p:spTree>
    <p:extLst>
      <p:ext uri="{BB962C8B-B14F-4D97-AF65-F5344CB8AC3E}">
        <p14:creationId xmlns:p14="http://schemas.microsoft.com/office/powerpoint/2010/main" val="894327199"/>
      </p:ext>
    </p:extLst>
  </p:cSld>
  <p:clrMapOvr>
    <a:masterClrMapping/>
  </p:clrMapOvr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483E73B-FA20-4D02-9A95-00C4AF43148D}"/>
              </a:ext>
            </a:extLst>
          </p:cNvPr>
          <p:cNvGraphicFramePr>
            <a:graphicFrameLocks noGrp="1"/>
          </p:cNvGraphicFramePr>
          <p:nvPr/>
        </p:nvGraphicFramePr>
        <p:xfrm>
          <a:off x="754380" y="1527810"/>
          <a:ext cx="6332220" cy="7416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332220">
                  <a:extLst>
                    <a:ext uri="{9D8B030D-6E8A-4147-A177-3AD203B41FA5}">
                      <a16:colId xmlns:a16="http://schemas.microsoft.com/office/drawing/2014/main" val="38623777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3566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46306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9234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46068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6815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94558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03545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9018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0363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41599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1931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54034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18649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7351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1955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68066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02661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7099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27287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888222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330C8279-4EA8-457C-AD66-9BBBCC06C71A}"/>
              </a:ext>
            </a:extLst>
          </p:cNvPr>
          <p:cNvSpPr/>
          <p:nvPr/>
        </p:nvSpPr>
        <p:spPr>
          <a:xfrm>
            <a:off x="851839" y="1066145"/>
            <a:ext cx="78714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2400" b="1" dirty="0">
                <a:ln/>
                <a:solidFill>
                  <a:schemeClr val="accent2"/>
                </a:solidFill>
              </a:rPr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2988575396"/>
      </p:ext>
    </p:extLst>
  </p:cSld>
  <p:clrMapOvr>
    <a:masterClrMapping/>
  </p:clrMapOvr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483E73B-FA20-4D02-9A95-00C4AF43148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754380" y="1527810"/>
          <a:ext cx="6332220" cy="7416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332220">
                  <a:extLst>
                    <a:ext uri="{9D8B030D-6E8A-4147-A177-3AD203B41FA5}">
                      <a16:colId xmlns:a16="http://schemas.microsoft.com/office/drawing/2014/main" val="38623777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3566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46306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9234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46068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6815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94558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03545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9018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0363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41599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1931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54034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18649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7351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1955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68066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02661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7099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27287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888222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330C8279-4EA8-457C-AD66-9BBBCC06C71A}"/>
              </a:ext>
            </a:extLst>
          </p:cNvPr>
          <p:cNvSpPr/>
          <p:nvPr/>
        </p:nvSpPr>
        <p:spPr>
          <a:xfrm>
            <a:off x="851839" y="1066145"/>
            <a:ext cx="78714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2400" b="1" dirty="0">
                <a:ln/>
                <a:solidFill>
                  <a:schemeClr val="accent2"/>
                </a:solidFill>
              </a:rPr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3957970735"/>
      </p:ext>
    </p:extLst>
  </p:cSld>
  <p:clrMapOvr>
    <a:masterClrMapping/>
  </p:clrMapOvr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409610F2-2900-488B-9F26-FBF765BE65AF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66750" y="907648"/>
          <a:ext cx="6438900" cy="25958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287780">
                  <a:extLst>
                    <a:ext uri="{9D8B030D-6E8A-4147-A177-3AD203B41FA5}">
                      <a16:colId xmlns:a16="http://schemas.microsoft.com/office/drawing/2014/main" val="164890397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166966446"/>
                    </a:ext>
                  </a:extLst>
                </a:gridCol>
                <a:gridCol w="1729740">
                  <a:extLst>
                    <a:ext uri="{9D8B030D-6E8A-4147-A177-3AD203B41FA5}">
                      <a16:colId xmlns:a16="http://schemas.microsoft.com/office/drawing/2014/main" val="1672024887"/>
                    </a:ext>
                  </a:extLst>
                </a:gridCol>
                <a:gridCol w="845820">
                  <a:extLst>
                    <a:ext uri="{9D8B030D-6E8A-4147-A177-3AD203B41FA5}">
                      <a16:colId xmlns:a16="http://schemas.microsoft.com/office/drawing/2014/main" val="229619308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516247759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r>
                        <a:rPr lang="en-US" dirty="0"/>
                        <a:t>Friday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Y/N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8940780"/>
                  </a:ext>
                </a:extLst>
              </a:tr>
              <a:tr h="370840">
                <a:tc rowSpan="4" gridSpan="3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Caffeine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8262418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Medications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5667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Stress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251871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Exercise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2591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Hours Slept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Quality 1-10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Naps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8506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5361958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4E4FEAA-9228-4AA1-979A-72CBEE61529C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66750" y="5454248"/>
          <a:ext cx="6438900" cy="25958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287780">
                  <a:extLst>
                    <a:ext uri="{9D8B030D-6E8A-4147-A177-3AD203B41FA5}">
                      <a16:colId xmlns:a16="http://schemas.microsoft.com/office/drawing/2014/main" val="164890397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166966446"/>
                    </a:ext>
                  </a:extLst>
                </a:gridCol>
                <a:gridCol w="1729740">
                  <a:extLst>
                    <a:ext uri="{9D8B030D-6E8A-4147-A177-3AD203B41FA5}">
                      <a16:colId xmlns:a16="http://schemas.microsoft.com/office/drawing/2014/main" val="1672024887"/>
                    </a:ext>
                  </a:extLst>
                </a:gridCol>
                <a:gridCol w="845820">
                  <a:extLst>
                    <a:ext uri="{9D8B030D-6E8A-4147-A177-3AD203B41FA5}">
                      <a16:colId xmlns:a16="http://schemas.microsoft.com/office/drawing/2014/main" val="229619308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516247759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r>
                        <a:rPr lang="en-US" dirty="0"/>
                        <a:t>Saturday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Y/N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8940780"/>
                  </a:ext>
                </a:extLst>
              </a:tr>
              <a:tr h="370840">
                <a:tc rowSpan="4" gridSpan="3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Caffeine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8262418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Medications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5667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Stress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251871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Exercise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2591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Hours Slept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Quality 1-10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Naps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8506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5361958"/>
                  </a:ext>
                </a:extLst>
              </a:tr>
            </a:tbl>
          </a:graphicData>
        </a:graphic>
      </p:graphicFrame>
      <p:grpSp>
        <p:nvGrpSpPr>
          <p:cNvPr id="7" name="Group 6">
            <a:extLst>
              <a:ext uri="{FF2B5EF4-FFF2-40B4-BE49-F238E27FC236}">
                <a16:creationId xmlns:a16="http://schemas.microsoft.com/office/drawing/2014/main" id="{F5BEB8DC-77E5-44DD-9485-93BD5575A5C0}"/>
              </a:ext>
            </a:extLst>
          </p:cNvPr>
          <p:cNvGrpSpPr/>
          <p:nvPr/>
        </p:nvGrpSpPr>
        <p:grpSpPr>
          <a:xfrm>
            <a:off x="666750" y="3924300"/>
            <a:ext cx="6438900" cy="889000"/>
            <a:chOff x="666750" y="3924300"/>
            <a:chExt cx="6438900" cy="8890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37FC678F-2356-42D4-9D7F-74517E3D5AAA}"/>
                </a:ext>
              </a:extLst>
            </p:cNvPr>
            <p:cNvSpPr/>
            <p:nvPr/>
          </p:nvSpPr>
          <p:spPr>
            <a:xfrm>
              <a:off x="666750" y="3924300"/>
              <a:ext cx="6438900" cy="889000"/>
            </a:xfrm>
            <a:prstGeom prst="rect">
              <a:avLst/>
            </a:prstGeom>
            <a:noFill/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2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31D2A798-6CF8-4270-A3E4-CA16EB450241}"/>
                </a:ext>
              </a:extLst>
            </p:cNvPr>
            <p:cNvSpPr txBox="1"/>
            <p:nvPr/>
          </p:nvSpPr>
          <p:spPr>
            <a:xfrm>
              <a:off x="666750" y="3924300"/>
              <a:ext cx="1155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Notes: </a:t>
              </a: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81609226-60D4-455D-AE0B-F35D6ACC0150}"/>
              </a:ext>
            </a:extLst>
          </p:cNvPr>
          <p:cNvGrpSpPr/>
          <p:nvPr/>
        </p:nvGrpSpPr>
        <p:grpSpPr>
          <a:xfrm>
            <a:off x="666750" y="8547100"/>
            <a:ext cx="6438900" cy="889000"/>
            <a:chOff x="666750" y="3924300"/>
            <a:chExt cx="6438900" cy="889000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98F5C489-3D2D-4222-94AD-234C7546F70F}"/>
                </a:ext>
              </a:extLst>
            </p:cNvPr>
            <p:cNvSpPr/>
            <p:nvPr/>
          </p:nvSpPr>
          <p:spPr>
            <a:xfrm>
              <a:off x="666750" y="3924300"/>
              <a:ext cx="6438900" cy="889000"/>
            </a:xfrm>
            <a:prstGeom prst="rect">
              <a:avLst/>
            </a:prstGeom>
            <a:noFill/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2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F52DF178-CAA3-4ED3-A122-16B9EA59CCAC}"/>
                </a:ext>
              </a:extLst>
            </p:cNvPr>
            <p:cNvSpPr txBox="1"/>
            <p:nvPr/>
          </p:nvSpPr>
          <p:spPr>
            <a:xfrm>
              <a:off x="666750" y="3924300"/>
              <a:ext cx="1155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Notes: </a:t>
              </a: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0307022C-8BD4-4C94-B194-432BF5A26A05}"/>
              </a:ext>
            </a:extLst>
          </p:cNvPr>
          <p:cNvSpPr txBox="1"/>
          <p:nvPr/>
        </p:nvSpPr>
        <p:spPr>
          <a:xfrm>
            <a:off x="1409700" y="266700"/>
            <a:ext cx="4533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i="1" dirty="0"/>
              <a:t>Weekly Sleep Tracker</a:t>
            </a:r>
          </a:p>
        </p:txBody>
      </p:sp>
    </p:spTree>
    <p:extLst>
      <p:ext uri="{BB962C8B-B14F-4D97-AF65-F5344CB8AC3E}">
        <p14:creationId xmlns:p14="http://schemas.microsoft.com/office/powerpoint/2010/main" val="742098548"/>
      </p:ext>
    </p:extLst>
  </p:cSld>
  <p:clrMapOvr>
    <a:masterClrMapping/>
  </p:clrMapOvr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483E73B-FA20-4D02-9A95-00C4AF43148D}"/>
              </a:ext>
            </a:extLst>
          </p:cNvPr>
          <p:cNvGraphicFramePr>
            <a:graphicFrameLocks noGrp="1"/>
          </p:cNvGraphicFramePr>
          <p:nvPr/>
        </p:nvGraphicFramePr>
        <p:xfrm>
          <a:off x="754380" y="1527810"/>
          <a:ext cx="6332220" cy="7416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332220">
                  <a:extLst>
                    <a:ext uri="{9D8B030D-6E8A-4147-A177-3AD203B41FA5}">
                      <a16:colId xmlns:a16="http://schemas.microsoft.com/office/drawing/2014/main" val="38623777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3566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46306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9234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46068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6815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94558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03545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9018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0363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41599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1931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54034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18649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7351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1955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68066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02661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7099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27287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888222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330C8279-4EA8-457C-AD66-9BBBCC06C71A}"/>
              </a:ext>
            </a:extLst>
          </p:cNvPr>
          <p:cNvSpPr/>
          <p:nvPr/>
        </p:nvSpPr>
        <p:spPr>
          <a:xfrm>
            <a:off x="851839" y="1066145"/>
            <a:ext cx="78714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2400" b="1" dirty="0">
                <a:ln/>
                <a:solidFill>
                  <a:schemeClr val="accent2"/>
                </a:solidFill>
              </a:rPr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1776045225"/>
      </p:ext>
    </p:extLst>
  </p:cSld>
  <p:clrMapOvr>
    <a:masterClrMapping/>
  </p:clrMapOvr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483E73B-FA20-4D02-9A95-00C4AF43148D}"/>
              </a:ext>
            </a:extLst>
          </p:cNvPr>
          <p:cNvGraphicFramePr>
            <a:graphicFrameLocks noGrp="1"/>
          </p:cNvGraphicFramePr>
          <p:nvPr/>
        </p:nvGraphicFramePr>
        <p:xfrm>
          <a:off x="754380" y="1527810"/>
          <a:ext cx="6332220" cy="7416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332220">
                  <a:extLst>
                    <a:ext uri="{9D8B030D-6E8A-4147-A177-3AD203B41FA5}">
                      <a16:colId xmlns:a16="http://schemas.microsoft.com/office/drawing/2014/main" val="38623777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3566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46306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9234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46068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6815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94558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03545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9018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0363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41599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1931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54034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18649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7351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1955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68066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02661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7099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27287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888222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330C8279-4EA8-457C-AD66-9BBBCC06C71A}"/>
              </a:ext>
            </a:extLst>
          </p:cNvPr>
          <p:cNvSpPr/>
          <p:nvPr/>
        </p:nvSpPr>
        <p:spPr>
          <a:xfrm>
            <a:off x="851839" y="1066145"/>
            <a:ext cx="78714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2400" b="1" dirty="0">
                <a:ln/>
                <a:solidFill>
                  <a:schemeClr val="accent2"/>
                </a:solidFill>
              </a:rPr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259569277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409610F2-2900-488B-9F26-FBF765BE65A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93957181"/>
              </p:ext>
            </p:extLst>
          </p:nvPr>
        </p:nvGraphicFramePr>
        <p:xfrm>
          <a:off x="666750" y="907648"/>
          <a:ext cx="6438900" cy="25958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287780">
                  <a:extLst>
                    <a:ext uri="{9D8B030D-6E8A-4147-A177-3AD203B41FA5}">
                      <a16:colId xmlns:a16="http://schemas.microsoft.com/office/drawing/2014/main" val="164890397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166966446"/>
                    </a:ext>
                  </a:extLst>
                </a:gridCol>
                <a:gridCol w="1729740">
                  <a:extLst>
                    <a:ext uri="{9D8B030D-6E8A-4147-A177-3AD203B41FA5}">
                      <a16:colId xmlns:a16="http://schemas.microsoft.com/office/drawing/2014/main" val="1672024887"/>
                    </a:ext>
                  </a:extLst>
                </a:gridCol>
                <a:gridCol w="845820">
                  <a:extLst>
                    <a:ext uri="{9D8B030D-6E8A-4147-A177-3AD203B41FA5}">
                      <a16:colId xmlns:a16="http://schemas.microsoft.com/office/drawing/2014/main" val="229619308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516247759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r>
                        <a:rPr lang="en-US" dirty="0"/>
                        <a:t>Sunday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Y/N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8940780"/>
                  </a:ext>
                </a:extLst>
              </a:tr>
              <a:tr h="370840">
                <a:tc rowSpan="4" gridSpan="3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Caffeine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8262418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Medications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5667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Stress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251871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Exercise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2591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Hours Slept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Quality 1-10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Naps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8506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5361958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4E4FEAA-9228-4AA1-979A-72CBEE61529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9786021"/>
              </p:ext>
            </p:extLst>
          </p:nvPr>
        </p:nvGraphicFramePr>
        <p:xfrm>
          <a:off x="666750" y="5454248"/>
          <a:ext cx="6438900" cy="25958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287780">
                  <a:extLst>
                    <a:ext uri="{9D8B030D-6E8A-4147-A177-3AD203B41FA5}">
                      <a16:colId xmlns:a16="http://schemas.microsoft.com/office/drawing/2014/main" val="164890397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166966446"/>
                    </a:ext>
                  </a:extLst>
                </a:gridCol>
                <a:gridCol w="1729740">
                  <a:extLst>
                    <a:ext uri="{9D8B030D-6E8A-4147-A177-3AD203B41FA5}">
                      <a16:colId xmlns:a16="http://schemas.microsoft.com/office/drawing/2014/main" val="1672024887"/>
                    </a:ext>
                  </a:extLst>
                </a:gridCol>
                <a:gridCol w="845820">
                  <a:extLst>
                    <a:ext uri="{9D8B030D-6E8A-4147-A177-3AD203B41FA5}">
                      <a16:colId xmlns:a16="http://schemas.microsoft.com/office/drawing/2014/main" val="229619308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516247759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r>
                        <a:rPr lang="en-US" dirty="0"/>
                        <a:t>Weekly Overall 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Y/N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8940780"/>
                  </a:ext>
                </a:extLst>
              </a:tr>
              <a:tr h="370840">
                <a:tc rowSpan="4" gridSpan="3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Caffeine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8262418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Medications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5667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Stress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251871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Exercise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2591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Hours Slept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Quality 1-10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Naps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8506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5361958"/>
                  </a:ext>
                </a:extLst>
              </a:tr>
            </a:tbl>
          </a:graphicData>
        </a:graphic>
      </p:graphicFrame>
      <p:grpSp>
        <p:nvGrpSpPr>
          <p:cNvPr id="7" name="Group 6">
            <a:extLst>
              <a:ext uri="{FF2B5EF4-FFF2-40B4-BE49-F238E27FC236}">
                <a16:creationId xmlns:a16="http://schemas.microsoft.com/office/drawing/2014/main" id="{F5BEB8DC-77E5-44DD-9485-93BD5575A5C0}"/>
              </a:ext>
            </a:extLst>
          </p:cNvPr>
          <p:cNvGrpSpPr/>
          <p:nvPr/>
        </p:nvGrpSpPr>
        <p:grpSpPr>
          <a:xfrm>
            <a:off x="666750" y="3924300"/>
            <a:ext cx="6438900" cy="889000"/>
            <a:chOff x="666750" y="3924300"/>
            <a:chExt cx="6438900" cy="8890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37FC678F-2356-42D4-9D7F-74517E3D5AAA}"/>
                </a:ext>
              </a:extLst>
            </p:cNvPr>
            <p:cNvSpPr/>
            <p:nvPr/>
          </p:nvSpPr>
          <p:spPr>
            <a:xfrm>
              <a:off x="666750" y="3924300"/>
              <a:ext cx="6438900" cy="889000"/>
            </a:xfrm>
            <a:prstGeom prst="rect">
              <a:avLst/>
            </a:prstGeom>
            <a:noFill/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2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31D2A798-6CF8-4270-A3E4-CA16EB450241}"/>
                </a:ext>
              </a:extLst>
            </p:cNvPr>
            <p:cNvSpPr txBox="1"/>
            <p:nvPr/>
          </p:nvSpPr>
          <p:spPr>
            <a:xfrm>
              <a:off x="666750" y="3924300"/>
              <a:ext cx="1155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Notes: </a:t>
              </a: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81609226-60D4-455D-AE0B-F35D6ACC0150}"/>
              </a:ext>
            </a:extLst>
          </p:cNvPr>
          <p:cNvGrpSpPr/>
          <p:nvPr/>
        </p:nvGrpSpPr>
        <p:grpSpPr>
          <a:xfrm>
            <a:off x="666750" y="8547100"/>
            <a:ext cx="6438900" cy="889000"/>
            <a:chOff x="666750" y="3924300"/>
            <a:chExt cx="6438900" cy="889000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98F5C489-3D2D-4222-94AD-234C7546F70F}"/>
                </a:ext>
              </a:extLst>
            </p:cNvPr>
            <p:cNvSpPr/>
            <p:nvPr/>
          </p:nvSpPr>
          <p:spPr>
            <a:xfrm>
              <a:off x="666750" y="3924300"/>
              <a:ext cx="6438900" cy="889000"/>
            </a:xfrm>
            <a:prstGeom prst="rect">
              <a:avLst/>
            </a:prstGeom>
            <a:noFill/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2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F52DF178-CAA3-4ED3-A122-16B9EA59CCAC}"/>
                </a:ext>
              </a:extLst>
            </p:cNvPr>
            <p:cNvSpPr txBox="1"/>
            <p:nvPr/>
          </p:nvSpPr>
          <p:spPr>
            <a:xfrm>
              <a:off x="666750" y="3924300"/>
              <a:ext cx="1155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Notes: </a:t>
              </a: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23AA52BE-35F8-431A-B6EC-92946D9B37EB}"/>
              </a:ext>
            </a:extLst>
          </p:cNvPr>
          <p:cNvSpPr txBox="1"/>
          <p:nvPr/>
        </p:nvSpPr>
        <p:spPr>
          <a:xfrm>
            <a:off x="1409700" y="266700"/>
            <a:ext cx="4533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i="1" dirty="0"/>
              <a:t>Weekly Sleep Tracker</a:t>
            </a:r>
          </a:p>
        </p:txBody>
      </p:sp>
    </p:spTree>
    <p:extLst>
      <p:ext uri="{BB962C8B-B14F-4D97-AF65-F5344CB8AC3E}">
        <p14:creationId xmlns:p14="http://schemas.microsoft.com/office/powerpoint/2010/main" val="2035136376"/>
      </p:ext>
    </p:extLst>
  </p:cSld>
  <p:clrMapOvr>
    <a:masterClrMapping/>
  </p:clrMapOvr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409610F2-2900-488B-9F26-FBF765BE65AF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66750" y="907648"/>
          <a:ext cx="6438900" cy="25958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287780">
                  <a:extLst>
                    <a:ext uri="{9D8B030D-6E8A-4147-A177-3AD203B41FA5}">
                      <a16:colId xmlns:a16="http://schemas.microsoft.com/office/drawing/2014/main" val="164890397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166966446"/>
                    </a:ext>
                  </a:extLst>
                </a:gridCol>
                <a:gridCol w="1729740">
                  <a:extLst>
                    <a:ext uri="{9D8B030D-6E8A-4147-A177-3AD203B41FA5}">
                      <a16:colId xmlns:a16="http://schemas.microsoft.com/office/drawing/2014/main" val="1672024887"/>
                    </a:ext>
                  </a:extLst>
                </a:gridCol>
                <a:gridCol w="845820">
                  <a:extLst>
                    <a:ext uri="{9D8B030D-6E8A-4147-A177-3AD203B41FA5}">
                      <a16:colId xmlns:a16="http://schemas.microsoft.com/office/drawing/2014/main" val="229619308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516247759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r>
                        <a:rPr lang="en-US" dirty="0"/>
                        <a:t>Sunday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Y/N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8940780"/>
                  </a:ext>
                </a:extLst>
              </a:tr>
              <a:tr h="370840">
                <a:tc rowSpan="4" gridSpan="3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Caffeine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8262418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Medications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5667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Stress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251871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Exercise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2591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Hours Slept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Quality 1-10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Naps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8506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5361958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4E4FEAA-9228-4AA1-979A-72CBEE61529C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66750" y="5454248"/>
          <a:ext cx="6438900" cy="25958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287780">
                  <a:extLst>
                    <a:ext uri="{9D8B030D-6E8A-4147-A177-3AD203B41FA5}">
                      <a16:colId xmlns:a16="http://schemas.microsoft.com/office/drawing/2014/main" val="164890397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166966446"/>
                    </a:ext>
                  </a:extLst>
                </a:gridCol>
                <a:gridCol w="1729740">
                  <a:extLst>
                    <a:ext uri="{9D8B030D-6E8A-4147-A177-3AD203B41FA5}">
                      <a16:colId xmlns:a16="http://schemas.microsoft.com/office/drawing/2014/main" val="1672024887"/>
                    </a:ext>
                  </a:extLst>
                </a:gridCol>
                <a:gridCol w="845820">
                  <a:extLst>
                    <a:ext uri="{9D8B030D-6E8A-4147-A177-3AD203B41FA5}">
                      <a16:colId xmlns:a16="http://schemas.microsoft.com/office/drawing/2014/main" val="229619308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516247759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r>
                        <a:rPr lang="en-US" dirty="0"/>
                        <a:t>Weekly Overall 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Y/N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8940780"/>
                  </a:ext>
                </a:extLst>
              </a:tr>
              <a:tr h="370840">
                <a:tc rowSpan="4" gridSpan="3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Caffeine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8262418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Medications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5667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Stress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251871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Exercise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2591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Hours Slept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Quality 1-10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Naps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8506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5361958"/>
                  </a:ext>
                </a:extLst>
              </a:tr>
            </a:tbl>
          </a:graphicData>
        </a:graphic>
      </p:graphicFrame>
      <p:grpSp>
        <p:nvGrpSpPr>
          <p:cNvPr id="7" name="Group 6">
            <a:extLst>
              <a:ext uri="{FF2B5EF4-FFF2-40B4-BE49-F238E27FC236}">
                <a16:creationId xmlns:a16="http://schemas.microsoft.com/office/drawing/2014/main" id="{F5BEB8DC-77E5-44DD-9485-93BD5575A5C0}"/>
              </a:ext>
            </a:extLst>
          </p:cNvPr>
          <p:cNvGrpSpPr/>
          <p:nvPr/>
        </p:nvGrpSpPr>
        <p:grpSpPr>
          <a:xfrm>
            <a:off x="666750" y="3924300"/>
            <a:ext cx="6438900" cy="889000"/>
            <a:chOff x="666750" y="3924300"/>
            <a:chExt cx="6438900" cy="8890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37FC678F-2356-42D4-9D7F-74517E3D5AAA}"/>
                </a:ext>
              </a:extLst>
            </p:cNvPr>
            <p:cNvSpPr/>
            <p:nvPr/>
          </p:nvSpPr>
          <p:spPr>
            <a:xfrm>
              <a:off x="666750" y="3924300"/>
              <a:ext cx="6438900" cy="889000"/>
            </a:xfrm>
            <a:prstGeom prst="rect">
              <a:avLst/>
            </a:prstGeom>
            <a:noFill/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2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31D2A798-6CF8-4270-A3E4-CA16EB450241}"/>
                </a:ext>
              </a:extLst>
            </p:cNvPr>
            <p:cNvSpPr txBox="1"/>
            <p:nvPr/>
          </p:nvSpPr>
          <p:spPr>
            <a:xfrm>
              <a:off x="666750" y="3924300"/>
              <a:ext cx="1155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Notes: </a:t>
              </a: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81609226-60D4-455D-AE0B-F35D6ACC0150}"/>
              </a:ext>
            </a:extLst>
          </p:cNvPr>
          <p:cNvGrpSpPr/>
          <p:nvPr/>
        </p:nvGrpSpPr>
        <p:grpSpPr>
          <a:xfrm>
            <a:off x="666750" y="8547100"/>
            <a:ext cx="6438900" cy="889000"/>
            <a:chOff x="666750" y="3924300"/>
            <a:chExt cx="6438900" cy="889000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98F5C489-3D2D-4222-94AD-234C7546F70F}"/>
                </a:ext>
              </a:extLst>
            </p:cNvPr>
            <p:cNvSpPr/>
            <p:nvPr/>
          </p:nvSpPr>
          <p:spPr>
            <a:xfrm>
              <a:off x="666750" y="3924300"/>
              <a:ext cx="6438900" cy="889000"/>
            </a:xfrm>
            <a:prstGeom prst="rect">
              <a:avLst/>
            </a:prstGeom>
            <a:noFill/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2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F52DF178-CAA3-4ED3-A122-16B9EA59CCAC}"/>
                </a:ext>
              </a:extLst>
            </p:cNvPr>
            <p:cNvSpPr txBox="1"/>
            <p:nvPr/>
          </p:nvSpPr>
          <p:spPr>
            <a:xfrm>
              <a:off x="666750" y="3924300"/>
              <a:ext cx="1155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Notes: </a:t>
              </a: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23AA52BE-35F8-431A-B6EC-92946D9B37EB}"/>
              </a:ext>
            </a:extLst>
          </p:cNvPr>
          <p:cNvSpPr txBox="1"/>
          <p:nvPr/>
        </p:nvSpPr>
        <p:spPr>
          <a:xfrm>
            <a:off x="1409700" y="266700"/>
            <a:ext cx="4533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i="1" dirty="0"/>
              <a:t>Weekly Sleep Tracker</a:t>
            </a:r>
          </a:p>
        </p:txBody>
      </p:sp>
    </p:spTree>
    <p:extLst>
      <p:ext uri="{BB962C8B-B14F-4D97-AF65-F5344CB8AC3E}">
        <p14:creationId xmlns:p14="http://schemas.microsoft.com/office/powerpoint/2010/main" val="4079997105"/>
      </p:ext>
    </p:extLst>
  </p:cSld>
  <p:clrMapOvr>
    <a:masterClrMapping/>
  </p:clrMapOvr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3C642385-B88C-4D62-B51E-5F597ED77285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98500" y="1130300"/>
          <a:ext cx="6375400" cy="355600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4381500">
                  <a:extLst>
                    <a:ext uri="{9D8B030D-6E8A-4147-A177-3AD203B41FA5}">
                      <a16:colId xmlns:a16="http://schemas.microsoft.com/office/drawing/2014/main" val="4005916313"/>
                    </a:ext>
                  </a:extLst>
                </a:gridCol>
                <a:gridCol w="1993900">
                  <a:extLst>
                    <a:ext uri="{9D8B030D-6E8A-4147-A177-3AD203B41FA5}">
                      <a16:colId xmlns:a16="http://schemas.microsoft.com/office/drawing/2014/main" val="1409538510"/>
                    </a:ext>
                  </a:extLst>
                </a:gridCol>
              </a:tblGrid>
              <a:tr h="444500">
                <a:tc>
                  <a:txBody>
                    <a:bodyPr/>
                    <a:lstStyle/>
                    <a:p>
                      <a:r>
                        <a:rPr lang="en-US" dirty="0"/>
                        <a:t>Night Time Sleep Routines</a:t>
                      </a:r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Useful or Not</a:t>
                      </a:r>
                    </a:p>
                  </a:txBody>
                  <a:tcPr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9005641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5960428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20282140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39931269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4977159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19222262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6615912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58382008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E79A64B0-64C1-4864-85F7-FC1F42B8E0C8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98500" y="5499101"/>
          <a:ext cx="6375400" cy="355600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4381500">
                  <a:extLst>
                    <a:ext uri="{9D8B030D-6E8A-4147-A177-3AD203B41FA5}">
                      <a16:colId xmlns:a16="http://schemas.microsoft.com/office/drawing/2014/main" val="4005916313"/>
                    </a:ext>
                  </a:extLst>
                </a:gridCol>
                <a:gridCol w="1993900">
                  <a:extLst>
                    <a:ext uri="{9D8B030D-6E8A-4147-A177-3AD203B41FA5}">
                      <a16:colId xmlns:a16="http://schemas.microsoft.com/office/drawing/2014/main" val="1409538510"/>
                    </a:ext>
                  </a:extLst>
                </a:gridCol>
              </a:tblGrid>
              <a:tr h="444500">
                <a:tc>
                  <a:txBody>
                    <a:bodyPr/>
                    <a:lstStyle/>
                    <a:p>
                      <a:r>
                        <a:rPr lang="en-US" dirty="0"/>
                        <a:t>Sleep Aids – Music, Teas, Herbal Supplements</a:t>
                      </a:r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Useful or Not</a:t>
                      </a:r>
                    </a:p>
                  </a:txBody>
                  <a:tcPr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9005641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5960428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20282140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39931269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4977159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19222262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6615912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58382008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C6CE2256-4C01-4D87-AC58-DD6DE27D5F61}"/>
              </a:ext>
            </a:extLst>
          </p:cNvPr>
          <p:cNvSpPr txBox="1"/>
          <p:nvPr/>
        </p:nvSpPr>
        <p:spPr>
          <a:xfrm>
            <a:off x="1854200" y="393700"/>
            <a:ext cx="406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Night Time Routines &amp; Sleep Aids</a:t>
            </a:r>
          </a:p>
        </p:txBody>
      </p:sp>
    </p:spTree>
    <p:extLst>
      <p:ext uri="{BB962C8B-B14F-4D97-AF65-F5344CB8AC3E}">
        <p14:creationId xmlns:p14="http://schemas.microsoft.com/office/powerpoint/2010/main" val="3311272574"/>
      </p:ext>
    </p:extLst>
  </p:cSld>
  <p:clrMapOvr>
    <a:masterClrMapping/>
  </p:clrMapOvr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483E73B-FA20-4D02-9A95-00C4AF43148D}"/>
              </a:ext>
            </a:extLst>
          </p:cNvPr>
          <p:cNvGraphicFramePr>
            <a:graphicFrameLocks noGrp="1"/>
          </p:cNvGraphicFramePr>
          <p:nvPr/>
        </p:nvGraphicFramePr>
        <p:xfrm>
          <a:off x="754380" y="1527810"/>
          <a:ext cx="6332220" cy="7416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332220">
                  <a:extLst>
                    <a:ext uri="{9D8B030D-6E8A-4147-A177-3AD203B41FA5}">
                      <a16:colId xmlns:a16="http://schemas.microsoft.com/office/drawing/2014/main" val="38623777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3566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46306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9234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46068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6815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94558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03545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9018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0363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41599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1931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54034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18649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7351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1955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68066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02661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7099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27287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888222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330C8279-4EA8-457C-AD66-9BBBCC06C71A}"/>
              </a:ext>
            </a:extLst>
          </p:cNvPr>
          <p:cNvSpPr/>
          <p:nvPr/>
        </p:nvSpPr>
        <p:spPr>
          <a:xfrm>
            <a:off x="851839" y="1066145"/>
            <a:ext cx="78714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2400" b="1" dirty="0">
                <a:ln/>
                <a:solidFill>
                  <a:schemeClr val="accent2"/>
                </a:solidFill>
              </a:rPr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2505028787"/>
      </p:ext>
    </p:extLst>
  </p:cSld>
  <p:clrMapOvr>
    <a:masterClrMapping/>
  </p:clrMapOvr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483E73B-FA20-4D02-9A95-00C4AF43148D}"/>
              </a:ext>
            </a:extLst>
          </p:cNvPr>
          <p:cNvGraphicFramePr>
            <a:graphicFrameLocks noGrp="1"/>
          </p:cNvGraphicFramePr>
          <p:nvPr/>
        </p:nvGraphicFramePr>
        <p:xfrm>
          <a:off x="754380" y="1527810"/>
          <a:ext cx="6332220" cy="7416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332220">
                  <a:extLst>
                    <a:ext uri="{9D8B030D-6E8A-4147-A177-3AD203B41FA5}">
                      <a16:colId xmlns:a16="http://schemas.microsoft.com/office/drawing/2014/main" val="38623777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3566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46306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9234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46068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6815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94558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03545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9018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0363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41599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1931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54034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18649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7351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1955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68066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02661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7099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27287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888222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330C8279-4EA8-457C-AD66-9BBBCC06C71A}"/>
              </a:ext>
            </a:extLst>
          </p:cNvPr>
          <p:cNvSpPr/>
          <p:nvPr/>
        </p:nvSpPr>
        <p:spPr>
          <a:xfrm>
            <a:off x="851839" y="1066145"/>
            <a:ext cx="78714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2400" b="1" dirty="0">
                <a:ln/>
                <a:solidFill>
                  <a:schemeClr val="accent2"/>
                </a:solidFill>
              </a:rPr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2220451020"/>
      </p:ext>
    </p:extLst>
  </p:cSld>
  <p:clrMapOvr>
    <a:masterClrMapping/>
  </p:clrMapOvr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409610F2-2900-488B-9F26-FBF765BE65AF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66750" y="907648"/>
          <a:ext cx="6438900" cy="25958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287780">
                  <a:extLst>
                    <a:ext uri="{9D8B030D-6E8A-4147-A177-3AD203B41FA5}">
                      <a16:colId xmlns:a16="http://schemas.microsoft.com/office/drawing/2014/main" val="164890397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166966446"/>
                    </a:ext>
                  </a:extLst>
                </a:gridCol>
                <a:gridCol w="1729740">
                  <a:extLst>
                    <a:ext uri="{9D8B030D-6E8A-4147-A177-3AD203B41FA5}">
                      <a16:colId xmlns:a16="http://schemas.microsoft.com/office/drawing/2014/main" val="1672024887"/>
                    </a:ext>
                  </a:extLst>
                </a:gridCol>
                <a:gridCol w="845820">
                  <a:extLst>
                    <a:ext uri="{9D8B030D-6E8A-4147-A177-3AD203B41FA5}">
                      <a16:colId xmlns:a16="http://schemas.microsoft.com/office/drawing/2014/main" val="229619308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516247759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r>
                        <a:rPr lang="en-US" dirty="0"/>
                        <a:t>Monday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Y/N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8940780"/>
                  </a:ext>
                </a:extLst>
              </a:tr>
              <a:tr h="370840">
                <a:tc rowSpan="4" gridSpan="3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Caffeine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8262418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Medications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5667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Stress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251871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Exercise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2591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Hours Slept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Quality 1-10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Naps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8506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5361958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4E4FEAA-9228-4AA1-979A-72CBEE61529C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66750" y="5454248"/>
          <a:ext cx="6438900" cy="25958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287780">
                  <a:extLst>
                    <a:ext uri="{9D8B030D-6E8A-4147-A177-3AD203B41FA5}">
                      <a16:colId xmlns:a16="http://schemas.microsoft.com/office/drawing/2014/main" val="164890397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166966446"/>
                    </a:ext>
                  </a:extLst>
                </a:gridCol>
                <a:gridCol w="1729740">
                  <a:extLst>
                    <a:ext uri="{9D8B030D-6E8A-4147-A177-3AD203B41FA5}">
                      <a16:colId xmlns:a16="http://schemas.microsoft.com/office/drawing/2014/main" val="1672024887"/>
                    </a:ext>
                  </a:extLst>
                </a:gridCol>
                <a:gridCol w="845820">
                  <a:extLst>
                    <a:ext uri="{9D8B030D-6E8A-4147-A177-3AD203B41FA5}">
                      <a16:colId xmlns:a16="http://schemas.microsoft.com/office/drawing/2014/main" val="229619308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516247759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r>
                        <a:rPr lang="en-US" dirty="0"/>
                        <a:t>Tuesday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Y/N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8940780"/>
                  </a:ext>
                </a:extLst>
              </a:tr>
              <a:tr h="370840">
                <a:tc rowSpan="4" gridSpan="3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Caffeine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8262418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Medications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5667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Stress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251871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Exercise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2591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Hours Slept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Quality 1-10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Naps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8506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5361958"/>
                  </a:ext>
                </a:extLst>
              </a:tr>
            </a:tbl>
          </a:graphicData>
        </a:graphic>
      </p:graphicFrame>
      <p:grpSp>
        <p:nvGrpSpPr>
          <p:cNvPr id="7" name="Group 6">
            <a:extLst>
              <a:ext uri="{FF2B5EF4-FFF2-40B4-BE49-F238E27FC236}">
                <a16:creationId xmlns:a16="http://schemas.microsoft.com/office/drawing/2014/main" id="{F5BEB8DC-77E5-44DD-9485-93BD5575A5C0}"/>
              </a:ext>
            </a:extLst>
          </p:cNvPr>
          <p:cNvGrpSpPr/>
          <p:nvPr/>
        </p:nvGrpSpPr>
        <p:grpSpPr>
          <a:xfrm>
            <a:off x="666750" y="3924300"/>
            <a:ext cx="6438900" cy="889000"/>
            <a:chOff x="666750" y="3924300"/>
            <a:chExt cx="6438900" cy="8890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37FC678F-2356-42D4-9D7F-74517E3D5AAA}"/>
                </a:ext>
              </a:extLst>
            </p:cNvPr>
            <p:cNvSpPr/>
            <p:nvPr/>
          </p:nvSpPr>
          <p:spPr>
            <a:xfrm>
              <a:off x="666750" y="3924300"/>
              <a:ext cx="6438900" cy="889000"/>
            </a:xfrm>
            <a:prstGeom prst="rect">
              <a:avLst/>
            </a:prstGeom>
            <a:noFill/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2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31D2A798-6CF8-4270-A3E4-CA16EB450241}"/>
                </a:ext>
              </a:extLst>
            </p:cNvPr>
            <p:cNvSpPr txBox="1"/>
            <p:nvPr/>
          </p:nvSpPr>
          <p:spPr>
            <a:xfrm>
              <a:off x="666750" y="3924300"/>
              <a:ext cx="1155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Notes: </a:t>
              </a: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81609226-60D4-455D-AE0B-F35D6ACC0150}"/>
              </a:ext>
            </a:extLst>
          </p:cNvPr>
          <p:cNvGrpSpPr/>
          <p:nvPr/>
        </p:nvGrpSpPr>
        <p:grpSpPr>
          <a:xfrm>
            <a:off x="666750" y="8547100"/>
            <a:ext cx="6438900" cy="889000"/>
            <a:chOff x="666750" y="3924300"/>
            <a:chExt cx="6438900" cy="889000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98F5C489-3D2D-4222-94AD-234C7546F70F}"/>
                </a:ext>
              </a:extLst>
            </p:cNvPr>
            <p:cNvSpPr/>
            <p:nvPr/>
          </p:nvSpPr>
          <p:spPr>
            <a:xfrm>
              <a:off x="666750" y="3924300"/>
              <a:ext cx="6438900" cy="889000"/>
            </a:xfrm>
            <a:prstGeom prst="rect">
              <a:avLst/>
            </a:prstGeom>
            <a:noFill/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2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F52DF178-CAA3-4ED3-A122-16B9EA59CCAC}"/>
                </a:ext>
              </a:extLst>
            </p:cNvPr>
            <p:cNvSpPr txBox="1"/>
            <p:nvPr/>
          </p:nvSpPr>
          <p:spPr>
            <a:xfrm>
              <a:off x="666750" y="3924300"/>
              <a:ext cx="1155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Notes: </a:t>
              </a: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F7DBF87C-2841-45C1-A1DF-4F4E14E64423}"/>
              </a:ext>
            </a:extLst>
          </p:cNvPr>
          <p:cNvSpPr txBox="1"/>
          <p:nvPr/>
        </p:nvSpPr>
        <p:spPr>
          <a:xfrm>
            <a:off x="1409700" y="266700"/>
            <a:ext cx="4533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i="1" dirty="0"/>
              <a:t>Weekly Sleep Tracker</a:t>
            </a:r>
          </a:p>
        </p:txBody>
      </p:sp>
    </p:spTree>
    <p:extLst>
      <p:ext uri="{BB962C8B-B14F-4D97-AF65-F5344CB8AC3E}">
        <p14:creationId xmlns:p14="http://schemas.microsoft.com/office/powerpoint/2010/main" val="3596392305"/>
      </p:ext>
    </p:extLst>
  </p:cSld>
  <p:clrMapOvr>
    <a:masterClrMapping/>
  </p:clrMapOvr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483E73B-FA20-4D02-9A95-00C4AF43148D}"/>
              </a:ext>
            </a:extLst>
          </p:cNvPr>
          <p:cNvGraphicFramePr>
            <a:graphicFrameLocks noGrp="1"/>
          </p:cNvGraphicFramePr>
          <p:nvPr/>
        </p:nvGraphicFramePr>
        <p:xfrm>
          <a:off x="754380" y="1527810"/>
          <a:ext cx="6332220" cy="7416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332220">
                  <a:extLst>
                    <a:ext uri="{9D8B030D-6E8A-4147-A177-3AD203B41FA5}">
                      <a16:colId xmlns:a16="http://schemas.microsoft.com/office/drawing/2014/main" val="38623777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3566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46306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9234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46068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6815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94558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03545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9018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0363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41599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1931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54034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18649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7351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1955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68066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02661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7099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27287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888222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330C8279-4EA8-457C-AD66-9BBBCC06C71A}"/>
              </a:ext>
            </a:extLst>
          </p:cNvPr>
          <p:cNvSpPr/>
          <p:nvPr/>
        </p:nvSpPr>
        <p:spPr>
          <a:xfrm>
            <a:off x="851839" y="1066145"/>
            <a:ext cx="78714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2400" b="1" dirty="0">
                <a:ln/>
                <a:solidFill>
                  <a:schemeClr val="accent2"/>
                </a:solidFill>
              </a:rPr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2489328142"/>
      </p:ext>
    </p:extLst>
  </p:cSld>
  <p:clrMapOvr>
    <a:masterClrMapping/>
  </p:clrMapOvr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483E73B-FA20-4D02-9A95-00C4AF43148D}"/>
              </a:ext>
            </a:extLst>
          </p:cNvPr>
          <p:cNvGraphicFramePr>
            <a:graphicFrameLocks noGrp="1"/>
          </p:cNvGraphicFramePr>
          <p:nvPr/>
        </p:nvGraphicFramePr>
        <p:xfrm>
          <a:off x="754380" y="1527810"/>
          <a:ext cx="6332220" cy="7416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332220">
                  <a:extLst>
                    <a:ext uri="{9D8B030D-6E8A-4147-A177-3AD203B41FA5}">
                      <a16:colId xmlns:a16="http://schemas.microsoft.com/office/drawing/2014/main" val="38623777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3566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46306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9234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46068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6815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94558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03545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9018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0363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41599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1931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54034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18649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7351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1955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68066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02661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7099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27287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888222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330C8279-4EA8-457C-AD66-9BBBCC06C71A}"/>
              </a:ext>
            </a:extLst>
          </p:cNvPr>
          <p:cNvSpPr/>
          <p:nvPr/>
        </p:nvSpPr>
        <p:spPr>
          <a:xfrm>
            <a:off x="851839" y="1066145"/>
            <a:ext cx="78714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2400" b="1" dirty="0">
                <a:ln/>
                <a:solidFill>
                  <a:schemeClr val="accent2"/>
                </a:solidFill>
              </a:rPr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518814701"/>
      </p:ext>
    </p:extLst>
  </p:cSld>
  <p:clrMapOvr>
    <a:masterClrMapping/>
  </p:clrMapOvr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409610F2-2900-488B-9F26-FBF765BE65AF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66750" y="907648"/>
          <a:ext cx="6438900" cy="25958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287780">
                  <a:extLst>
                    <a:ext uri="{9D8B030D-6E8A-4147-A177-3AD203B41FA5}">
                      <a16:colId xmlns:a16="http://schemas.microsoft.com/office/drawing/2014/main" val="164890397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166966446"/>
                    </a:ext>
                  </a:extLst>
                </a:gridCol>
                <a:gridCol w="1729740">
                  <a:extLst>
                    <a:ext uri="{9D8B030D-6E8A-4147-A177-3AD203B41FA5}">
                      <a16:colId xmlns:a16="http://schemas.microsoft.com/office/drawing/2014/main" val="1672024887"/>
                    </a:ext>
                  </a:extLst>
                </a:gridCol>
                <a:gridCol w="845820">
                  <a:extLst>
                    <a:ext uri="{9D8B030D-6E8A-4147-A177-3AD203B41FA5}">
                      <a16:colId xmlns:a16="http://schemas.microsoft.com/office/drawing/2014/main" val="229619308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516247759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r>
                        <a:rPr lang="en-US" dirty="0"/>
                        <a:t>Wednesday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Y/N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8940780"/>
                  </a:ext>
                </a:extLst>
              </a:tr>
              <a:tr h="370840">
                <a:tc rowSpan="4" gridSpan="3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Caffeine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8262418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Medications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5667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Stress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251871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Exercise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2591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Hours Slept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Quality 1-10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Naps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8506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5361958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4E4FEAA-9228-4AA1-979A-72CBEE61529C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66750" y="5454248"/>
          <a:ext cx="6438900" cy="25958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287780">
                  <a:extLst>
                    <a:ext uri="{9D8B030D-6E8A-4147-A177-3AD203B41FA5}">
                      <a16:colId xmlns:a16="http://schemas.microsoft.com/office/drawing/2014/main" val="164890397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166966446"/>
                    </a:ext>
                  </a:extLst>
                </a:gridCol>
                <a:gridCol w="1729740">
                  <a:extLst>
                    <a:ext uri="{9D8B030D-6E8A-4147-A177-3AD203B41FA5}">
                      <a16:colId xmlns:a16="http://schemas.microsoft.com/office/drawing/2014/main" val="1672024887"/>
                    </a:ext>
                  </a:extLst>
                </a:gridCol>
                <a:gridCol w="845820">
                  <a:extLst>
                    <a:ext uri="{9D8B030D-6E8A-4147-A177-3AD203B41FA5}">
                      <a16:colId xmlns:a16="http://schemas.microsoft.com/office/drawing/2014/main" val="229619308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516247759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r>
                        <a:rPr lang="en-US" dirty="0"/>
                        <a:t>Thursday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Y/N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8940780"/>
                  </a:ext>
                </a:extLst>
              </a:tr>
              <a:tr h="370840">
                <a:tc rowSpan="4" gridSpan="3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Caffeine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8262418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Medications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5667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Stress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251871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Exercise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2591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Hours Slept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Quality 1-10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Naps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8506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5361958"/>
                  </a:ext>
                </a:extLst>
              </a:tr>
            </a:tbl>
          </a:graphicData>
        </a:graphic>
      </p:graphicFrame>
      <p:grpSp>
        <p:nvGrpSpPr>
          <p:cNvPr id="7" name="Group 6">
            <a:extLst>
              <a:ext uri="{FF2B5EF4-FFF2-40B4-BE49-F238E27FC236}">
                <a16:creationId xmlns:a16="http://schemas.microsoft.com/office/drawing/2014/main" id="{F5BEB8DC-77E5-44DD-9485-93BD5575A5C0}"/>
              </a:ext>
            </a:extLst>
          </p:cNvPr>
          <p:cNvGrpSpPr/>
          <p:nvPr/>
        </p:nvGrpSpPr>
        <p:grpSpPr>
          <a:xfrm>
            <a:off x="666750" y="3924300"/>
            <a:ext cx="6438900" cy="889000"/>
            <a:chOff x="666750" y="3924300"/>
            <a:chExt cx="6438900" cy="8890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37FC678F-2356-42D4-9D7F-74517E3D5AAA}"/>
                </a:ext>
              </a:extLst>
            </p:cNvPr>
            <p:cNvSpPr/>
            <p:nvPr/>
          </p:nvSpPr>
          <p:spPr>
            <a:xfrm>
              <a:off x="666750" y="3924300"/>
              <a:ext cx="6438900" cy="889000"/>
            </a:xfrm>
            <a:prstGeom prst="rect">
              <a:avLst/>
            </a:prstGeom>
            <a:noFill/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2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31D2A798-6CF8-4270-A3E4-CA16EB450241}"/>
                </a:ext>
              </a:extLst>
            </p:cNvPr>
            <p:cNvSpPr txBox="1"/>
            <p:nvPr/>
          </p:nvSpPr>
          <p:spPr>
            <a:xfrm>
              <a:off x="666750" y="3924300"/>
              <a:ext cx="1155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Notes: </a:t>
              </a: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81609226-60D4-455D-AE0B-F35D6ACC0150}"/>
              </a:ext>
            </a:extLst>
          </p:cNvPr>
          <p:cNvGrpSpPr/>
          <p:nvPr/>
        </p:nvGrpSpPr>
        <p:grpSpPr>
          <a:xfrm>
            <a:off x="666750" y="8547100"/>
            <a:ext cx="6438900" cy="889000"/>
            <a:chOff x="666750" y="3924300"/>
            <a:chExt cx="6438900" cy="889000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98F5C489-3D2D-4222-94AD-234C7546F70F}"/>
                </a:ext>
              </a:extLst>
            </p:cNvPr>
            <p:cNvSpPr/>
            <p:nvPr/>
          </p:nvSpPr>
          <p:spPr>
            <a:xfrm>
              <a:off x="666750" y="3924300"/>
              <a:ext cx="6438900" cy="889000"/>
            </a:xfrm>
            <a:prstGeom prst="rect">
              <a:avLst/>
            </a:prstGeom>
            <a:noFill/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2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F52DF178-CAA3-4ED3-A122-16B9EA59CCAC}"/>
                </a:ext>
              </a:extLst>
            </p:cNvPr>
            <p:cNvSpPr txBox="1"/>
            <p:nvPr/>
          </p:nvSpPr>
          <p:spPr>
            <a:xfrm>
              <a:off x="666750" y="3924300"/>
              <a:ext cx="1155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Notes: </a:t>
              </a: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A2CC4B4A-9882-4B3A-A2F0-B8294516583A}"/>
              </a:ext>
            </a:extLst>
          </p:cNvPr>
          <p:cNvSpPr txBox="1"/>
          <p:nvPr/>
        </p:nvSpPr>
        <p:spPr>
          <a:xfrm>
            <a:off x="1409700" y="266700"/>
            <a:ext cx="4533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i="1" dirty="0"/>
              <a:t>Weekly Sleep Tracker</a:t>
            </a:r>
          </a:p>
        </p:txBody>
      </p:sp>
    </p:spTree>
    <p:extLst>
      <p:ext uri="{BB962C8B-B14F-4D97-AF65-F5344CB8AC3E}">
        <p14:creationId xmlns:p14="http://schemas.microsoft.com/office/powerpoint/2010/main" val="1723532745"/>
      </p:ext>
    </p:extLst>
  </p:cSld>
  <p:clrMapOvr>
    <a:masterClrMapping/>
  </p:clrMapOvr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483E73B-FA20-4D02-9A95-00C4AF43148D}"/>
              </a:ext>
            </a:extLst>
          </p:cNvPr>
          <p:cNvGraphicFramePr>
            <a:graphicFrameLocks noGrp="1"/>
          </p:cNvGraphicFramePr>
          <p:nvPr/>
        </p:nvGraphicFramePr>
        <p:xfrm>
          <a:off x="754380" y="1527810"/>
          <a:ext cx="6332220" cy="7416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332220">
                  <a:extLst>
                    <a:ext uri="{9D8B030D-6E8A-4147-A177-3AD203B41FA5}">
                      <a16:colId xmlns:a16="http://schemas.microsoft.com/office/drawing/2014/main" val="38623777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3566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46306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9234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46068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6815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94558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03545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9018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0363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41599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1931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54034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18649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7351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1955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68066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02661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7099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27287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888222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330C8279-4EA8-457C-AD66-9BBBCC06C71A}"/>
              </a:ext>
            </a:extLst>
          </p:cNvPr>
          <p:cNvSpPr/>
          <p:nvPr/>
        </p:nvSpPr>
        <p:spPr>
          <a:xfrm>
            <a:off x="851839" y="1066145"/>
            <a:ext cx="78714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2400" b="1" dirty="0">
                <a:ln/>
                <a:solidFill>
                  <a:schemeClr val="accent2"/>
                </a:solidFill>
              </a:rPr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562242061"/>
      </p:ext>
    </p:extLst>
  </p:cSld>
  <p:clrMapOvr>
    <a:masterClrMapping/>
  </p:clrMapOvr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483E73B-FA20-4D02-9A95-00C4AF43148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754380" y="1527810"/>
          <a:ext cx="6332220" cy="7416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332220">
                  <a:extLst>
                    <a:ext uri="{9D8B030D-6E8A-4147-A177-3AD203B41FA5}">
                      <a16:colId xmlns:a16="http://schemas.microsoft.com/office/drawing/2014/main" val="38623777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3566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46306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9234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46068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6815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94558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03545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9018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0363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41599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1931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54034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18649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7351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1955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68066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02661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7099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27287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888222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330C8279-4EA8-457C-AD66-9BBBCC06C71A}"/>
              </a:ext>
            </a:extLst>
          </p:cNvPr>
          <p:cNvSpPr/>
          <p:nvPr/>
        </p:nvSpPr>
        <p:spPr>
          <a:xfrm>
            <a:off x="851839" y="1066145"/>
            <a:ext cx="78714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2400" b="1" dirty="0">
                <a:ln/>
                <a:solidFill>
                  <a:schemeClr val="accent2"/>
                </a:solidFill>
              </a:rPr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37601898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3C642385-B88C-4D62-B51E-5F597ED7728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48201564"/>
              </p:ext>
            </p:extLst>
          </p:nvPr>
        </p:nvGraphicFramePr>
        <p:xfrm>
          <a:off x="698500" y="1130300"/>
          <a:ext cx="6375400" cy="355600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4381500">
                  <a:extLst>
                    <a:ext uri="{9D8B030D-6E8A-4147-A177-3AD203B41FA5}">
                      <a16:colId xmlns:a16="http://schemas.microsoft.com/office/drawing/2014/main" val="4005916313"/>
                    </a:ext>
                  </a:extLst>
                </a:gridCol>
                <a:gridCol w="1993900">
                  <a:extLst>
                    <a:ext uri="{9D8B030D-6E8A-4147-A177-3AD203B41FA5}">
                      <a16:colId xmlns:a16="http://schemas.microsoft.com/office/drawing/2014/main" val="1409538510"/>
                    </a:ext>
                  </a:extLst>
                </a:gridCol>
              </a:tblGrid>
              <a:tr h="444500">
                <a:tc>
                  <a:txBody>
                    <a:bodyPr/>
                    <a:lstStyle/>
                    <a:p>
                      <a:r>
                        <a:rPr lang="en-US" dirty="0"/>
                        <a:t>Night Time Sleep Routines</a:t>
                      </a:r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Useful or Not</a:t>
                      </a:r>
                    </a:p>
                  </a:txBody>
                  <a:tcPr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9005641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5960428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20282140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39931269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4977159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19222262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6615912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58382008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E79A64B0-64C1-4864-85F7-FC1F42B8E0C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6743938"/>
              </p:ext>
            </p:extLst>
          </p:nvPr>
        </p:nvGraphicFramePr>
        <p:xfrm>
          <a:off x="698500" y="5499101"/>
          <a:ext cx="6375400" cy="355600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4381500">
                  <a:extLst>
                    <a:ext uri="{9D8B030D-6E8A-4147-A177-3AD203B41FA5}">
                      <a16:colId xmlns:a16="http://schemas.microsoft.com/office/drawing/2014/main" val="4005916313"/>
                    </a:ext>
                  </a:extLst>
                </a:gridCol>
                <a:gridCol w="1993900">
                  <a:extLst>
                    <a:ext uri="{9D8B030D-6E8A-4147-A177-3AD203B41FA5}">
                      <a16:colId xmlns:a16="http://schemas.microsoft.com/office/drawing/2014/main" val="1409538510"/>
                    </a:ext>
                  </a:extLst>
                </a:gridCol>
              </a:tblGrid>
              <a:tr h="444500">
                <a:tc>
                  <a:txBody>
                    <a:bodyPr/>
                    <a:lstStyle/>
                    <a:p>
                      <a:r>
                        <a:rPr lang="en-US" dirty="0"/>
                        <a:t>Sleep Aids – Music, Teas, Herbal Supplements</a:t>
                      </a:r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Useful or Not</a:t>
                      </a:r>
                    </a:p>
                  </a:txBody>
                  <a:tcPr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9005641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5960428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20282140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39931269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4977159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19222262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6615912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58382008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C6CE2256-4C01-4D87-AC58-DD6DE27D5F61}"/>
              </a:ext>
            </a:extLst>
          </p:cNvPr>
          <p:cNvSpPr txBox="1"/>
          <p:nvPr/>
        </p:nvSpPr>
        <p:spPr>
          <a:xfrm>
            <a:off x="1276350" y="323790"/>
            <a:ext cx="5219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2">
                    <a:lumMod val="2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Night Time Routines &amp; Sleep Aids</a:t>
            </a:r>
          </a:p>
        </p:txBody>
      </p:sp>
    </p:spTree>
    <p:extLst>
      <p:ext uri="{BB962C8B-B14F-4D97-AF65-F5344CB8AC3E}">
        <p14:creationId xmlns:p14="http://schemas.microsoft.com/office/powerpoint/2010/main" val="1149372646"/>
      </p:ext>
    </p:extLst>
  </p:cSld>
  <p:clrMapOvr>
    <a:masterClrMapping/>
  </p:clrMapOvr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409610F2-2900-488B-9F26-FBF765BE65AF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66750" y="907648"/>
          <a:ext cx="6438900" cy="25958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287780">
                  <a:extLst>
                    <a:ext uri="{9D8B030D-6E8A-4147-A177-3AD203B41FA5}">
                      <a16:colId xmlns:a16="http://schemas.microsoft.com/office/drawing/2014/main" val="164890397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166966446"/>
                    </a:ext>
                  </a:extLst>
                </a:gridCol>
                <a:gridCol w="1729740">
                  <a:extLst>
                    <a:ext uri="{9D8B030D-6E8A-4147-A177-3AD203B41FA5}">
                      <a16:colId xmlns:a16="http://schemas.microsoft.com/office/drawing/2014/main" val="1672024887"/>
                    </a:ext>
                  </a:extLst>
                </a:gridCol>
                <a:gridCol w="845820">
                  <a:extLst>
                    <a:ext uri="{9D8B030D-6E8A-4147-A177-3AD203B41FA5}">
                      <a16:colId xmlns:a16="http://schemas.microsoft.com/office/drawing/2014/main" val="229619308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516247759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r>
                        <a:rPr lang="en-US" dirty="0"/>
                        <a:t>Friday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Y/N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8940780"/>
                  </a:ext>
                </a:extLst>
              </a:tr>
              <a:tr h="370840">
                <a:tc rowSpan="4" gridSpan="3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Caffeine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8262418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Medications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5667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Stress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251871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Exercise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2591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Hours Slept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Quality 1-10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Naps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8506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5361958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4E4FEAA-9228-4AA1-979A-72CBEE61529C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66750" y="5454248"/>
          <a:ext cx="6438900" cy="25958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287780">
                  <a:extLst>
                    <a:ext uri="{9D8B030D-6E8A-4147-A177-3AD203B41FA5}">
                      <a16:colId xmlns:a16="http://schemas.microsoft.com/office/drawing/2014/main" val="164890397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166966446"/>
                    </a:ext>
                  </a:extLst>
                </a:gridCol>
                <a:gridCol w="1729740">
                  <a:extLst>
                    <a:ext uri="{9D8B030D-6E8A-4147-A177-3AD203B41FA5}">
                      <a16:colId xmlns:a16="http://schemas.microsoft.com/office/drawing/2014/main" val="1672024887"/>
                    </a:ext>
                  </a:extLst>
                </a:gridCol>
                <a:gridCol w="845820">
                  <a:extLst>
                    <a:ext uri="{9D8B030D-6E8A-4147-A177-3AD203B41FA5}">
                      <a16:colId xmlns:a16="http://schemas.microsoft.com/office/drawing/2014/main" val="229619308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516247759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r>
                        <a:rPr lang="en-US" dirty="0"/>
                        <a:t>Saturday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Y/N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8940780"/>
                  </a:ext>
                </a:extLst>
              </a:tr>
              <a:tr h="370840">
                <a:tc rowSpan="4" gridSpan="3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Caffeine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8262418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Medications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5667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Stress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251871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Exercise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2591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Hours Slept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Quality 1-10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Naps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8506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5361958"/>
                  </a:ext>
                </a:extLst>
              </a:tr>
            </a:tbl>
          </a:graphicData>
        </a:graphic>
      </p:graphicFrame>
      <p:grpSp>
        <p:nvGrpSpPr>
          <p:cNvPr id="7" name="Group 6">
            <a:extLst>
              <a:ext uri="{FF2B5EF4-FFF2-40B4-BE49-F238E27FC236}">
                <a16:creationId xmlns:a16="http://schemas.microsoft.com/office/drawing/2014/main" id="{F5BEB8DC-77E5-44DD-9485-93BD5575A5C0}"/>
              </a:ext>
            </a:extLst>
          </p:cNvPr>
          <p:cNvGrpSpPr/>
          <p:nvPr/>
        </p:nvGrpSpPr>
        <p:grpSpPr>
          <a:xfrm>
            <a:off x="666750" y="3924300"/>
            <a:ext cx="6438900" cy="889000"/>
            <a:chOff x="666750" y="3924300"/>
            <a:chExt cx="6438900" cy="8890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37FC678F-2356-42D4-9D7F-74517E3D5AAA}"/>
                </a:ext>
              </a:extLst>
            </p:cNvPr>
            <p:cNvSpPr/>
            <p:nvPr/>
          </p:nvSpPr>
          <p:spPr>
            <a:xfrm>
              <a:off x="666750" y="3924300"/>
              <a:ext cx="6438900" cy="889000"/>
            </a:xfrm>
            <a:prstGeom prst="rect">
              <a:avLst/>
            </a:prstGeom>
            <a:noFill/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2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31D2A798-6CF8-4270-A3E4-CA16EB450241}"/>
                </a:ext>
              </a:extLst>
            </p:cNvPr>
            <p:cNvSpPr txBox="1"/>
            <p:nvPr/>
          </p:nvSpPr>
          <p:spPr>
            <a:xfrm>
              <a:off x="666750" y="3924300"/>
              <a:ext cx="1155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Notes: </a:t>
              </a: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81609226-60D4-455D-AE0B-F35D6ACC0150}"/>
              </a:ext>
            </a:extLst>
          </p:cNvPr>
          <p:cNvGrpSpPr/>
          <p:nvPr/>
        </p:nvGrpSpPr>
        <p:grpSpPr>
          <a:xfrm>
            <a:off x="666750" y="8547100"/>
            <a:ext cx="6438900" cy="889000"/>
            <a:chOff x="666750" y="3924300"/>
            <a:chExt cx="6438900" cy="889000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98F5C489-3D2D-4222-94AD-234C7546F70F}"/>
                </a:ext>
              </a:extLst>
            </p:cNvPr>
            <p:cNvSpPr/>
            <p:nvPr/>
          </p:nvSpPr>
          <p:spPr>
            <a:xfrm>
              <a:off x="666750" y="3924300"/>
              <a:ext cx="6438900" cy="889000"/>
            </a:xfrm>
            <a:prstGeom prst="rect">
              <a:avLst/>
            </a:prstGeom>
            <a:noFill/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2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F52DF178-CAA3-4ED3-A122-16B9EA59CCAC}"/>
                </a:ext>
              </a:extLst>
            </p:cNvPr>
            <p:cNvSpPr txBox="1"/>
            <p:nvPr/>
          </p:nvSpPr>
          <p:spPr>
            <a:xfrm>
              <a:off x="666750" y="3924300"/>
              <a:ext cx="1155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Notes: </a:t>
              </a: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0307022C-8BD4-4C94-B194-432BF5A26A05}"/>
              </a:ext>
            </a:extLst>
          </p:cNvPr>
          <p:cNvSpPr txBox="1"/>
          <p:nvPr/>
        </p:nvSpPr>
        <p:spPr>
          <a:xfrm>
            <a:off x="1409700" y="266700"/>
            <a:ext cx="4533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i="1" dirty="0"/>
              <a:t>Weekly Sleep Tracker</a:t>
            </a:r>
          </a:p>
        </p:txBody>
      </p:sp>
    </p:spTree>
    <p:extLst>
      <p:ext uri="{BB962C8B-B14F-4D97-AF65-F5344CB8AC3E}">
        <p14:creationId xmlns:p14="http://schemas.microsoft.com/office/powerpoint/2010/main" val="4112758527"/>
      </p:ext>
    </p:extLst>
  </p:cSld>
  <p:clrMapOvr>
    <a:masterClrMapping/>
  </p:clrMapOvr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483E73B-FA20-4D02-9A95-00C4AF43148D}"/>
              </a:ext>
            </a:extLst>
          </p:cNvPr>
          <p:cNvGraphicFramePr>
            <a:graphicFrameLocks noGrp="1"/>
          </p:cNvGraphicFramePr>
          <p:nvPr/>
        </p:nvGraphicFramePr>
        <p:xfrm>
          <a:off x="754380" y="1527810"/>
          <a:ext cx="6332220" cy="7416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332220">
                  <a:extLst>
                    <a:ext uri="{9D8B030D-6E8A-4147-A177-3AD203B41FA5}">
                      <a16:colId xmlns:a16="http://schemas.microsoft.com/office/drawing/2014/main" val="38623777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3566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46306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9234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46068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6815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94558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03545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9018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0363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41599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1931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54034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18649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7351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1955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68066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02661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7099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27287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888222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330C8279-4EA8-457C-AD66-9BBBCC06C71A}"/>
              </a:ext>
            </a:extLst>
          </p:cNvPr>
          <p:cNvSpPr/>
          <p:nvPr/>
        </p:nvSpPr>
        <p:spPr>
          <a:xfrm>
            <a:off x="851839" y="1066145"/>
            <a:ext cx="78714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2400" b="1" dirty="0">
                <a:ln/>
                <a:solidFill>
                  <a:schemeClr val="accent2"/>
                </a:solidFill>
              </a:rPr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3181708285"/>
      </p:ext>
    </p:extLst>
  </p:cSld>
  <p:clrMapOvr>
    <a:masterClrMapping/>
  </p:clrMapOvr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483E73B-FA20-4D02-9A95-00C4AF43148D}"/>
              </a:ext>
            </a:extLst>
          </p:cNvPr>
          <p:cNvGraphicFramePr>
            <a:graphicFrameLocks noGrp="1"/>
          </p:cNvGraphicFramePr>
          <p:nvPr/>
        </p:nvGraphicFramePr>
        <p:xfrm>
          <a:off x="754380" y="1527810"/>
          <a:ext cx="6332220" cy="7416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332220">
                  <a:extLst>
                    <a:ext uri="{9D8B030D-6E8A-4147-A177-3AD203B41FA5}">
                      <a16:colId xmlns:a16="http://schemas.microsoft.com/office/drawing/2014/main" val="38623777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3566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46306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9234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46068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6815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94558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03545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9018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0363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41599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1931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54034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18649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7351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1955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68066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02661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7099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27287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888222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330C8279-4EA8-457C-AD66-9BBBCC06C71A}"/>
              </a:ext>
            </a:extLst>
          </p:cNvPr>
          <p:cNvSpPr/>
          <p:nvPr/>
        </p:nvSpPr>
        <p:spPr>
          <a:xfrm>
            <a:off x="851839" y="1066145"/>
            <a:ext cx="78714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2400" b="1" dirty="0">
                <a:ln/>
                <a:solidFill>
                  <a:schemeClr val="accent2"/>
                </a:solidFill>
              </a:rPr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1357761579"/>
      </p:ext>
    </p:extLst>
  </p:cSld>
  <p:clrMapOvr>
    <a:masterClrMapping/>
  </p:clrMapOvr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409610F2-2900-488B-9F26-FBF765BE65AF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66750" y="907648"/>
          <a:ext cx="6438900" cy="25958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287780">
                  <a:extLst>
                    <a:ext uri="{9D8B030D-6E8A-4147-A177-3AD203B41FA5}">
                      <a16:colId xmlns:a16="http://schemas.microsoft.com/office/drawing/2014/main" val="164890397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166966446"/>
                    </a:ext>
                  </a:extLst>
                </a:gridCol>
                <a:gridCol w="1729740">
                  <a:extLst>
                    <a:ext uri="{9D8B030D-6E8A-4147-A177-3AD203B41FA5}">
                      <a16:colId xmlns:a16="http://schemas.microsoft.com/office/drawing/2014/main" val="1672024887"/>
                    </a:ext>
                  </a:extLst>
                </a:gridCol>
                <a:gridCol w="845820">
                  <a:extLst>
                    <a:ext uri="{9D8B030D-6E8A-4147-A177-3AD203B41FA5}">
                      <a16:colId xmlns:a16="http://schemas.microsoft.com/office/drawing/2014/main" val="229619308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516247759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r>
                        <a:rPr lang="en-US" dirty="0"/>
                        <a:t>Sunday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Y/N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8940780"/>
                  </a:ext>
                </a:extLst>
              </a:tr>
              <a:tr h="370840">
                <a:tc rowSpan="4" gridSpan="3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Caffeine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8262418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Medications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5667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Stress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251871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Exercise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2591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Hours Slept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Quality 1-10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Naps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8506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5361958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4E4FEAA-9228-4AA1-979A-72CBEE61529C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66750" y="5454248"/>
          <a:ext cx="6438900" cy="25958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287780">
                  <a:extLst>
                    <a:ext uri="{9D8B030D-6E8A-4147-A177-3AD203B41FA5}">
                      <a16:colId xmlns:a16="http://schemas.microsoft.com/office/drawing/2014/main" val="164890397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166966446"/>
                    </a:ext>
                  </a:extLst>
                </a:gridCol>
                <a:gridCol w="1729740">
                  <a:extLst>
                    <a:ext uri="{9D8B030D-6E8A-4147-A177-3AD203B41FA5}">
                      <a16:colId xmlns:a16="http://schemas.microsoft.com/office/drawing/2014/main" val="1672024887"/>
                    </a:ext>
                  </a:extLst>
                </a:gridCol>
                <a:gridCol w="845820">
                  <a:extLst>
                    <a:ext uri="{9D8B030D-6E8A-4147-A177-3AD203B41FA5}">
                      <a16:colId xmlns:a16="http://schemas.microsoft.com/office/drawing/2014/main" val="229619308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516247759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r>
                        <a:rPr lang="en-US" dirty="0"/>
                        <a:t>Weekly Overall 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Y/N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8940780"/>
                  </a:ext>
                </a:extLst>
              </a:tr>
              <a:tr h="370840">
                <a:tc rowSpan="4" gridSpan="3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Caffeine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8262418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Medications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5667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Stress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251871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Exercise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2591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Hours Slept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Quality 1-10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Naps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8506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5361958"/>
                  </a:ext>
                </a:extLst>
              </a:tr>
            </a:tbl>
          </a:graphicData>
        </a:graphic>
      </p:graphicFrame>
      <p:grpSp>
        <p:nvGrpSpPr>
          <p:cNvPr id="7" name="Group 6">
            <a:extLst>
              <a:ext uri="{FF2B5EF4-FFF2-40B4-BE49-F238E27FC236}">
                <a16:creationId xmlns:a16="http://schemas.microsoft.com/office/drawing/2014/main" id="{F5BEB8DC-77E5-44DD-9485-93BD5575A5C0}"/>
              </a:ext>
            </a:extLst>
          </p:cNvPr>
          <p:cNvGrpSpPr/>
          <p:nvPr/>
        </p:nvGrpSpPr>
        <p:grpSpPr>
          <a:xfrm>
            <a:off x="666750" y="3924300"/>
            <a:ext cx="6438900" cy="889000"/>
            <a:chOff x="666750" y="3924300"/>
            <a:chExt cx="6438900" cy="8890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37FC678F-2356-42D4-9D7F-74517E3D5AAA}"/>
                </a:ext>
              </a:extLst>
            </p:cNvPr>
            <p:cNvSpPr/>
            <p:nvPr/>
          </p:nvSpPr>
          <p:spPr>
            <a:xfrm>
              <a:off x="666750" y="3924300"/>
              <a:ext cx="6438900" cy="889000"/>
            </a:xfrm>
            <a:prstGeom prst="rect">
              <a:avLst/>
            </a:prstGeom>
            <a:noFill/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2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31D2A798-6CF8-4270-A3E4-CA16EB450241}"/>
                </a:ext>
              </a:extLst>
            </p:cNvPr>
            <p:cNvSpPr txBox="1"/>
            <p:nvPr/>
          </p:nvSpPr>
          <p:spPr>
            <a:xfrm>
              <a:off x="666750" y="3924300"/>
              <a:ext cx="1155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Notes: </a:t>
              </a: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81609226-60D4-455D-AE0B-F35D6ACC0150}"/>
              </a:ext>
            </a:extLst>
          </p:cNvPr>
          <p:cNvGrpSpPr/>
          <p:nvPr/>
        </p:nvGrpSpPr>
        <p:grpSpPr>
          <a:xfrm>
            <a:off x="666750" y="8547100"/>
            <a:ext cx="6438900" cy="889000"/>
            <a:chOff x="666750" y="3924300"/>
            <a:chExt cx="6438900" cy="889000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98F5C489-3D2D-4222-94AD-234C7546F70F}"/>
                </a:ext>
              </a:extLst>
            </p:cNvPr>
            <p:cNvSpPr/>
            <p:nvPr/>
          </p:nvSpPr>
          <p:spPr>
            <a:xfrm>
              <a:off x="666750" y="3924300"/>
              <a:ext cx="6438900" cy="889000"/>
            </a:xfrm>
            <a:prstGeom prst="rect">
              <a:avLst/>
            </a:prstGeom>
            <a:noFill/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2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F52DF178-CAA3-4ED3-A122-16B9EA59CCAC}"/>
                </a:ext>
              </a:extLst>
            </p:cNvPr>
            <p:cNvSpPr txBox="1"/>
            <p:nvPr/>
          </p:nvSpPr>
          <p:spPr>
            <a:xfrm>
              <a:off x="666750" y="3924300"/>
              <a:ext cx="1155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Notes: </a:t>
              </a: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23AA52BE-35F8-431A-B6EC-92946D9B37EB}"/>
              </a:ext>
            </a:extLst>
          </p:cNvPr>
          <p:cNvSpPr txBox="1"/>
          <p:nvPr/>
        </p:nvSpPr>
        <p:spPr>
          <a:xfrm>
            <a:off x="1409700" y="266700"/>
            <a:ext cx="4533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i="1" dirty="0"/>
              <a:t>Weekly Sleep Tracker</a:t>
            </a:r>
          </a:p>
        </p:txBody>
      </p:sp>
    </p:spTree>
    <p:extLst>
      <p:ext uri="{BB962C8B-B14F-4D97-AF65-F5344CB8AC3E}">
        <p14:creationId xmlns:p14="http://schemas.microsoft.com/office/powerpoint/2010/main" val="118991737"/>
      </p:ext>
    </p:extLst>
  </p:cSld>
  <p:clrMapOvr>
    <a:masterClrMapping/>
  </p:clrMapOvr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3C642385-B88C-4D62-B51E-5F597ED77285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98500" y="1130300"/>
          <a:ext cx="6375400" cy="355600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4381500">
                  <a:extLst>
                    <a:ext uri="{9D8B030D-6E8A-4147-A177-3AD203B41FA5}">
                      <a16:colId xmlns:a16="http://schemas.microsoft.com/office/drawing/2014/main" val="4005916313"/>
                    </a:ext>
                  </a:extLst>
                </a:gridCol>
                <a:gridCol w="1993900">
                  <a:extLst>
                    <a:ext uri="{9D8B030D-6E8A-4147-A177-3AD203B41FA5}">
                      <a16:colId xmlns:a16="http://schemas.microsoft.com/office/drawing/2014/main" val="1409538510"/>
                    </a:ext>
                  </a:extLst>
                </a:gridCol>
              </a:tblGrid>
              <a:tr h="444500">
                <a:tc>
                  <a:txBody>
                    <a:bodyPr/>
                    <a:lstStyle/>
                    <a:p>
                      <a:r>
                        <a:rPr lang="en-US" dirty="0"/>
                        <a:t>Night Time Sleep Routines</a:t>
                      </a:r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Useful or Not</a:t>
                      </a:r>
                    </a:p>
                  </a:txBody>
                  <a:tcPr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9005641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5960428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20282140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39931269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4977159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19222262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6615912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58382008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E79A64B0-64C1-4864-85F7-FC1F42B8E0C8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98500" y="5499101"/>
          <a:ext cx="6375400" cy="355600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4381500">
                  <a:extLst>
                    <a:ext uri="{9D8B030D-6E8A-4147-A177-3AD203B41FA5}">
                      <a16:colId xmlns:a16="http://schemas.microsoft.com/office/drawing/2014/main" val="4005916313"/>
                    </a:ext>
                  </a:extLst>
                </a:gridCol>
                <a:gridCol w="1993900">
                  <a:extLst>
                    <a:ext uri="{9D8B030D-6E8A-4147-A177-3AD203B41FA5}">
                      <a16:colId xmlns:a16="http://schemas.microsoft.com/office/drawing/2014/main" val="1409538510"/>
                    </a:ext>
                  </a:extLst>
                </a:gridCol>
              </a:tblGrid>
              <a:tr h="444500">
                <a:tc>
                  <a:txBody>
                    <a:bodyPr/>
                    <a:lstStyle/>
                    <a:p>
                      <a:r>
                        <a:rPr lang="en-US" dirty="0"/>
                        <a:t>Sleep Aids – Music, Teas, Herbal Supplements</a:t>
                      </a:r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Useful or Not</a:t>
                      </a:r>
                    </a:p>
                  </a:txBody>
                  <a:tcPr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9005641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5960428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20282140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39931269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4977159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19222262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6615912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58382008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C6CE2256-4C01-4D87-AC58-DD6DE27D5F61}"/>
              </a:ext>
            </a:extLst>
          </p:cNvPr>
          <p:cNvSpPr txBox="1"/>
          <p:nvPr/>
        </p:nvSpPr>
        <p:spPr>
          <a:xfrm>
            <a:off x="1854200" y="393700"/>
            <a:ext cx="406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Night Time Routines &amp; Sleep Aids</a:t>
            </a:r>
          </a:p>
        </p:txBody>
      </p:sp>
    </p:spTree>
    <p:extLst>
      <p:ext uri="{BB962C8B-B14F-4D97-AF65-F5344CB8AC3E}">
        <p14:creationId xmlns:p14="http://schemas.microsoft.com/office/powerpoint/2010/main" val="600530902"/>
      </p:ext>
    </p:extLst>
  </p:cSld>
  <p:clrMapOvr>
    <a:masterClrMapping/>
  </p:clrMapOvr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483E73B-FA20-4D02-9A95-00C4AF43148D}"/>
              </a:ext>
            </a:extLst>
          </p:cNvPr>
          <p:cNvGraphicFramePr>
            <a:graphicFrameLocks noGrp="1"/>
          </p:cNvGraphicFramePr>
          <p:nvPr/>
        </p:nvGraphicFramePr>
        <p:xfrm>
          <a:off x="754380" y="1527810"/>
          <a:ext cx="6332220" cy="7416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332220">
                  <a:extLst>
                    <a:ext uri="{9D8B030D-6E8A-4147-A177-3AD203B41FA5}">
                      <a16:colId xmlns:a16="http://schemas.microsoft.com/office/drawing/2014/main" val="38623777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3566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46306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9234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46068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6815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94558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03545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9018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0363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41599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1931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54034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18649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7351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1955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68066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02661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7099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27287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888222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330C8279-4EA8-457C-AD66-9BBBCC06C71A}"/>
              </a:ext>
            </a:extLst>
          </p:cNvPr>
          <p:cNvSpPr/>
          <p:nvPr/>
        </p:nvSpPr>
        <p:spPr>
          <a:xfrm>
            <a:off x="851839" y="1066145"/>
            <a:ext cx="78714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2400" b="1" dirty="0">
                <a:ln/>
                <a:solidFill>
                  <a:schemeClr val="accent2"/>
                </a:solidFill>
              </a:rPr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1198517859"/>
      </p:ext>
    </p:extLst>
  </p:cSld>
  <p:clrMapOvr>
    <a:masterClrMapping/>
  </p:clrMapOvr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483E73B-FA20-4D02-9A95-00C4AF43148D}"/>
              </a:ext>
            </a:extLst>
          </p:cNvPr>
          <p:cNvGraphicFramePr>
            <a:graphicFrameLocks noGrp="1"/>
          </p:cNvGraphicFramePr>
          <p:nvPr/>
        </p:nvGraphicFramePr>
        <p:xfrm>
          <a:off x="754380" y="1527810"/>
          <a:ext cx="6332220" cy="7416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332220">
                  <a:extLst>
                    <a:ext uri="{9D8B030D-6E8A-4147-A177-3AD203B41FA5}">
                      <a16:colId xmlns:a16="http://schemas.microsoft.com/office/drawing/2014/main" val="38623777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3566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46306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9234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46068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6815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94558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03545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9018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0363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41599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1931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54034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18649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7351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1955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68066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02661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7099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27287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888222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330C8279-4EA8-457C-AD66-9BBBCC06C71A}"/>
              </a:ext>
            </a:extLst>
          </p:cNvPr>
          <p:cNvSpPr/>
          <p:nvPr/>
        </p:nvSpPr>
        <p:spPr>
          <a:xfrm>
            <a:off x="851839" y="1066145"/>
            <a:ext cx="78714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2400" b="1" dirty="0">
                <a:ln/>
                <a:solidFill>
                  <a:schemeClr val="accent2"/>
                </a:solidFill>
              </a:rPr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3104266754"/>
      </p:ext>
    </p:extLst>
  </p:cSld>
  <p:clrMapOvr>
    <a:masterClrMapping/>
  </p:clrMapOvr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409610F2-2900-488B-9F26-FBF765BE65AF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66750" y="907648"/>
          <a:ext cx="6438900" cy="25958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287780">
                  <a:extLst>
                    <a:ext uri="{9D8B030D-6E8A-4147-A177-3AD203B41FA5}">
                      <a16:colId xmlns:a16="http://schemas.microsoft.com/office/drawing/2014/main" val="164890397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166966446"/>
                    </a:ext>
                  </a:extLst>
                </a:gridCol>
                <a:gridCol w="1729740">
                  <a:extLst>
                    <a:ext uri="{9D8B030D-6E8A-4147-A177-3AD203B41FA5}">
                      <a16:colId xmlns:a16="http://schemas.microsoft.com/office/drawing/2014/main" val="1672024887"/>
                    </a:ext>
                  </a:extLst>
                </a:gridCol>
                <a:gridCol w="845820">
                  <a:extLst>
                    <a:ext uri="{9D8B030D-6E8A-4147-A177-3AD203B41FA5}">
                      <a16:colId xmlns:a16="http://schemas.microsoft.com/office/drawing/2014/main" val="229619308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516247759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r>
                        <a:rPr lang="en-US" dirty="0"/>
                        <a:t>Monday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Y/N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8940780"/>
                  </a:ext>
                </a:extLst>
              </a:tr>
              <a:tr h="370840">
                <a:tc rowSpan="4" gridSpan="3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Caffeine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8262418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Medications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5667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Stress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251871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Exercise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2591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Hours Slept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Quality 1-10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Naps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8506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5361958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4E4FEAA-9228-4AA1-979A-72CBEE61529C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66750" y="5454248"/>
          <a:ext cx="6438900" cy="25958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287780">
                  <a:extLst>
                    <a:ext uri="{9D8B030D-6E8A-4147-A177-3AD203B41FA5}">
                      <a16:colId xmlns:a16="http://schemas.microsoft.com/office/drawing/2014/main" val="164890397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166966446"/>
                    </a:ext>
                  </a:extLst>
                </a:gridCol>
                <a:gridCol w="1729740">
                  <a:extLst>
                    <a:ext uri="{9D8B030D-6E8A-4147-A177-3AD203B41FA5}">
                      <a16:colId xmlns:a16="http://schemas.microsoft.com/office/drawing/2014/main" val="1672024887"/>
                    </a:ext>
                  </a:extLst>
                </a:gridCol>
                <a:gridCol w="845820">
                  <a:extLst>
                    <a:ext uri="{9D8B030D-6E8A-4147-A177-3AD203B41FA5}">
                      <a16:colId xmlns:a16="http://schemas.microsoft.com/office/drawing/2014/main" val="229619308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516247759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r>
                        <a:rPr lang="en-US" dirty="0"/>
                        <a:t>Tuesday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Y/N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8940780"/>
                  </a:ext>
                </a:extLst>
              </a:tr>
              <a:tr h="370840">
                <a:tc rowSpan="4" gridSpan="3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Caffeine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8262418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Medications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5667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Stress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251871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Exercise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2591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Hours Slept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Quality 1-10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Naps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8506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5361958"/>
                  </a:ext>
                </a:extLst>
              </a:tr>
            </a:tbl>
          </a:graphicData>
        </a:graphic>
      </p:graphicFrame>
      <p:grpSp>
        <p:nvGrpSpPr>
          <p:cNvPr id="7" name="Group 6">
            <a:extLst>
              <a:ext uri="{FF2B5EF4-FFF2-40B4-BE49-F238E27FC236}">
                <a16:creationId xmlns:a16="http://schemas.microsoft.com/office/drawing/2014/main" id="{F5BEB8DC-77E5-44DD-9485-93BD5575A5C0}"/>
              </a:ext>
            </a:extLst>
          </p:cNvPr>
          <p:cNvGrpSpPr/>
          <p:nvPr/>
        </p:nvGrpSpPr>
        <p:grpSpPr>
          <a:xfrm>
            <a:off x="666750" y="3924300"/>
            <a:ext cx="6438900" cy="889000"/>
            <a:chOff x="666750" y="3924300"/>
            <a:chExt cx="6438900" cy="8890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37FC678F-2356-42D4-9D7F-74517E3D5AAA}"/>
                </a:ext>
              </a:extLst>
            </p:cNvPr>
            <p:cNvSpPr/>
            <p:nvPr/>
          </p:nvSpPr>
          <p:spPr>
            <a:xfrm>
              <a:off x="666750" y="3924300"/>
              <a:ext cx="6438900" cy="889000"/>
            </a:xfrm>
            <a:prstGeom prst="rect">
              <a:avLst/>
            </a:prstGeom>
            <a:noFill/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2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31D2A798-6CF8-4270-A3E4-CA16EB450241}"/>
                </a:ext>
              </a:extLst>
            </p:cNvPr>
            <p:cNvSpPr txBox="1"/>
            <p:nvPr/>
          </p:nvSpPr>
          <p:spPr>
            <a:xfrm>
              <a:off x="666750" y="3924300"/>
              <a:ext cx="1155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Notes: </a:t>
              </a: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81609226-60D4-455D-AE0B-F35D6ACC0150}"/>
              </a:ext>
            </a:extLst>
          </p:cNvPr>
          <p:cNvGrpSpPr/>
          <p:nvPr/>
        </p:nvGrpSpPr>
        <p:grpSpPr>
          <a:xfrm>
            <a:off x="666750" y="8547100"/>
            <a:ext cx="6438900" cy="889000"/>
            <a:chOff x="666750" y="3924300"/>
            <a:chExt cx="6438900" cy="889000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98F5C489-3D2D-4222-94AD-234C7546F70F}"/>
                </a:ext>
              </a:extLst>
            </p:cNvPr>
            <p:cNvSpPr/>
            <p:nvPr/>
          </p:nvSpPr>
          <p:spPr>
            <a:xfrm>
              <a:off x="666750" y="3924300"/>
              <a:ext cx="6438900" cy="889000"/>
            </a:xfrm>
            <a:prstGeom prst="rect">
              <a:avLst/>
            </a:prstGeom>
            <a:noFill/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2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F52DF178-CAA3-4ED3-A122-16B9EA59CCAC}"/>
                </a:ext>
              </a:extLst>
            </p:cNvPr>
            <p:cNvSpPr txBox="1"/>
            <p:nvPr/>
          </p:nvSpPr>
          <p:spPr>
            <a:xfrm>
              <a:off x="666750" y="3924300"/>
              <a:ext cx="1155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Notes: </a:t>
              </a: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F7DBF87C-2841-45C1-A1DF-4F4E14E64423}"/>
              </a:ext>
            </a:extLst>
          </p:cNvPr>
          <p:cNvSpPr txBox="1"/>
          <p:nvPr/>
        </p:nvSpPr>
        <p:spPr>
          <a:xfrm>
            <a:off x="1409700" y="266700"/>
            <a:ext cx="4533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i="1" dirty="0"/>
              <a:t>Weekly Sleep Tracker</a:t>
            </a:r>
          </a:p>
        </p:txBody>
      </p:sp>
    </p:spTree>
    <p:extLst>
      <p:ext uri="{BB962C8B-B14F-4D97-AF65-F5344CB8AC3E}">
        <p14:creationId xmlns:p14="http://schemas.microsoft.com/office/powerpoint/2010/main" val="3018651841"/>
      </p:ext>
    </p:extLst>
  </p:cSld>
  <p:clrMapOvr>
    <a:masterClrMapping/>
  </p:clrMapOvr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483E73B-FA20-4D02-9A95-00C4AF43148D}"/>
              </a:ext>
            </a:extLst>
          </p:cNvPr>
          <p:cNvGraphicFramePr>
            <a:graphicFrameLocks noGrp="1"/>
          </p:cNvGraphicFramePr>
          <p:nvPr/>
        </p:nvGraphicFramePr>
        <p:xfrm>
          <a:off x="754380" y="1527810"/>
          <a:ext cx="6332220" cy="7416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332220">
                  <a:extLst>
                    <a:ext uri="{9D8B030D-6E8A-4147-A177-3AD203B41FA5}">
                      <a16:colId xmlns:a16="http://schemas.microsoft.com/office/drawing/2014/main" val="38623777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3566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46306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9234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46068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6815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94558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03545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9018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0363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41599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1931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54034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18649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7351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1955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68066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02661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7099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27287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888222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330C8279-4EA8-457C-AD66-9BBBCC06C71A}"/>
              </a:ext>
            </a:extLst>
          </p:cNvPr>
          <p:cNvSpPr/>
          <p:nvPr/>
        </p:nvSpPr>
        <p:spPr>
          <a:xfrm>
            <a:off x="851839" y="1066145"/>
            <a:ext cx="78714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2400" b="1" dirty="0">
                <a:ln/>
                <a:solidFill>
                  <a:schemeClr val="accent2"/>
                </a:solidFill>
              </a:rPr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3361553850"/>
      </p:ext>
    </p:extLst>
  </p:cSld>
  <p:clrMapOvr>
    <a:masterClrMapping/>
  </p:clrMapOvr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483E73B-FA20-4D02-9A95-00C4AF43148D}"/>
              </a:ext>
            </a:extLst>
          </p:cNvPr>
          <p:cNvGraphicFramePr>
            <a:graphicFrameLocks noGrp="1"/>
          </p:cNvGraphicFramePr>
          <p:nvPr/>
        </p:nvGraphicFramePr>
        <p:xfrm>
          <a:off x="754380" y="1527810"/>
          <a:ext cx="6332220" cy="7416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332220">
                  <a:extLst>
                    <a:ext uri="{9D8B030D-6E8A-4147-A177-3AD203B41FA5}">
                      <a16:colId xmlns:a16="http://schemas.microsoft.com/office/drawing/2014/main" val="38623777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3566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46306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9234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46068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6815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94558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03545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9018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0363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41599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1931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54034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18649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7351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1955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68066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02661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7099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27287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888222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330C8279-4EA8-457C-AD66-9BBBCC06C71A}"/>
              </a:ext>
            </a:extLst>
          </p:cNvPr>
          <p:cNvSpPr/>
          <p:nvPr/>
        </p:nvSpPr>
        <p:spPr>
          <a:xfrm>
            <a:off x="851839" y="1066145"/>
            <a:ext cx="78714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2400" b="1" dirty="0">
                <a:ln/>
                <a:solidFill>
                  <a:schemeClr val="accent2"/>
                </a:solidFill>
              </a:rPr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323026113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483E73B-FA20-4D02-9A95-00C4AF43148D}"/>
              </a:ext>
            </a:extLst>
          </p:cNvPr>
          <p:cNvGraphicFramePr>
            <a:graphicFrameLocks noGrp="1"/>
          </p:cNvGraphicFramePr>
          <p:nvPr/>
        </p:nvGraphicFramePr>
        <p:xfrm>
          <a:off x="754380" y="1527810"/>
          <a:ext cx="6332220" cy="7416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332220">
                  <a:extLst>
                    <a:ext uri="{9D8B030D-6E8A-4147-A177-3AD203B41FA5}">
                      <a16:colId xmlns:a16="http://schemas.microsoft.com/office/drawing/2014/main" val="38623777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3566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46306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9234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46068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6815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94558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03545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9018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0363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41599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1931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54034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18649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7351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1955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68066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02661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7099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27287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888222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330C8279-4EA8-457C-AD66-9BBBCC06C71A}"/>
              </a:ext>
            </a:extLst>
          </p:cNvPr>
          <p:cNvSpPr/>
          <p:nvPr/>
        </p:nvSpPr>
        <p:spPr>
          <a:xfrm>
            <a:off x="851839" y="1066145"/>
            <a:ext cx="78714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2400" b="1" dirty="0">
                <a:ln/>
                <a:solidFill>
                  <a:schemeClr val="accent2"/>
                </a:solidFill>
              </a:rPr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4120672932"/>
      </p:ext>
    </p:extLst>
  </p:cSld>
  <p:clrMapOvr>
    <a:masterClrMapping/>
  </p:clrMapOvr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409610F2-2900-488B-9F26-FBF765BE65AF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66750" y="907648"/>
          <a:ext cx="6438900" cy="25958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287780">
                  <a:extLst>
                    <a:ext uri="{9D8B030D-6E8A-4147-A177-3AD203B41FA5}">
                      <a16:colId xmlns:a16="http://schemas.microsoft.com/office/drawing/2014/main" val="164890397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166966446"/>
                    </a:ext>
                  </a:extLst>
                </a:gridCol>
                <a:gridCol w="1729740">
                  <a:extLst>
                    <a:ext uri="{9D8B030D-6E8A-4147-A177-3AD203B41FA5}">
                      <a16:colId xmlns:a16="http://schemas.microsoft.com/office/drawing/2014/main" val="1672024887"/>
                    </a:ext>
                  </a:extLst>
                </a:gridCol>
                <a:gridCol w="845820">
                  <a:extLst>
                    <a:ext uri="{9D8B030D-6E8A-4147-A177-3AD203B41FA5}">
                      <a16:colId xmlns:a16="http://schemas.microsoft.com/office/drawing/2014/main" val="229619308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516247759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r>
                        <a:rPr lang="en-US" dirty="0"/>
                        <a:t>Wednesday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Y/N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8940780"/>
                  </a:ext>
                </a:extLst>
              </a:tr>
              <a:tr h="370840">
                <a:tc rowSpan="4" gridSpan="3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Caffeine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8262418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Medications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5667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Stress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251871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Exercise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2591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Hours Slept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Quality 1-10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Naps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8506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5361958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4E4FEAA-9228-4AA1-979A-72CBEE61529C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66750" y="5454248"/>
          <a:ext cx="6438900" cy="25958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287780">
                  <a:extLst>
                    <a:ext uri="{9D8B030D-6E8A-4147-A177-3AD203B41FA5}">
                      <a16:colId xmlns:a16="http://schemas.microsoft.com/office/drawing/2014/main" val="164890397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166966446"/>
                    </a:ext>
                  </a:extLst>
                </a:gridCol>
                <a:gridCol w="1729740">
                  <a:extLst>
                    <a:ext uri="{9D8B030D-6E8A-4147-A177-3AD203B41FA5}">
                      <a16:colId xmlns:a16="http://schemas.microsoft.com/office/drawing/2014/main" val="1672024887"/>
                    </a:ext>
                  </a:extLst>
                </a:gridCol>
                <a:gridCol w="845820">
                  <a:extLst>
                    <a:ext uri="{9D8B030D-6E8A-4147-A177-3AD203B41FA5}">
                      <a16:colId xmlns:a16="http://schemas.microsoft.com/office/drawing/2014/main" val="229619308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516247759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r>
                        <a:rPr lang="en-US" dirty="0"/>
                        <a:t>Thursday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Y/N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8940780"/>
                  </a:ext>
                </a:extLst>
              </a:tr>
              <a:tr h="370840">
                <a:tc rowSpan="4" gridSpan="3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Caffeine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8262418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Medications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5667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Stress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251871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Exercise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2591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Hours Slept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Quality 1-10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Naps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8506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5361958"/>
                  </a:ext>
                </a:extLst>
              </a:tr>
            </a:tbl>
          </a:graphicData>
        </a:graphic>
      </p:graphicFrame>
      <p:grpSp>
        <p:nvGrpSpPr>
          <p:cNvPr id="7" name="Group 6">
            <a:extLst>
              <a:ext uri="{FF2B5EF4-FFF2-40B4-BE49-F238E27FC236}">
                <a16:creationId xmlns:a16="http://schemas.microsoft.com/office/drawing/2014/main" id="{F5BEB8DC-77E5-44DD-9485-93BD5575A5C0}"/>
              </a:ext>
            </a:extLst>
          </p:cNvPr>
          <p:cNvGrpSpPr/>
          <p:nvPr/>
        </p:nvGrpSpPr>
        <p:grpSpPr>
          <a:xfrm>
            <a:off x="666750" y="3924300"/>
            <a:ext cx="6438900" cy="889000"/>
            <a:chOff x="666750" y="3924300"/>
            <a:chExt cx="6438900" cy="8890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37FC678F-2356-42D4-9D7F-74517E3D5AAA}"/>
                </a:ext>
              </a:extLst>
            </p:cNvPr>
            <p:cNvSpPr/>
            <p:nvPr/>
          </p:nvSpPr>
          <p:spPr>
            <a:xfrm>
              <a:off x="666750" y="3924300"/>
              <a:ext cx="6438900" cy="889000"/>
            </a:xfrm>
            <a:prstGeom prst="rect">
              <a:avLst/>
            </a:prstGeom>
            <a:noFill/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2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31D2A798-6CF8-4270-A3E4-CA16EB450241}"/>
                </a:ext>
              </a:extLst>
            </p:cNvPr>
            <p:cNvSpPr txBox="1"/>
            <p:nvPr/>
          </p:nvSpPr>
          <p:spPr>
            <a:xfrm>
              <a:off x="666750" y="3924300"/>
              <a:ext cx="1155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Notes: </a:t>
              </a: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81609226-60D4-455D-AE0B-F35D6ACC0150}"/>
              </a:ext>
            </a:extLst>
          </p:cNvPr>
          <p:cNvGrpSpPr/>
          <p:nvPr/>
        </p:nvGrpSpPr>
        <p:grpSpPr>
          <a:xfrm>
            <a:off x="666750" y="8547100"/>
            <a:ext cx="6438900" cy="889000"/>
            <a:chOff x="666750" y="3924300"/>
            <a:chExt cx="6438900" cy="889000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98F5C489-3D2D-4222-94AD-234C7546F70F}"/>
                </a:ext>
              </a:extLst>
            </p:cNvPr>
            <p:cNvSpPr/>
            <p:nvPr/>
          </p:nvSpPr>
          <p:spPr>
            <a:xfrm>
              <a:off x="666750" y="3924300"/>
              <a:ext cx="6438900" cy="889000"/>
            </a:xfrm>
            <a:prstGeom prst="rect">
              <a:avLst/>
            </a:prstGeom>
            <a:noFill/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2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F52DF178-CAA3-4ED3-A122-16B9EA59CCAC}"/>
                </a:ext>
              </a:extLst>
            </p:cNvPr>
            <p:cNvSpPr txBox="1"/>
            <p:nvPr/>
          </p:nvSpPr>
          <p:spPr>
            <a:xfrm>
              <a:off x="666750" y="3924300"/>
              <a:ext cx="1155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Notes: </a:t>
              </a: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A2CC4B4A-9882-4B3A-A2F0-B8294516583A}"/>
              </a:ext>
            </a:extLst>
          </p:cNvPr>
          <p:cNvSpPr txBox="1"/>
          <p:nvPr/>
        </p:nvSpPr>
        <p:spPr>
          <a:xfrm>
            <a:off x="1409700" y="266700"/>
            <a:ext cx="4533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i="1" dirty="0"/>
              <a:t>Weekly Sleep Tracker</a:t>
            </a:r>
          </a:p>
        </p:txBody>
      </p:sp>
    </p:spTree>
    <p:extLst>
      <p:ext uri="{BB962C8B-B14F-4D97-AF65-F5344CB8AC3E}">
        <p14:creationId xmlns:p14="http://schemas.microsoft.com/office/powerpoint/2010/main" val="1431931022"/>
      </p:ext>
    </p:extLst>
  </p:cSld>
  <p:clrMapOvr>
    <a:masterClrMapping/>
  </p:clrMapOvr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483E73B-FA20-4D02-9A95-00C4AF43148D}"/>
              </a:ext>
            </a:extLst>
          </p:cNvPr>
          <p:cNvGraphicFramePr>
            <a:graphicFrameLocks noGrp="1"/>
          </p:cNvGraphicFramePr>
          <p:nvPr/>
        </p:nvGraphicFramePr>
        <p:xfrm>
          <a:off x="754380" y="1527810"/>
          <a:ext cx="6332220" cy="7416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332220">
                  <a:extLst>
                    <a:ext uri="{9D8B030D-6E8A-4147-A177-3AD203B41FA5}">
                      <a16:colId xmlns:a16="http://schemas.microsoft.com/office/drawing/2014/main" val="38623777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3566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46306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9234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46068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6815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94558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03545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9018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0363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41599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1931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54034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18649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7351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1955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68066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02661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7099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27287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888222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330C8279-4EA8-457C-AD66-9BBBCC06C71A}"/>
              </a:ext>
            </a:extLst>
          </p:cNvPr>
          <p:cNvSpPr/>
          <p:nvPr/>
        </p:nvSpPr>
        <p:spPr>
          <a:xfrm>
            <a:off x="851839" y="1066145"/>
            <a:ext cx="78714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2400" b="1" dirty="0">
                <a:ln/>
                <a:solidFill>
                  <a:schemeClr val="accent2"/>
                </a:solidFill>
              </a:rPr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2421271677"/>
      </p:ext>
    </p:extLst>
  </p:cSld>
  <p:clrMapOvr>
    <a:masterClrMapping/>
  </p:clrMapOvr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483E73B-FA20-4D02-9A95-00C4AF43148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754380" y="1527810"/>
          <a:ext cx="6332220" cy="7416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332220">
                  <a:extLst>
                    <a:ext uri="{9D8B030D-6E8A-4147-A177-3AD203B41FA5}">
                      <a16:colId xmlns:a16="http://schemas.microsoft.com/office/drawing/2014/main" val="38623777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3566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46306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9234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46068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6815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94558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03545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9018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0363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41599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1931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54034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18649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7351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1955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68066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02661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7099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27287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888222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330C8279-4EA8-457C-AD66-9BBBCC06C71A}"/>
              </a:ext>
            </a:extLst>
          </p:cNvPr>
          <p:cNvSpPr/>
          <p:nvPr/>
        </p:nvSpPr>
        <p:spPr>
          <a:xfrm>
            <a:off x="851839" y="1066145"/>
            <a:ext cx="78714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2400" b="1" dirty="0">
                <a:ln/>
                <a:solidFill>
                  <a:schemeClr val="accent2"/>
                </a:solidFill>
              </a:rPr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630863483"/>
      </p:ext>
    </p:extLst>
  </p:cSld>
  <p:clrMapOvr>
    <a:masterClrMapping/>
  </p:clrMapOvr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409610F2-2900-488B-9F26-FBF765BE65AF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66750" y="907648"/>
          <a:ext cx="6438900" cy="25958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287780">
                  <a:extLst>
                    <a:ext uri="{9D8B030D-6E8A-4147-A177-3AD203B41FA5}">
                      <a16:colId xmlns:a16="http://schemas.microsoft.com/office/drawing/2014/main" val="164890397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166966446"/>
                    </a:ext>
                  </a:extLst>
                </a:gridCol>
                <a:gridCol w="1729740">
                  <a:extLst>
                    <a:ext uri="{9D8B030D-6E8A-4147-A177-3AD203B41FA5}">
                      <a16:colId xmlns:a16="http://schemas.microsoft.com/office/drawing/2014/main" val="1672024887"/>
                    </a:ext>
                  </a:extLst>
                </a:gridCol>
                <a:gridCol w="845820">
                  <a:extLst>
                    <a:ext uri="{9D8B030D-6E8A-4147-A177-3AD203B41FA5}">
                      <a16:colId xmlns:a16="http://schemas.microsoft.com/office/drawing/2014/main" val="229619308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516247759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r>
                        <a:rPr lang="en-US" dirty="0"/>
                        <a:t>Friday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Y/N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8940780"/>
                  </a:ext>
                </a:extLst>
              </a:tr>
              <a:tr h="370840">
                <a:tc rowSpan="4" gridSpan="3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Caffeine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8262418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Medications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5667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Stress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251871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Exercise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2591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Hours Slept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Quality 1-10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Naps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8506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5361958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4E4FEAA-9228-4AA1-979A-72CBEE61529C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66750" y="5454248"/>
          <a:ext cx="6438900" cy="25958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287780">
                  <a:extLst>
                    <a:ext uri="{9D8B030D-6E8A-4147-A177-3AD203B41FA5}">
                      <a16:colId xmlns:a16="http://schemas.microsoft.com/office/drawing/2014/main" val="164890397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166966446"/>
                    </a:ext>
                  </a:extLst>
                </a:gridCol>
                <a:gridCol w="1729740">
                  <a:extLst>
                    <a:ext uri="{9D8B030D-6E8A-4147-A177-3AD203B41FA5}">
                      <a16:colId xmlns:a16="http://schemas.microsoft.com/office/drawing/2014/main" val="1672024887"/>
                    </a:ext>
                  </a:extLst>
                </a:gridCol>
                <a:gridCol w="845820">
                  <a:extLst>
                    <a:ext uri="{9D8B030D-6E8A-4147-A177-3AD203B41FA5}">
                      <a16:colId xmlns:a16="http://schemas.microsoft.com/office/drawing/2014/main" val="229619308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516247759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r>
                        <a:rPr lang="en-US" dirty="0"/>
                        <a:t>Saturday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Y/N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8940780"/>
                  </a:ext>
                </a:extLst>
              </a:tr>
              <a:tr h="370840">
                <a:tc rowSpan="4" gridSpan="3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Caffeine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8262418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Medications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5667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Stress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251871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Exercise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2591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Hours Slept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Quality 1-10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Naps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8506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5361958"/>
                  </a:ext>
                </a:extLst>
              </a:tr>
            </a:tbl>
          </a:graphicData>
        </a:graphic>
      </p:graphicFrame>
      <p:grpSp>
        <p:nvGrpSpPr>
          <p:cNvPr id="7" name="Group 6">
            <a:extLst>
              <a:ext uri="{FF2B5EF4-FFF2-40B4-BE49-F238E27FC236}">
                <a16:creationId xmlns:a16="http://schemas.microsoft.com/office/drawing/2014/main" id="{F5BEB8DC-77E5-44DD-9485-93BD5575A5C0}"/>
              </a:ext>
            </a:extLst>
          </p:cNvPr>
          <p:cNvGrpSpPr/>
          <p:nvPr/>
        </p:nvGrpSpPr>
        <p:grpSpPr>
          <a:xfrm>
            <a:off x="666750" y="3924300"/>
            <a:ext cx="6438900" cy="889000"/>
            <a:chOff x="666750" y="3924300"/>
            <a:chExt cx="6438900" cy="8890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37FC678F-2356-42D4-9D7F-74517E3D5AAA}"/>
                </a:ext>
              </a:extLst>
            </p:cNvPr>
            <p:cNvSpPr/>
            <p:nvPr/>
          </p:nvSpPr>
          <p:spPr>
            <a:xfrm>
              <a:off x="666750" y="3924300"/>
              <a:ext cx="6438900" cy="889000"/>
            </a:xfrm>
            <a:prstGeom prst="rect">
              <a:avLst/>
            </a:prstGeom>
            <a:noFill/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2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31D2A798-6CF8-4270-A3E4-CA16EB450241}"/>
                </a:ext>
              </a:extLst>
            </p:cNvPr>
            <p:cNvSpPr txBox="1"/>
            <p:nvPr/>
          </p:nvSpPr>
          <p:spPr>
            <a:xfrm>
              <a:off x="666750" y="3924300"/>
              <a:ext cx="1155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Notes: </a:t>
              </a: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81609226-60D4-455D-AE0B-F35D6ACC0150}"/>
              </a:ext>
            </a:extLst>
          </p:cNvPr>
          <p:cNvGrpSpPr/>
          <p:nvPr/>
        </p:nvGrpSpPr>
        <p:grpSpPr>
          <a:xfrm>
            <a:off x="666750" y="8547100"/>
            <a:ext cx="6438900" cy="889000"/>
            <a:chOff x="666750" y="3924300"/>
            <a:chExt cx="6438900" cy="889000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98F5C489-3D2D-4222-94AD-234C7546F70F}"/>
                </a:ext>
              </a:extLst>
            </p:cNvPr>
            <p:cNvSpPr/>
            <p:nvPr/>
          </p:nvSpPr>
          <p:spPr>
            <a:xfrm>
              <a:off x="666750" y="3924300"/>
              <a:ext cx="6438900" cy="889000"/>
            </a:xfrm>
            <a:prstGeom prst="rect">
              <a:avLst/>
            </a:prstGeom>
            <a:noFill/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2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F52DF178-CAA3-4ED3-A122-16B9EA59CCAC}"/>
                </a:ext>
              </a:extLst>
            </p:cNvPr>
            <p:cNvSpPr txBox="1"/>
            <p:nvPr/>
          </p:nvSpPr>
          <p:spPr>
            <a:xfrm>
              <a:off x="666750" y="3924300"/>
              <a:ext cx="1155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Notes: </a:t>
              </a: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0307022C-8BD4-4C94-B194-432BF5A26A05}"/>
              </a:ext>
            </a:extLst>
          </p:cNvPr>
          <p:cNvSpPr txBox="1"/>
          <p:nvPr/>
        </p:nvSpPr>
        <p:spPr>
          <a:xfrm>
            <a:off x="1409700" y="266700"/>
            <a:ext cx="4533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i="1" dirty="0"/>
              <a:t>Weekly Sleep Tracker</a:t>
            </a:r>
          </a:p>
        </p:txBody>
      </p:sp>
    </p:spTree>
    <p:extLst>
      <p:ext uri="{BB962C8B-B14F-4D97-AF65-F5344CB8AC3E}">
        <p14:creationId xmlns:p14="http://schemas.microsoft.com/office/powerpoint/2010/main" val="766930699"/>
      </p:ext>
    </p:extLst>
  </p:cSld>
  <p:clrMapOvr>
    <a:masterClrMapping/>
  </p:clrMapOvr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483E73B-FA20-4D02-9A95-00C4AF43148D}"/>
              </a:ext>
            </a:extLst>
          </p:cNvPr>
          <p:cNvGraphicFramePr>
            <a:graphicFrameLocks noGrp="1"/>
          </p:cNvGraphicFramePr>
          <p:nvPr/>
        </p:nvGraphicFramePr>
        <p:xfrm>
          <a:off x="754380" y="1527810"/>
          <a:ext cx="6332220" cy="7416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332220">
                  <a:extLst>
                    <a:ext uri="{9D8B030D-6E8A-4147-A177-3AD203B41FA5}">
                      <a16:colId xmlns:a16="http://schemas.microsoft.com/office/drawing/2014/main" val="38623777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3566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46306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9234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46068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6815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94558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03545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9018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0363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41599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1931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54034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18649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7351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1955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68066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02661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7099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27287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888222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330C8279-4EA8-457C-AD66-9BBBCC06C71A}"/>
              </a:ext>
            </a:extLst>
          </p:cNvPr>
          <p:cNvSpPr/>
          <p:nvPr/>
        </p:nvSpPr>
        <p:spPr>
          <a:xfrm>
            <a:off x="851839" y="1066145"/>
            <a:ext cx="78714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2400" b="1" dirty="0">
                <a:ln/>
                <a:solidFill>
                  <a:schemeClr val="accent2"/>
                </a:solidFill>
              </a:rPr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1302295542"/>
      </p:ext>
    </p:extLst>
  </p:cSld>
  <p:clrMapOvr>
    <a:masterClrMapping/>
  </p:clrMapOvr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483E73B-FA20-4D02-9A95-00C4AF43148D}"/>
              </a:ext>
            </a:extLst>
          </p:cNvPr>
          <p:cNvGraphicFramePr>
            <a:graphicFrameLocks noGrp="1"/>
          </p:cNvGraphicFramePr>
          <p:nvPr/>
        </p:nvGraphicFramePr>
        <p:xfrm>
          <a:off x="754380" y="1527810"/>
          <a:ext cx="6332220" cy="7416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332220">
                  <a:extLst>
                    <a:ext uri="{9D8B030D-6E8A-4147-A177-3AD203B41FA5}">
                      <a16:colId xmlns:a16="http://schemas.microsoft.com/office/drawing/2014/main" val="38623777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3566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46306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9234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46068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6815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94558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03545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9018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0363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41599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1931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54034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18649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7351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1955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68066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02661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7099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27287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888222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330C8279-4EA8-457C-AD66-9BBBCC06C71A}"/>
              </a:ext>
            </a:extLst>
          </p:cNvPr>
          <p:cNvSpPr/>
          <p:nvPr/>
        </p:nvSpPr>
        <p:spPr>
          <a:xfrm>
            <a:off x="851839" y="1066145"/>
            <a:ext cx="78714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2400" b="1" dirty="0">
                <a:ln/>
                <a:solidFill>
                  <a:schemeClr val="accent2"/>
                </a:solidFill>
              </a:rPr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2134806268"/>
      </p:ext>
    </p:extLst>
  </p:cSld>
  <p:clrMapOvr>
    <a:masterClrMapping/>
  </p:clrMapOvr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409610F2-2900-488B-9F26-FBF765BE65AF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66750" y="907648"/>
          <a:ext cx="6438900" cy="25958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287780">
                  <a:extLst>
                    <a:ext uri="{9D8B030D-6E8A-4147-A177-3AD203B41FA5}">
                      <a16:colId xmlns:a16="http://schemas.microsoft.com/office/drawing/2014/main" val="164890397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166966446"/>
                    </a:ext>
                  </a:extLst>
                </a:gridCol>
                <a:gridCol w="1729740">
                  <a:extLst>
                    <a:ext uri="{9D8B030D-6E8A-4147-A177-3AD203B41FA5}">
                      <a16:colId xmlns:a16="http://schemas.microsoft.com/office/drawing/2014/main" val="1672024887"/>
                    </a:ext>
                  </a:extLst>
                </a:gridCol>
                <a:gridCol w="845820">
                  <a:extLst>
                    <a:ext uri="{9D8B030D-6E8A-4147-A177-3AD203B41FA5}">
                      <a16:colId xmlns:a16="http://schemas.microsoft.com/office/drawing/2014/main" val="229619308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516247759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r>
                        <a:rPr lang="en-US" dirty="0"/>
                        <a:t>Sunday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Y/N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8940780"/>
                  </a:ext>
                </a:extLst>
              </a:tr>
              <a:tr h="370840">
                <a:tc rowSpan="4" gridSpan="3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Caffeine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8262418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Medications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5667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Stress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251871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Exercise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2591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Hours Slept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Quality 1-10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Naps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8506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5361958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4E4FEAA-9228-4AA1-979A-72CBEE61529C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66750" y="5454248"/>
          <a:ext cx="6438900" cy="25958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287780">
                  <a:extLst>
                    <a:ext uri="{9D8B030D-6E8A-4147-A177-3AD203B41FA5}">
                      <a16:colId xmlns:a16="http://schemas.microsoft.com/office/drawing/2014/main" val="164890397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166966446"/>
                    </a:ext>
                  </a:extLst>
                </a:gridCol>
                <a:gridCol w="1729740">
                  <a:extLst>
                    <a:ext uri="{9D8B030D-6E8A-4147-A177-3AD203B41FA5}">
                      <a16:colId xmlns:a16="http://schemas.microsoft.com/office/drawing/2014/main" val="1672024887"/>
                    </a:ext>
                  </a:extLst>
                </a:gridCol>
                <a:gridCol w="845820">
                  <a:extLst>
                    <a:ext uri="{9D8B030D-6E8A-4147-A177-3AD203B41FA5}">
                      <a16:colId xmlns:a16="http://schemas.microsoft.com/office/drawing/2014/main" val="229619308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516247759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r>
                        <a:rPr lang="en-US" dirty="0"/>
                        <a:t>Weekly Overall 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Y/N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8940780"/>
                  </a:ext>
                </a:extLst>
              </a:tr>
              <a:tr h="370840">
                <a:tc rowSpan="4" gridSpan="3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Caffeine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8262418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Medications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5667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Stress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251871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Exercise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2591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Hours Slept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Quality 1-10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Naps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8506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5361958"/>
                  </a:ext>
                </a:extLst>
              </a:tr>
            </a:tbl>
          </a:graphicData>
        </a:graphic>
      </p:graphicFrame>
      <p:grpSp>
        <p:nvGrpSpPr>
          <p:cNvPr id="7" name="Group 6">
            <a:extLst>
              <a:ext uri="{FF2B5EF4-FFF2-40B4-BE49-F238E27FC236}">
                <a16:creationId xmlns:a16="http://schemas.microsoft.com/office/drawing/2014/main" id="{F5BEB8DC-77E5-44DD-9485-93BD5575A5C0}"/>
              </a:ext>
            </a:extLst>
          </p:cNvPr>
          <p:cNvGrpSpPr/>
          <p:nvPr/>
        </p:nvGrpSpPr>
        <p:grpSpPr>
          <a:xfrm>
            <a:off x="666750" y="3924300"/>
            <a:ext cx="6438900" cy="889000"/>
            <a:chOff x="666750" y="3924300"/>
            <a:chExt cx="6438900" cy="8890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37FC678F-2356-42D4-9D7F-74517E3D5AAA}"/>
                </a:ext>
              </a:extLst>
            </p:cNvPr>
            <p:cNvSpPr/>
            <p:nvPr/>
          </p:nvSpPr>
          <p:spPr>
            <a:xfrm>
              <a:off x="666750" y="3924300"/>
              <a:ext cx="6438900" cy="889000"/>
            </a:xfrm>
            <a:prstGeom prst="rect">
              <a:avLst/>
            </a:prstGeom>
            <a:noFill/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2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31D2A798-6CF8-4270-A3E4-CA16EB450241}"/>
                </a:ext>
              </a:extLst>
            </p:cNvPr>
            <p:cNvSpPr txBox="1"/>
            <p:nvPr/>
          </p:nvSpPr>
          <p:spPr>
            <a:xfrm>
              <a:off x="666750" y="3924300"/>
              <a:ext cx="1155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Notes: </a:t>
              </a: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81609226-60D4-455D-AE0B-F35D6ACC0150}"/>
              </a:ext>
            </a:extLst>
          </p:cNvPr>
          <p:cNvGrpSpPr/>
          <p:nvPr/>
        </p:nvGrpSpPr>
        <p:grpSpPr>
          <a:xfrm>
            <a:off x="666750" y="8547100"/>
            <a:ext cx="6438900" cy="889000"/>
            <a:chOff x="666750" y="3924300"/>
            <a:chExt cx="6438900" cy="889000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98F5C489-3D2D-4222-94AD-234C7546F70F}"/>
                </a:ext>
              </a:extLst>
            </p:cNvPr>
            <p:cNvSpPr/>
            <p:nvPr/>
          </p:nvSpPr>
          <p:spPr>
            <a:xfrm>
              <a:off x="666750" y="3924300"/>
              <a:ext cx="6438900" cy="889000"/>
            </a:xfrm>
            <a:prstGeom prst="rect">
              <a:avLst/>
            </a:prstGeom>
            <a:noFill/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2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F52DF178-CAA3-4ED3-A122-16B9EA59CCAC}"/>
                </a:ext>
              </a:extLst>
            </p:cNvPr>
            <p:cNvSpPr txBox="1"/>
            <p:nvPr/>
          </p:nvSpPr>
          <p:spPr>
            <a:xfrm>
              <a:off x="666750" y="3924300"/>
              <a:ext cx="1155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Notes: </a:t>
              </a: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23AA52BE-35F8-431A-B6EC-92946D9B37EB}"/>
              </a:ext>
            </a:extLst>
          </p:cNvPr>
          <p:cNvSpPr txBox="1"/>
          <p:nvPr/>
        </p:nvSpPr>
        <p:spPr>
          <a:xfrm>
            <a:off x="1409700" y="266700"/>
            <a:ext cx="4533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i="1" dirty="0"/>
              <a:t>Weekly Sleep Tracker</a:t>
            </a:r>
          </a:p>
        </p:txBody>
      </p:sp>
    </p:spTree>
    <p:extLst>
      <p:ext uri="{BB962C8B-B14F-4D97-AF65-F5344CB8AC3E}">
        <p14:creationId xmlns:p14="http://schemas.microsoft.com/office/powerpoint/2010/main" val="1415186928"/>
      </p:ext>
    </p:extLst>
  </p:cSld>
  <p:clrMapOvr>
    <a:masterClrMapping/>
  </p:clrMapOvr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3C642385-B88C-4D62-B51E-5F597ED77285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98500" y="1130300"/>
          <a:ext cx="6375400" cy="355600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4381500">
                  <a:extLst>
                    <a:ext uri="{9D8B030D-6E8A-4147-A177-3AD203B41FA5}">
                      <a16:colId xmlns:a16="http://schemas.microsoft.com/office/drawing/2014/main" val="4005916313"/>
                    </a:ext>
                  </a:extLst>
                </a:gridCol>
                <a:gridCol w="1993900">
                  <a:extLst>
                    <a:ext uri="{9D8B030D-6E8A-4147-A177-3AD203B41FA5}">
                      <a16:colId xmlns:a16="http://schemas.microsoft.com/office/drawing/2014/main" val="1409538510"/>
                    </a:ext>
                  </a:extLst>
                </a:gridCol>
              </a:tblGrid>
              <a:tr h="444500">
                <a:tc>
                  <a:txBody>
                    <a:bodyPr/>
                    <a:lstStyle/>
                    <a:p>
                      <a:r>
                        <a:rPr lang="en-US" dirty="0"/>
                        <a:t>Night Time Sleep Routines</a:t>
                      </a:r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Useful or Not</a:t>
                      </a:r>
                    </a:p>
                  </a:txBody>
                  <a:tcPr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9005641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5960428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20282140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39931269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4977159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19222262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6615912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58382008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E79A64B0-64C1-4864-85F7-FC1F42B8E0C8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98500" y="5499101"/>
          <a:ext cx="6375400" cy="355600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4381500">
                  <a:extLst>
                    <a:ext uri="{9D8B030D-6E8A-4147-A177-3AD203B41FA5}">
                      <a16:colId xmlns:a16="http://schemas.microsoft.com/office/drawing/2014/main" val="4005916313"/>
                    </a:ext>
                  </a:extLst>
                </a:gridCol>
                <a:gridCol w="1993900">
                  <a:extLst>
                    <a:ext uri="{9D8B030D-6E8A-4147-A177-3AD203B41FA5}">
                      <a16:colId xmlns:a16="http://schemas.microsoft.com/office/drawing/2014/main" val="1409538510"/>
                    </a:ext>
                  </a:extLst>
                </a:gridCol>
              </a:tblGrid>
              <a:tr h="444500">
                <a:tc>
                  <a:txBody>
                    <a:bodyPr/>
                    <a:lstStyle/>
                    <a:p>
                      <a:r>
                        <a:rPr lang="en-US" dirty="0"/>
                        <a:t>Sleep Aids – Music, Teas, Herbal Supplements</a:t>
                      </a:r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Useful or Not</a:t>
                      </a:r>
                    </a:p>
                  </a:txBody>
                  <a:tcPr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9005641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5960428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20282140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39931269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4977159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19222262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6615912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58382008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C6CE2256-4C01-4D87-AC58-DD6DE27D5F61}"/>
              </a:ext>
            </a:extLst>
          </p:cNvPr>
          <p:cNvSpPr txBox="1"/>
          <p:nvPr/>
        </p:nvSpPr>
        <p:spPr>
          <a:xfrm>
            <a:off x="1854200" y="393700"/>
            <a:ext cx="406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Night Time Routines &amp; Sleep Aids</a:t>
            </a:r>
          </a:p>
        </p:txBody>
      </p:sp>
    </p:spTree>
    <p:extLst>
      <p:ext uri="{BB962C8B-B14F-4D97-AF65-F5344CB8AC3E}">
        <p14:creationId xmlns:p14="http://schemas.microsoft.com/office/powerpoint/2010/main" val="2120775804"/>
      </p:ext>
    </p:extLst>
  </p:cSld>
  <p:clrMapOvr>
    <a:masterClrMapping/>
  </p:clrMapOvr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483E73B-FA20-4D02-9A95-00C4AF43148D}"/>
              </a:ext>
            </a:extLst>
          </p:cNvPr>
          <p:cNvGraphicFramePr>
            <a:graphicFrameLocks noGrp="1"/>
          </p:cNvGraphicFramePr>
          <p:nvPr/>
        </p:nvGraphicFramePr>
        <p:xfrm>
          <a:off x="754380" y="1527810"/>
          <a:ext cx="6332220" cy="7416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332220">
                  <a:extLst>
                    <a:ext uri="{9D8B030D-6E8A-4147-A177-3AD203B41FA5}">
                      <a16:colId xmlns:a16="http://schemas.microsoft.com/office/drawing/2014/main" val="38623777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3566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46306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9234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46068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6815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94558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03545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9018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0363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41599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1931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54034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18649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7351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1955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68066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02661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7099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27287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888222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330C8279-4EA8-457C-AD66-9BBBCC06C71A}"/>
              </a:ext>
            </a:extLst>
          </p:cNvPr>
          <p:cNvSpPr/>
          <p:nvPr/>
        </p:nvSpPr>
        <p:spPr>
          <a:xfrm>
            <a:off x="851839" y="1066145"/>
            <a:ext cx="78714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2400" b="1" dirty="0">
                <a:ln/>
                <a:solidFill>
                  <a:schemeClr val="accent2"/>
                </a:solidFill>
              </a:rPr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3912582027"/>
      </p:ext>
    </p:extLst>
  </p:cSld>
  <p:clrMapOvr>
    <a:masterClrMapping/>
  </p:clrMapOvr>
</p:sld>
</file>

<file path=ppt/slides/slide1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483E73B-FA20-4D02-9A95-00C4AF43148D}"/>
              </a:ext>
            </a:extLst>
          </p:cNvPr>
          <p:cNvGraphicFramePr>
            <a:graphicFrameLocks noGrp="1"/>
          </p:cNvGraphicFramePr>
          <p:nvPr/>
        </p:nvGraphicFramePr>
        <p:xfrm>
          <a:off x="754380" y="1527810"/>
          <a:ext cx="6332220" cy="7416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332220">
                  <a:extLst>
                    <a:ext uri="{9D8B030D-6E8A-4147-A177-3AD203B41FA5}">
                      <a16:colId xmlns:a16="http://schemas.microsoft.com/office/drawing/2014/main" val="38623777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3566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46306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9234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46068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6815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94558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03545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9018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0363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41599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1931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54034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18649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7351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1955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68066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02661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7099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27287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888222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330C8279-4EA8-457C-AD66-9BBBCC06C71A}"/>
              </a:ext>
            </a:extLst>
          </p:cNvPr>
          <p:cNvSpPr/>
          <p:nvPr/>
        </p:nvSpPr>
        <p:spPr>
          <a:xfrm>
            <a:off x="851839" y="1066145"/>
            <a:ext cx="78714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2400" b="1" dirty="0">
                <a:ln/>
                <a:solidFill>
                  <a:schemeClr val="accent2"/>
                </a:solidFill>
              </a:rPr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349969913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483E73B-FA20-4D02-9A95-00C4AF43148D}"/>
              </a:ext>
            </a:extLst>
          </p:cNvPr>
          <p:cNvGraphicFramePr>
            <a:graphicFrameLocks noGrp="1"/>
          </p:cNvGraphicFramePr>
          <p:nvPr/>
        </p:nvGraphicFramePr>
        <p:xfrm>
          <a:off x="754380" y="1527810"/>
          <a:ext cx="6332220" cy="7416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332220">
                  <a:extLst>
                    <a:ext uri="{9D8B030D-6E8A-4147-A177-3AD203B41FA5}">
                      <a16:colId xmlns:a16="http://schemas.microsoft.com/office/drawing/2014/main" val="38623777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3566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46306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9234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46068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6815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94558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03545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9018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0363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41599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1931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54034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18649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7351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1955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68066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02661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7099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27287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888222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330C8279-4EA8-457C-AD66-9BBBCC06C71A}"/>
              </a:ext>
            </a:extLst>
          </p:cNvPr>
          <p:cNvSpPr/>
          <p:nvPr/>
        </p:nvSpPr>
        <p:spPr>
          <a:xfrm>
            <a:off x="851839" y="1066145"/>
            <a:ext cx="78714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2400" b="1" dirty="0">
                <a:ln/>
                <a:solidFill>
                  <a:schemeClr val="accent2"/>
                </a:solidFill>
              </a:rPr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4262210774"/>
      </p:ext>
    </p:extLst>
  </p:cSld>
  <p:clrMapOvr>
    <a:masterClrMapping/>
  </p:clrMapOvr>
</p:sld>
</file>

<file path=ppt/slides/slide1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409610F2-2900-488B-9F26-FBF765BE65AF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66750" y="907648"/>
          <a:ext cx="6438900" cy="25958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287780">
                  <a:extLst>
                    <a:ext uri="{9D8B030D-6E8A-4147-A177-3AD203B41FA5}">
                      <a16:colId xmlns:a16="http://schemas.microsoft.com/office/drawing/2014/main" val="164890397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166966446"/>
                    </a:ext>
                  </a:extLst>
                </a:gridCol>
                <a:gridCol w="1729740">
                  <a:extLst>
                    <a:ext uri="{9D8B030D-6E8A-4147-A177-3AD203B41FA5}">
                      <a16:colId xmlns:a16="http://schemas.microsoft.com/office/drawing/2014/main" val="1672024887"/>
                    </a:ext>
                  </a:extLst>
                </a:gridCol>
                <a:gridCol w="845820">
                  <a:extLst>
                    <a:ext uri="{9D8B030D-6E8A-4147-A177-3AD203B41FA5}">
                      <a16:colId xmlns:a16="http://schemas.microsoft.com/office/drawing/2014/main" val="229619308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516247759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r>
                        <a:rPr lang="en-US" dirty="0"/>
                        <a:t>Monday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Y/N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8940780"/>
                  </a:ext>
                </a:extLst>
              </a:tr>
              <a:tr h="370840">
                <a:tc rowSpan="4" gridSpan="3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Caffeine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8262418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Medications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5667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Stress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251871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Exercise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2591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Hours Slept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Quality 1-10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Naps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8506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5361958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4E4FEAA-9228-4AA1-979A-72CBEE61529C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66750" y="5454248"/>
          <a:ext cx="6438900" cy="25958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287780">
                  <a:extLst>
                    <a:ext uri="{9D8B030D-6E8A-4147-A177-3AD203B41FA5}">
                      <a16:colId xmlns:a16="http://schemas.microsoft.com/office/drawing/2014/main" val="164890397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166966446"/>
                    </a:ext>
                  </a:extLst>
                </a:gridCol>
                <a:gridCol w="1729740">
                  <a:extLst>
                    <a:ext uri="{9D8B030D-6E8A-4147-A177-3AD203B41FA5}">
                      <a16:colId xmlns:a16="http://schemas.microsoft.com/office/drawing/2014/main" val="1672024887"/>
                    </a:ext>
                  </a:extLst>
                </a:gridCol>
                <a:gridCol w="845820">
                  <a:extLst>
                    <a:ext uri="{9D8B030D-6E8A-4147-A177-3AD203B41FA5}">
                      <a16:colId xmlns:a16="http://schemas.microsoft.com/office/drawing/2014/main" val="229619308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516247759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r>
                        <a:rPr lang="en-US" dirty="0"/>
                        <a:t>Tuesday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Y/N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8940780"/>
                  </a:ext>
                </a:extLst>
              </a:tr>
              <a:tr h="370840">
                <a:tc rowSpan="4" gridSpan="3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Caffeine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8262418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Medications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5667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Stress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251871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Exercise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2591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Hours Slept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Quality 1-10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Naps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8506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5361958"/>
                  </a:ext>
                </a:extLst>
              </a:tr>
            </a:tbl>
          </a:graphicData>
        </a:graphic>
      </p:graphicFrame>
      <p:grpSp>
        <p:nvGrpSpPr>
          <p:cNvPr id="7" name="Group 6">
            <a:extLst>
              <a:ext uri="{FF2B5EF4-FFF2-40B4-BE49-F238E27FC236}">
                <a16:creationId xmlns:a16="http://schemas.microsoft.com/office/drawing/2014/main" id="{F5BEB8DC-77E5-44DD-9485-93BD5575A5C0}"/>
              </a:ext>
            </a:extLst>
          </p:cNvPr>
          <p:cNvGrpSpPr/>
          <p:nvPr/>
        </p:nvGrpSpPr>
        <p:grpSpPr>
          <a:xfrm>
            <a:off x="666750" y="3924300"/>
            <a:ext cx="6438900" cy="889000"/>
            <a:chOff x="666750" y="3924300"/>
            <a:chExt cx="6438900" cy="8890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37FC678F-2356-42D4-9D7F-74517E3D5AAA}"/>
                </a:ext>
              </a:extLst>
            </p:cNvPr>
            <p:cNvSpPr/>
            <p:nvPr/>
          </p:nvSpPr>
          <p:spPr>
            <a:xfrm>
              <a:off x="666750" y="3924300"/>
              <a:ext cx="6438900" cy="889000"/>
            </a:xfrm>
            <a:prstGeom prst="rect">
              <a:avLst/>
            </a:prstGeom>
            <a:noFill/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2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31D2A798-6CF8-4270-A3E4-CA16EB450241}"/>
                </a:ext>
              </a:extLst>
            </p:cNvPr>
            <p:cNvSpPr txBox="1"/>
            <p:nvPr/>
          </p:nvSpPr>
          <p:spPr>
            <a:xfrm>
              <a:off x="666750" y="3924300"/>
              <a:ext cx="1155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Notes: </a:t>
              </a: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81609226-60D4-455D-AE0B-F35D6ACC0150}"/>
              </a:ext>
            </a:extLst>
          </p:cNvPr>
          <p:cNvGrpSpPr/>
          <p:nvPr/>
        </p:nvGrpSpPr>
        <p:grpSpPr>
          <a:xfrm>
            <a:off x="666750" y="8547100"/>
            <a:ext cx="6438900" cy="889000"/>
            <a:chOff x="666750" y="3924300"/>
            <a:chExt cx="6438900" cy="889000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98F5C489-3D2D-4222-94AD-234C7546F70F}"/>
                </a:ext>
              </a:extLst>
            </p:cNvPr>
            <p:cNvSpPr/>
            <p:nvPr/>
          </p:nvSpPr>
          <p:spPr>
            <a:xfrm>
              <a:off x="666750" y="3924300"/>
              <a:ext cx="6438900" cy="889000"/>
            </a:xfrm>
            <a:prstGeom prst="rect">
              <a:avLst/>
            </a:prstGeom>
            <a:noFill/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2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F52DF178-CAA3-4ED3-A122-16B9EA59CCAC}"/>
                </a:ext>
              </a:extLst>
            </p:cNvPr>
            <p:cNvSpPr txBox="1"/>
            <p:nvPr/>
          </p:nvSpPr>
          <p:spPr>
            <a:xfrm>
              <a:off x="666750" y="3924300"/>
              <a:ext cx="1155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Notes: </a:t>
              </a: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F7DBF87C-2841-45C1-A1DF-4F4E14E64423}"/>
              </a:ext>
            </a:extLst>
          </p:cNvPr>
          <p:cNvSpPr txBox="1"/>
          <p:nvPr/>
        </p:nvSpPr>
        <p:spPr>
          <a:xfrm>
            <a:off x="1409700" y="266700"/>
            <a:ext cx="4533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i="1" dirty="0"/>
              <a:t>Weekly Sleep Tracker</a:t>
            </a:r>
          </a:p>
        </p:txBody>
      </p:sp>
    </p:spTree>
    <p:extLst>
      <p:ext uri="{BB962C8B-B14F-4D97-AF65-F5344CB8AC3E}">
        <p14:creationId xmlns:p14="http://schemas.microsoft.com/office/powerpoint/2010/main" val="1672093651"/>
      </p:ext>
    </p:extLst>
  </p:cSld>
  <p:clrMapOvr>
    <a:masterClrMapping/>
  </p:clrMapOvr>
</p:sld>
</file>

<file path=ppt/slides/slide1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483E73B-FA20-4D02-9A95-00C4AF43148D}"/>
              </a:ext>
            </a:extLst>
          </p:cNvPr>
          <p:cNvGraphicFramePr>
            <a:graphicFrameLocks noGrp="1"/>
          </p:cNvGraphicFramePr>
          <p:nvPr/>
        </p:nvGraphicFramePr>
        <p:xfrm>
          <a:off x="754380" y="1527810"/>
          <a:ext cx="6332220" cy="7416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332220">
                  <a:extLst>
                    <a:ext uri="{9D8B030D-6E8A-4147-A177-3AD203B41FA5}">
                      <a16:colId xmlns:a16="http://schemas.microsoft.com/office/drawing/2014/main" val="38623777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3566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46306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9234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46068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6815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94558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03545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9018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0363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41599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1931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54034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18649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7351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1955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68066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02661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7099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27287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888222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330C8279-4EA8-457C-AD66-9BBBCC06C71A}"/>
              </a:ext>
            </a:extLst>
          </p:cNvPr>
          <p:cNvSpPr/>
          <p:nvPr/>
        </p:nvSpPr>
        <p:spPr>
          <a:xfrm>
            <a:off x="851839" y="1066145"/>
            <a:ext cx="78714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2400" b="1" dirty="0">
                <a:ln/>
                <a:solidFill>
                  <a:schemeClr val="accent2"/>
                </a:solidFill>
              </a:rPr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164274592"/>
      </p:ext>
    </p:extLst>
  </p:cSld>
  <p:clrMapOvr>
    <a:masterClrMapping/>
  </p:clrMapOvr>
</p:sld>
</file>

<file path=ppt/slides/slide1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483E73B-FA20-4D02-9A95-00C4AF43148D}"/>
              </a:ext>
            </a:extLst>
          </p:cNvPr>
          <p:cNvGraphicFramePr>
            <a:graphicFrameLocks noGrp="1"/>
          </p:cNvGraphicFramePr>
          <p:nvPr/>
        </p:nvGraphicFramePr>
        <p:xfrm>
          <a:off x="754380" y="1527810"/>
          <a:ext cx="6332220" cy="7416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332220">
                  <a:extLst>
                    <a:ext uri="{9D8B030D-6E8A-4147-A177-3AD203B41FA5}">
                      <a16:colId xmlns:a16="http://schemas.microsoft.com/office/drawing/2014/main" val="38623777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3566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46306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9234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46068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6815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94558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03545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9018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0363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41599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1931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54034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18649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7351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1955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68066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02661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7099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27287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888222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330C8279-4EA8-457C-AD66-9BBBCC06C71A}"/>
              </a:ext>
            </a:extLst>
          </p:cNvPr>
          <p:cNvSpPr/>
          <p:nvPr/>
        </p:nvSpPr>
        <p:spPr>
          <a:xfrm>
            <a:off x="851839" y="1066145"/>
            <a:ext cx="78714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2400" b="1" dirty="0">
                <a:ln/>
                <a:solidFill>
                  <a:schemeClr val="accent2"/>
                </a:solidFill>
              </a:rPr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1496946871"/>
      </p:ext>
    </p:extLst>
  </p:cSld>
  <p:clrMapOvr>
    <a:masterClrMapping/>
  </p:clrMapOvr>
</p:sld>
</file>

<file path=ppt/slides/slide1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409610F2-2900-488B-9F26-FBF765BE65AF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66750" y="907648"/>
          <a:ext cx="6438900" cy="25958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287780">
                  <a:extLst>
                    <a:ext uri="{9D8B030D-6E8A-4147-A177-3AD203B41FA5}">
                      <a16:colId xmlns:a16="http://schemas.microsoft.com/office/drawing/2014/main" val="164890397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166966446"/>
                    </a:ext>
                  </a:extLst>
                </a:gridCol>
                <a:gridCol w="1729740">
                  <a:extLst>
                    <a:ext uri="{9D8B030D-6E8A-4147-A177-3AD203B41FA5}">
                      <a16:colId xmlns:a16="http://schemas.microsoft.com/office/drawing/2014/main" val="1672024887"/>
                    </a:ext>
                  </a:extLst>
                </a:gridCol>
                <a:gridCol w="845820">
                  <a:extLst>
                    <a:ext uri="{9D8B030D-6E8A-4147-A177-3AD203B41FA5}">
                      <a16:colId xmlns:a16="http://schemas.microsoft.com/office/drawing/2014/main" val="229619308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516247759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r>
                        <a:rPr lang="en-US" dirty="0"/>
                        <a:t>Wednesday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Y/N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8940780"/>
                  </a:ext>
                </a:extLst>
              </a:tr>
              <a:tr h="370840">
                <a:tc rowSpan="4" gridSpan="3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Caffeine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8262418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Medications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5667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Stress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251871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Exercise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2591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Hours Slept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Quality 1-10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Naps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8506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5361958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4E4FEAA-9228-4AA1-979A-72CBEE61529C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66750" y="5454248"/>
          <a:ext cx="6438900" cy="25958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287780">
                  <a:extLst>
                    <a:ext uri="{9D8B030D-6E8A-4147-A177-3AD203B41FA5}">
                      <a16:colId xmlns:a16="http://schemas.microsoft.com/office/drawing/2014/main" val="164890397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166966446"/>
                    </a:ext>
                  </a:extLst>
                </a:gridCol>
                <a:gridCol w="1729740">
                  <a:extLst>
                    <a:ext uri="{9D8B030D-6E8A-4147-A177-3AD203B41FA5}">
                      <a16:colId xmlns:a16="http://schemas.microsoft.com/office/drawing/2014/main" val="1672024887"/>
                    </a:ext>
                  </a:extLst>
                </a:gridCol>
                <a:gridCol w="845820">
                  <a:extLst>
                    <a:ext uri="{9D8B030D-6E8A-4147-A177-3AD203B41FA5}">
                      <a16:colId xmlns:a16="http://schemas.microsoft.com/office/drawing/2014/main" val="229619308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516247759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r>
                        <a:rPr lang="en-US" dirty="0"/>
                        <a:t>Thursday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Y/N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8940780"/>
                  </a:ext>
                </a:extLst>
              </a:tr>
              <a:tr h="370840">
                <a:tc rowSpan="4" gridSpan="3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Caffeine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8262418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Medications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5667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Stress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251871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Exercise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2591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Hours Slept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Quality 1-10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Naps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8506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5361958"/>
                  </a:ext>
                </a:extLst>
              </a:tr>
            </a:tbl>
          </a:graphicData>
        </a:graphic>
      </p:graphicFrame>
      <p:grpSp>
        <p:nvGrpSpPr>
          <p:cNvPr id="7" name="Group 6">
            <a:extLst>
              <a:ext uri="{FF2B5EF4-FFF2-40B4-BE49-F238E27FC236}">
                <a16:creationId xmlns:a16="http://schemas.microsoft.com/office/drawing/2014/main" id="{F5BEB8DC-77E5-44DD-9485-93BD5575A5C0}"/>
              </a:ext>
            </a:extLst>
          </p:cNvPr>
          <p:cNvGrpSpPr/>
          <p:nvPr/>
        </p:nvGrpSpPr>
        <p:grpSpPr>
          <a:xfrm>
            <a:off x="666750" y="3924300"/>
            <a:ext cx="6438900" cy="889000"/>
            <a:chOff x="666750" y="3924300"/>
            <a:chExt cx="6438900" cy="8890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37FC678F-2356-42D4-9D7F-74517E3D5AAA}"/>
                </a:ext>
              </a:extLst>
            </p:cNvPr>
            <p:cNvSpPr/>
            <p:nvPr/>
          </p:nvSpPr>
          <p:spPr>
            <a:xfrm>
              <a:off x="666750" y="3924300"/>
              <a:ext cx="6438900" cy="889000"/>
            </a:xfrm>
            <a:prstGeom prst="rect">
              <a:avLst/>
            </a:prstGeom>
            <a:noFill/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2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31D2A798-6CF8-4270-A3E4-CA16EB450241}"/>
                </a:ext>
              </a:extLst>
            </p:cNvPr>
            <p:cNvSpPr txBox="1"/>
            <p:nvPr/>
          </p:nvSpPr>
          <p:spPr>
            <a:xfrm>
              <a:off x="666750" y="3924300"/>
              <a:ext cx="1155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Notes: </a:t>
              </a: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81609226-60D4-455D-AE0B-F35D6ACC0150}"/>
              </a:ext>
            </a:extLst>
          </p:cNvPr>
          <p:cNvGrpSpPr/>
          <p:nvPr/>
        </p:nvGrpSpPr>
        <p:grpSpPr>
          <a:xfrm>
            <a:off x="666750" y="8547100"/>
            <a:ext cx="6438900" cy="889000"/>
            <a:chOff x="666750" y="3924300"/>
            <a:chExt cx="6438900" cy="889000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98F5C489-3D2D-4222-94AD-234C7546F70F}"/>
                </a:ext>
              </a:extLst>
            </p:cNvPr>
            <p:cNvSpPr/>
            <p:nvPr/>
          </p:nvSpPr>
          <p:spPr>
            <a:xfrm>
              <a:off x="666750" y="3924300"/>
              <a:ext cx="6438900" cy="889000"/>
            </a:xfrm>
            <a:prstGeom prst="rect">
              <a:avLst/>
            </a:prstGeom>
            <a:noFill/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2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F52DF178-CAA3-4ED3-A122-16B9EA59CCAC}"/>
                </a:ext>
              </a:extLst>
            </p:cNvPr>
            <p:cNvSpPr txBox="1"/>
            <p:nvPr/>
          </p:nvSpPr>
          <p:spPr>
            <a:xfrm>
              <a:off x="666750" y="3924300"/>
              <a:ext cx="1155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Notes: </a:t>
              </a: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A2CC4B4A-9882-4B3A-A2F0-B8294516583A}"/>
              </a:ext>
            </a:extLst>
          </p:cNvPr>
          <p:cNvSpPr txBox="1"/>
          <p:nvPr/>
        </p:nvSpPr>
        <p:spPr>
          <a:xfrm>
            <a:off x="1409700" y="266700"/>
            <a:ext cx="4533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i="1" dirty="0"/>
              <a:t>Weekly Sleep Tracker</a:t>
            </a:r>
          </a:p>
        </p:txBody>
      </p:sp>
    </p:spTree>
    <p:extLst>
      <p:ext uri="{BB962C8B-B14F-4D97-AF65-F5344CB8AC3E}">
        <p14:creationId xmlns:p14="http://schemas.microsoft.com/office/powerpoint/2010/main" val="5535660"/>
      </p:ext>
    </p:extLst>
  </p:cSld>
  <p:clrMapOvr>
    <a:masterClrMapping/>
  </p:clrMapOvr>
</p:sld>
</file>

<file path=ppt/slides/slide1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483E73B-FA20-4D02-9A95-00C4AF43148D}"/>
              </a:ext>
            </a:extLst>
          </p:cNvPr>
          <p:cNvGraphicFramePr>
            <a:graphicFrameLocks noGrp="1"/>
          </p:cNvGraphicFramePr>
          <p:nvPr/>
        </p:nvGraphicFramePr>
        <p:xfrm>
          <a:off x="754380" y="1527810"/>
          <a:ext cx="6332220" cy="7416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332220">
                  <a:extLst>
                    <a:ext uri="{9D8B030D-6E8A-4147-A177-3AD203B41FA5}">
                      <a16:colId xmlns:a16="http://schemas.microsoft.com/office/drawing/2014/main" val="38623777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3566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46306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9234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46068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6815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94558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03545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9018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0363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41599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1931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54034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18649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7351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1955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68066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02661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7099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27287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888222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330C8279-4EA8-457C-AD66-9BBBCC06C71A}"/>
              </a:ext>
            </a:extLst>
          </p:cNvPr>
          <p:cNvSpPr/>
          <p:nvPr/>
        </p:nvSpPr>
        <p:spPr>
          <a:xfrm>
            <a:off x="851839" y="1066145"/>
            <a:ext cx="78714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2400" b="1" dirty="0">
                <a:ln/>
                <a:solidFill>
                  <a:schemeClr val="accent2"/>
                </a:solidFill>
              </a:rPr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1170626274"/>
      </p:ext>
    </p:extLst>
  </p:cSld>
  <p:clrMapOvr>
    <a:masterClrMapping/>
  </p:clrMapOvr>
</p:sld>
</file>

<file path=ppt/slides/slide1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483E73B-FA20-4D02-9A95-00C4AF43148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754380" y="1527810"/>
          <a:ext cx="6332220" cy="7416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332220">
                  <a:extLst>
                    <a:ext uri="{9D8B030D-6E8A-4147-A177-3AD203B41FA5}">
                      <a16:colId xmlns:a16="http://schemas.microsoft.com/office/drawing/2014/main" val="38623777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3566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46306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9234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46068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6815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94558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03545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9018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0363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41599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1931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54034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18649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7351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1955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68066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02661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7099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27287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888222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330C8279-4EA8-457C-AD66-9BBBCC06C71A}"/>
              </a:ext>
            </a:extLst>
          </p:cNvPr>
          <p:cNvSpPr/>
          <p:nvPr/>
        </p:nvSpPr>
        <p:spPr>
          <a:xfrm>
            <a:off x="851839" y="1066145"/>
            <a:ext cx="78714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2400" b="1" dirty="0">
                <a:ln/>
                <a:solidFill>
                  <a:schemeClr val="accent2"/>
                </a:solidFill>
              </a:rPr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4096705162"/>
      </p:ext>
    </p:extLst>
  </p:cSld>
  <p:clrMapOvr>
    <a:masterClrMapping/>
  </p:clrMapOvr>
</p:sld>
</file>

<file path=ppt/slides/slide1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409610F2-2900-488B-9F26-FBF765BE65AF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66750" y="907648"/>
          <a:ext cx="6438900" cy="25958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287780">
                  <a:extLst>
                    <a:ext uri="{9D8B030D-6E8A-4147-A177-3AD203B41FA5}">
                      <a16:colId xmlns:a16="http://schemas.microsoft.com/office/drawing/2014/main" val="164890397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166966446"/>
                    </a:ext>
                  </a:extLst>
                </a:gridCol>
                <a:gridCol w="1729740">
                  <a:extLst>
                    <a:ext uri="{9D8B030D-6E8A-4147-A177-3AD203B41FA5}">
                      <a16:colId xmlns:a16="http://schemas.microsoft.com/office/drawing/2014/main" val="1672024887"/>
                    </a:ext>
                  </a:extLst>
                </a:gridCol>
                <a:gridCol w="845820">
                  <a:extLst>
                    <a:ext uri="{9D8B030D-6E8A-4147-A177-3AD203B41FA5}">
                      <a16:colId xmlns:a16="http://schemas.microsoft.com/office/drawing/2014/main" val="229619308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516247759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r>
                        <a:rPr lang="en-US" dirty="0"/>
                        <a:t>Friday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Y/N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8940780"/>
                  </a:ext>
                </a:extLst>
              </a:tr>
              <a:tr h="370840">
                <a:tc rowSpan="4" gridSpan="3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Caffeine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8262418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Medications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5667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Stress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251871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Exercise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2591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Hours Slept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Quality 1-10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Naps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8506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5361958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4E4FEAA-9228-4AA1-979A-72CBEE61529C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66750" y="5454248"/>
          <a:ext cx="6438900" cy="25958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287780">
                  <a:extLst>
                    <a:ext uri="{9D8B030D-6E8A-4147-A177-3AD203B41FA5}">
                      <a16:colId xmlns:a16="http://schemas.microsoft.com/office/drawing/2014/main" val="164890397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166966446"/>
                    </a:ext>
                  </a:extLst>
                </a:gridCol>
                <a:gridCol w="1729740">
                  <a:extLst>
                    <a:ext uri="{9D8B030D-6E8A-4147-A177-3AD203B41FA5}">
                      <a16:colId xmlns:a16="http://schemas.microsoft.com/office/drawing/2014/main" val="1672024887"/>
                    </a:ext>
                  </a:extLst>
                </a:gridCol>
                <a:gridCol w="845820">
                  <a:extLst>
                    <a:ext uri="{9D8B030D-6E8A-4147-A177-3AD203B41FA5}">
                      <a16:colId xmlns:a16="http://schemas.microsoft.com/office/drawing/2014/main" val="229619308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516247759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r>
                        <a:rPr lang="en-US" dirty="0"/>
                        <a:t>Saturday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Y/N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8940780"/>
                  </a:ext>
                </a:extLst>
              </a:tr>
              <a:tr h="370840">
                <a:tc rowSpan="4" gridSpan="3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Caffeine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8262418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Medications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5667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Stress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251871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Exercise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2591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Hours Slept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Quality 1-10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Naps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8506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5361958"/>
                  </a:ext>
                </a:extLst>
              </a:tr>
            </a:tbl>
          </a:graphicData>
        </a:graphic>
      </p:graphicFrame>
      <p:grpSp>
        <p:nvGrpSpPr>
          <p:cNvPr id="7" name="Group 6">
            <a:extLst>
              <a:ext uri="{FF2B5EF4-FFF2-40B4-BE49-F238E27FC236}">
                <a16:creationId xmlns:a16="http://schemas.microsoft.com/office/drawing/2014/main" id="{F5BEB8DC-77E5-44DD-9485-93BD5575A5C0}"/>
              </a:ext>
            </a:extLst>
          </p:cNvPr>
          <p:cNvGrpSpPr/>
          <p:nvPr/>
        </p:nvGrpSpPr>
        <p:grpSpPr>
          <a:xfrm>
            <a:off x="666750" y="3924300"/>
            <a:ext cx="6438900" cy="889000"/>
            <a:chOff x="666750" y="3924300"/>
            <a:chExt cx="6438900" cy="8890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37FC678F-2356-42D4-9D7F-74517E3D5AAA}"/>
                </a:ext>
              </a:extLst>
            </p:cNvPr>
            <p:cNvSpPr/>
            <p:nvPr/>
          </p:nvSpPr>
          <p:spPr>
            <a:xfrm>
              <a:off x="666750" y="3924300"/>
              <a:ext cx="6438900" cy="889000"/>
            </a:xfrm>
            <a:prstGeom prst="rect">
              <a:avLst/>
            </a:prstGeom>
            <a:noFill/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2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31D2A798-6CF8-4270-A3E4-CA16EB450241}"/>
                </a:ext>
              </a:extLst>
            </p:cNvPr>
            <p:cNvSpPr txBox="1"/>
            <p:nvPr/>
          </p:nvSpPr>
          <p:spPr>
            <a:xfrm>
              <a:off x="666750" y="3924300"/>
              <a:ext cx="1155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Notes: </a:t>
              </a: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81609226-60D4-455D-AE0B-F35D6ACC0150}"/>
              </a:ext>
            </a:extLst>
          </p:cNvPr>
          <p:cNvGrpSpPr/>
          <p:nvPr/>
        </p:nvGrpSpPr>
        <p:grpSpPr>
          <a:xfrm>
            <a:off x="666750" y="8547100"/>
            <a:ext cx="6438900" cy="889000"/>
            <a:chOff x="666750" y="3924300"/>
            <a:chExt cx="6438900" cy="889000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98F5C489-3D2D-4222-94AD-234C7546F70F}"/>
                </a:ext>
              </a:extLst>
            </p:cNvPr>
            <p:cNvSpPr/>
            <p:nvPr/>
          </p:nvSpPr>
          <p:spPr>
            <a:xfrm>
              <a:off x="666750" y="3924300"/>
              <a:ext cx="6438900" cy="889000"/>
            </a:xfrm>
            <a:prstGeom prst="rect">
              <a:avLst/>
            </a:prstGeom>
            <a:noFill/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2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F52DF178-CAA3-4ED3-A122-16B9EA59CCAC}"/>
                </a:ext>
              </a:extLst>
            </p:cNvPr>
            <p:cNvSpPr txBox="1"/>
            <p:nvPr/>
          </p:nvSpPr>
          <p:spPr>
            <a:xfrm>
              <a:off x="666750" y="3924300"/>
              <a:ext cx="1155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Notes: </a:t>
              </a: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0307022C-8BD4-4C94-B194-432BF5A26A05}"/>
              </a:ext>
            </a:extLst>
          </p:cNvPr>
          <p:cNvSpPr txBox="1"/>
          <p:nvPr/>
        </p:nvSpPr>
        <p:spPr>
          <a:xfrm>
            <a:off x="1409700" y="266700"/>
            <a:ext cx="4533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i="1" dirty="0"/>
              <a:t>Weekly Sleep Tracker</a:t>
            </a:r>
          </a:p>
        </p:txBody>
      </p:sp>
    </p:spTree>
    <p:extLst>
      <p:ext uri="{BB962C8B-B14F-4D97-AF65-F5344CB8AC3E}">
        <p14:creationId xmlns:p14="http://schemas.microsoft.com/office/powerpoint/2010/main" val="2253074066"/>
      </p:ext>
    </p:extLst>
  </p:cSld>
  <p:clrMapOvr>
    <a:masterClrMapping/>
  </p:clrMapOvr>
</p:sld>
</file>

<file path=ppt/slides/slide1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483E73B-FA20-4D02-9A95-00C4AF43148D}"/>
              </a:ext>
            </a:extLst>
          </p:cNvPr>
          <p:cNvGraphicFramePr>
            <a:graphicFrameLocks noGrp="1"/>
          </p:cNvGraphicFramePr>
          <p:nvPr/>
        </p:nvGraphicFramePr>
        <p:xfrm>
          <a:off x="754380" y="1527810"/>
          <a:ext cx="6332220" cy="7416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332220">
                  <a:extLst>
                    <a:ext uri="{9D8B030D-6E8A-4147-A177-3AD203B41FA5}">
                      <a16:colId xmlns:a16="http://schemas.microsoft.com/office/drawing/2014/main" val="38623777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3566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46306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9234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46068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6815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94558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03545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9018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0363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41599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1931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54034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18649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7351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1955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68066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02661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7099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27287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888222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330C8279-4EA8-457C-AD66-9BBBCC06C71A}"/>
              </a:ext>
            </a:extLst>
          </p:cNvPr>
          <p:cNvSpPr/>
          <p:nvPr/>
        </p:nvSpPr>
        <p:spPr>
          <a:xfrm>
            <a:off x="851839" y="1066145"/>
            <a:ext cx="78714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2400" b="1" dirty="0">
                <a:ln/>
                <a:solidFill>
                  <a:schemeClr val="accent2"/>
                </a:solidFill>
              </a:rPr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4149988938"/>
      </p:ext>
    </p:extLst>
  </p:cSld>
  <p:clrMapOvr>
    <a:masterClrMapping/>
  </p:clrMapOvr>
</p:sld>
</file>

<file path=ppt/slides/slide1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483E73B-FA20-4D02-9A95-00C4AF43148D}"/>
              </a:ext>
            </a:extLst>
          </p:cNvPr>
          <p:cNvGraphicFramePr>
            <a:graphicFrameLocks noGrp="1"/>
          </p:cNvGraphicFramePr>
          <p:nvPr/>
        </p:nvGraphicFramePr>
        <p:xfrm>
          <a:off x="754380" y="1527810"/>
          <a:ext cx="6332220" cy="7416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332220">
                  <a:extLst>
                    <a:ext uri="{9D8B030D-6E8A-4147-A177-3AD203B41FA5}">
                      <a16:colId xmlns:a16="http://schemas.microsoft.com/office/drawing/2014/main" val="38623777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3566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46306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9234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46068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6815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94558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03545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9018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0363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41599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1931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54034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18649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7351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1955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68066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02661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7099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27287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888222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330C8279-4EA8-457C-AD66-9BBBCC06C71A}"/>
              </a:ext>
            </a:extLst>
          </p:cNvPr>
          <p:cNvSpPr/>
          <p:nvPr/>
        </p:nvSpPr>
        <p:spPr>
          <a:xfrm>
            <a:off x="851839" y="1066145"/>
            <a:ext cx="78714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2400" b="1" dirty="0">
                <a:ln/>
                <a:solidFill>
                  <a:schemeClr val="accent2"/>
                </a:solidFill>
              </a:rPr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1030525605"/>
      </p:ext>
    </p:extLst>
  </p:cSld>
  <p:clrMapOvr>
    <a:masterClrMapping/>
  </p:clrMapOvr>
</p:sld>
</file>

<file path=ppt/slides/slide1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409610F2-2900-488B-9F26-FBF765BE65AF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66750" y="907648"/>
          <a:ext cx="6438900" cy="25958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287780">
                  <a:extLst>
                    <a:ext uri="{9D8B030D-6E8A-4147-A177-3AD203B41FA5}">
                      <a16:colId xmlns:a16="http://schemas.microsoft.com/office/drawing/2014/main" val="164890397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166966446"/>
                    </a:ext>
                  </a:extLst>
                </a:gridCol>
                <a:gridCol w="1729740">
                  <a:extLst>
                    <a:ext uri="{9D8B030D-6E8A-4147-A177-3AD203B41FA5}">
                      <a16:colId xmlns:a16="http://schemas.microsoft.com/office/drawing/2014/main" val="1672024887"/>
                    </a:ext>
                  </a:extLst>
                </a:gridCol>
                <a:gridCol w="845820">
                  <a:extLst>
                    <a:ext uri="{9D8B030D-6E8A-4147-A177-3AD203B41FA5}">
                      <a16:colId xmlns:a16="http://schemas.microsoft.com/office/drawing/2014/main" val="229619308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516247759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r>
                        <a:rPr lang="en-US" dirty="0"/>
                        <a:t>Sunday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Y/N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8940780"/>
                  </a:ext>
                </a:extLst>
              </a:tr>
              <a:tr h="370840">
                <a:tc rowSpan="4" gridSpan="3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Caffeine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8262418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Medications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5667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Stress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251871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Exercise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2591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Hours Slept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Quality 1-10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Naps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8506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5361958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4E4FEAA-9228-4AA1-979A-72CBEE61529C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66750" y="5454248"/>
          <a:ext cx="6438900" cy="25958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287780">
                  <a:extLst>
                    <a:ext uri="{9D8B030D-6E8A-4147-A177-3AD203B41FA5}">
                      <a16:colId xmlns:a16="http://schemas.microsoft.com/office/drawing/2014/main" val="164890397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166966446"/>
                    </a:ext>
                  </a:extLst>
                </a:gridCol>
                <a:gridCol w="1729740">
                  <a:extLst>
                    <a:ext uri="{9D8B030D-6E8A-4147-A177-3AD203B41FA5}">
                      <a16:colId xmlns:a16="http://schemas.microsoft.com/office/drawing/2014/main" val="1672024887"/>
                    </a:ext>
                  </a:extLst>
                </a:gridCol>
                <a:gridCol w="845820">
                  <a:extLst>
                    <a:ext uri="{9D8B030D-6E8A-4147-A177-3AD203B41FA5}">
                      <a16:colId xmlns:a16="http://schemas.microsoft.com/office/drawing/2014/main" val="229619308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516247759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r>
                        <a:rPr lang="en-US" dirty="0"/>
                        <a:t>Weekly Overall 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Y/N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8940780"/>
                  </a:ext>
                </a:extLst>
              </a:tr>
              <a:tr h="370840">
                <a:tc rowSpan="4" gridSpan="3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Caffeine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8262418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Medications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5667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Stress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251871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Exercise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2591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Hours Slept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Quality 1-10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Naps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8506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5361958"/>
                  </a:ext>
                </a:extLst>
              </a:tr>
            </a:tbl>
          </a:graphicData>
        </a:graphic>
      </p:graphicFrame>
      <p:grpSp>
        <p:nvGrpSpPr>
          <p:cNvPr id="7" name="Group 6">
            <a:extLst>
              <a:ext uri="{FF2B5EF4-FFF2-40B4-BE49-F238E27FC236}">
                <a16:creationId xmlns:a16="http://schemas.microsoft.com/office/drawing/2014/main" id="{F5BEB8DC-77E5-44DD-9485-93BD5575A5C0}"/>
              </a:ext>
            </a:extLst>
          </p:cNvPr>
          <p:cNvGrpSpPr/>
          <p:nvPr/>
        </p:nvGrpSpPr>
        <p:grpSpPr>
          <a:xfrm>
            <a:off x="666750" y="3924300"/>
            <a:ext cx="6438900" cy="889000"/>
            <a:chOff x="666750" y="3924300"/>
            <a:chExt cx="6438900" cy="8890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37FC678F-2356-42D4-9D7F-74517E3D5AAA}"/>
                </a:ext>
              </a:extLst>
            </p:cNvPr>
            <p:cNvSpPr/>
            <p:nvPr/>
          </p:nvSpPr>
          <p:spPr>
            <a:xfrm>
              <a:off x="666750" y="3924300"/>
              <a:ext cx="6438900" cy="889000"/>
            </a:xfrm>
            <a:prstGeom prst="rect">
              <a:avLst/>
            </a:prstGeom>
            <a:noFill/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2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31D2A798-6CF8-4270-A3E4-CA16EB450241}"/>
                </a:ext>
              </a:extLst>
            </p:cNvPr>
            <p:cNvSpPr txBox="1"/>
            <p:nvPr/>
          </p:nvSpPr>
          <p:spPr>
            <a:xfrm>
              <a:off x="666750" y="3924300"/>
              <a:ext cx="1155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Notes: </a:t>
              </a: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81609226-60D4-455D-AE0B-F35D6ACC0150}"/>
              </a:ext>
            </a:extLst>
          </p:cNvPr>
          <p:cNvGrpSpPr/>
          <p:nvPr/>
        </p:nvGrpSpPr>
        <p:grpSpPr>
          <a:xfrm>
            <a:off x="666750" y="8547100"/>
            <a:ext cx="6438900" cy="889000"/>
            <a:chOff x="666750" y="3924300"/>
            <a:chExt cx="6438900" cy="889000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98F5C489-3D2D-4222-94AD-234C7546F70F}"/>
                </a:ext>
              </a:extLst>
            </p:cNvPr>
            <p:cNvSpPr/>
            <p:nvPr/>
          </p:nvSpPr>
          <p:spPr>
            <a:xfrm>
              <a:off x="666750" y="3924300"/>
              <a:ext cx="6438900" cy="889000"/>
            </a:xfrm>
            <a:prstGeom prst="rect">
              <a:avLst/>
            </a:prstGeom>
            <a:noFill/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2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F52DF178-CAA3-4ED3-A122-16B9EA59CCAC}"/>
                </a:ext>
              </a:extLst>
            </p:cNvPr>
            <p:cNvSpPr txBox="1"/>
            <p:nvPr/>
          </p:nvSpPr>
          <p:spPr>
            <a:xfrm>
              <a:off x="666750" y="3924300"/>
              <a:ext cx="1155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Notes: </a:t>
              </a: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23AA52BE-35F8-431A-B6EC-92946D9B37EB}"/>
              </a:ext>
            </a:extLst>
          </p:cNvPr>
          <p:cNvSpPr txBox="1"/>
          <p:nvPr/>
        </p:nvSpPr>
        <p:spPr>
          <a:xfrm>
            <a:off x="1409700" y="266700"/>
            <a:ext cx="4533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i="1" dirty="0"/>
              <a:t>Weekly Sleep Tracker</a:t>
            </a:r>
          </a:p>
        </p:txBody>
      </p:sp>
    </p:spTree>
    <p:extLst>
      <p:ext uri="{BB962C8B-B14F-4D97-AF65-F5344CB8AC3E}">
        <p14:creationId xmlns:p14="http://schemas.microsoft.com/office/powerpoint/2010/main" val="106031902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409610F2-2900-488B-9F26-FBF765BE65AF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66750" y="907648"/>
          <a:ext cx="6438900" cy="25958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287780">
                  <a:extLst>
                    <a:ext uri="{9D8B030D-6E8A-4147-A177-3AD203B41FA5}">
                      <a16:colId xmlns:a16="http://schemas.microsoft.com/office/drawing/2014/main" val="164890397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166966446"/>
                    </a:ext>
                  </a:extLst>
                </a:gridCol>
                <a:gridCol w="1729740">
                  <a:extLst>
                    <a:ext uri="{9D8B030D-6E8A-4147-A177-3AD203B41FA5}">
                      <a16:colId xmlns:a16="http://schemas.microsoft.com/office/drawing/2014/main" val="1672024887"/>
                    </a:ext>
                  </a:extLst>
                </a:gridCol>
                <a:gridCol w="845820">
                  <a:extLst>
                    <a:ext uri="{9D8B030D-6E8A-4147-A177-3AD203B41FA5}">
                      <a16:colId xmlns:a16="http://schemas.microsoft.com/office/drawing/2014/main" val="229619308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516247759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r>
                        <a:rPr lang="en-US" dirty="0"/>
                        <a:t>Monday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Y/N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8940780"/>
                  </a:ext>
                </a:extLst>
              </a:tr>
              <a:tr h="370840">
                <a:tc rowSpan="4" gridSpan="3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Caffeine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8262418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Medications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5667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Stress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251871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Exercise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2591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Hours Slept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Quality 1-10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Naps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8506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5361958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4E4FEAA-9228-4AA1-979A-72CBEE61529C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66750" y="5454248"/>
          <a:ext cx="6438900" cy="25958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287780">
                  <a:extLst>
                    <a:ext uri="{9D8B030D-6E8A-4147-A177-3AD203B41FA5}">
                      <a16:colId xmlns:a16="http://schemas.microsoft.com/office/drawing/2014/main" val="164890397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166966446"/>
                    </a:ext>
                  </a:extLst>
                </a:gridCol>
                <a:gridCol w="1729740">
                  <a:extLst>
                    <a:ext uri="{9D8B030D-6E8A-4147-A177-3AD203B41FA5}">
                      <a16:colId xmlns:a16="http://schemas.microsoft.com/office/drawing/2014/main" val="1672024887"/>
                    </a:ext>
                  </a:extLst>
                </a:gridCol>
                <a:gridCol w="845820">
                  <a:extLst>
                    <a:ext uri="{9D8B030D-6E8A-4147-A177-3AD203B41FA5}">
                      <a16:colId xmlns:a16="http://schemas.microsoft.com/office/drawing/2014/main" val="229619308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516247759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r>
                        <a:rPr lang="en-US" dirty="0"/>
                        <a:t>Tuesday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Y/N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8940780"/>
                  </a:ext>
                </a:extLst>
              </a:tr>
              <a:tr h="370840">
                <a:tc rowSpan="4" gridSpan="3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Caffeine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8262418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Medications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5667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Stress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251871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Exercise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2591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Hours Slept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Quality 1-10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Naps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8506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5361958"/>
                  </a:ext>
                </a:extLst>
              </a:tr>
            </a:tbl>
          </a:graphicData>
        </a:graphic>
      </p:graphicFrame>
      <p:grpSp>
        <p:nvGrpSpPr>
          <p:cNvPr id="7" name="Group 6">
            <a:extLst>
              <a:ext uri="{FF2B5EF4-FFF2-40B4-BE49-F238E27FC236}">
                <a16:creationId xmlns:a16="http://schemas.microsoft.com/office/drawing/2014/main" id="{F5BEB8DC-77E5-44DD-9485-93BD5575A5C0}"/>
              </a:ext>
            </a:extLst>
          </p:cNvPr>
          <p:cNvGrpSpPr/>
          <p:nvPr/>
        </p:nvGrpSpPr>
        <p:grpSpPr>
          <a:xfrm>
            <a:off x="666750" y="3924300"/>
            <a:ext cx="6438900" cy="889000"/>
            <a:chOff x="666750" y="3924300"/>
            <a:chExt cx="6438900" cy="8890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37FC678F-2356-42D4-9D7F-74517E3D5AAA}"/>
                </a:ext>
              </a:extLst>
            </p:cNvPr>
            <p:cNvSpPr/>
            <p:nvPr/>
          </p:nvSpPr>
          <p:spPr>
            <a:xfrm>
              <a:off x="666750" y="3924300"/>
              <a:ext cx="6438900" cy="889000"/>
            </a:xfrm>
            <a:prstGeom prst="rect">
              <a:avLst/>
            </a:prstGeom>
            <a:noFill/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2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31D2A798-6CF8-4270-A3E4-CA16EB450241}"/>
                </a:ext>
              </a:extLst>
            </p:cNvPr>
            <p:cNvSpPr txBox="1"/>
            <p:nvPr/>
          </p:nvSpPr>
          <p:spPr>
            <a:xfrm>
              <a:off x="666750" y="3924300"/>
              <a:ext cx="1155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Notes: </a:t>
              </a: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81609226-60D4-455D-AE0B-F35D6ACC0150}"/>
              </a:ext>
            </a:extLst>
          </p:cNvPr>
          <p:cNvGrpSpPr/>
          <p:nvPr/>
        </p:nvGrpSpPr>
        <p:grpSpPr>
          <a:xfrm>
            <a:off x="666750" y="8547100"/>
            <a:ext cx="6438900" cy="889000"/>
            <a:chOff x="666750" y="3924300"/>
            <a:chExt cx="6438900" cy="889000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98F5C489-3D2D-4222-94AD-234C7546F70F}"/>
                </a:ext>
              </a:extLst>
            </p:cNvPr>
            <p:cNvSpPr/>
            <p:nvPr/>
          </p:nvSpPr>
          <p:spPr>
            <a:xfrm>
              <a:off x="666750" y="3924300"/>
              <a:ext cx="6438900" cy="889000"/>
            </a:xfrm>
            <a:prstGeom prst="rect">
              <a:avLst/>
            </a:prstGeom>
            <a:noFill/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2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F52DF178-CAA3-4ED3-A122-16B9EA59CCAC}"/>
                </a:ext>
              </a:extLst>
            </p:cNvPr>
            <p:cNvSpPr txBox="1"/>
            <p:nvPr/>
          </p:nvSpPr>
          <p:spPr>
            <a:xfrm>
              <a:off x="666750" y="3924300"/>
              <a:ext cx="1155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Notes: </a:t>
              </a: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F7DBF87C-2841-45C1-A1DF-4F4E14E64423}"/>
              </a:ext>
            </a:extLst>
          </p:cNvPr>
          <p:cNvSpPr txBox="1"/>
          <p:nvPr/>
        </p:nvSpPr>
        <p:spPr>
          <a:xfrm>
            <a:off x="1409700" y="266700"/>
            <a:ext cx="4533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i="1" dirty="0"/>
              <a:t>Weekly Sleep Tracker</a:t>
            </a:r>
          </a:p>
        </p:txBody>
      </p:sp>
    </p:spTree>
    <p:extLst>
      <p:ext uri="{BB962C8B-B14F-4D97-AF65-F5344CB8AC3E}">
        <p14:creationId xmlns:p14="http://schemas.microsoft.com/office/powerpoint/2010/main" val="2313111264"/>
      </p:ext>
    </p:extLst>
  </p:cSld>
  <p:clrMapOvr>
    <a:masterClrMapping/>
  </p:clrMapOvr>
</p:sld>
</file>

<file path=ppt/slides/slide1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3C642385-B88C-4D62-B51E-5F597ED77285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98500" y="1130300"/>
          <a:ext cx="6375400" cy="355600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4381500">
                  <a:extLst>
                    <a:ext uri="{9D8B030D-6E8A-4147-A177-3AD203B41FA5}">
                      <a16:colId xmlns:a16="http://schemas.microsoft.com/office/drawing/2014/main" val="4005916313"/>
                    </a:ext>
                  </a:extLst>
                </a:gridCol>
                <a:gridCol w="1993900">
                  <a:extLst>
                    <a:ext uri="{9D8B030D-6E8A-4147-A177-3AD203B41FA5}">
                      <a16:colId xmlns:a16="http://schemas.microsoft.com/office/drawing/2014/main" val="1409538510"/>
                    </a:ext>
                  </a:extLst>
                </a:gridCol>
              </a:tblGrid>
              <a:tr h="444500">
                <a:tc>
                  <a:txBody>
                    <a:bodyPr/>
                    <a:lstStyle/>
                    <a:p>
                      <a:r>
                        <a:rPr lang="en-US" dirty="0"/>
                        <a:t>Night Time Sleep Routines</a:t>
                      </a:r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Useful or Not</a:t>
                      </a:r>
                    </a:p>
                  </a:txBody>
                  <a:tcPr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9005641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5960428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20282140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39931269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4977159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19222262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6615912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58382008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E79A64B0-64C1-4864-85F7-FC1F42B8E0C8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98500" y="5499101"/>
          <a:ext cx="6375400" cy="355600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4381500">
                  <a:extLst>
                    <a:ext uri="{9D8B030D-6E8A-4147-A177-3AD203B41FA5}">
                      <a16:colId xmlns:a16="http://schemas.microsoft.com/office/drawing/2014/main" val="4005916313"/>
                    </a:ext>
                  </a:extLst>
                </a:gridCol>
                <a:gridCol w="1993900">
                  <a:extLst>
                    <a:ext uri="{9D8B030D-6E8A-4147-A177-3AD203B41FA5}">
                      <a16:colId xmlns:a16="http://schemas.microsoft.com/office/drawing/2014/main" val="1409538510"/>
                    </a:ext>
                  </a:extLst>
                </a:gridCol>
              </a:tblGrid>
              <a:tr h="444500">
                <a:tc>
                  <a:txBody>
                    <a:bodyPr/>
                    <a:lstStyle/>
                    <a:p>
                      <a:r>
                        <a:rPr lang="en-US" dirty="0"/>
                        <a:t>Sleep Aids – Music, Teas, Herbal Supplements</a:t>
                      </a:r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Useful or Not</a:t>
                      </a:r>
                    </a:p>
                  </a:txBody>
                  <a:tcPr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9005641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5960428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20282140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39931269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4977159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19222262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6615912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58382008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C6CE2256-4C01-4D87-AC58-DD6DE27D5F61}"/>
              </a:ext>
            </a:extLst>
          </p:cNvPr>
          <p:cNvSpPr txBox="1"/>
          <p:nvPr/>
        </p:nvSpPr>
        <p:spPr>
          <a:xfrm>
            <a:off x="1854200" y="393700"/>
            <a:ext cx="406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Night Time Routines &amp; Sleep Aids</a:t>
            </a:r>
          </a:p>
        </p:txBody>
      </p:sp>
    </p:spTree>
    <p:extLst>
      <p:ext uri="{BB962C8B-B14F-4D97-AF65-F5344CB8AC3E}">
        <p14:creationId xmlns:p14="http://schemas.microsoft.com/office/powerpoint/2010/main" val="3073454980"/>
      </p:ext>
    </p:extLst>
  </p:cSld>
  <p:clrMapOvr>
    <a:masterClrMapping/>
  </p:clrMapOvr>
</p:sld>
</file>

<file path=ppt/slides/slide1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483E73B-FA20-4D02-9A95-00C4AF43148D}"/>
              </a:ext>
            </a:extLst>
          </p:cNvPr>
          <p:cNvGraphicFramePr>
            <a:graphicFrameLocks noGrp="1"/>
          </p:cNvGraphicFramePr>
          <p:nvPr/>
        </p:nvGraphicFramePr>
        <p:xfrm>
          <a:off x="754380" y="1527810"/>
          <a:ext cx="6332220" cy="7416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332220">
                  <a:extLst>
                    <a:ext uri="{9D8B030D-6E8A-4147-A177-3AD203B41FA5}">
                      <a16:colId xmlns:a16="http://schemas.microsoft.com/office/drawing/2014/main" val="38623777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3566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46306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9234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46068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6815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94558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03545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9018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0363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41599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1931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54034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18649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7351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1955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68066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02661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7099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27287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888222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330C8279-4EA8-457C-AD66-9BBBCC06C71A}"/>
              </a:ext>
            </a:extLst>
          </p:cNvPr>
          <p:cNvSpPr/>
          <p:nvPr/>
        </p:nvSpPr>
        <p:spPr>
          <a:xfrm>
            <a:off x="851839" y="1066145"/>
            <a:ext cx="78714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2400" b="1" dirty="0">
                <a:ln/>
                <a:solidFill>
                  <a:schemeClr val="accent2"/>
                </a:solidFill>
              </a:rPr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1561349736"/>
      </p:ext>
    </p:extLst>
  </p:cSld>
  <p:clrMapOvr>
    <a:masterClrMapping/>
  </p:clrMapOvr>
</p:sld>
</file>

<file path=ppt/slides/slide1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483E73B-FA20-4D02-9A95-00C4AF43148D}"/>
              </a:ext>
            </a:extLst>
          </p:cNvPr>
          <p:cNvGraphicFramePr>
            <a:graphicFrameLocks noGrp="1"/>
          </p:cNvGraphicFramePr>
          <p:nvPr/>
        </p:nvGraphicFramePr>
        <p:xfrm>
          <a:off x="754380" y="1527810"/>
          <a:ext cx="6332220" cy="7416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332220">
                  <a:extLst>
                    <a:ext uri="{9D8B030D-6E8A-4147-A177-3AD203B41FA5}">
                      <a16:colId xmlns:a16="http://schemas.microsoft.com/office/drawing/2014/main" val="38623777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3566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46306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9234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46068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6815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94558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03545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9018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0363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41599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1931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54034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18649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7351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1955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68066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02661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7099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27287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888222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330C8279-4EA8-457C-AD66-9BBBCC06C71A}"/>
              </a:ext>
            </a:extLst>
          </p:cNvPr>
          <p:cNvSpPr/>
          <p:nvPr/>
        </p:nvSpPr>
        <p:spPr>
          <a:xfrm>
            <a:off x="851839" y="1066145"/>
            <a:ext cx="78714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2400" b="1" dirty="0">
                <a:ln/>
                <a:solidFill>
                  <a:schemeClr val="accent2"/>
                </a:solidFill>
              </a:rPr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3643849309"/>
      </p:ext>
    </p:extLst>
  </p:cSld>
  <p:clrMapOvr>
    <a:masterClrMapping/>
  </p:clrMapOvr>
</p:sld>
</file>

<file path=ppt/slides/slide1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409610F2-2900-488B-9F26-FBF765BE65AF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66750" y="907648"/>
          <a:ext cx="6438900" cy="25958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287780">
                  <a:extLst>
                    <a:ext uri="{9D8B030D-6E8A-4147-A177-3AD203B41FA5}">
                      <a16:colId xmlns:a16="http://schemas.microsoft.com/office/drawing/2014/main" val="164890397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166966446"/>
                    </a:ext>
                  </a:extLst>
                </a:gridCol>
                <a:gridCol w="1729740">
                  <a:extLst>
                    <a:ext uri="{9D8B030D-6E8A-4147-A177-3AD203B41FA5}">
                      <a16:colId xmlns:a16="http://schemas.microsoft.com/office/drawing/2014/main" val="1672024887"/>
                    </a:ext>
                  </a:extLst>
                </a:gridCol>
                <a:gridCol w="845820">
                  <a:extLst>
                    <a:ext uri="{9D8B030D-6E8A-4147-A177-3AD203B41FA5}">
                      <a16:colId xmlns:a16="http://schemas.microsoft.com/office/drawing/2014/main" val="229619308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516247759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r>
                        <a:rPr lang="en-US" dirty="0"/>
                        <a:t>Monday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Y/N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8940780"/>
                  </a:ext>
                </a:extLst>
              </a:tr>
              <a:tr h="370840">
                <a:tc rowSpan="4" gridSpan="3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Caffeine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8262418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Medications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5667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Stress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251871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Exercise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2591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Hours Slept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Quality 1-10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Naps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8506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5361958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4E4FEAA-9228-4AA1-979A-72CBEE61529C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66750" y="5454248"/>
          <a:ext cx="6438900" cy="25958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287780">
                  <a:extLst>
                    <a:ext uri="{9D8B030D-6E8A-4147-A177-3AD203B41FA5}">
                      <a16:colId xmlns:a16="http://schemas.microsoft.com/office/drawing/2014/main" val="164890397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166966446"/>
                    </a:ext>
                  </a:extLst>
                </a:gridCol>
                <a:gridCol w="1729740">
                  <a:extLst>
                    <a:ext uri="{9D8B030D-6E8A-4147-A177-3AD203B41FA5}">
                      <a16:colId xmlns:a16="http://schemas.microsoft.com/office/drawing/2014/main" val="1672024887"/>
                    </a:ext>
                  </a:extLst>
                </a:gridCol>
                <a:gridCol w="845820">
                  <a:extLst>
                    <a:ext uri="{9D8B030D-6E8A-4147-A177-3AD203B41FA5}">
                      <a16:colId xmlns:a16="http://schemas.microsoft.com/office/drawing/2014/main" val="229619308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516247759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r>
                        <a:rPr lang="en-US" dirty="0"/>
                        <a:t>Tuesday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Y/N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8940780"/>
                  </a:ext>
                </a:extLst>
              </a:tr>
              <a:tr h="370840">
                <a:tc rowSpan="4" gridSpan="3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Caffeine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8262418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Medications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5667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Stress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251871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Exercise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2591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Hours Slept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Quality 1-10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Naps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8506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5361958"/>
                  </a:ext>
                </a:extLst>
              </a:tr>
            </a:tbl>
          </a:graphicData>
        </a:graphic>
      </p:graphicFrame>
      <p:grpSp>
        <p:nvGrpSpPr>
          <p:cNvPr id="7" name="Group 6">
            <a:extLst>
              <a:ext uri="{FF2B5EF4-FFF2-40B4-BE49-F238E27FC236}">
                <a16:creationId xmlns:a16="http://schemas.microsoft.com/office/drawing/2014/main" id="{F5BEB8DC-77E5-44DD-9485-93BD5575A5C0}"/>
              </a:ext>
            </a:extLst>
          </p:cNvPr>
          <p:cNvGrpSpPr/>
          <p:nvPr/>
        </p:nvGrpSpPr>
        <p:grpSpPr>
          <a:xfrm>
            <a:off x="666750" y="3924300"/>
            <a:ext cx="6438900" cy="889000"/>
            <a:chOff x="666750" y="3924300"/>
            <a:chExt cx="6438900" cy="8890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37FC678F-2356-42D4-9D7F-74517E3D5AAA}"/>
                </a:ext>
              </a:extLst>
            </p:cNvPr>
            <p:cNvSpPr/>
            <p:nvPr/>
          </p:nvSpPr>
          <p:spPr>
            <a:xfrm>
              <a:off x="666750" y="3924300"/>
              <a:ext cx="6438900" cy="889000"/>
            </a:xfrm>
            <a:prstGeom prst="rect">
              <a:avLst/>
            </a:prstGeom>
            <a:noFill/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2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31D2A798-6CF8-4270-A3E4-CA16EB450241}"/>
                </a:ext>
              </a:extLst>
            </p:cNvPr>
            <p:cNvSpPr txBox="1"/>
            <p:nvPr/>
          </p:nvSpPr>
          <p:spPr>
            <a:xfrm>
              <a:off x="666750" y="3924300"/>
              <a:ext cx="1155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Notes: </a:t>
              </a: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81609226-60D4-455D-AE0B-F35D6ACC0150}"/>
              </a:ext>
            </a:extLst>
          </p:cNvPr>
          <p:cNvGrpSpPr/>
          <p:nvPr/>
        </p:nvGrpSpPr>
        <p:grpSpPr>
          <a:xfrm>
            <a:off x="666750" y="8547100"/>
            <a:ext cx="6438900" cy="889000"/>
            <a:chOff x="666750" y="3924300"/>
            <a:chExt cx="6438900" cy="889000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98F5C489-3D2D-4222-94AD-234C7546F70F}"/>
                </a:ext>
              </a:extLst>
            </p:cNvPr>
            <p:cNvSpPr/>
            <p:nvPr/>
          </p:nvSpPr>
          <p:spPr>
            <a:xfrm>
              <a:off x="666750" y="3924300"/>
              <a:ext cx="6438900" cy="889000"/>
            </a:xfrm>
            <a:prstGeom prst="rect">
              <a:avLst/>
            </a:prstGeom>
            <a:noFill/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2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F52DF178-CAA3-4ED3-A122-16B9EA59CCAC}"/>
                </a:ext>
              </a:extLst>
            </p:cNvPr>
            <p:cNvSpPr txBox="1"/>
            <p:nvPr/>
          </p:nvSpPr>
          <p:spPr>
            <a:xfrm>
              <a:off x="666750" y="3924300"/>
              <a:ext cx="1155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Notes: </a:t>
              </a: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F7DBF87C-2841-45C1-A1DF-4F4E14E64423}"/>
              </a:ext>
            </a:extLst>
          </p:cNvPr>
          <p:cNvSpPr txBox="1"/>
          <p:nvPr/>
        </p:nvSpPr>
        <p:spPr>
          <a:xfrm>
            <a:off x="1409700" y="266700"/>
            <a:ext cx="4533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i="1" dirty="0"/>
              <a:t>Weekly Sleep Tracker</a:t>
            </a:r>
          </a:p>
        </p:txBody>
      </p:sp>
    </p:spTree>
    <p:extLst>
      <p:ext uri="{BB962C8B-B14F-4D97-AF65-F5344CB8AC3E}">
        <p14:creationId xmlns:p14="http://schemas.microsoft.com/office/powerpoint/2010/main" val="2820525726"/>
      </p:ext>
    </p:extLst>
  </p:cSld>
  <p:clrMapOvr>
    <a:masterClrMapping/>
  </p:clrMapOvr>
</p:sld>
</file>

<file path=ppt/slides/slide1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483E73B-FA20-4D02-9A95-00C4AF43148D}"/>
              </a:ext>
            </a:extLst>
          </p:cNvPr>
          <p:cNvGraphicFramePr>
            <a:graphicFrameLocks noGrp="1"/>
          </p:cNvGraphicFramePr>
          <p:nvPr/>
        </p:nvGraphicFramePr>
        <p:xfrm>
          <a:off x="754380" y="1527810"/>
          <a:ext cx="6332220" cy="7416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332220">
                  <a:extLst>
                    <a:ext uri="{9D8B030D-6E8A-4147-A177-3AD203B41FA5}">
                      <a16:colId xmlns:a16="http://schemas.microsoft.com/office/drawing/2014/main" val="38623777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3566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46306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9234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46068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6815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94558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03545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9018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0363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41599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1931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54034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18649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7351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1955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68066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02661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7099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27287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888222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330C8279-4EA8-457C-AD66-9BBBCC06C71A}"/>
              </a:ext>
            </a:extLst>
          </p:cNvPr>
          <p:cNvSpPr/>
          <p:nvPr/>
        </p:nvSpPr>
        <p:spPr>
          <a:xfrm>
            <a:off x="851839" y="1066145"/>
            <a:ext cx="78714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2400" b="1" dirty="0">
                <a:ln/>
                <a:solidFill>
                  <a:schemeClr val="accent2"/>
                </a:solidFill>
              </a:rPr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3555908472"/>
      </p:ext>
    </p:extLst>
  </p:cSld>
  <p:clrMapOvr>
    <a:masterClrMapping/>
  </p:clrMapOvr>
</p:sld>
</file>

<file path=ppt/slides/slide1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483E73B-FA20-4D02-9A95-00C4AF43148D}"/>
              </a:ext>
            </a:extLst>
          </p:cNvPr>
          <p:cNvGraphicFramePr>
            <a:graphicFrameLocks noGrp="1"/>
          </p:cNvGraphicFramePr>
          <p:nvPr/>
        </p:nvGraphicFramePr>
        <p:xfrm>
          <a:off x="754380" y="1527810"/>
          <a:ext cx="6332220" cy="7416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332220">
                  <a:extLst>
                    <a:ext uri="{9D8B030D-6E8A-4147-A177-3AD203B41FA5}">
                      <a16:colId xmlns:a16="http://schemas.microsoft.com/office/drawing/2014/main" val="38623777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3566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46306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9234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46068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6815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94558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03545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9018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0363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41599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1931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54034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18649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7351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1955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68066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02661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7099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27287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888222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330C8279-4EA8-457C-AD66-9BBBCC06C71A}"/>
              </a:ext>
            </a:extLst>
          </p:cNvPr>
          <p:cNvSpPr/>
          <p:nvPr/>
        </p:nvSpPr>
        <p:spPr>
          <a:xfrm>
            <a:off x="851839" y="1066145"/>
            <a:ext cx="78714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2400" b="1" dirty="0">
                <a:ln/>
                <a:solidFill>
                  <a:schemeClr val="accent2"/>
                </a:solidFill>
              </a:rPr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4021563394"/>
      </p:ext>
    </p:extLst>
  </p:cSld>
  <p:clrMapOvr>
    <a:masterClrMapping/>
  </p:clrMapOvr>
</p:sld>
</file>

<file path=ppt/slides/slide1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409610F2-2900-488B-9F26-FBF765BE65AF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66750" y="907648"/>
          <a:ext cx="6438900" cy="25958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287780">
                  <a:extLst>
                    <a:ext uri="{9D8B030D-6E8A-4147-A177-3AD203B41FA5}">
                      <a16:colId xmlns:a16="http://schemas.microsoft.com/office/drawing/2014/main" val="164890397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166966446"/>
                    </a:ext>
                  </a:extLst>
                </a:gridCol>
                <a:gridCol w="1729740">
                  <a:extLst>
                    <a:ext uri="{9D8B030D-6E8A-4147-A177-3AD203B41FA5}">
                      <a16:colId xmlns:a16="http://schemas.microsoft.com/office/drawing/2014/main" val="1672024887"/>
                    </a:ext>
                  </a:extLst>
                </a:gridCol>
                <a:gridCol w="845820">
                  <a:extLst>
                    <a:ext uri="{9D8B030D-6E8A-4147-A177-3AD203B41FA5}">
                      <a16:colId xmlns:a16="http://schemas.microsoft.com/office/drawing/2014/main" val="229619308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516247759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r>
                        <a:rPr lang="en-US" dirty="0"/>
                        <a:t>Wednesday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Y/N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8940780"/>
                  </a:ext>
                </a:extLst>
              </a:tr>
              <a:tr h="370840">
                <a:tc rowSpan="4" gridSpan="3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Caffeine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8262418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Medications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5667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Stress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251871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Exercise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2591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Hours Slept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Quality 1-10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Naps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8506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5361958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4E4FEAA-9228-4AA1-979A-72CBEE61529C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66750" y="5454248"/>
          <a:ext cx="6438900" cy="25958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287780">
                  <a:extLst>
                    <a:ext uri="{9D8B030D-6E8A-4147-A177-3AD203B41FA5}">
                      <a16:colId xmlns:a16="http://schemas.microsoft.com/office/drawing/2014/main" val="164890397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166966446"/>
                    </a:ext>
                  </a:extLst>
                </a:gridCol>
                <a:gridCol w="1729740">
                  <a:extLst>
                    <a:ext uri="{9D8B030D-6E8A-4147-A177-3AD203B41FA5}">
                      <a16:colId xmlns:a16="http://schemas.microsoft.com/office/drawing/2014/main" val="1672024887"/>
                    </a:ext>
                  </a:extLst>
                </a:gridCol>
                <a:gridCol w="845820">
                  <a:extLst>
                    <a:ext uri="{9D8B030D-6E8A-4147-A177-3AD203B41FA5}">
                      <a16:colId xmlns:a16="http://schemas.microsoft.com/office/drawing/2014/main" val="229619308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516247759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r>
                        <a:rPr lang="en-US" dirty="0"/>
                        <a:t>Thursday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Y/N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8940780"/>
                  </a:ext>
                </a:extLst>
              </a:tr>
              <a:tr h="370840">
                <a:tc rowSpan="4" gridSpan="3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Caffeine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8262418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Medications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5667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Stress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251871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Exercise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2591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Hours Slept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Quality 1-10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Naps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8506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5361958"/>
                  </a:ext>
                </a:extLst>
              </a:tr>
            </a:tbl>
          </a:graphicData>
        </a:graphic>
      </p:graphicFrame>
      <p:grpSp>
        <p:nvGrpSpPr>
          <p:cNvPr id="7" name="Group 6">
            <a:extLst>
              <a:ext uri="{FF2B5EF4-FFF2-40B4-BE49-F238E27FC236}">
                <a16:creationId xmlns:a16="http://schemas.microsoft.com/office/drawing/2014/main" id="{F5BEB8DC-77E5-44DD-9485-93BD5575A5C0}"/>
              </a:ext>
            </a:extLst>
          </p:cNvPr>
          <p:cNvGrpSpPr/>
          <p:nvPr/>
        </p:nvGrpSpPr>
        <p:grpSpPr>
          <a:xfrm>
            <a:off x="666750" y="3924300"/>
            <a:ext cx="6438900" cy="889000"/>
            <a:chOff x="666750" y="3924300"/>
            <a:chExt cx="6438900" cy="8890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37FC678F-2356-42D4-9D7F-74517E3D5AAA}"/>
                </a:ext>
              </a:extLst>
            </p:cNvPr>
            <p:cNvSpPr/>
            <p:nvPr/>
          </p:nvSpPr>
          <p:spPr>
            <a:xfrm>
              <a:off x="666750" y="3924300"/>
              <a:ext cx="6438900" cy="889000"/>
            </a:xfrm>
            <a:prstGeom prst="rect">
              <a:avLst/>
            </a:prstGeom>
            <a:noFill/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2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31D2A798-6CF8-4270-A3E4-CA16EB450241}"/>
                </a:ext>
              </a:extLst>
            </p:cNvPr>
            <p:cNvSpPr txBox="1"/>
            <p:nvPr/>
          </p:nvSpPr>
          <p:spPr>
            <a:xfrm>
              <a:off x="666750" y="3924300"/>
              <a:ext cx="1155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Notes: </a:t>
              </a: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81609226-60D4-455D-AE0B-F35D6ACC0150}"/>
              </a:ext>
            </a:extLst>
          </p:cNvPr>
          <p:cNvGrpSpPr/>
          <p:nvPr/>
        </p:nvGrpSpPr>
        <p:grpSpPr>
          <a:xfrm>
            <a:off x="666750" y="8547100"/>
            <a:ext cx="6438900" cy="889000"/>
            <a:chOff x="666750" y="3924300"/>
            <a:chExt cx="6438900" cy="889000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98F5C489-3D2D-4222-94AD-234C7546F70F}"/>
                </a:ext>
              </a:extLst>
            </p:cNvPr>
            <p:cNvSpPr/>
            <p:nvPr/>
          </p:nvSpPr>
          <p:spPr>
            <a:xfrm>
              <a:off x="666750" y="3924300"/>
              <a:ext cx="6438900" cy="889000"/>
            </a:xfrm>
            <a:prstGeom prst="rect">
              <a:avLst/>
            </a:prstGeom>
            <a:noFill/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2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F52DF178-CAA3-4ED3-A122-16B9EA59CCAC}"/>
                </a:ext>
              </a:extLst>
            </p:cNvPr>
            <p:cNvSpPr txBox="1"/>
            <p:nvPr/>
          </p:nvSpPr>
          <p:spPr>
            <a:xfrm>
              <a:off x="666750" y="3924300"/>
              <a:ext cx="1155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Notes: </a:t>
              </a: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A2CC4B4A-9882-4B3A-A2F0-B8294516583A}"/>
              </a:ext>
            </a:extLst>
          </p:cNvPr>
          <p:cNvSpPr txBox="1"/>
          <p:nvPr/>
        </p:nvSpPr>
        <p:spPr>
          <a:xfrm>
            <a:off x="1409700" y="266700"/>
            <a:ext cx="4533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i="1" dirty="0"/>
              <a:t>Weekly Sleep Tracker</a:t>
            </a:r>
          </a:p>
        </p:txBody>
      </p:sp>
    </p:spTree>
    <p:extLst>
      <p:ext uri="{BB962C8B-B14F-4D97-AF65-F5344CB8AC3E}">
        <p14:creationId xmlns:p14="http://schemas.microsoft.com/office/powerpoint/2010/main" val="1565161902"/>
      </p:ext>
    </p:extLst>
  </p:cSld>
  <p:clrMapOvr>
    <a:masterClrMapping/>
  </p:clrMapOvr>
</p:sld>
</file>

<file path=ppt/slides/slide1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483E73B-FA20-4D02-9A95-00C4AF43148D}"/>
              </a:ext>
            </a:extLst>
          </p:cNvPr>
          <p:cNvGraphicFramePr>
            <a:graphicFrameLocks noGrp="1"/>
          </p:cNvGraphicFramePr>
          <p:nvPr/>
        </p:nvGraphicFramePr>
        <p:xfrm>
          <a:off x="754380" y="1527810"/>
          <a:ext cx="6332220" cy="7416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332220">
                  <a:extLst>
                    <a:ext uri="{9D8B030D-6E8A-4147-A177-3AD203B41FA5}">
                      <a16:colId xmlns:a16="http://schemas.microsoft.com/office/drawing/2014/main" val="38623777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3566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46306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9234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46068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6815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94558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03545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9018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0363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41599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1931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54034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18649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7351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1955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68066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02661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7099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27287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888222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330C8279-4EA8-457C-AD66-9BBBCC06C71A}"/>
              </a:ext>
            </a:extLst>
          </p:cNvPr>
          <p:cNvSpPr/>
          <p:nvPr/>
        </p:nvSpPr>
        <p:spPr>
          <a:xfrm>
            <a:off x="851839" y="1066145"/>
            <a:ext cx="78714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2400" b="1" dirty="0">
                <a:ln/>
                <a:solidFill>
                  <a:schemeClr val="accent2"/>
                </a:solidFill>
              </a:rPr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2208593168"/>
      </p:ext>
    </p:extLst>
  </p:cSld>
  <p:clrMapOvr>
    <a:masterClrMapping/>
  </p:clrMapOvr>
</p:sld>
</file>

<file path=ppt/slides/slide1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483E73B-FA20-4D02-9A95-00C4AF43148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754380" y="1527810"/>
          <a:ext cx="6332220" cy="7416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332220">
                  <a:extLst>
                    <a:ext uri="{9D8B030D-6E8A-4147-A177-3AD203B41FA5}">
                      <a16:colId xmlns:a16="http://schemas.microsoft.com/office/drawing/2014/main" val="38623777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3566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46306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9234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46068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6815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94558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03545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9018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0363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41599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1931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54034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18649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7351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1955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68066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02661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7099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27287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888222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330C8279-4EA8-457C-AD66-9BBBCC06C71A}"/>
              </a:ext>
            </a:extLst>
          </p:cNvPr>
          <p:cNvSpPr/>
          <p:nvPr/>
        </p:nvSpPr>
        <p:spPr>
          <a:xfrm>
            <a:off x="851839" y="1066145"/>
            <a:ext cx="78714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2400" b="1" dirty="0">
                <a:ln/>
                <a:solidFill>
                  <a:schemeClr val="accent2"/>
                </a:solidFill>
              </a:rPr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3245228858"/>
      </p:ext>
    </p:extLst>
  </p:cSld>
  <p:clrMapOvr>
    <a:masterClrMapping/>
  </p:clrMapOvr>
</p:sld>
</file>

<file path=ppt/slides/slide1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409610F2-2900-488B-9F26-FBF765BE65AF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66750" y="907648"/>
          <a:ext cx="6438900" cy="25958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287780">
                  <a:extLst>
                    <a:ext uri="{9D8B030D-6E8A-4147-A177-3AD203B41FA5}">
                      <a16:colId xmlns:a16="http://schemas.microsoft.com/office/drawing/2014/main" val="164890397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166966446"/>
                    </a:ext>
                  </a:extLst>
                </a:gridCol>
                <a:gridCol w="1729740">
                  <a:extLst>
                    <a:ext uri="{9D8B030D-6E8A-4147-A177-3AD203B41FA5}">
                      <a16:colId xmlns:a16="http://schemas.microsoft.com/office/drawing/2014/main" val="1672024887"/>
                    </a:ext>
                  </a:extLst>
                </a:gridCol>
                <a:gridCol w="845820">
                  <a:extLst>
                    <a:ext uri="{9D8B030D-6E8A-4147-A177-3AD203B41FA5}">
                      <a16:colId xmlns:a16="http://schemas.microsoft.com/office/drawing/2014/main" val="229619308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516247759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r>
                        <a:rPr lang="en-US" dirty="0"/>
                        <a:t>Friday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Y/N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8940780"/>
                  </a:ext>
                </a:extLst>
              </a:tr>
              <a:tr h="370840">
                <a:tc rowSpan="4" gridSpan="3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Caffeine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8262418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Medications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5667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Stress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251871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Exercise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2591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Hours Slept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Quality 1-10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Naps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8506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5361958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4E4FEAA-9228-4AA1-979A-72CBEE61529C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66750" y="5454248"/>
          <a:ext cx="6438900" cy="25958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287780">
                  <a:extLst>
                    <a:ext uri="{9D8B030D-6E8A-4147-A177-3AD203B41FA5}">
                      <a16:colId xmlns:a16="http://schemas.microsoft.com/office/drawing/2014/main" val="164890397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166966446"/>
                    </a:ext>
                  </a:extLst>
                </a:gridCol>
                <a:gridCol w="1729740">
                  <a:extLst>
                    <a:ext uri="{9D8B030D-6E8A-4147-A177-3AD203B41FA5}">
                      <a16:colId xmlns:a16="http://schemas.microsoft.com/office/drawing/2014/main" val="1672024887"/>
                    </a:ext>
                  </a:extLst>
                </a:gridCol>
                <a:gridCol w="845820">
                  <a:extLst>
                    <a:ext uri="{9D8B030D-6E8A-4147-A177-3AD203B41FA5}">
                      <a16:colId xmlns:a16="http://schemas.microsoft.com/office/drawing/2014/main" val="229619308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516247759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r>
                        <a:rPr lang="en-US" dirty="0"/>
                        <a:t>Saturday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Y/N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8940780"/>
                  </a:ext>
                </a:extLst>
              </a:tr>
              <a:tr h="370840">
                <a:tc rowSpan="4" gridSpan="3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Caffeine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8262418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Medications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5667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Stress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251871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Exercise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2591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Hours Slept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Quality 1-10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Naps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8506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5361958"/>
                  </a:ext>
                </a:extLst>
              </a:tr>
            </a:tbl>
          </a:graphicData>
        </a:graphic>
      </p:graphicFrame>
      <p:grpSp>
        <p:nvGrpSpPr>
          <p:cNvPr id="7" name="Group 6">
            <a:extLst>
              <a:ext uri="{FF2B5EF4-FFF2-40B4-BE49-F238E27FC236}">
                <a16:creationId xmlns:a16="http://schemas.microsoft.com/office/drawing/2014/main" id="{F5BEB8DC-77E5-44DD-9485-93BD5575A5C0}"/>
              </a:ext>
            </a:extLst>
          </p:cNvPr>
          <p:cNvGrpSpPr/>
          <p:nvPr/>
        </p:nvGrpSpPr>
        <p:grpSpPr>
          <a:xfrm>
            <a:off x="666750" y="3924300"/>
            <a:ext cx="6438900" cy="889000"/>
            <a:chOff x="666750" y="3924300"/>
            <a:chExt cx="6438900" cy="8890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37FC678F-2356-42D4-9D7F-74517E3D5AAA}"/>
                </a:ext>
              </a:extLst>
            </p:cNvPr>
            <p:cNvSpPr/>
            <p:nvPr/>
          </p:nvSpPr>
          <p:spPr>
            <a:xfrm>
              <a:off x="666750" y="3924300"/>
              <a:ext cx="6438900" cy="889000"/>
            </a:xfrm>
            <a:prstGeom prst="rect">
              <a:avLst/>
            </a:prstGeom>
            <a:noFill/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2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31D2A798-6CF8-4270-A3E4-CA16EB450241}"/>
                </a:ext>
              </a:extLst>
            </p:cNvPr>
            <p:cNvSpPr txBox="1"/>
            <p:nvPr/>
          </p:nvSpPr>
          <p:spPr>
            <a:xfrm>
              <a:off x="666750" y="3924300"/>
              <a:ext cx="1155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Notes: </a:t>
              </a: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81609226-60D4-455D-AE0B-F35D6ACC0150}"/>
              </a:ext>
            </a:extLst>
          </p:cNvPr>
          <p:cNvGrpSpPr/>
          <p:nvPr/>
        </p:nvGrpSpPr>
        <p:grpSpPr>
          <a:xfrm>
            <a:off x="666750" y="8547100"/>
            <a:ext cx="6438900" cy="889000"/>
            <a:chOff x="666750" y="3924300"/>
            <a:chExt cx="6438900" cy="889000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98F5C489-3D2D-4222-94AD-234C7546F70F}"/>
                </a:ext>
              </a:extLst>
            </p:cNvPr>
            <p:cNvSpPr/>
            <p:nvPr/>
          </p:nvSpPr>
          <p:spPr>
            <a:xfrm>
              <a:off x="666750" y="3924300"/>
              <a:ext cx="6438900" cy="889000"/>
            </a:xfrm>
            <a:prstGeom prst="rect">
              <a:avLst/>
            </a:prstGeom>
            <a:noFill/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2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F52DF178-CAA3-4ED3-A122-16B9EA59CCAC}"/>
                </a:ext>
              </a:extLst>
            </p:cNvPr>
            <p:cNvSpPr txBox="1"/>
            <p:nvPr/>
          </p:nvSpPr>
          <p:spPr>
            <a:xfrm>
              <a:off x="666750" y="3924300"/>
              <a:ext cx="1155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Notes: </a:t>
              </a: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0307022C-8BD4-4C94-B194-432BF5A26A05}"/>
              </a:ext>
            </a:extLst>
          </p:cNvPr>
          <p:cNvSpPr txBox="1"/>
          <p:nvPr/>
        </p:nvSpPr>
        <p:spPr>
          <a:xfrm>
            <a:off x="1409700" y="266700"/>
            <a:ext cx="4533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i="1" dirty="0"/>
              <a:t>Weekly Sleep Tracker</a:t>
            </a:r>
          </a:p>
        </p:txBody>
      </p:sp>
    </p:spTree>
    <p:extLst>
      <p:ext uri="{BB962C8B-B14F-4D97-AF65-F5344CB8AC3E}">
        <p14:creationId xmlns:p14="http://schemas.microsoft.com/office/powerpoint/2010/main" val="41830740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483E73B-FA20-4D02-9A95-00C4AF43148D}"/>
              </a:ext>
            </a:extLst>
          </p:cNvPr>
          <p:cNvGraphicFramePr>
            <a:graphicFrameLocks noGrp="1"/>
          </p:cNvGraphicFramePr>
          <p:nvPr/>
        </p:nvGraphicFramePr>
        <p:xfrm>
          <a:off x="754380" y="1527810"/>
          <a:ext cx="6332220" cy="7416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332220">
                  <a:extLst>
                    <a:ext uri="{9D8B030D-6E8A-4147-A177-3AD203B41FA5}">
                      <a16:colId xmlns:a16="http://schemas.microsoft.com/office/drawing/2014/main" val="38623777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3566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46306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9234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46068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6815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94558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03545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9018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0363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41599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1931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54034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18649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7351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1955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68066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02661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7099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27287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888222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330C8279-4EA8-457C-AD66-9BBBCC06C71A}"/>
              </a:ext>
            </a:extLst>
          </p:cNvPr>
          <p:cNvSpPr/>
          <p:nvPr/>
        </p:nvSpPr>
        <p:spPr>
          <a:xfrm>
            <a:off x="851839" y="1066145"/>
            <a:ext cx="78714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2400" b="1" dirty="0">
                <a:ln/>
                <a:solidFill>
                  <a:schemeClr val="accent2"/>
                </a:solidFill>
              </a:rPr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281273466"/>
      </p:ext>
    </p:extLst>
  </p:cSld>
  <p:clrMapOvr>
    <a:masterClrMapping/>
  </p:clrMapOvr>
</p:sld>
</file>

<file path=ppt/slides/slide1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483E73B-FA20-4D02-9A95-00C4AF43148D}"/>
              </a:ext>
            </a:extLst>
          </p:cNvPr>
          <p:cNvGraphicFramePr>
            <a:graphicFrameLocks noGrp="1"/>
          </p:cNvGraphicFramePr>
          <p:nvPr/>
        </p:nvGraphicFramePr>
        <p:xfrm>
          <a:off x="754380" y="1527810"/>
          <a:ext cx="6332220" cy="7416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332220">
                  <a:extLst>
                    <a:ext uri="{9D8B030D-6E8A-4147-A177-3AD203B41FA5}">
                      <a16:colId xmlns:a16="http://schemas.microsoft.com/office/drawing/2014/main" val="38623777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3566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46306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9234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46068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6815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94558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03545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9018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0363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41599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1931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54034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18649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7351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1955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68066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02661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7099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27287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888222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330C8279-4EA8-457C-AD66-9BBBCC06C71A}"/>
              </a:ext>
            </a:extLst>
          </p:cNvPr>
          <p:cNvSpPr/>
          <p:nvPr/>
        </p:nvSpPr>
        <p:spPr>
          <a:xfrm>
            <a:off x="851839" y="1066145"/>
            <a:ext cx="78714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2400" b="1" dirty="0">
                <a:ln/>
                <a:solidFill>
                  <a:schemeClr val="accent2"/>
                </a:solidFill>
              </a:rPr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2050858207"/>
      </p:ext>
    </p:extLst>
  </p:cSld>
  <p:clrMapOvr>
    <a:masterClrMapping/>
  </p:clrMapOvr>
</p:sld>
</file>

<file path=ppt/slides/slide1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483E73B-FA20-4D02-9A95-00C4AF43148D}"/>
              </a:ext>
            </a:extLst>
          </p:cNvPr>
          <p:cNvGraphicFramePr>
            <a:graphicFrameLocks noGrp="1"/>
          </p:cNvGraphicFramePr>
          <p:nvPr/>
        </p:nvGraphicFramePr>
        <p:xfrm>
          <a:off x="754380" y="1527810"/>
          <a:ext cx="6332220" cy="7416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332220">
                  <a:extLst>
                    <a:ext uri="{9D8B030D-6E8A-4147-A177-3AD203B41FA5}">
                      <a16:colId xmlns:a16="http://schemas.microsoft.com/office/drawing/2014/main" val="38623777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3566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46306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9234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46068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6815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94558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03545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9018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0363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41599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1931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54034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18649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7351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1955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68066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02661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7099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27287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888222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330C8279-4EA8-457C-AD66-9BBBCC06C71A}"/>
              </a:ext>
            </a:extLst>
          </p:cNvPr>
          <p:cNvSpPr/>
          <p:nvPr/>
        </p:nvSpPr>
        <p:spPr>
          <a:xfrm>
            <a:off x="851839" y="1066145"/>
            <a:ext cx="78714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2400" b="1" dirty="0">
                <a:ln/>
                <a:solidFill>
                  <a:schemeClr val="accent2"/>
                </a:solidFill>
              </a:rPr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210735762"/>
      </p:ext>
    </p:extLst>
  </p:cSld>
  <p:clrMapOvr>
    <a:masterClrMapping/>
  </p:clrMapOvr>
</p:sld>
</file>

<file path=ppt/slides/slide1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409610F2-2900-488B-9F26-FBF765BE65AF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66750" y="907648"/>
          <a:ext cx="6438900" cy="25958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287780">
                  <a:extLst>
                    <a:ext uri="{9D8B030D-6E8A-4147-A177-3AD203B41FA5}">
                      <a16:colId xmlns:a16="http://schemas.microsoft.com/office/drawing/2014/main" val="164890397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166966446"/>
                    </a:ext>
                  </a:extLst>
                </a:gridCol>
                <a:gridCol w="1729740">
                  <a:extLst>
                    <a:ext uri="{9D8B030D-6E8A-4147-A177-3AD203B41FA5}">
                      <a16:colId xmlns:a16="http://schemas.microsoft.com/office/drawing/2014/main" val="1672024887"/>
                    </a:ext>
                  </a:extLst>
                </a:gridCol>
                <a:gridCol w="845820">
                  <a:extLst>
                    <a:ext uri="{9D8B030D-6E8A-4147-A177-3AD203B41FA5}">
                      <a16:colId xmlns:a16="http://schemas.microsoft.com/office/drawing/2014/main" val="229619308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516247759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r>
                        <a:rPr lang="en-US" dirty="0"/>
                        <a:t>Sunday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Y/N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8940780"/>
                  </a:ext>
                </a:extLst>
              </a:tr>
              <a:tr h="370840">
                <a:tc rowSpan="4" gridSpan="3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Caffeine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8262418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Medications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5667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Stress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251871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Exercise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2591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Hours Slept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Quality 1-10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Naps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8506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5361958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4E4FEAA-9228-4AA1-979A-72CBEE61529C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66750" y="5454248"/>
          <a:ext cx="6438900" cy="25958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287780">
                  <a:extLst>
                    <a:ext uri="{9D8B030D-6E8A-4147-A177-3AD203B41FA5}">
                      <a16:colId xmlns:a16="http://schemas.microsoft.com/office/drawing/2014/main" val="164890397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166966446"/>
                    </a:ext>
                  </a:extLst>
                </a:gridCol>
                <a:gridCol w="1729740">
                  <a:extLst>
                    <a:ext uri="{9D8B030D-6E8A-4147-A177-3AD203B41FA5}">
                      <a16:colId xmlns:a16="http://schemas.microsoft.com/office/drawing/2014/main" val="1672024887"/>
                    </a:ext>
                  </a:extLst>
                </a:gridCol>
                <a:gridCol w="845820">
                  <a:extLst>
                    <a:ext uri="{9D8B030D-6E8A-4147-A177-3AD203B41FA5}">
                      <a16:colId xmlns:a16="http://schemas.microsoft.com/office/drawing/2014/main" val="229619308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516247759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r>
                        <a:rPr lang="en-US" dirty="0"/>
                        <a:t>Weekly Overall 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Y/N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8940780"/>
                  </a:ext>
                </a:extLst>
              </a:tr>
              <a:tr h="370840">
                <a:tc rowSpan="4" gridSpan="3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Caffeine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8262418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Medications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5667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Stress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251871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Exercise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2591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Hours Slept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Quality 1-10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Naps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8506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5361958"/>
                  </a:ext>
                </a:extLst>
              </a:tr>
            </a:tbl>
          </a:graphicData>
        </a:graphic>
      </p:graphicFrame>
      <p:grpSp>
        <p:nvGrpSpPr>
          <p:cNvPr id="7" name="Group 6">
            <a:extLst>
              <a:ext uri="{FF2B5EF4-FFF2-40B4-BE49-F238E27FC236}">
                <a16:creationId xmlns:a16="http://schemas.microsoft.com/office/drawing/2014/main" id="{F5BEB8DC-77E5-44DD-9485-93BD5575A5C0}"/>
              </a:ext>
            </a:extLst>
          </p:cNvPr>
          <p:cNvGrpSpPr/>
          <p:nvPr/>
        </p:nvGrpSpPr>
        <p:grpSpPr>
          <a:xfrm>
            <a:off x="666750" y="3924300"/>
            <a:ext cx="6438900" cy="889000"/>
            <a:chOff x="666750" y="3924300"/>
            <a:chExt cx="6438900" cy="8890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37FC678F-2356-42D4-9D7F-74517E3D5AAA}"/>
                </a:ext>
              </a:extLst>
            </p:cNvPr>
            <p:cNvSpPr/>
            <p:nvPr/>
          </p:nvSpPr>
          <p:spPr>
            <a:xfrm>
              <a:off x="666750" y="3924300"/>
              <a:ext cx="6438900" cy="889000"/>
            </a:xfrm>
            <a:prstGeom prst="rect">
              <a:avLst/>
            </a:prstGeom>
            <a:noFill/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2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31D2A798-6CF8-4270-A3E4-CA16EB450241}"/>
                </a:ext>
              </a:extLst>
            </p:cNvPr>
            <p:cNvSpPr txBox="1"/>
            <p:nvPr/>
          </p:nvSpPr>
          <p:spPr>
            <a:xfrm>
              <a:off x="666750" y="3924300"/>
              <a:ext cx="1155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Notes: </a:t>
              </a: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81609226-60D4-455D-AE0B-F35D6ACC0150}"/>
              </a:ext>
            </a:extLst>
          </p:cNvPr>
          <p:cNvGrpSpPr/>
          <p:nvPr/>
        </p:nvGrpSpPr>
        <p:grpSpPr>
          <a:xfrm>
            <a:off x="666750" y="8547100"/>
            <a:ext cx="6438900" cy="889000"/>
            <a:chOff x="666750" y="3924300"/>
            <a:chExt cx="6438900" cy="889000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98F5C489-3D2D-4222-94AD-234C7546F70F}"/>
                </a:ext>
              </a:extLst>
            </p:cNvPr>
            <p:cNvSpPr/>
            <p:nvPr/>
          </p:nvSpPr>
          <p:spPr>
            <a:xfrm>
              <a:off x="666750" y="3924300"/>
              <a:ext cx="6438900" cy="889000"/>
            </a:xfrm>
            <a:prstGeom prst="rect">
              <a:avLst/>
            </a:prstGeom>
            <a:noFill/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2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F52DF178-CAA3-4ED3-A122-16B9EA59CCAC}"/>
                </a:ext>
              </a:extLst>
            </p:cNvPr>
            <p:cNvSpPr txBox="1"/>
            <p:nvPr/>
          </p:nvSpPr>
          <p:spPr>
            <a:xfrm>
              <a:off x="666750" y="3924300"/>
              <a:ext cx="1155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Notes: </a:t>
              </a: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23AA52BE-35F8-431A-B6EC-92946D9B37EB}"/>
              </a:ext>
            </a:extLst>
          </p:cNvPr>
          <p:cNvSpPr txBox="1"/>
          <p:nvPr/>
        </p:nvSpPr>
        <p:spPr>
          <a:xfrm>
            <a:off x="1409700" y="266700"/>
            <a:ext cx="4533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i="1" dirty="0"/>
              <a:t>Weekly Sleep Tracker</a:t>
            </a:r>
          </a:p>
        </p:txBody>
      </p:sp>
    </p:spTree>
    <p:extLst>
      <p:ext uri="{BB962C8B-B14F-4D97-AF65-F5344CB8AC3E}">
        <p14:creationId xmlns:p14="http://schemas.microsoft.com/office/powerpoint/2010/main" val="2009395682"/>
      </p:ext>
    </p:extLst>
  </p:cSld>
  <p:clrMapOvr>
    <a:masterClrMapping/>
  </p:clrMapOvr>
</p:sld>
</file>

<file path=ppt/slides/slide1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3C642385-B88C-4D62-B51E-5F597ED77285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98500" y="1130300"/>
          <a:ext cx="6375400" cy="355600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4381500">
                  <a:extLst>
                    <a:ext uri="{9D8B030D-6E8A-4147-A177-3AD203B41FA5}">
                      <a16:colId xmlns:a16="http://schemas.microsoft.com/office/drawing/2014/main" val="4005916313"/>
                    </a:ext>
                  </a:extLst>
                </a:gridCol>
                <a:gridCol w="1993900">
                  <a:extLst>
                    <a:ext uri="{9D8B030D-6E8A-4147-A177-3AD203B41FA5}">
                      <a16:colId xmlns:a16="http://schemas.microsoft.com/office/drawing/2014/main" val="1409538510"/>
                    </a:ext>
                  </a:extLst>
                </a:gridCol>
              </a:tblGrid>
              <a:tr h="444500">
                <a:tc>
                  <a:txBody>
                    <a:bodyPr/>
                    <a:lstStyle/>
                    <a:p>
                      <a:r>
                        <a:rPr lang="en-US" dirty="0"/>
                        <a:t>Night Time Sleep Routines</a:t>
                      </a:r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Useful or Not</a:t>
                      </a:r>
                    </a:p>
                  </a:txBody>
                  <a:tcPr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9005641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5960428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20282140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39931269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4977159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19222262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6615912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58382008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E79A64B0-64C1-4864-85F7-FC1F42B8E0C8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98500" y="5499101"/>
          <a:ext cx="6375400" cy="355600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4381500">
                  <a:extLst>
                    <a:ext uri="{9D8B030D-6E8A-4147-A177-3AD203B41FA5}">
                      <a16:colId xmlns:a16="http://schemas.microsoft.com/office/drawing/2014/main" val="4005916313"/>
                    </a:ext>
                  </a:extLst>
                </a:gridCol>
                <a:gridCol w="1993900">
                  <a:extLst>
                    <a:ext uri="{9D8B030D-6E8A-4147-A177-3AD203B41FA5}">
                      <a16:colId xmlns:a16="http://schemas.microsoft.com/office/drawing/2014/main" val="1409538510"/>
                    </a:ext>
                  </a:extLst>
                </a:gridCol>
              </a:tblGrid>
              <a:tr h="444500">
                <a:tc>
                  <a:txBody>
                    <a:bodyPr/>
                    <a:lstStyle/>
                    <a:p>
                      <a:r>
                        <a:rPr lang="en-US" dirty="0"/>
                        <a:t>Sleep Aids – Music, Teas, Herbal Supplements</a:t>
                      </a:r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Useful or Not</a:t>
                      </a:r>
                    </a:p>
                  </a:txBody>
                  <a:tcPr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9005641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5960428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20282140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39931269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4977159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19222262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6615912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58382008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C6CE2256-4C01-4D87-AC58-DD6DE27D5F61}"/>
              </a:ext>
            </a:extLst>
          </p:cNvPr>
          <p:cNvSpPr txBox="1"/>
          <p:nvPr/>
        </p:nvSpPr>
        <p:spPr>
          <a:xfrm>
            <a:off x="1854200" y="393700"/>
            <a:ext cx="406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Night Time Routines &amp; Sleep Aids</a:t>
            </a:r>
          </a:p>
        </p:txBody>
      </p:sp>
    </p:spTree>
    <p:extLst>
      <p:ext uri="{BB962C8B-B14F-4D97-AF65-F5344CB8AC3E}">
        <p14:creationId xmlns:p14="http://schemas.microsoft.com/office/powerpoint/2010/main" val="2655214455"/>
      </p:ext>
    </p:extLst>
  </p:cSld>
  <p:clrMapOvr>
    <a:masterClrMapping/>
  </p:clrMapOvr>
</p:sld>
</file>

<file path=ppt/slides/slide1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483E73B-FA20-4D02-9A95-00C4AF43148D}"/>
              </a:ext>
            </a:extLst>
          </p:cNvPr>
          <p:cNvGraphicFramePr>
            <a:graphicFrameLocks noGrp="1"/>
          </p:cNvGraphicFramePr>
          <p:nvPr/>
        </p:nvGraphicFramePr>
        <p:xfrm>
          <a:off x="754380" y="1527810"/>
          <a:ext cx="6332220" cy="7416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332220">
                  <a:extLst>
                    <a:ext uri="{9D8B030D-6E8A-4147-A177-3AD203B41FA5}">
                      <a16:colId xmlns:a16="http://schemas.microsoft.com/office/drawing/2014/main" val="38623777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3566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46306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9234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46068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6815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94558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03545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9018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0363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41599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1931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54034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18649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7351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1955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68066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02661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7099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27287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888222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330C8279-4EA8-457C-AD66-9BBBCC06C71A}"/>
              </a:ext>
            </a:extLst>
          </p:cNvPr>
          <p:cNvSpPr/>
          <p:nvPr/>
        </p:nvSpPr>
        <p:spPr>
          <a:xfrm>
            <a:off x="851839" y="1066145"/>
            <a:ext cx="78714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2400" b="1" dirty="0">
                <a:ln/>
                <a:solidFill>
                  <a:schemeClr val="accent2"/>
                </a:solidFill>
              </a:rPr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20591498"/>
      </p:ext>
    </p:extLst>
  </p:cSld>
  <p:clrMapOvr>
    <a:masterClrMapping/>
  </p:clrMapOvr>
</p:sld>
</file>

<file path=ppt/slides/slide1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483E73B-FA20-4D02-9A95-00C4AF43148D}"/>
              </a:ext>
            </a:extLst>
          </p:cNvPr>
          <p:cNvGraphicFramePr>
            <a:graphicFrameLocks noGrp="1"/>
          </p:cNvGraphicFramePr>
          <p:nvPr/>
        </p:nvGraphicFramePr>
        <p:xfrm>
          <a:off x="754380" y="1527810"/>
          <a:ext cx="6332220" cy="7416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332220">
                  <a:extLst>
                    <a:ext uri="{9D8B030D-6E8A-4147-A177-3AD203B41FA5}">
                      <a16:colId xmlns:a16="http://schemas.microsoft.com/office/drawing/2014/main" val="38623777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3566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46306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9234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46068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6815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94558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03545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9018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0363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41599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1931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54034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18649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7351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1955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68066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02661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7099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27287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888222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330C8279-4EA8-457C-AD66-9BBBCC06C71A}"/>
              </a:ext>
            </a:extLst>
          </p:cNvPr>
          <p:cNvSpPr/>
          <p:nvPr/>
        </p:nvSpPr>
        <p:spPr>
          <a:xfrm>
            <a:off x="851839" y="1066145"/>
            <a:ext cx="78714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2400" b="1" dirty="0">
                <a:ln/>
                <a:solidFill>
                  <a:schemeClr val="accent2"/>
                </a:solidFill>
              </a:rPr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1944726871"/>
      </p:ext>
    </p:extLst>
  </p:cSld>
  <p:clrMapOvr>
    <a:masterClrMapping/>
  </p:clrMapOvr>
</p:sld>
</file>

<file path=ppt/slides/slide1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409610F2-2900-488B-9F26-FBF765BE65AF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66750" y="907648"/>
          <a:ext cx="6438900" cy="25958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287780">
                  <a:extLst>
                    <a:ext uri="{9D8B030D-6E8A-4147-A177-3AD203B41FA5}">
                      <a16:colId xmlns:a16="http://schemas.microsoft.com/office/drawing/2014/main" val="164890397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166966446"/>
                    </a:ext>
                  </a:extLst>
                </a:gridCol>
                <a:gridCol w="1729740">
                  <a:extLst>
                    <a:ext uri="{9D8B030D-6E8A-4147-A177-3AD203B41FA5}">
                      <a16:colId xmlns:a16="http://schemas.microsoft.com/office/drawing/2014/main" val="1672024887"/>
                    </a:ext>
                  </a:extLst>
                </a:gridCol>
                <a:gridCol w="845820">
                  <a:extLst>
                    <a:ext uri="{9D8B030D-6E8A-4147-A177-3AD203B41FA5}">
                      <a16:colId xmlns:a16="http://schemas.microsoft.com/office/drawing/2014/main" val="229619308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516247759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r>
                        <a:rPr lang="en-US" dirty="0"/>
                        <a:t>Monday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Y/N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8940780"/>
                  </a:ext>
                </a:extLst>
              </a:tr>
              <a:tr h="370840">
                <a:tc rowSpan="4" gridSpan="3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Caffeine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8262418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Medications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5667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Stress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251871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Exercise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2591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Hours Slept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Quality 1-10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Naps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8506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5361958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4E4FEAA-9228-4AA1-979A-72CBEE61529C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66750" y="5454248"/>
          <a:ext cx="6438900" cy="25958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287780">
                  <a:extLst>
                    <a:ext uri="{9D8B030D-6E8A-4147-A177-3AD203B41FA5}">
                      <a16:colId xmlns:a16="http://schemas.microsoft.com/office/drawing/2014/main" val="164890397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166966446"/>
                    </a:ext>
                  </a:extLst>
                </a:gridCol>
                <a:gridCol w="1729740">
                  <a:extLst>
                    <a:ext uri="{9D8B030D-6E8A-4147-A177-3AD203B41FA5}">
                      <a16:colId xmlns:a16="http://schemas.microsoft.com/office/drawing/2014/main" val="1672024887"/>
                    </a:ext>
                  </a:extLst>
                </a:gridCol>
                <a:gridCol w="845820">
                  <a:extLst>
                    <a:ext uri="{9D8B030D-6E8A-4147-A177-3AD203B41FA5}">
                      <a16:colId xmlns:a16="http://schemas.microsoft.com/office/drawing/2014/main" val="229619308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516247759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r>
                        <a:rPr lang="en-US" dirty="0"/>
                        <a:t>Tuesday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Y/N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8940780"/>
                  </a:ext>
                </a:extLst>
              </a:tr>
              <a:tr h="370840">
                <a:tc rowSpan="4" gridSpan="3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Caffeine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8262418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Medications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5667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Stress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251871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Exercise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2591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Hours Slept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Quality 1-10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Naps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8506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5361958"/>
                  </a:ext>
                </a:extLst>
              </a:tr>
            </a:tbl>
          </a:graphicData>
        </a:graphic>
      </p:graphicFrame>
      <p:grpSp>
        <p:nvGrpSpPr>
          <p:cNvPr id="7" name="Group 6">
            <a:extLst>
              <a:ext uri="{FF2B5EF4-FFF2-40B4-BE49-F238E27FC236}">
                <a16:creationId xmlns:a16="http://schemas.microsoft.com/office/drawing/2014/main" id="{F5BEB8DC-77E5-44DD-9485-93BD5575A5C0}"/>
              </a:ext>
            </a:extLst>
          </p:cNvPr>
          <p:cNvGrpSpPr/>
          <p:nvPr/>
        </p:nvGrpSpPr>
        <p:grpSpPr>
          <a:xfrm>
            <a:off x="666750" y="3924300"/>
            <a:ext cx="6438900" cy="889000"/>
            <a:chOff x="666750" y="3924300"/>
            <a:chExt cx="6438900" cy="8890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37FC678F-2356-42D4-9D7F-74517E3D5AAA}"/>
                </a:ext>
              </a:extLst>
            </p:cNvPr>
            <p:cNvSpPr/>
            <p:nvPr/>
          </p:nvSpPr>
          <p:spPr>
            <a:xfrm>
              <a:off x="666750" y="3924300"/>
              <a:ext cx="6438900" cy="889000"/>
            </a:xfrm>
            <a:prstGeom prst="rect">
              <a:avLst/>
            </a:prstGeom>
            <a:noFill/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2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31D2A798-6CF8-4270-A3E4-CA16EB450241}"/>
                </a:ext>
              </a:extLst>
            </p:cNvPr>
            <p:cNvSpPr txBox="1"/>
            <p:nvPr/>
          </p:nvSpPr>
          <p:spPr>
            <a:xfrm>
              <a:off x="666750" y="3924300"/>
              <a:ext cx="1155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Notes: </a:t>
              </a: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81609226-60D4-455D-AE0B-F35D6ACC0150}"/>
              </a:ext>
            </a:extLst>
          </p:cNvPr>
          <p:cNvGrpSpPr/>
          <p:nvPr/>
        </p:nvGrpSpPr>
        <p:grpSpPr>
          <a:xfrm>
            <a:off x="666750" y="8547100"/>
            <a:ext cx="6438900" cy="889000"/>
            <a:chOff x="666750" y="3924300"/>
            <a:chExt cx="6438900" cy="889000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98F5C489-3D2D-4222-94AD-234C7546F70F}"/>
                </a:ext>
              </a:extLst>
            </p:cNvPr>
            <p:cNvSpPr/>
            <p:nvPr/>
          </p:nvSpPr>
          <p:spPr>
            <a:xfrm>
              <a:off x="666750" y="3924300"/>
              <a:ext cx="6438900" cy="889000"/>
            </a:xfrm>
            <a:prstGeom prst="rect">
              <a:avLst/>
            </a:prstGeom>
            <a:noFill/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2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F52DF178-CAA3-4ED3-A122-16B9EA59CCAC}"/>
                </a:ext>
              </a:extLst>
            </p:cNvPr>
            <p:cNvSpPr txBox="1"/>
            <p:nvPr/>
          </p:nvSpPr>
          <p:spPr>
            <a:xfrm>
              <a:off x="666750" y="3924300"/>
              <a:ext cx="1155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Notes: </a:t>
              </a: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F7DBF87C-2841-45C1-A1DF-4F4E14E64423}"/>
              </a:ext>
            </a:extLst>
          </p:cNvPr>
          <p:cNvSpPr txBox="1"/>
          <p:nvPr/>
        </p:nvSpPr>
        <p:spPr>
          <a:xfrm>
            <a:off x="1409700" y="266700"/>
            <a:ext cx="4533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i="1" dirty="0"/>
              <a:t>Weekly Sleep Tracker</a:t>
            </a:r>
          </a:p>
        </p:txBody>
      </p:sp>
    </p:spTree>
    <p:extLst>
      <p:ext uri="{BB962C8B-B14F-4D97-AF65-F5344CB8AC3E}">
        <p14:creationId xmlns:p14="http://schemas.microsoft.com/office/powerpoint/2010/main" val="4182736310"/>
      </p:ext>
    </p:extLst>
  </p:cSld>
  <p:clrMapOvr>
    <a:masterClrMapping/>
  </p:clrMapOvr>
</p:sld>
</file>

<file path=ppt/slides/slide1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483E73B-FA20-4D02-9A95-00C4AF43148D}"/>
              </a:ext>
            </a:extLst>
          </p:cNvPr>
          <p:cNvGraphicFramePr>
            <a:graphicFrameLocks noGrp="1"/>
          </p:cNvGraphicFramePr>
          <p:nvPr/>
        </p:nvGraphicFramePr>
        <p:xfrm>
          <a:off x="754380" y="1527810"/>
          <a:ext cx="6332220" cy="7416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332220">
                  <a:extLst>
                    <a:ext uri="{9D8B030D-6E8A-4147-A177-3AD203B41FA5}">
                      <a16:colId xmlns:a16="http://schemas.microsoft.com/office/drawing/2014/main" val="38623777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3566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46306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9234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46068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6815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94558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03545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9018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0363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41599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1931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54034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18649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7351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1955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68066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02661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7099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27287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888222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330C8279-4EA8-457C-AD66-9BBBCC06C71A}"/>
              </a:ext>
            </a:extLst>
          </p:cNvPr>
          <p:cNvSpPr/>
          <p:nvPr/>
        </p:nvSpPr>
        <p:spPr>
          <a:xfrm>
            <a:off x="851839" y="1066145"/>
            <a:ext cx="78714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2400" b="1" dirty="0">
                <a:ln/>
                <a:solidFill>
                  <a:schemeClr val="accent2"/>
                </a:solidFill>
              </a:rPr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1692109297"/>
      </p:ext>
    </p:extLst>
  </p:cSld>
  <p:clrMapOvr>
    <a:masterClrMapping/>
  </p:clrMapOvr>
</p:sld>
</file>

<file path=ppt/slides/slide1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483E73B-FA20-4D02-9A95-00C4AF43148D}"/>
              </a:ext>
            </a:extLst>
          </p:cNvPr>
          <p:cNvGraphicFramePr>
            <a:graphicFrameLocks noGrp="1"/>
          </p:cNvGraphicFramePr>
          <p:nvPr/>
        </p:nvGraphicFramePr>
        <p:xfrm>
          <a:off x="754380" y="1527810"/>
          <a:ext cx="6332220" cy="7416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332220">
                  <a:extLst>
                    <a:ext uri="{9D8B030D-6E8A-4147-A177-3AD203B41FA5}">
                      <a16:colId xmlns:a16="http://schemas.microsoft.com/office/drawing/2014/main" val="38623777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3566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46306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9234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46068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6815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94558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03545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9018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0363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41599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1931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54034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18649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7351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1955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68066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02661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7099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27287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888222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330C8279-4EA8-457C-AD66-9BBBCC06C71A}"/>
              </a:ext>
            </a:extLst>
          </p:cNvPr>
          <p:cNvSpPr/>
          <p:nvPr/>
        </p:nvSpPr>
        <p:spPr>
          <a:xfrm>
            <a:off x="851839" y="1066145"/>
            <a:ext cx="78714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2400" b="1" dirty="0">
                <a:ln/>
                <a:solidFill>
                  <a:schemeClr val="accent2"/>
                </a:solidFill>
              </a:rPr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1953335886"/>
      </p:ext>
    </p:extLst>
  </p:cSld>
  <p:clrMapOvr>
    <a:masterClrMapping/>
  </p:clrMapOvr>
</p:sld>
</file>

<file path=ppt/slides/slide1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409610F2-2900-488B-9F26-FBF765BE65AF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66750" y="907648"/>
          <a:ext cx="6438900" cy="25958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287780">
                  <a:extLst>
                    <a:ext uri="{9D8B030D-6E8A-4147-A177-3AD203B41FA5}">
                      <a16:colId xmlns:a16="http://schemas.microsoft.com/office/drawing/2014/main" val="164890397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166966446"/>
                    </a:ext>
                  </a:extLst>
                </a:gridCol>
                <a:gridCol w="1729740">
                  <a:extLst>
                    <a:ext uri="{9D8B030D-6E8A-4147-A177-3AD203B41FA5}">
                      <a16:colId xmlns:a16="http://schemas.microsoft.com/office/drawing/2014/main" val="1672024887"/>
                    </a:ext>
                  </a:extLst>
                </a:gridCol>
                <a:gridCol w="845820">
                  <a:extLst>
                    <a:ext uri="{9D8B030D-6E8A-4147-A177-3AD203B41FA5}">
                      <a16:colId xmlns:a16="http://schemas.microsoft.com/office/drawing/2014/main" val="229619308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516247759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r>
                        <a:rPr lang="en-US" dirty="0"/>
                        <a:t>Wednesday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Y/N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8940780"/>
                  </a:ext>
                </a:extLst>
              </a:tr>
              <a:tr h="370840">
                <a:tc rowSpan="4" gridSpan="3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Caffeine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8262418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Medications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5667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Stress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251871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Exercise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2591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Hours Slept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Quality 1-10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Naps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8506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5361958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4E4FEAA-9228-4AA1-979A-72CBEE61529C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66750" y="5454248"/>
          <a:ext cx="6438900" cy="25958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287780">
                  <a:extLst>
                    <a:ext uri="{9D8B030D-6E8A-4147-A177-3AD203B41FA5}">
                      <a16:colId xmlns:a16="http://schemas.microsoft.com/office/drawing/2014/main" val="164890397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166966446"/>
                    </a:ext>
                  </a:extLst>
                </a:gridCol>
                <a:gridCol w="1729740">
                  <a:extLst>
                    <a:ext uri="{9D8B030D-6E8A-4147-A177-3AD203B41FA5}">
                      <a16:colId xmlns:a16="http://schemas.microsoft.com/office/drawing/2014/main" val="1672024887"/>
                    </a:ext>
                  </a:extLst>
                </a:gridCol>
                <a:gridCol w="845820">
                  <a:extLst>
                    <a:ext uri="{9D8B030D-6E8A-4147-A177-3AD203B41FA5}">
                      <a16:colId xmlns:a16="http://schemas.microsoft.com/office/drawing/2014/main" val="229619308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516247759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r>
                        <a:rPr lang="en-US" dirty="0"/>
                        <a:t>Thursday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Y/N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8940780"/>
                  </a:ext>
                </a:extLst>
              </a:tr>
              <a:tr h="370840">
                <a:tc rowSpan="4" gridSpan="3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Caffeine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8262418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Medications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5667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Stress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251871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Exercise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2591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Hours Slept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Quality 1-10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Naps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8506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5361958"/>
                  </a:ext>
                </a:extLst>
              </a:tr>
            </a:tbl>
          </a:graphicData>
        </a:graphic>
      </p:graphicFrame>
      <p:grpSp>
        <p:nvGrpSpPr>
          <p:cNvPr id="7" name="Group 6">
            <a:extLst>
              <a:ext uri="{FF2B5EF4-FFF2-40B4-BE49-F238E27FC236}">
                <a16:creationId xmlns:a16="http://schemas.microsoft.com/office/drawing/2014/main" id="{F5BEB8DC-77E5-44DD-9485-93BD5575A5C0}"/>
              </a:ext>
            </a:extLst>
          </p:cNvPr>
          <p:cNvGrpSpPr/>
          <p:nvPr/>
        </p:nvGrpSpPr>
        <p:grpSpPr>
          <a:xfrm>
            <a:off x="666750" y="3924300"/>
            <a:ext cx="6438900" cy="889000"/>
            <a:chOff x="666750" y="3924300"/>
            <a:chExt cx="6438900" cy="8890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37FC678F-2356-42D4-9D7F-74517E3D5AAA}"/>
                </a:ext>
              </a:extLst>
            </p:cNvPr>
            <p:cNvSpPr/>
            <p:nvPr/>
          </p:nvSpPr>
          <p:spPr>
            <a:xfrm>
              <a:off x="666750" y="3924300"/>
              <a:ext cx="6438900" cy="889000"/>
            </a:xfrm>
            <a:prstGeom prst="rect">
              <a:avLst/>
            </a:prstGeom>
            <a:noFill/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2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31D2A798-6CF8-4270-A3E4-CA16EB450241}"/>
                </a:ext>
              </a:extLst>
            </p:cNvPr>
            <p:cNvSpPr txBox="1"/>
            <p:nvPr/>
          </p:nvSpPr>
          <p:spPr>
            <a:xfrm>
              <a:off x="666750" y="3924300"/>
              <a:ext cx="1155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Notes: </a:t>
              </a: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81609226-60D4-455D-AE0B-F35D6ACC0150}"/>
              </a:ext>
            </a:extLst>
          </p:cNvPr>
          <p:cNvGrpSpPr/>
          <p:nvPr/>
        </p:nvGrpSpPr>
        <p:grpSpPr>
          <a:xfrm>
            <a:off x="666750" y="8547100"/>
            <a:ext cx="6438900" cy="889000"/>
            <a:chOff x="666750" y="3924300"/>
            <a:chExt cx="6438900" cy="889000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98F5C489-3D2D-4222-94AD-234C7546F70F}"/>
                </a:ext>
              </a:extLst>
            </p:cNvPr>
            <p:cNvSpPr/>
            <p:nvPr/>
          </p:nvSpPr>
          <p:spPr>
            <a:xfrm>
              <a:off x="666750" y="3924300"/>
              <a:ext cx="6438900" cy="889000"/>
            </a:xfrm>
            <a:prstGeom prst="rect">
              <a:avLst/>
            </a:prstGeom>
            <a:noFill/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2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F52DF178-CAA3-4ED3-A122-16B9EA59CCAC}"/>
                </a:ext>
              </a:extLst>
            </p:cNvPr>
            <p:cNvSpPr txBox="1"/>
            <p:nvPr/>
          </p:nvSpPr>
          <p:spPr>
            <a:xfrm>
              <a:off x="666750" y="3924300"/>
              <a:ext cx="1155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Notes: </a:t>
              </a: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A2CC4B4A-9882-4B3A-A2F0-B8294516583A}"/>
              </a:ext>
            </a:extLst>
          </p:cNvPr>
          <p:cNvSpPr txBox="1"/>
          <p:nvPr/>
        </p:nvSpPr>
        <p:spPr>
          <a:xfrm>
            <a:off x="1409700" y="266700"/>
            <a:ext cx="4533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i="1" dirty="0"/>
              <a:t>Weekly Sleep Tracker</a:t>
            </a:r>
          </a:p>
        </p:txBody>
      </p:sp>
    </p:spTree>
    <p:extLst>
      <p:ext uri="{BB962C8B-B14F-4D97-AF65-F5344CB8AC3E}">
        <p14:creationId xmlns:p14="http://schemas.microsoft.com/office/powerpoint/2010/main" val="297118475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483E73B-FA20-4D02-9A95-00C4AF43148D}"/>
              </a:ext>
            </a:extLst>
          </p:cNvPr>
          <p:cNvGraphicFramePr>
            <a:graphicFrameLocks noGrp="1"/>
          </p:cNvGraphicFramePr>
          <p:nvPr/>
        </p:nvGraphicFramePr>
        <p:xfrm>
          <a:off x="754380" y="1527810"/>
          <a:ext cx="6332220" cy="7416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332220">
                  <a:extLst>
                    <a:ext uri="{9D8B030D-6E8A-4147-A177-3AD203B41FA5}">
                      <a16:colId xmlns:a16="http://schemas.microsoft.com/office/drawing/2014/main" val="38623777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3566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46306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9234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46068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6815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94558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03545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9018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0363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41599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1931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54034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18649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7351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1955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68066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02661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7099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27287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888222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330C8279-4EA8-457C-AD66-9BBBCC06C71A}"/>
              </a:ext>
            </a:extLst>
          </p:cNvPr>
          <p:cNvSpPr/>
          <p:nvPr/>
        </p:nvSpPr>
        <p:spPr>
          <a:xfrm>
            <a:off x="851839" y="1066145"/>
            <a:ext cx="78714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2400" b="1" dirty="0">
                <a:ln/>
                <a:solidFill>
                  <a:schemeClr val="accent2"/>
                </a:solidFill>
              </a:rPr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834543622"/>
      </p:ext>
    </p:extLst>
  </p:cSld>
  <p:clrMapOvr>
    <a:masterClrMapping/>
  </p:clrMapOvr>
</p:sld>
</file>

<file path=ppt/slides/slide1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483E73B-FA20-4D02-9A95-00C4AF43148D}"/>
              </a:ext>
            </a:extLst>
          </p:cNvPr>
          <p:cNvGraphicFramePr>
            <a:graphicFrameLocks noGrp="1"/>
          </p:cNvGraphicFramePr>
          <p:nvPr/>
        </p:nvGraphicFramePr>
        <p:xfrm>
          <a:off x="754380" y="1527810"/>
          <a:ext cx="6332220" cy="7416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332220">
                  <a:extLst>
                    <a:ext uri="{9D8B030D-6E8A-4147-A177-3AD203B41FA5}">
                      <a16:colId xmlns:a16="http://schemas.microsoft.com/office/drawing/2014/main" val="38623777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3566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46306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9234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46068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6815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94558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03545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9018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0363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41599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1931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54034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18649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7351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1955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68066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02661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7099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27287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888222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330C8279-4EA8-457C-AD66-9BBBCC06C71A}"/>
              </a:ext>
            </a:extLst>
          </p:cNvPr>
          <p:cNvSpPr/>
          <p:nvPr/>
        </p:nvSpPr>
        <p:spPr>
          <a:xfrm>
            <a:off x="851839" y="1066145"/>
            <a:ext cx="78714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2400" b="1" dirty="0">
                <a:ln/>
                <a:solidFill>
                  <a:schemeClr val="accent2"/>
                </a:solidFill>
              </a:rPr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4294626761"/>
      </p:ext>
    </p:extLst>
  </p:cSld>
  <p:clrMapOvr>
    <a:masterClrMapping/>
  </p:clrMapOvr>
</p:sld>
</file>

<file path=ppt/slides/slide1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483E73B-FA20-4D02-9A95-00C4AF43148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754380" y="1527810"/>
          <a:ext cx="6332220" cy="7416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332220">
                  <a:extLst>
                    <a:ext uri="{9D8B030D-6E8A-4147-A177-3AD203B41FA5}">
                      <a16:colId xmlns:a16="http://schemas.microsoft.com/office/drawing/2014/main" val="38623777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3566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46306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9234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46068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6815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94558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03545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9018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0363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41599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1931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54034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18649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7351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1955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68066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02661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7099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27287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888222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330C8279-4EA8-457C-AD66-9BBBCC06C71A}"/>
              </a:ext>
            </a:extLst>
          </p:cNvPr>
          <p:cNvSpPr/>
          <p:nvPr/>
        </p:nvSpPr>
        <p:spPr>
          <a:xfrm>
            <a:off x="851839" y="1066145"/>
            <a:ext cx="78714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2400" b="1" dirty="0">
                <a:ln/>
                <a:solidFill>
                  <a:schemeClr val="accent2"/>
                </a:solidFill>
              </a:rPr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1331485517"/>
      </p:ext>
    </p:extLst>
  </p:cSld>
  <p:clrMapOvr>
    <a:masterClrMapping/>
  </p:clrMapOvr>
</p:sld>
</file>

<file path=ppt/slides/slide1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409610F2-2900-488B-9F26-FBF765BE65AF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66750" y="907648"/>
          <a:ext cx="6438900" cy="25958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287780">
                  <a:extLst>
                    <a:ext uri="{9D8B030D-6E8A-4147-A177-3AD203B41FA5}">
                      <a16:colId xmlns:a16="http://schemas.microsoft.com/office/drawing/2014/main" val="164890397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166966446"/>
                    </a:ext>
                  </a:extLst>
                </a:gridCol>
                <a:gridCol w="1729740">
                  <a:extLst>
                    <a:ext uri="{9D8B030D-6E8A-4147-A177-3AD203B41FA5}">
                      <a16:colId xmlns:a16="http://schemas.microsoft.com/office/drawing/2014/main" val="1672024887"/>
                    </a:ext>
                  </a:extLst>
                </a:gridCol>
                <a:gridCol w="845820">
                  <a:extLst>
                    <a:ext uri="{9D8B030D-6E8A-4147-A177-3AD203B41FA5}">
                      <a16:colId xmlns:a16="http://schemas.microsoft.com/office/drawing/2014/main" val="229619308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516247759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r>
                        <a:rPr lang="en-US" dirty="0"/>
                        <a:t>Friday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Y/N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8940780"/>
                  </a:ext>
                </a:extLst>
              </a:tr>
              <a:tr h="370840">
                <a:tc rowSpan="4" gridSpan="3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Caffeine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8262418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Medications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5667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Stress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251871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Exercise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2591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Hours Slept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Quality 1-10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Naps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8506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5361958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4E4FEAA-9228-4AA1-979A-72CBEE61529C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66750" y="5454248"/>
          <a:ext cx="6438900" cy="25958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287780">
                  <a:extLst>
                    <a:ext uri="{9D8B030D-6E8A-4147-A177-3AD203B41FA5}">
                      <a16:colId xmlns:a16="http://schemas.microsoft.com/office/drawing/2014/main" val="164890397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166966446"/>
                    </a:ext>
                  </a:extLst>
                </a:gridCol>
                <a:gridCol w="1729740">
                  <a:extLst>
                    <a:ext uri="{9D8B030D-6E8A-4147-A177-3AD203B41FA5}">
                      <a16:colId xmlns:a16="http://schemas.microsoft.com/office/drawing/2014/main" val="1672024887"/>
                    </a:ext>
                  </a:extLst>
                </a:gridCol>
                <a:gridCol w="845820">
                  <a:extLst>
                    <a:ext uri="{9D8B030D-6E8A-4147-A177-3AD203B41FA5}">
                      <a16:colId xmlns:a16="http://schemas.microsoft.com/office/drawing/2014/main" val="229619308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516247759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r>
                        <a:rPr lang="en-US" dirty="0"/>
                        <a:t>Saturday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Y/N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8940780"/>
                  </a:ext>
                </a:extLst>
              </a:tr>
              <a:tr h="370840">
                <a:tc rowSpan="4" gridSpan="3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Caffeine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8262418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Medications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5667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Stress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251871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Exercise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2591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Hours Slept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Quality 1-10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Naps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8506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5361958"/>
                  </a:ext>
                </a:extLst>
              </a:tr>
            </a:tbl>
          </a:graphicData>
        </a:graphic>
      </p:graphicFrame>
      <p:grpSp>
        <p:nvGrpSpPr>
          <p:cNvPr id="7" name="Group 6">
            <a:extLst>
              <a:ext uri="{FF2B5EF4-FFF2-40B4-BE49-F238E27FC236}">
                <a16:creationId xmlns:a16="http://schemas.microsoft.com/office/drawing/2014/main" id="{F5BEB8DC-77E5-44DD-9485-93BD5575A5C0}"/>
              </a:ext>
            </a:extLst>
          </p:cNvPr>
          <p:cNvGrpSpPr/>
          <p:nvPr/>
        </p:nvGrpSpPr>
        <p:grpSpPr>
          <a:xfrm>
            <a:off x="666750" y="3924300"/>
            <a:ext cx="6438900" cy="889000"/>
            <a:chOff x="666750" y="3924300"/>
            <a:chExt cx="6438900" cy="8890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37FC678F-2356-42D4-9D7F-74517E3D5AAA}"/>
                </a:ext>
              </a:extLst>
            </p:cNvPr>
            <p:cNvSpPr/>
            <p:nvPr/>
          </p:nvSpPr>
          <p:spPr>
            <a:xfrm>
              <a:off x="666750" y="3924300"/>
              <a:ext cx="6438900" cy="889000"/>
            </a:xfrm>
            <a:prstGeom prst="rect">
              <a:avLst/>
            </a:prstGeom>
            <a:noFill/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2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31D2A798-6CF8-4270-A3E4-CA16EB450241}"/>
                </a:ext>
              </a:extLst>
            </p:cNvPr>
            <p:cNvSpPr txBox="1"/>
            <p:nvPr/>
          </p:nvSpPr>
          <p:spPr>
            <a:xfrm>
              <a:off x="666750" y="3924300"/>
              <a:ext cx="1155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Notes: </a:t>
              </a: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81609226-60D4-455D-AE0B-F35D6ACC0150}"/>
              </a:ext>
            </a:extLst>
          </p:cNvPr>
          <p:cNvGrpSpPr/>
          <p:nvPr/>
        </p:nvGrpSpPr>
        <p:grpSpPr>
          <a:xfrm>
            <a:off x="666750" y="8547100"/>
            <a:ext cx="6438900" cy="889000"/>
            <a:chOff x="666750" y="3924300"/>
            <a:chExt cx="6438900" cy="889000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98F5C489-3D2D-4222-94AD-234C7546F70F}"/>
                </a:ext>
              </a:extLst>
            </p:cNvPr>
            <p:cNvSpPr/>
            <p:nvPr/>
          </p:nvSpPr>
          <p:spPr>
            <a:xfrm>
              <a:off x="666750" y="3924300"/>
              <a:ext cx="6438900" cy="889000"/>
            </a:xfrm>
            <a:prstGeom prst="rect">
              <a:avLst/>
            </a:prstGeom>
            <a:noFill/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2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F52DF178-CAA3-4ED3-A122-16B9EA59CCAC}"/>
                </a:ext>
              </a:extLst>
            </p:cNvPr>
            <p:cNvSpPr txBox="1"/>
            <p:nvPr/>
          </p:nvSpPr>
          <p:spPr>
            <a:xfrm>
              <a:off x="666750" y="3924300"/>
              <a:ext cx="1155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Notes: </a:t>
              </a: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0307022C-8BD4-4C94-B194-432BF5A26A05}"/>
              </a:ext>
            </a:extLst>
          </p:cNvPr>
          <p:cNvSpPr txBox="1"/>
          <p:nvPr/>
        </p:nvSpPr>
        <p:spPr>
          <a:xfrm>
            <a:off x="1409700" y="266700"/>
            <a:ext cx="4533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i="1" dirty="0"/>
              <a:t>Weekly Sleep Tracker</a:t>
            </a:r>
          </a:p>
        </p:txBody>
      </p:sp>
    </p:spTree>
    <p:extLst>
      <p:ext uri="{BB962C8B-B14F-4D97-AF65-F5344CB8AC3E}">
        <p14:creationId xmlns:p14="http://schemas.microsoft.com/office/powerpoint/2010/main" val="3202552058"/>
      </p:ext>
    </p:extLst>
  </p:cSld>
  <p:clrMapOvr>
    <a:masterClrMapping/>
  </p:clrMapOvr>
</p:sld>
</file>

<file path=ppt/slides/slide1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483E73B-FA20-4D02-9A95-00C4AF43148D}"/>
              </a:ext>
            </a:extLst>
          </p:cNvPr>
          <p:cNvGraphicFramePr>
            <a:graphicFrameLocks noGrp="1"/>
          </p:cNvGraphicFramePr>
          <p:nvPr/>
        </p:nvGraphicFramePr>
        <p:xfrm>
          <a:off x="754380" y="1527810"/>
          <a:ext cx="6332220" cy="7416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332220">
                  <a:extLst>
                    <a:ext uri="{9D8B030D-6E8A-4147-A177-3AD203B41FA5}">
                      <a16:colId xmlns:a16="http://schemas.microsoft.com/office/drawing/2014/main" val="38623777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3566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46306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9234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46068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6815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94558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03545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9018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0363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41599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1931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54034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18649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7351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1955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68066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02661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7099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27287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888222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330C8279-4EA8-457C-AD66-9BBBCC06C71A}"/>
              </a:ext>
            </a:extLst>
          </p:cNvPr>
          <p:cNvSpPr/>
          <p:nvPr/>
        </p:nvSpPr>
        <p:spPr>
          <a:xfrm>
            <a:off x="851839" y="1066145"/>
            <a:ext cx="78714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2400" b="1" dirty="0">
                <a:ln/>
                <a:solidFill>
                  <a:schemeClr val="accent2"/>
                </a:solidFill>
              </a:rPr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2592299803"/>
      </p:ext>
    </p:extLst>
  </p:cSld>
  <p:clrMapOvr>
    <a:masterClrMapping/>
  </p:clrMapOvr>
</p:sld>
</file>

<file path=ppt/slides/slide1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483E73B-FA20-4D02-9A95-00C4AF43148D}"/>
              </a:ext>
            </a:extLst>
          </p:cNvPr>
          <p:cNvGraphicFramePr>
            <a:graphicFrameLocks noGrp="1"/>
          </p:cNvGraphicFramePr>
          <p:nvPr/>
        </p:nvGraphicFramePr>
        <p:xfrm>
          <a:off x="754380" y="1527810"/>
          <a:ext cx="6332220" cy="7416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332220">
                  <a:extLst>
                    <a:ext uri="{9D8B030D-6E8A-4147-A177-3AD203B41FA5}">
                      <a16:colId xmlns:a16="http://schemas.microsoft.com/office/drawing/2014/main" val="38623777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3566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46306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9234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46068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6815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94558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03545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9018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0363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41599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1931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54034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18649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7351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1955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68066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02661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7099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27287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888222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330C8279-4EA8-457C-AD66-9BBBCC06C71A}"/>
              </a:ext>
            </a:extLst>
          </p:cNvPr>
          <p:cNvSpPr/>
          <p:nvPr/>
        </p:nvSpPr>
        <p:spPr>
          <a:xfrm>
            <a:off x="851839" y="1066145"/>
            <a:ext cx="78714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2400" b="1" dirty="0">
                <a:ln/>
                <a:solidFill>
                  <a:schemeClr val="accent2"/>
                </a:solidFill>
              </a:rPr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4059656310"/>
      </p:ext>
    </p:extLst>
  </p:cSld>
  <p:clrMapOvr>
    <a:masterClrMapping/>
  </p:clrMapOvr>
</p:sld>
</file>

<file path=ppt/slides/slide1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409610F2-2900-488B-9F26-FBF765BE65AF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66750" y="907648"/>
          <a:ext cx="6438900" cy="25958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287780">
                  <a:extLst>
                    <a:ext uri="{9D8B030D-6E8A-4147-A177-3AD203B41FA5}">
                      <a16:colId xmlns:a16="http://schemas.microsoft.com/office/drawing/2014/main" val="164890397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166966446"/>
                    </a:ext>
                  </a:extLst>
                </a:gridCol>
                <a:gridCol w="1729740">
                  <a:extLst>
                    <a:ext uri="{9D8B030D-6E8A-4147-A177-3AD203B41FA5}">
                      <a16:colId xmlns:a16="http://schemas.microsoft.com/office/drawing/2014/main" val="1672024887"/>
                    </a:ext>
                  </a:extLst>
                </a:gridCol>
                <a:gridCol w="845820">
                  <a:extLst>
                    <a:ext uri="{9D8B030D-6E8A-4147-A177-3AD203B41FA5}">
                      <a16:colId xmlns:a16="http://schemas.microsoft.com/office/drawing/2014/main" val="229619308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516247759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r>
                        <a:rPr lang="en-US" dirty="0"/>
                        <a:t>Sunday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Y/N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8940780"/>
                  </a:ext>
                </a:extLst>
              </a:tr>
              <a:tr h="370840">
                <a:tc rowSpan="4" gridSpan="3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Caffeine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8262418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Medications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5667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Stress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251871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Exercise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2591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Hours Slept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Quality 1-10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Naps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8506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5361958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4E4FEAA-9228-4AA1-979A-72CBEE61529C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66750" y="5454248"/>
          <a:ext cx="6438900" cy="25958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287780">
                  <a:extLst>
                    <a:ext uri="{9D8B030D-6E8A-4147-A177-3AD203B41FA5}">
                      <a16:colId xmlns:a16="http://schemas.microsoft.com/office/drawing/2014/main" val="164890397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166966446"/>
                    </a:ext>
                  </a:extLst>
                </a:gridCol>
                <a:gridCol w="1729740">
                  <a:extLst>
                    <a:ext uri="{9D8B030D-6E8A-4147-A177-3AD203B41FA5}">
                      <a16:colId xmlns:a16="http://schemas.microsoft.com/office/drawing/2014/main" val="1672024887"/>
                    </a:ext>
                  </a:extLst>
                </a:gridCol>
                <a:gridCol w="845820">
                  <a:extLst>
                    <a:ext uri="{9D8B030D-6E8A-4147-A177-3AD203B41FA5}">
                      <a16:colId xmlns:a16="http://schemas.microsoft.com/office/drawing/2014/main" val="229619308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516247759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r>
                        <a:rPr lang="en-US" dirty="0"/>
                        <a:t>Weekly Overall 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Y/N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8940780"/>
                  </a:ext>
                </a:extLst>
              </a:tr>
              <a:tr h="370840">
                <a:tc rowSpan="4" gridSpan="3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Caffeine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8262418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Medications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5667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Stress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251871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Exercise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2591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Hours Slept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Quality 1-10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Naps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8506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5361958"/>
                  </a:ext>
                </a:extLst>
              </a:tr>
            </a:tbl>
          </a:graphicData>
        </a:graphic>
      </p:graphicFrame>
      <p:grpSp>
        <p:nvGrpSpPr>
          <p:cNvPr id="7" name="Group 6">
            <a:extLst>
              <a:ext uri="{FF2B5EF4-FFF2-40B4-BE49-F238E27FC236}">
                <a16:creationId xmlns:a16="http://schemas.microsoft.com/office/drawing/2014/main" id="{F5BEB8DC-77E5-44DD-9485-93BD5575A5C0}"/>
              </a:ext>
            </a:extLst>
          </p:cNvPr>
          <p:cNvGrpSpPr/>
          <p:nvPr/>
        </p:nvGrpSpPr>
        <p:grpSpPr>
          <a:xfrm>
            <a:off x="666750" y="3924300"/>
            <a:ext cx="6438900" cy="889000"/>
            <a:chOff x="666750" y="3924300"/>
            <a:chExt cx="6438900" cy="8890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37FC678F-2356-42D4-9D7F-74517E3D5AAA}"/>
                </a:ext>
              </a:extLst>
            </p:cNvPr>
            <p:cNvSpPr/>
            <p:nvPr/>
          </p:nvSpPr>
          <p:spPr>
            <a:xfrm>
              <a:off x="666750" y="3924300"/>
              <a:ext cx="6438900" cy="889000"/>
            </a:xfrm>
            <a:prstGeom prst="rect">
              <a:avLst/>
            </a:prstGeom>
            <a:noFill/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2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31D2A798-6CF8-4270-A3E4-CA16EB450241}"/>
                </a:ext>
              </a:extLst>
            </p:cNvPr>
            <p:cNvSpPr txBox="1"/>
            <p:nvPr/>
          </p:nvSpPr>
          <p:spPr>
            <a:xfrm>
              <a:off x="666750" y="3924300"/>
              <a:ext cx="1155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Notes: </a:t>
              </a: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81609226-60D4-455D-AE0B-F35D6ACC0150}"/>
              </a:ext>
            </a:extLst>
          </p:cNvPr>
          <p:cNvGrpSpPr/>
          <p:nvPr/>
        </p:nvGrpSpPr>
        <p:grpSpPr>
          <a:xfrm>
            <a:off x="666750" y="8547100"/>
            <a:ext cx="6438900" cy="889000"/>
            <a:chOff x="666750" y="3924300"/>
            <a:chExt cx="6438900" cy="889000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98F5C489-3D2D-4222-94AD-234C7546F70F}"/>
                </a:ext>
              </a:extLst>
            </p:cNvPr>
            <p:cNvSpPr/>
            <p:nvPr/>
          </p:nvSpPr>
          <p:spPr>
            <a:xfrm>
              <a:off x="666750" y="3924300"/>
              <a:ext cx="6438900" cy="889000"/>
            </a:xfrm>
            <a:prstGeom prst="rect">
              <a:avLst/>
            </a:prstGeom>
            <a:noFill/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2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F52DF178-CAA3-4ED3-A122-16B9EA59CCAC}"/>
                </a:ext>
              </a:extLst>
            </p:cNvPr>
            <p:cNvSpPr txBox="1"/>
            <p:nvPr/>
          </p:nvSpPr>
          <p:spPr>
            <a:xfrm>
              <a:off x="666750" y="3924300"/>
              <a:ext cx="1155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Notes: </a:t>
              </a: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23AA52BE-35F8-431A-B6EC-92946D9B37EB}"/>
              </a:ext>
            </a:extLst>
          </p:cNvPr>
          <p:cNvSpPr txBox="1"/>
          <p:nvPr/>
        </p:nvSpPr>
        <p:spPr>
          <a:xfrm>
            <a:off x="1409700" y="266700"/>
            <a:ext cx="4533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i="1" dirty="0"/>
              <a:t>Weekly Sleep Tracker</a:t>
            </a:r>
          </a:p>
        </p:txBody>
      </p:sp>
    </p:spTree>
    <p:extLst>
      <p:ext uri="{BB962C8B-B14F-4D97-AF65-F5344CB8AC3E}">
        <p14:creationId xmlns:p14="http://schemas.microsoft.com/office/powerpoint/2010/main" val="4225401830"/>
      </p:ext>
    </p:extLst>
  </p:cSld>
  <p:clrMapOvr>
    <a:masterClrMapping/>
  </p:clrMapOvr>
</p:sld>
</file>

<file path=ppt/slides/slide1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3C642385-B88C-4D62-B51E-5F597ED77285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98500" y="1130300"/>
          <a:ext cx="6375400" cy="355600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4381500">
                  <a:extLst>
                    <a:ext uri="{9D8B030D-6E8A-4147-A177-3AD203B41FA5}">
                      <a16:colId xmlns:a16="http://schemas.microsoft.com/office/drawing/2014/main" val="4005916313"/>
                    </a:ext>
                  </a:extLst>
                </a:gridCol>
                <a:gridCol w="1993900">
                  <a:extLst>
                    <a:ext uri="{9D8B030D-6E8A-4147-A177-3AD203B41FA5}">
                      <a16:colId xmlns:a16="http://schemas.microsoft.com/office/drawing/2014/main" val="1409538510"/>
                    </a:ext>
                  </a:extLst>
                </a:gridCol>
              </a:tblGrid>
              <a:tr h="444500">
                <a:tc>
                  <a:txBody>
                    <a:bodyPr/>
                    <a:lstStyle/>
                    <a:p>
                      <a:r>
                        <a:rPr lang="en-US" dirty="0"/>
                        <a:t>Night Time Sleep Routines</a:t>
                      </a:r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Useful or Not</a:t>
                      </a:r>
                    </a:p>
                  </a:txBody>
                  <a:tcPr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9005641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5960428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20282140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39931269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4977159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19222262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6615912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58382008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E79A64B0-64C1-4864-85F7-FC1F42B8E0C8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98500" y="5499101"/>
          <a:ext cx="6375400" cy="355600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4381500">
                  <a:extLst>
                    <a:ext uri="{9D8B030D-6E8A-4147-A177-3AD203B41FA5}">
                      <a16:colId xmlns:a16="http://schemas.microsoft.com/office/drawing/2014/main" val="4005916313"/>
                    </a:ext>
                  </a:extLst>
                </a:gridCol>
                <a:gridCol w="1993900">
                  <a:extLst>
                    <a:ext uri="{9D8B030D-6E8A-4147-A177-3AD203B41FA5}">
                      <a16:colId xmlns:a16="http://schemas.microsoft.com/office/drawing/2014/main" val="1409538510"/>
                    </a:ext>
                  </a:extLst>
                </a:gridCol>
              </a:tblGrid>
              <a:tr h="444500">
                <a:tc>
                  <a:txBody>
                    <a:bodyPr/>
                    <a:lstStyle/>
                    <a:p>
                      <a:r>
                        <a:rPr lang="en-US" dirty="0"/>
                        <a:t>Sleep Aids – Music, Teas, Herbal Supplements</a:t>
                      </a:r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Useful or Not</a:t>
                      </a:r>
                    </a:p>
                  </a:txBody>
                  <a:tcPr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9005641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5960428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20282140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39931269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4977159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19222262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6615912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58382008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C6CE2256-4C01-4D87-AC58-DD6DE27D5F61}"/>
              </a:ext>
            </a:extLst>
          </p:cNvPr>
          <p:cNvSpPr txBox="1"/>
          <p:nvPr/>
        </p:nvSpPr>
        <p:spPr>
          <a:xfrm>
            <a:off x="1854200" y="393700"/>
            <a:ext cx="406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Night Time Routines &amp; Sleep Aids</a:t>
            </a:r>
          </a:p>
        </p:txBody>
      </p:sp>
    </p:spTree>
    <p:extLst>
      <p:ext uri="{BB962C8B-B14F-4D97-AF65-F5344CB8AC3E}">
        <p14:creationId xmlns:p14="http://schemas.microsoft.com/office/powerpoint/2010/main" val="1752312491"/>
      </p:ext>
    </p:extLst>
  </p:cSld>
  <p:clrMapOvr>
    <a:masterClrMapping/>
  </p:clrMapOvr>
</p:sld>
</file>

<file path=ppt/slides/slide1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483E73B-FA20-4D02-9A95-00C4AF43148D}"/>
              </a:ext>
            </a:extLst>
          </p:cNvPr>
          <p:cNvGraphicFramePr>
            <a:graphicFrameLocks noGrp="1"/>
          </p:cNvGraphicFramePr>
          <p:nvPr/>
        </p:nvGraphicFramePr>
        <p:xfrm>
          <a:off x="754380" y="1527810"/>
          <a:ext cx="6332220" cy="7416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332220">
                  <a:extLst>
                    <a:ext uri="{9D8B030D-6E8A-4147-A177-3AD203B41FA5}">
                      <a16:colId xmlns:a16="http://schemas.microsoft.com/office/drawing/2014/main" val="38623777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3566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46306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9234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46068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6815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94558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03545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9018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0363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41599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1931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54034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18649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7351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1955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68066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02661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7099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27287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888222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330C8279-4EA8-457C-AD66-9BBBCC06C71A}"/>
              </a:ext>
            </a:extLst>
          </p:cNvPr>
          <p:cNvSpPr/>
          <p:nvPr/>
        </p:nvSpPr>
        <p:spPr>
          <a:xfrm>
            <a:off x="851839" y="1066145"/>
            <a:ext cx="78714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2400" b="1" dirty="0">
                <a:ln/>
                <a:solidFill>
                  <a:schemeClr val="accent2"/>
                </a:solidFill>
              </a:rPr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593569979"/>
      </p:ext>
    </p:extLst>
  </p:cSld>
  <p:clrMapOvr>
    <a:masterClrMapping/>
  </p:clrMapOvr>
</p:sld>
</file>

<file path=ppt/slides/slide1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483E73B-FA20-4D02-9A95-00C4AF43148D}"/>
              </a:ext>
            </a:extLst>
          </p:cNvPr>
          <p:cNvGraphicFramePr>
            <a:graphicFrameLocks noGrp="1"/>
          </p:cNvGraphicFramePr>
          <p:nvPr/>
        </p:nvGraphicFramePr>
        <p:xfrm>
          <a:off x="754380" y="1527810"/>
          <a:ext cx="6332220" cy="7416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332220">
                  <a:extLst>
                    <a:ext uri="{9D8B030D-6E8A-4147-A177-3AD203B41FA5}">
                      <a16:colId xmlns:a16="http://schemas.microsoft.com/office/drawing/2014/main" val="38623777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3566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46306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9234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46068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6815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94558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03545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9018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0363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41599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1931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54034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18649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7351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1955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68066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02661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7099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27287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888222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330C8279-4EA8-457C-AD66-9BBBCC06C71A}"/>
              </a:ext>
            </a:extLst>
          </p:cNvPr>
          <p:cNvSpPr/>
          <p:nvPr/>
        </p:nvSpPr>
        <p:spPr>
          <a:xfrm>
            <a:off x="851839" y="1066145"/>
            <a:ext cx="78714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2400" b="1" dirty="0">
                <a:ln/>
                <a:solidFill>
                  <a:schemeClr val="accent2"/>
                </a:solidFill>
              </a:rPr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3753520852"/>
      </p:ext>
    </p:extLst>
  </p:cSld>
  <p:clrMapOvr>
    <a:masterClrMapping/>
  </p:clrMapOvr>
</p:sld>
</file>

<file path=ppt/slides/slide1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409610F2-2900-488B-9F26-FBF765BE65AF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66750" y="907648"/>
          <a:ext cx="6438900" cy="25958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287780">
                  <a:extLst>
                    <a:ext uri="{9D8B030D-6E8A-4147-A177-3AD203B41FA5}">
                      <a16:colId xmlns:a16="http://schemas.microsoft.com/office/drawing/2014/main" val="164890397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166966446"/>
                    </a:ext>
                  </a:extLst>
                </a:gridCol>
                <a:gridCol w="1729740">
                  <a:extLst>
                    <a:ext uri="{9D8B030D-6E8A-4147-A177-3AD203B41FA5}">
                      <a16:colId xmlns:a16="http://schemas.microsoft.com/office/drawing/2014/main" val="1672024887"/>
                    </a:ext>
                  </a:extLst>
                </a:gridCol>
                <a:gridCol w="845820">
                  <a:extLst>
                    <a:ext uri="{9D8B030D-6E8A-4147-A177-3AD203B41FA5}">
                      <a16:colId xmlns:a16="http://schemas.microsoft.com/office/drawing/2014/main" val="229619308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516247759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r>
                        <a:rPr lang="en-US" dirty="0"/>
                        <a:t>Monday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Y/N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8940780"/>
                  </a:ext>
                </a:extLst>
              </a:tr>
              <a:tr h="370840">
                <a:tc rowSpan="4" gridSpan="3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Caffeine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8262418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Medications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5667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Stress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251871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Exercise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2591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Hours Slept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Quality 1-10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Naps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8506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5361958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4E4FEAA-9228-4AA1-979A-72CBEE61529C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66750" y="5454248"/>
          <a:ext cx="6438900" cy="25958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287780">
                  <a:extLst>
                    <a:ext uri="{9D8B030D-6E8A-4147-A177-3AD203B41FA5}">
                      <a16:colId xmlns:a16="http://schemas.microsoft.com/office/drawing/2014/main" val="164890397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166966446"/>
                    </a:ext>
                  </a:extLst>
                </a:gridCol>
                <a:gridCol w="1729740">
                  <a:extLst>
                    <a:ext uri="{9D8B030D-6E8A-4147-A177-3AD203B41FA5}">
                      <a16:colId xmlns:a16="http://schemas.microsoft.com/office/drawing/2014/main" val="1672024887"/>
                    </a:ext>
                  </a:extLst>
                </a:gridCol>
                <a:gridCol w="845820">
                  <a:extLst>
                    <a:ext uri="{9D8B030D-6E8A-4147-A177-3AD203B41FA5}">
                      <a16:colId xmlns:a16="http://schemas.microsoft.com/office/drawing/2014/main" val="229619308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516247759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r>
                        <a:rPr lang="en-US" dirty="0"/>
                        <a:t>Tuesday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Y/N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8940780"/>
                  </a:ext>
                </a:extLst>
              </a:tr>
              <a:tr h="370840">
                <a:tc rowSpan="4" gridSpan="3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Caffeine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8262418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Medications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5667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Stress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251871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Exercise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2591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Hours Slept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Quality 1-10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Naps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8506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5361958"/>
                  </a:ext>
                </a:extLst>
              </a:tr>
            </a:tbl>
          </a:graphicData>
        </a:graphic>
      </p:graphicFrame>
      <p:grpSp>
        <p:nvGrpSpPr>
          <p:cNvPr id="7" name="Group 6">
            <a:extLst>
              <a:ext uri="{FF2B5EF4-FFF2-40B4-BE49-F238E27FC236}">
                <a16:creationId xmlns:a16="http://schemas.microsoft.com/office/drawing/2014/main" id="{F5BEB8DC-77E5-44DD-9485-93BD5575A5C0}"/>
              </a:ext>
            </a:extLst>
          </p:cNvPr>
          <p:cNvGrpSpPr/>
          <p:nvPr/>
        </p:nvGrpSpPr>
        <p:grpSpPr>
          <a:xfrm>
            <a:off x="666750" y="3924300"/>
            <a:ext cx="6438900" cy="889000"/>
            <a:chOff x="666750" y="3924300"/>
            <a:chExt cx="6438900" cy="8890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37FC678F-2356-42D4-9D7F-74517E3D5AAA}"/>
                </a:ext>
              </a:extLst>
            </p:cNvPr>
            <p:cNvSpPr/>
            <p:nvPr/>
          </p:nvSpPr>
          <p:spPr>
            <a:xfrm>
              <a:off x="666750" y="3924300"/>
              <a:ext cx="6438900" cy="889000"/>
            </a:xfrm>
            <a:prstGeom prst="rect">
              <a:avLst/>
            </a:prstGeom>
            <a:noFill/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2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31D2A798-6CF8-4270-A3E4-CA16EB450241}"/>
                </a:ext>
              </a:extLst>
            </p:cNvPr>
            <p:cNvSpPr txBox="1"/>
            <p:nvPr/>
          </p:nvSpPr>
          <p:spPr>
            <a:xfrm>
              <a:off x="666750" y="3924300"/>
              <a:ext cx="1155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Notes: </a:t>
              </a: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81609226-60D4-455D-AE0B-F35D6ACC0150}"/>
              </a:ext>
            </a:extLst>
          </p:cNvPr>
          <p:cNvGrpSpPr/>
          <p:nvPr/>
        </p:nvGrpSpPr>
        <p:grpSpPr>
          <a:xfrm>
            <a:off x="666750" y="8547100"/>
            <a:ext cx="6438900" cy="889000"/>
            <a:chOff x="666750" y="3924300"/>
            <a:chExt cx="6438900" cy="889000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98F5C489-3D2D-4222-94AD-234C7546F70F}"/>
                </a:ext>
              </a:extLst>
            </p:cNvPr>
            <p:cNvSpPr/>
            <p:nvPr/>
          </p:nvSpPr>
          <p:spPr>
            <a:xfrm>
              <a:off x="666750" y="3924300"/>
              <a:ext cx="6438900" cy="889000"/>
            </a:xfrm>
            <a:prstGeom prst="rect">
              <a:avLst/>
            </a:prstGeom>
            <a:noFill/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2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F52DF178-CAA3-4ED3-A122-16B9EA59CCAC}"/>
                </a:ext>
              </a:extLst>
            </p:cNvPr>
            <p:cNvSpPr txBox="1"/>
            <p:nvPr/>
          </p:nvSpPr>
          <p:spPr>
            <a:xfrm>
              <a:off x="666750" y="3924300"/>
              <a:ext cx="1155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Notes: </a:t>
              </a: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F7DBF87C-2841-45C1-A1DF-4F4E14E64423}"/>
              </a:ext>
            </a:extLst>
          </p:cNvPr>
          <p:cNvSpPr txBox="1"/>
          <p:nvPr/>
        </p:nvSpPr>
        <p:spPr>
          <a:xfrm>
            <a:off x="1409700" y="266700"/>
            <a:ext cx="4533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i="1" dirty="0"/>
              <a:t>Weekly Sleep Tracker</a:t>
            </a:r>
          </a:p>
        </p:txBody>
      </p:sp>
    </p:spTree>
    <p:extLst>
      <p:ext uri="{BB962C8B-B14F-4D97-AF65-F5344CB8AC3E}">
        <p14:creationId xmlns:p14="http://schemas.microsoft.com/office/powerpoint/2010/main" val="42947863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61C5533-F3E7-4776-B06B-B6ABA1E5B1D9}"/>
              </a:ext>
            </a:extLst>
          </p:cNvPr>
          <p:cNvSpPr txBox="1"/>
          <p:nvPr/>
        </p:nvSpPr>
        <p:spPr>
          <a:xfrm>
            <a:off x="1152727" y="1930382"/>
            <a:ext cx="54669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chemeClr val="bg2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This Journal Belongs To:</a:t>
            </a:r>
          </a:p>
        </p:txBody>
      </p:sp>
      <p:sp>
        <p:nvSpPr>
          <p:cNvPr id="5" name="Cloud 4">
            <a:extLst>
              <a:ext uri="{FF2B5EF4-FFF2-40B4-BE49-F238E27FC236}">
                <a16:creationId xmlns:a16="http://schemas.microsoft.com/office/drawing/2014/main" id="{C2C438CB-2475-4ABB-A2E1-6BF846F3492E}"/>
              </a:ext>
            </a:extLst>
          </p:cNvPr>
          <p:cNvSpPr/>
          <p:nvPr/>
        </p:nvSpPr>
        <p:spPr>
          <a:xfrm>
            <a:off x="778213" y="3579779"/>
            <a:ext cx="6303523" cy="5194570"/>
          </a:xfrm>
          <a:prstGeom prst="cloud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238363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409610F2-2900-488B-9F26-FBF765BE65AF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66750" y="907648"/>
          <a:ext cx="6438900" cy="25958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287780">
                  <a:extLst>
                    <a:ext uri="{9D8B030D-6E8A-4147-A177-3AD203B41FA5}">
                      <a16:colId xmlns:a16="http://schemas.microsoft.com/office/drawing/2014/main" val="164890397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166966446"/>
                    </a:ext>
                  </a:extLst>
                </a:gridCol>
                <a:gridCol w="1729740">
                  <a:extLst>
                    <a:ext uri="{9D8B030D-6E8A-4147-A177-3AD203B41FA5}">
                      <a16:colId xmlns:a16="http://schemas.microsoft.com/office/drawing/2014/main" val="1672024887"/>
                    </a:ext>
                  </a:extLst>
                </a:gridCol>
                <a:gridCol w="845820">
                  <a:extLst>
                    <a:ext uri="{9D8B030D-6E8A-4147-A177-3AD203B41FA5}">
                      <a16:colId xmlns:a16="http://schemas.microsoft.com/office/drawing/2014/main" val="229619308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516247759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r>
                        <a:rPr lang="en-US" dirty="0"/>
                        <a:t>Wednesday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Y/N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8940780"/>
                  </a:ext>
                </a:extLst>
              </a:tr>
              <a:tr h="370840">
                <a:tc rowSpan="4" gridSpan="3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Caffeine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8262418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Medications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5667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Stress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251871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Exercise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2591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Hours Slept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Quality 1-10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Naps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8506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5361958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4E4FEAA-9228-4AA1-979A-72CBEE61529C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66750" y="5454248"/>
          <a:ext cx="6438900" cy="25958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287780">
                  <a:extLst>
                    <a:ext uri="{9D8B030D-6E8A-4147-A177-3AD203B41FA5}">
                      <a16:colId xmlns:a16="http://schemas.microsoft.com/office/drawing/2014/main" val="164890397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166966446"/>
                    </a:ext>
                  </a:extLst>
                </a:gridCol>
                <a:gridCol w="1729740">
                  <a:extLst>
                    <a:ext uri="{9D8B030D-6E8A-4147-A177-3AD203B41FA5}">
                      <a16:colId xmlns:a16="http://schemas.microsoft.com/office/drawing/2014/main" val="1672024887"/>
                    </a:ext>
                  </a:extLst>
                </a:gridCol>
                <a:gridCol w="845820">
                  <a:extLst>
                    <a:ext uri="{9D8B030D-6E8A-4147-A177-3AD203B41FA5}">
                      <a16:colId xmlns:a16="http://schemas.microsoft.com/office/drawing/2014/main" val="229619308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516247759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r>
                        <a:rPr lang="en-US" dirty="0"/>
                        <a:t>Thursday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Y/N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8940780"/>
                  </a:ext>
                </a:extLst>
              </a:tr>
              <a:tr h="370840">
                <a:tc rowSpan="4" gridSpan="3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Caffeine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8262418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Medications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5667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Stress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251871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Exercise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2591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Hours Slept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Quality 1-10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Naps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8506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5361958"/>
                  </a:ext>
                </a:extLst>
              </a:tr>
            </a:tbl>
          </a:graphicData>
        </a:graphic>
      </p:graphicFrame>
      <p:grpSp>
        <p:nvGrpSpPr>
          <p:cNvPr id="7" name="Group 6">
            <a:extLst>
              <a:ext uri="{FF2B5EF4-FFF2-40B4-BE49-F238E27FC236}">
                <a16:creationId xmlns:a16="http://schemas.microsoft.com/office/drawing/2014/main" id="{F5BEB8DC-77E5-44DD-9485-93BD5575A5C0}"/>
              </a:ext>
            </a:extLst>
          </p:cNvPr>
          <p:cNvGrpSpPr/>
          <p:nvPr/>
        </p:nvGrpSpPr>
        <p:grpSpPr>
          <a:xfrm>
            <a:off x="666750" y="3924300"/>
            <a:ext cx="6438900" cy="889000"/>
            <a:chOff x="666750" y="3924300"/>
            <a:chExt cx="6438900" cy="8890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37FC678F-2356-42D4-9D7F-74517E3D5AAA}"/>
                </a:ext>
              </a:extLst>
            </p:cNvPr>
            <p:cNvSpPr/>
            <p:nvPr/>
          </p:nvSpPr>
          <p:spPr>
            <a:xfrm>
              <a:off x="666750" y="3924300"/>
              <a:ext cx="6438900" cy="889000"/>
            </a:xfrm>
            <a:prstGeom prst="rect">
              <a:avLst/>
            </a:prstGeom>
            <a:noFill/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2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31D2A798-6CF8-4270-A3E4-CA16EB450241}"/>
                </a:ext>
              </a:extLst>
            </p:cNvPr>
            <p:cNvSpPr txBox="1"/>
            <p:nvPr/>
          </p:nvSpPr>
          <p:spPr>
            <a:xfrm>
              <a:off x="666750" y="3924300"/>
              <a:ext cx="1155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Notes: </a:t>
              </a: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81609226-60D4-455D-AE0B-F35D6ACC0150}"/>
              </a:ext>
            </a:extLst>
          </p:cNvPr>
          <p:cNvGrpSpPr/>
          <p:nvPr/>
        </p:nvGrpSpPr>
        <p:grpSpPr>
          <a:xfrm>
            <a:off x="666750" y="8547100"/>
            <a:ext cx="6438900" cy="889000"/>
            <a:chOff x="666750" y="3924300"/>
            <a:chExt cx="6438900" cy="889000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98F5C489-3D2D-4222-94AD-234C7546F70F}"/>
                </a:ext>
              </a:extLst>
            </p:cNvPr>
            <p:cNvSpPr/>
            <p:nvPr/>
          </p:nvSpPr>
          <p:spPr>
            <a:xfrm>
              <a:off x="666750" y="3924300"/>
              <a:ext cx="6438900" cy="889000"/>
            </a:xfrm>
            <a:prstGeom prst="rect">
              <a:avLst/>
            </a:prstGeom>
            <a:noFill/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2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F52DF178-CAA3-4ED3-A122-16B9EA59CCAC}"/>
                </a:ext>
              </a:extLst>
            </p:cNvPr>
            <p:cNvSpPr txBox="1"/>
            <p:nvPr/>
          </p:nvSpPr>
          <p:spPr>
            <a:xfrm>
              <a:off x="666750" y="3924300"/>
              <a:ext cx="1155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Notes: </a:t>
              </a: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A2CC4B4A-9882-4B3A-A2F0-B8294516583A}"/>
              </a:ext>
            </a:extLst>
          </p:cNvPr>
          <p:cNvSpPr txBox="1"/>
          <p:nvPr/>
        </p:nvSpPr>
        <p:spPr>
          <a:xfrm>
            <a:off x="1409700" y="266700"/>
            <a:ext cx="4533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i="1" dirty="0"/>
              <a:t>Weekly Sleep Tracker</a:t>
            </a:r>
          </a:p>
        </p:txBody>
      </p:sp>
    </p:spTree>
    <p:extLst>
      <p:ext uri="{BB962C8B-B14F-4D97-AF65-F5344CB8AC3E}">
        <p14:creationId xmlns:p14="http://schemas.microsoft.com/office/powerpoint/2010/main" val="656545143"/>
      </p:ext>
    </p:extLst>
  </p:cSld>
  <p:clrMapOvr>
    <a:masterClrMapping/>
  </p:clrMapOvr>
</p:sld>
</file>

<file path=ppt/slides/slide2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483E73B-FA20-4D02-9A95-00C4AF43148D}"/>
              </a:ext>
            </a:extLst>
          </p:cNvPr>
          <p:cNvGraphicFramePr>
            <a:graphicFrameLocks noGrp="1"/>
          </p:cNvGraphicFramePr>
          <p:nvPr/>
        </p:nvGraphicFramePr>
        <p:xfrm>
          <a:off x="754380" y="1527810"/>
          <a:ext cx="6332220" cy="7416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332220">
                  <a:extLst>
                    <a:ext uri="{9D8B030D-6E8A-4147-A177-3AD203B41FA5}">
                      <a16:colId xmlns:a16="http://schemas.microsoft.com/office/drawing/2014/main" val="38623777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3566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46306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9234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46068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6815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94558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03545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9018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0363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41599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1931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54034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18649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7351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1955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68066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02661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7099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27287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888222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330C8279-4EA8-457C-AD66-9BBBCC06C71A}"/>
              </a:ext>
            </a:extLst>
          </p:cNvPr>
          <p:cNvSpPr/>
          <p:nvPr/>
        </p:nvSpPr>
        <p:spPr>
          <a:xfrm>
            <a:off x="851839" y="1066145"/>
            <a:ext cx="78714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2400" b="1" dirty="0">
                <a:ln/>
                <a:solidFill>
                  <a:schemeClr val="accent2"/>
                </a:solidFill>
              </a:rPr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2388654778"/>
      </p:ext>
    </p:extLst>
  </p:cSld>
  <p:clrMapOvr>
    <a:masterClrMapping/>
  </p:clrMapOvr>
</p:sld>
</file>

<file path=ppt/slides/slide2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483E73B-FA20-4D02-9A95-00C4AF43148D}"/>
              </a:ext>
            </a:extLst>
          </p:cNvPr>
          <p:cNvGraphicFramePr>
            <a:graphicFrameLocks noGrp="1"/>
          </p:cNvGraphicFramePr>
          <p:nvPr/>
        </p:nvGraphicFramePr>
        <p:xfrm>
          <a:off x="754380" y="1527810"/>
          <a:ext cx="6332220" cy="7416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332220">
                  <a:extLst>
                    <a:ext uri="{9D8B030D-6E8A-4147-A177-3AD203B41FA5}">
                      <a16:colId xmlns:a16="http://schemas.microsoft.com/office/drawing/2014/main" val="38623777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3566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46306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9234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46068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6815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94558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03545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9018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0363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41599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1931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54034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18649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7351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1955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68066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02661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7099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27287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888222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330C8279-4EA8-457C-AD66-9BBBCC06C71A}"/>
              </a:ext>
            </a:extLst>
          </p:cNvPr>
          <p:cNvSpPr/>
          <p:nvPr/>
        </p:nvSpPr>
        <p:spPr>
          <a:xfrm>
            <a:off x="851839" y="1066145"/>
            <a:ext cx="78714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2400" b="1" dirty="0">
                <a:ln/>
                <a:solidFill>
                  <a:schemeClr val="accent2"/>
                </a:solidFill>
              </a:rPr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3645432746"/>
      </p:ext>
    </p:extLst>
  </p:cSld>
  <p:clrMapOvr>
    <a:masterClrMapping/>
  </p:clrMapOvr>
</p:sld>
</file>

<file path=ppt/slides/slide2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409610F2-2900-488B-9F26-FBF765BE65AF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66750" y="907648"/>
          <a:ext cx="6438900" cy="25958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287780">
                  <a:extLst>
                    <a:ext uri="{9D8B030D-6E8A-4147-A177-3AD203B41FA5}">
                      <a16:colId xmlns:a16="http://schemas.microsoft.com/office/drawing/2014/main" val="164890397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166966446"/>
                    </a:ext>
                  </a:extLst>
                </a:gridCol>
                <a:gridCol w="1729740">
                  <a:extLst>
                    <a:ext uri="{9D8B030D-6E8A-4147-A177-3AD203B41FA5}">
                      <a16:colId xmlns:a16="http://schemas.microsoft.com/office/drawing/2014/main" val="1672024887"/>
                    </a:ext>
                  </a:extLst>
                </a:gridCol>
                <a:gridCol w="845820">
                  <a:extLst>
                    <a:ext uri="{9D8B030D-6E8A-4147-A177-3AD203B41FA5}">
                      <a16:colId xmlns:a16="http://schemas.microsoft.com/office/drawing/2014/main" val="229619308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516247759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r>
                        <a:rPr lang="en-US" dirty="0"/>
                        <a:t>Wednesday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Y/N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8940780"/>
                  </a:ext>
                </a:extLst>
              </a:tr>
              <a:tr h="370840">
                <a:tc rowSpan="4" gridSpan="3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Caffeine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8262418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Medications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5667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Stress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251871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Exercise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2591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Hours Slept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Quality 1-10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Naps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8506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5361958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4E4FEAA-9228-4AA1-979A-72CBEE61529C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66750" y="5454248"/>
          <a:ext cx="6438900" cy="25958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287780">
                  <a:extLst>
                    <a:ext uri="{9D8B030D-6E8A-4147-A177-3AD203B41FA5}">
                      <a16:colId xmlns:a16="http://schemas.microsoft.com/office/drawing/2014/main" val="164890397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166966446"/>
                    </a:ext>
                  </a:extLst>
                </a:gridCol>
                <a:gridCol w="1729740">
                  <a:extLst>
                    <a:ext uri="{9D8B030D-6E8A-4147-A177-3AD203B41FA5}">
                      <a16:colId xmlns:a16="http://schemas.microsoft.com/office/drawing/2014/main" val="1672024887"/>
                    </a:ext>
                  </a:extLst>
                </a:gridCol>
                <a:gridCol w="845820">
                  <a:extLst>
                    <a:ext uri="{9D8B030D-6E8A-4147-A177-3AD203B41FA5}">
                      <a16:colId xmlns:a16="http://schemas.microsoft.com/office/drawing/2014/main" val="229619308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516247759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r>
                        <a:rPr lang="en-US" dirty="0"/>
                        <a:t>Thursday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Y/N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8940780"/>
                  </a:ext>
                </a:extLst>
              </a:tr>
              <a:tr h="370840">
                <a:tc rowSpan="4" gridSpan="3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Caffeine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8262418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Medications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5667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Stress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251871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Exercise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2591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Hours Slept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Quality 1-10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Naps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8506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5361958"/>
                  </a:ext>
                </a:extLst>
              </a:tr>
            </a:tbl>
          </a:graphicData>
        </a:graphic>
      </p:graphicFrame>
      <p:grpSp>
        <p:nvGrpSpPr>
          <p:cNvPr id="7" name="Group 6">
            <a:extLst>
              <a:ext uri="{FF2B5EF4-FFF2-40B4-BE49-F238E27FC236}">
                <a16:creationId xmlns:a16="http://schemas.microsoft.com/office/drawing/2014/main" id="{F5BEB8DC-77E5-44DD-9485-93BD5575A5C0}"/>
              </a:ext>
            </a:extLst>
          </p:cNvPr>
          <p:cNvGrpSpPr/>
          <p:nvPr/>
        </p:nvGrpSpPr>
        <p:grpSpPr>
          <a:xfrm>
            <a:off x="666750" y="3924300"/>
            <a:ext cx="6438900" cy="889000"/>
            <a:chOff x="666750" y="3924300"/>
            <a:chExt cx="6438900" cy="8890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37FC678F-2356-42D4-9D7F-74517E3D5AAA}"/>
                </a:ext>
              </a:extLst>
            </p:cNvPr>
            <p:cNvSpPr/>
            <p:nvPr/>
          </p:nvSpPr>
          <p:spPr>
            <a:xfrm>
              <a:off x="666750" y="3924300"/>
              <a:ext cx="6438900" cy="889000"/>
            </a:xfrm>
            <a:prstGeom prst="rect">
              <a:avLst/>
            </a:prstGeom>
            <a:noFill/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2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31D2A798-6CF8-4270-A3E4-CA16EB450241}"/>
                </a:ext>
              </a:extLst>
            </p:cNvPr>
            <p:cNvSpPr txBox="1"/>
            <p:nvPr/>
          </p:nvSpPr>
          <p:spPr>
            <a:xfrm>
              <a:off x="666750" y="3924300"/>
              <a:ext cx="1155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Notes: </a:t>
              </a: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81609226-60D4-455D-AE0B-F35D6ACC0150}"/>
              </a:ext>
            </a:extLst>
          </p:cNvPr>
          <p:cNvGrpSpPr/>
          <p:nvPr/>
        </p:nvGrpSpPr>
        <p:grpSpPr>
          <a:xfrm>
            <a:off x="666750" y="8547100"/>
            <a:ext cx="6438900" cy="889000"/>
            <a:chOff x="666750" y="3924300"/>
            <a:chExt cx="6438900" cy="889000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98F5C489-3D2D-4222-94AD-234C7546F70F}"/>
                </a:ext>
              </a:extLst>
            </p:cNvPr>
            <p:cNvSpPr/>
            <p:nvPr/>
          </p:nvSpPr>
          <p:spPr>
            <a:xfrm>
              <a:off x="666750" y="3924300"/>
              <a:ext cx="6438900" cy="889000"/>
            </a:xfrm>
            <a:prstGeom prst="rect">
              <a:avLst/>
            </a:prstGeom>
            <a:noFill/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2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F52DF178-CAA3-4ED3-A122-16B9EA59CCAC}"/>
                </a:ext>
              </a:extLst>
            </p:cNvPr>
            <p:cNvSpPr txBox="1"/>
            <p:nvPr/>
          </p:nvSpPr>
          <p:spPr>
            <a:xfrm>
              <a:off x="666750" y="3924300"/>
              <a:ext cx="1155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Notes: </a:t>
              </a: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A2CC4B4A-9882-4B3A-A2F0-B8294516583A}"/>
              </a:ext>
            </a:extLst>
          </p:cNvPr>
          <p:cNvSpPr txBox="1"/>
          <p:nvPr/>
        </p:nvSpPr>
        <p:spPr>
          <a:xfrm>
            <a:off x="1409700" y="266700"/>
            <a:ext cx="4533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i="1" dirty="0"/>
              <a:t>Weekly Sleep Tracker</a:t>
            </a:r>
          </a:p>
        </p:txBody>
      </p:sp>
    </p:spTree>
    <p:extLst>
      <p:ext uri="{BB962C8B-B14F-4D97-AF65-F5344CB8AC3E}">
        <p14:creationId xmlns:p14="http://schemas.microsoft.com/office/powerpoint/2010/main" val="2701686142"/>
      </p:ext>
    </p:extLst>
  </p:cSld>
  <p:clrMapOvr>
    <a:masterClrMapping/>
  </p:clrMapOvr>
</p:sld>
</file>

<file path=ppt/slides/slide2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483E73B-FA20-4D02-9A95-00C4AF43148D}"/>
              </a:ext>
            </a:extLst>
          </p:cNvPr>
          <p:cNvGraphicFramePr>
            <a:graphicFrameLocks noGrp="1"/>
          </p:cNvGraphicFramePr>
          <p:nvPr/>
        </p:nvGraphicFramePr>
        <p:xfrm>
          <a:off x="754380" y="1527810"/>
          <a:ext cx="6332220" cy="7416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332220">
                  <a:extLst>
                    <a:ext uri="{9D8B030D-6E8A-4147-A177-3AD203B41FA5}">
                      <a16:colId xmlns:a16="http://schemas.microsoft.com/office/drawing/2014/main" val="38623777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3566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46306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9234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46068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6815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94558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03545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9018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0363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41599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1931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54034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18649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7351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1955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68066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02661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7099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27287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888222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330C8279-4EA8-457C-AD66-9BBBCC06C71A}"/>
              </a:ext>
            </a:extLst>
          </p:cNvPr>
          <p:cNvSpPr/>
          <p:nvPr/>
        </p:nvSpPr>
        <p:spPr>
          <a:xfrm>
            <a:off x="851839" y="1066145"/>
            <a:ext cx="78714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2400" b="1" dirty="0">
                <a:ln/>
                <a:solidFill>
                  <a:schemeClr val="accent2"/>
                </a:solidFill>
              </a:rPr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3172389225"/>
      </p:ext>
    </p:extLst>
  </p:cSld>
  <p:clrMapOvr>
    <a:masterClrMapping/>
  </p:clrMapOvr>
</p:sld>
</file>

<file path=ppt/slides/slide2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483E73B-FA20-4D02-9A95-00C4AF43148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754380" y="1527810"/>
          <a:ext cx="6332220" cy="7416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332220">
                  <a:extLst>
                    <a:ext uri="{9D8B030D-6E8A-4147-A177-3AD203B41FA5}">
                      <a16:colId xmlns:a16="http://schemas.microsoft.com/office/drawing/2014/main" val="38623777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3566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46306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9234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46068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6815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94558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03545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9018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0363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41599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1931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54034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18649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7351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1955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68066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02661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7099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27287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888222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330C8279-4EA8-457C-AD66-9BBBCC06C71A}"/>
              </a:ext>
            </a:extLst>
          </p:cNvPr>
          <p:cNvSpPr/>
          <p:nvPr/>
        </p:nvSpPr>
        <p:spPr>
          <a:xfrm>
            <a:off x="851839" y="1066145"/>
            <a:ext cx="78714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2400" b="1" dirty="0">
                <a:ln/>
                <a:solidFill>
                  <a:schemeClr val="accent2"/>
                </a:solidFill>
              </a:rPr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2026813058"/>
      </p:ext>
    </p:extLst>
  </p:cSld>
  <p:clrMapOvr>
    <a:masterClrMapping/>
  </p:clrMapOvr>
</p:sld>
</file>

<file path=ppt/slides/slide2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409610F2-2900-488B-9F26-FBF765BE65AF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66750" y="907648"/>
          <a:ext cx="6438900" cy="25958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287780">
                  <a:extLst>
                    <a:ext uri="{9D8B030D-6E8A-4147-A177-3AD203B41FA5}">
                      <a16:colId xmlns:a16="http://schemas.microsoft.com/office/drawing/2014/main" val="164890397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166966446"/>
                    </a:ext>
                  </a:extLst>
                </a:gridCol>
                <a:gridCol w="1729740">
                  <a:extLst>
                    <a:ext uri="{9D8B030D-6E8A-4147-A177-3AD203B41FA5}">
                      <a16:colId xmlns:a16="http://schemas.microsoft.com/office/drawing/2014/main" val="1672024887"/>
                    </a:ext>
                  </a:extLst>
                </a:gridCol>
                <a:gridCol w="845820">
                  <a:extLst>
                    <a:ext uri="{9D8B030D-6E8A-4147-A177-3AD203B41FA5}">
                      <a16:colId xmlns:a16="http://schemas.microsoft.com/office/drawing/2014/main" val="229619308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516247759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r>
                        <a:rPr lang="en-US" dirty="0"/>
                        <a:t>Friday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Y/N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8940780"/>
                  </a:ext>
                </a:extLst>
              </a:tr>
              <a:tr h="370840">
                <a:tc rowSpan="4" gridSpan="3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Caffeine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8262418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Medications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5667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Stress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251871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Exercise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2591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Hours Slept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Quality 1-10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Naps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8506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5361958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4E4FEAA-9228-4AA1-979A-72CBEE61529C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66750" y="5454248"/>
          <a:ext cx="6438900" cy="25958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287780">
                  <a:extLst>
                    <a:ext uri="{9D8B030D-6E8A-4147-A177-3AD203B41FA5}">
                      <a16:colId xmlns:a16="http://schemas.microsoft.com/office/drawing/2014/main" val="164890397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166966446"/>
                    </a:ext>
                  </a:extLst>
                </a:gridCol>
                <a:gridCol w="1729740">
                  <a:extLst>
                    <a:ext uri="{9D8B030D-6E8A-4147-A177-3AD203B41FA5}">
                      <a16:colId xmlns:a16="http://schemas.microsoft.com/office/drawing/2014/main" val="1672024887"/>
                    </a:ext>
                  </a:extLst>
                </a:gridCol>
                <a:gridCol w="845820">
                  <a:extLst>
                    <a:ext uri="{9D8B030D-6E8A-4147-A177-3AD203B41FA5}">
                      <a16:colId xmlns:a16="http://schemas.microsoft.com/office/drawing/2014/main" val="229619308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516247759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r>
                        <a:rPr lang="en-US" dirty="0"/>
                        <a:t>Saturday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Y/N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8940780"/>
                  </a:ext>
                </a:extLst>
              </a:tr>
              <a:tr h="370840">
                <a:tc rowSpan="4" gridSpan="3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Caffeine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8262418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Medications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5667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Stress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251871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Exercise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2591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Hours Slept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Quality 1-10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Naps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8506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5361958"/>
                  </a:ext>
                </a:extLst>
              </a:tr>
            </a:tbl>
          </a:graphicData>
        </a:graphic>
      </p:graphicFrame>
      <p:grpSp>
        <p:nvGrpSpPr>
          <p:cNvPr id="7" name="Group 6">
            <a:extLst>
              <a:ext uri="{FF2B5EF4-FFF2-40B4-BE49-F238E27FC236}">
                <a16:creationId xmlns:a16="http://schemas.microsoft.com/office/drawing/2014/main" id="{F5BEB8DC-77E5-44DD-9485-93BD5575A5C0}"/>
              </a:ext>
            </a:extLst>
          </p:cNvPr>
          <p:cNvGrpSpPr/>
          <p:nvPr/>
        </p:nvGrpSpPr>
        <p:grpSpPr>
          <a:xfrm>
            <a:off x="666750" y="3924300"/>
            <a:ext cx="6438900" cy="889000"/>
            <a:chOff x="666750" y="3924300"/>
            <a:chExt cx="6438900" cy="8890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37FC678F-2356-42D4-9D7F-74517E3D5AAA}"/>
                </a:ext>
              </a:extLst>
            </p:cNvPr>
            <p:cNvSpPr/>
            <p:nvPr/>
          </p:nvSpPr>
          <p:spPr>
            <a:xfrm>
              <a:off x="666750" y="3924300"/>
              <a:ext cx="6438900" cy="889000"/>
            </a:xfrm>
            <a:prstGeom prst="rect">
              <a:avLst/>
            </a:prstGeom>
            <a:noFill/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2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31D2A798-6CF8-4270-A3E4-CA16EB450241}"/>
                </a:ext>
              </a:extLst>
            </p:cNvPr>
            <p:cNvSpPr txBox="1"/>
            <p:nvPr/>
          </p:nvSpPr>
          <p:spPr>
            <a:xfrm>
              <a:off x="666750" y="3924300"/>
              <a:ext cx="1155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Notes: </a:t>
              </a: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81609226-60D4-455D-AE0B-F35D6ACC0150}"/>
              </a:ext>
            </a:extLst>
          </p:cNvPr>
          <p:cNvGrpSpPr/>
          <p:nvPr/>
        </p:nvGrpSpPr>
        <p:grpSpPr>
          <a:xfrm>
            <a:off x="666750" y="8547100"/>
            <a:ext cx="6438900" cy="889000"/>
            <a:chOff x="666750" y="3924300"/>
            <a:chExt cx="6438900" cy="889000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98F5C489-3D2D-4222-94AD-234C7546F70F}"/>
                </a:ext>
              </a:extLst>
            </p:cNvPr>
            <p:cNvSpPr/>
            <p:nvPr/>
          </p:nvSpPr>
          <p:spPr>
            <a:xfrm>
              <a:off x="666750" y="3924300"/>
              <a:ext cx="6438900" cy="889000"/>
            </a:xfrm>
            <a:prstGeom prst="rect">
              <a:avLst/>
            </a:prstGeom>
            <a:noFill/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2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F52DF178-CAA3-4ED3-A122-16B9EA59CCAC}"/>
                </a:ext>
              </a:extLst>
            </p:cNvPr>
            <p:cNvSpPr txBox="1"/>
            <p:nvPr/>
          </p:nvSpPr>
          <p:spPr>
            <a:xfrm>
              <a:off x="666750" y="3924300"/>
              <a:ext cx="1155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Notes: </a:t>
              </a: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0307022C-8BD4-4C94-B194-432BF5A26A05}"/>
              </a:ext>
            </a:extLst>
          </p:cNvPr>
          <p:cNvSpPr txBox="1"/>
          <p:nvPr/>
        </p:nvSpPr>
        <p:spPr>
          <a:xfrm>
            <a:off x="1409700" y="266700"/>
            <a:ext cx="4533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i="1" dirty="0"/>
              <a:t>Weekly Sleep Tracker</a:t>
            </a:r>
          </a:p>
        </p:txBody>
      </p:sp>
    </p:spTree>
    <p:extLst>
      <p:ext uri="{BB962C8B-B14F-4D97-AF65-F5344CB8AC3E}">
        <p14:creationId xmlns:p14="http://schemas.microsoft.com/office/powerpoint/2010/main" val="4044741894"/>
      </p:ext>
    </p:extLst>
  </p:cSld>
  <p:clrMapOvr>
    <a:masterClrMapping/>
  </p:clrMapOvr>
</p:sld>
</file>

<file path=ppt/slides/slide2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483E73B-FA20-4D02-9A95-00C4AF43148D}"/>
              </a:ext>
            </a:extLst>
          </p:cNvPr>
          <p:cNvGraphicFramePr>
            <a:graphicFrameLocks noGrp="1"/>
          </p:cNvGraphicFramePr>
          <p:nvPr/>
        </p:nvGraphicFramePr>
        <p:xfrm>
          <a:off x="754380" y="1527810"/>
          <a:ext cx="6332220" cy="7416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332220">
                  <a:extLst>
                    <a:ext uri="{9D8B030D-6E8A-4147-A177-3AD203B41FA5}">
                      <a16:colId xmlns:a16="http://schemas.microsoft.com/office/drawing/2014/main" val="38623777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3566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46306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9234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46068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6815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94558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03545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9018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0363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41599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1931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54034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18649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7351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1955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68066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02661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7099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27287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888222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330C8279-4EA8-457C-AD66-9BBBCC06C71A}"/>
              </a:ext>
            </a:extLst>
          </p:cNvPr>
          <p:cNvSpPr/>
          <p:nvPr/>
        </p:nvSpPr>
        <p:spPr>
          <a:xfrm>
            <a:off x="851839" y="1066145"/>
            <a:ext cx="78714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2400" b="1" dirty="0">
                <a:ln/>
                <a:solidFill>
                  <a:schemeClr val="accent2"/>
                </a:solidFill>
              </a:rPr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3059831662"/>
      </p:ext>
    </p:extLst>
  </p:cSld>
  <p:clrMapOvr>
    <a:masterClrMapping/>
  </p:clrMapOvr>
</p:sld>
</file>

<file path=ppt/slides/slide2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483E73B-FA20-4D02-9A95-00C4AF43148D}"/>
              </a:ext>
            </a:extLst>
          </p:cNvPr>
          <p:cNvGraphicFramePr>
            <a:graphicFrameLocks noGrp="1"/>
          </p:cNvGraphicFramePr>
          <p:nvPr/>
        </p:nvGraphicFramePr>
        <p:xfrm>
          <a:off x="754380" y="1527810"/>
          <a:ext cx="6332220" cy="7416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332220">
                  <a:extLst>
                    <a:ext uri="{9D8B030D-6E8A-4147-A177-3AD203B41FA5}">
                      <a16:colId xmlns:a16="http://schemas.microsoft.com/office/drawing/2014/main" val="38623777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3566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46306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9234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46068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6815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94558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03545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9018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0363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41599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1931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54034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18649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7351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1955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68066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02661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7099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27287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888222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330C8279-4EA8-457C-AD66-9BBBCC06C71A}"/>
              </a:ext>
            </a:extLst>
          </p:cNvPr>
          <p:cNvSpPr/>
          <p:nvPr/>
        </p:nvSpPr>
        <p:spPr>
          <a:xfrm>
            <a:off x="851839" y="1066145"/>
            <a:ext cx="78714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2400" b="1" dirty="0">
                <a:ln/>
                <a:solidFill>
                  <a:schemeClr val="accent2"/>
                </a:solidFill>
              </a:rPr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2383457177"/>
      </p:ext>
    </p:extLst>
  </p:cSld>
  <p:clrMapOvr>
    <a:masterClrMapping/>
  </p:clrMapOvr>
</p:sld>
</file>

<file path=ppt/slides/slide2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409610F2-2900-488B-9F26-FBF765BE65AF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66750" y="907648"/>
          <a:ext cx="6438900" cy="25958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287780">
                  <a:extLst>
                    <a:ext uri="{9D8B030D-6E8A-4147-A177-3AD203B41FA5}">
                      <a16:colId xmlns:a16="http://schemas.microsoft.com/office/drawing/2014/main" val="164890397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166966446"/>
                    </a:ext>
                  </a:extLst>
                </a:gridCol>
                <a:gridCol w="1729740">
                  <a:extLst>
                    <a:ext uri="{9D8B030D-6E8A-4147-A177-3AD203B41FA5}">
                      <a16:colId xmlns:a16="http://schemas.microsoft.com/office/drawing/2014/main" val="1672024887"/>
                    </a:ext>
                  </a:extLst>
                </a:gridCol>
                <a:gridCol w="845820">
                  <a:extLst>
                    <a:ext uri="{9D8B030D-6E8A-4147-A177-3AD203B41FA5}">
                      <a16:colId xmlns:a16="http://schemas.microsoft.com/office/drawing/2014/main" val="229619308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516247759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r>
                        <a:rPr lang="en-US" dirty="0"/>
                        <a:t>Sunday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Y/N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8940780"/>
                  </a:ext>
                </a:extLst>
              </a:tr>
              <a:tr h="370840">
                <a:tc rowSpan="4" gridSpan="3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Caffeine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8262418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Medications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5667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Stress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251871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Exercise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2591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Hours Slept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Quality 1-10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Naps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8506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5361958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4E4FEAA-9228-4AA1-979A-72CBEE61529C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66750" y="5454248"/>
          <a:ext cx="6438900" cy="25958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287780">
                  <a:extLst>
                    <a:ext uri="{9D8B030D-6E8A-4147-A177-3AD203B41FA5}">
                      <a16:colId xmlns:a16="http://schemas.microsoft.com/office/drawing/2014/main" val="164890397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166966446"/>
                    </a:ext>
                  </a:extLst>
                </a:gridCol>
                <a:gridCol w="1729740">
                  <a:extLst>
                    <a:ext uri="{9D8B030D-6E8A-4147-A177-3AD203B41FA5}">
                      <a16:colId xmlns:a16="http://schemas.microsoft.com/office/drawing/2014/main" val="1672024887"/>
                    </a:ext>
                  </a:extLst>
                </a:gridCol>
                <a:gridCol w="845820">
                  <a:extLst>
                    <a:ext uri="{9D8B030D-6E8A-4147-A177-3AD203B41FA5}">
                      <a16:colId xmlns:a16="http://schemas.microsoft.com/office/drawing/2014/main" val="229619308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516247759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r>
                        <a:rPr lang="en-US" dirty="0"/>
                        <a:t>Weekly Overall 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Y/N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8940780"/>
                  </a:ext>
                </a:extLst>
              </a:tr>
              <a:tr h="370840">
                <a:tc rowSpan="4" gridSpan="3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Caffeine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8262418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Medications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5667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Stress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251871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Exercise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2591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Hours Slept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Quality 1-10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Naps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8506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5361958"/>
                  </a:ext>
                </a:extLst>
              </a:tr>
            </a:tbl>
          </a:graphicData>
        </a:graphic>
      </p:graphicFrame>
      <p:grpSp>
        <p:nvGrpSpPr>
          <p:cNvPr id="7" name="Group 6">
            <a:extLst>
              <a:ext uri="{FF2B5EF4-FFF2-40B4-BE49-F238E27FC236}">
                <a16:creationId xmlns:a16="http://schemas.microsoft.com/office/drawing/2014/main" id="{F5BEB8DC-77E5-44DD-9485-93BD5575A5C0}"/>
              </a:ext>
            </a:extLst>
          </p:cNvPr>
          <p:cNvGrpSpPr/>
          <p:nvPr/>
        </p:nvGrpSpPr>
        <p:grpSpPr>
          <a:xfrm>
            <a:off x="666750" y="3924300"/>
            <a:ext cx="6438900" cy="889000"/>
            <a:chOff x="666750" y="3924300"/>
            <a:chExt cx="6438900" cy="8890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37FC678F-2356-42D4-9D7F-74517E3D5AAA}"/>
                </a:ext>
              </a:extLst>
            </p:cNvPr>
            <p:cNvSpPr/>
            <p:nvPr/>
          </p:nvSpPr>
          <p:spPr>
            <a:xfrm>
              <a:off x="666750" y="3924300"/>
              <a:ext cx="6438900" cy="889000"/>
            </a:xfrm>
            <a:prstGeom prst="rect">
              <a:avLst/>
            </a:prstGeom>
            <a:noFill/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2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31D2A798-6CF8-4270-A3E4-CA16EB450241}"/>
                </a:ext>
              </a:extLst>
            </p:cNvPr>
            <p:cNvSpPr txBox="1"/>
            <p:nvPr/>
          </p:nvSpPr>
          <p:spPr>
            <a:xfrm>
              <a:off x="666750" y="3924300"/>
              <a:ext cx="1155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Notes: </a:t>
              </a: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81609226-60D4-455D-AE0B-F35D6ACC0150}"/>
              </a:ext>
            </a:extLst>
          </p:cNvPr>
          <p:cNvGrpSpPr/>
          <p:nvPr/>
        </p:nvGrpSpPr>
        <p:grpSpPr>
          <a:xfrm>
            <a:off x="666750" y="8547100"/>
            <a:ext cx="6438900" cy="889000"/>
            <a:chOff x="666750" y="3924300"/>
            <a:chExt cx="6438900" cy="889000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98F5C489-3D2D-4222-94AD-234C7546F70F}"/>
                </a:ext>
              </a:extLst>
            </p:cNvPr>
            <p:cNvSpPr/>
            <p:nvPr/>
          </p:nvSpPr>
          <p:spPr>
            <a:xfrm>
              <a:off x="666750" y="3924300"/>
              <a:ext cx="6438900" cy="889000"/>
            </a:xfrm>
            <a:prstGeom prst="rect">
              <a:avLst/>
            </a:prstGeom>
            <a:noFill/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2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F52DF178-CAA3-4ED3-A122-16B9EA59CCAC}"/>
                </a:ext>
              </a:extLst>
            </p:cNvPr>
            <p:cNvSpPr txBox="1"/>
            <p:nvPr/>
          </p:nvSpPr>
          <p:spPr>
            <a:xfrm>
              <a:off x="666750" y="3924300"/>
              <a:ext cx="1155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Notes: </a:t>
              </a: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23AA52BE-35F8-431A-B6EC-92946D9B37EB}"/>
              </a:ext>
            </a:extLst>
          </p:cNvPr>
          <p:cNvSpPr txBox="1"/>
          <p:nvPr/>
        </p:nvSpPr>
        <p:spPr>
          <a:xfrm>
            <a:off x="1409700" y="266700"/>
            <a:ext cx="4533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i="1" dirty="0"/>
              <a:t>Weekly Sleep Tracker</a:t>
            </a:r>
          </a:p>
        </p:txBody>
      </p:sp>
    </p:spTree>
    <p:extLst>
      <p:ext uri="{BB962C8B-B14F-4D97-AF65-F5344CB8AC3E}">
        <p14:creationId xmlns:p14="http://schemas.microsoft.com/office/powerpoint/2010/main" val="1826725994"/>
      </p:ext>
    </p:extLst>
  </p:cSld>
  <p:clrMapOvr>
    <a:masterClrMapping/>
  </p:clrMapOvr>
</p:sld>
</file>

<file path=ppt/slides/slide2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3C642385-B88C-4D62-B51E-5F597ED77285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98500" y="1130300"/>
          <a:ext cx="6375400" cy="355600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4381500">
                  <a:extLst>
                    <a:ext uri="{9D8B030D-6E8A-4147-A177-3AD203B41FA5}">
                      <a16:colId xmlns:a16="http://schemas.microsoft.com/office/drawing/2014/main" val="4005916313"/>
                    </a:ext>
                  </a:extLst>
                </a:gridCol>
                <a:gridCol w="1993900">
                  <a:extLst>
                    <a:ext uri="{9D8B030D-6E8A-4147-A177-3AD203B41FA5}">
                      <a16:colId xmlns:a16="http://schemas.microsoft.com/office/drawing/2014/main" val="1409538510"/>
                    </a:ext>
                  </a:extLst>
                </a:gridCol>
              </a:tblGrid>
              <a:tr h="444500">
                <a:tc>
                  <a:txBody>
                    <a:bodyPr/>
                    <a:lstStyle/>
                    <a:p>
                      <a:r>
                        <a:rPr lang="en-US" dirty="0"/>
                        <a:t>Night Time Sleep Routines</a:t>
                      </a:r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Useful or Not</a:t>
                      </a:r>
                    </a:p>
                  </a:txBody>
                  <a:tcPr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9005641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5960428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20282140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39931269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4977159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19222262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6615912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58382008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E79A64B0-64C1-4864-85F7-FC1F42B8E0C8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98500" y="5499101"/>
          <a:ext cx="6375400" cy="355600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4381500">
                  <a:extLst>
                    <a:ext uri="{9D8B030D-6E8A-4147-A177-3AD203B41FA5}">
                      <a16:colId xmlns:a16="http://schemas.microsoft.com/office/drawing/2014/main" val="4005916313"/>
                    </a:ext>
                  </a:extLst>
                </a:gridCol>
                <a:gridCol w="1993900">
                  <a:extLst>
                    <a:ext uri="{9D8B030D-6E8A-4147-A177-3AD203B41FA5}">
                      <a16:colId xmlns:a16="http://schemas.microsoft.com/office/drawing/2014/main" val="1409538510"/>
                    </a:ext>
                  </a:extLst>
                </a:gridCol>
              </a:tblGrid>
              <a:tr h="444500">
                <a:tc>
                  <a:txBody>
                    <a:bodyPr/>
                    <a:lstStyle/>
                    <a:p>
                      <a:r>
                        <a:rPr lang="en-US" dirty="0"/>
                        <a:t>Sleep Aids – Music, Teas, Herbal Supplements</a:t>
                      </a:r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Useful or Not</a:t>
                      </a:r>
                    </a:p>
                  </a:txBody>
                  <a:tcPr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9005641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5960428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20282140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39931269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4977159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19222262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6615912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58382008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C6CE2256-4C01-4D87-AC58-DD6DE27D5F61}"/>
              </a:ext>
            </a:extLst>
          </p:cNvPr>
          <p:cNvSpPr txBox="1"/>
          <p:nvPr/>
        </p:nvSpPr>
        <p:spPr>
          <a:xfrm>
            <a:off x="1854200" y="393700"/>
            <a:ext cx="406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Night Time Routines &amp; Sleep Aids</a:t>
            </a:r>
          </a:p>
        </p:txBody>
      </p:sp>
    </p:spTree>
    <p:extLst>
      <p:ext uri="{BB962C8B-B14F-4D97-AF65-F5344CB8AC3E}">
        <p14:creationId xmlns:p14="http://schemas.microsoft.com/office/powerpoint/2010/main" val="274166198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483E73B-FA20-4D02-9A95-00C4AF43148D}"/>
              </a:ext>
            </a:extLst>
          </p:cNvPr>
          <p:cNvGraphicFramePr>
            <a:graphicFrameLocks noGrp="1"/>
          </p:cNvGraphicFramePr>
          <p:nvPr/>
        </p:nvGraphicFramePr>
        <p:xfrm>
          <a:off x="754380" y="1527810"/>
          <a:ext cx="6332220" cy="7416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332220">
                  <a:extLst>
                    <a:ext uri="{9D8B030D-6E8A-4147-A177-3AD203B41FA5}">
                      <a16:colId xmlns:a16="http://schemas.microsoft.com/office/drawing/2014/main" val="38623777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3566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46306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9234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46068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6815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94558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03545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9018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0363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41599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1931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54034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18649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7351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1955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68066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02661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7099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27287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888222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330C8279-4EA8-457C-AD66-9BBBCC06C71A}"/>
              </a:ext>
            </a:extLst>
          </p:cNvPr>
          <p:cNvSpPr/>
          <p:nvPr/>
        </p:nvSpPr>
        <p:spPr>
          <a:xfrm>
            <a:off x="851839" y="1066145"/>
            <a:ext cx="78714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2400" b="1" dirty="0">
                <a:ln/>
                <a:solidFill>
                  <a:schemeClr val="accent2"/>
                </a:solidFill>
              </a:rPr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1026211837"/>
      </p:ext>
    </p:extLst>
  </p:cSld>
  <p:clrMapOvr>
    <a:masterClrMapping/>
  </p:clrMapOvr>
</p:sld>
</file>

<file path=ppt/slides/slide2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483E73B-FA20-4D02-9A95-00C4AF43148D}"/>
              </a:ext>
            </a:extLst>
          </p:cNvPr>
          <p:cNvGraphicFramePr>
            <a:graphicFrameLocks noGrp="1"/>
          </p:cNvGraphicFramePr>
          <p:nvPr/>
        </p:nvGraphicFramePr>
        <p:xfrm>
          <a:off x="754380" y="1527810"/>
          <a:ext cx="6332220" cy="7416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332220">
                  <a:extLst>
                    <a:ext uri="{9D8B030D-6E8A-4147-A177-3AD203B41FA5}">
                      <a16:colId xmlns:a16="http://schemas.microsoft.com/office/drawing/2014/main" val="38623777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3566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46306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9234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46068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6815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94558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03545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9018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0363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41599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1931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54034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18649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7351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1955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68066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02661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7099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27287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888222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330C8279-4EA8-457C-AD66-9BBBCC06C71A}"/>
              </a:ext>
            </a:extLst>
          </p:cNvPr>
          <p:cNvSpPr/>
          <p:nvPr/>
        </p:nvSpPr>
        <p:spPr>
          <a:xfrm>
            <a:off x="851839" y="1066145"/>
            <a:ext cx="78714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2400" b="1" dirty="0">
                <a:ln/>
                <a:solidFill>
                  <a:schemeClr val="accent2"/>
                </a:solidFill>
              </a:rPr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2512756304"/>
      </p:ext>
    </p:extLst>
  </p:cSld>
  <p:clrMapOvr>
    <a:masterClrMapping/>
  </p:clrMapOvr>
</p:sld>
</file>

<file path=ppt/slides/slide2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483E73B-FA20-4D02-9A95-00C4AF43148D}"/>
              </a:ext>
            </a:extLst>
          </p:cNvPr>
          <p:cNvGraphicFramePr>
            <a:graphicFrameLocks noGrp="1"/>
          </p:cNvGraphicFramePr>
          <p:nvPr/>
        </p:nvGraphicFramePr>
        <p:xfrm>
          <a:off x="754380" y="1527810"/>
          <a:ext cx="6332220" cy="7416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332220">
                  <a:extLst>
                    <a:ext uri="{9D8B030D-6E8A-4147-A177-3AD203B41FA5}">
                      <a16:colId xmlns:a16="http://schemas.microsoft.com/office/drawing/2014/main" val="38623777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3566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46306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9234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46068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6815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94558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03545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9018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0363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41599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1931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54034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18649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7351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1955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68066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02661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7099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27287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888222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330C8279-4EA8-457C-AD66-9BBBCC06C71A}"/>
              </a:ext>
            </a:extLst>
          </p:cNvPr>
          <p:cNvSpPr/>
          <p:nvPr/>
        </p:nvSpPr>
        <p:spPr>
          <a:xfrm>
            <a:off x="851839" y="1066145"/>
            <a:ext cx="78714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2400" b="1" dirty="0">
                <a:ln/>
                <a:solidFill>
                  <a:schemeClr val="accent2"/>
                </a:solidFill>
              </a:rPr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30358163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483E73B-FA20-4D02-9A95-00C4AF43148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754380" y="1527810"/>
          <a:ext cx="6332220" cy="7416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332220">
                  <a:extLst>
                    <a:ext uri="{9D8B030D-6E8A-4147-A177-3AD203B41FA5}">
                      <a16:colId xmlns:a16="http://schemas.microsoft.com/office/drawing/2014/main" val="38623777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3566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46306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9234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46068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6815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94558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03545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9018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0363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41599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1931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54034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18649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7351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1955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68066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02661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7099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27287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888222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330C8279-4EA8-457C-AD66-9BBBCC06C71A}"/>
              </a:ext>
            </a:extLst>
          </p:cNvPr>
          <p:cNvSpPr/>
          <p:nvPr/>
        </p:nvSpPr>
        <p:spPr>
          <a:xfrm>
            <a:off x="851839" y="1066145"/>
            <a:ext cx="78714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2400" b="1" dirty="0">
                <a:ln/>
                <a:solidFill>
                  <a:schemeClr val="accent2"/>
                </a:solidFill>
              </a:rPr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305841982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409610F2-2900-488B-9F26-FBF765BE65AF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66750" y="907648"/>
          <a:ext cx="6438900" cy="25958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287780">
                  <a:extLst>
                    <a:ext uri="{9D8B030D-6E8A-4147-A177-3AD203B41FA5}">
                      <a16:colId xmlns:a16="http://schemas.microsoft.com/office/drawing/2014/main" val="164890397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166966446"/>
                    </a:ext>
                  </a:extLst>
                </a:gridCol>
                <a:gridCol w="1729740">
                  <a:extLst>
                    <a:ext uri="{9D8B030D-6E8A-4147-A177-3AD203B41FA5}">
                      <a16:colId xmlns:a16="http://schemas.microsoft.com/office/drawing/2014/main" val="1672024887"/>
                    </a:ext>
                  </a:extLst>
                </a:gridCol>
                <a:gridCol w="845820">
                  <a:extLst>
                    <a:ext uri="{9D8B030D-6E8A-4147-A177-3AD203B41FA5}">
                      <a16:colId xmlns:a16="http://schemas.microsoft.com/office/drawing/2014/main" val="229619308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516247759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r>
                        <a:rPr lang="en-US" dirty="0"/>
                        <a:t>Friday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Y/N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8940780"/>
                  </a:ext>
                </a:extLst>
              </a:tr>
              <a:tr h="370840">
                <a:tc rowSpan="4" gridSpan="3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Caffeine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8262418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Medications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5667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Stress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251871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Exercise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2591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Hours Slept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Quality 1-10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Naps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8506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5361958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4E4FEAA-9228-4AA1-979A-72CBEE61529C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66750" y="5454248"/>
          <a:ext cx="6438900" cy="25958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287780">
                  <a:extLst>
                    <a:ext uri="{9D8B030D-6E8A-4147-A177-3AD203B41FA5}">
                      <a16:colId xmlns:a16="http://schemas.microsoft.com/office/drawing/2014/main" val="164890397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166966446"/>
                    </a:ext>
                  </a:extLst>
                </a:gridCol>
                <a:gridCol w="1729740">
                  <a:extLst>
                    <a:ext uri="{9D8B030D-6E8A-4147-A177-3AD203B41FA5}">
                      <a16:colId xmlns:a16="http://schemas.microsoft.com/office/drawing/2014/main" val="1672024887"/>
                    </a:ext>
                  </a:extLst>
                </a:gridCol>
                <a:gridCol w="845820">
                  <a:extLst>
                    <a:ext uri="{9D8B030D-6E8A-4147-A177-3AD203B41FA5}">
                      <a16:colId xmlns:a16="http://schemas.microsoft.com/office/drawing/2014/main" val="229619308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516247759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r>
                        <a:rPr lang="en-US" dirty="0"/>
                        <a:t>Saturday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Y/N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8940780"/>
                  </a:ext>
                </a:extLst>
              </a:tr>
              <a:tr h="370840">
                <a:tc rowSpan="4" gridSpan="3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Caffeine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8262418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Medications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5667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Stress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251871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Exercise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2591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Hours Slept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Quality 1-10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Naps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8506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5361958"/>
                  </a:ext>
                </a:extLst>
              </a:tr>
            </a:tbl>
          </a:graphicData>
        </a:graphic>
      </p:graphicFrame>
      <p:grpSp>
        <p:nvGrpSpPr>
          <p:cNvPr id="7" name="Group 6">
            <a:extLst>
              <a:ext uri="{FF2B5EF4-FFF2-40B4-BE49-F238E27FC236}">
                <a16:creationId xmlns:a16="http://schemas.microsoft.com/office/drawing/2014/main" id="{F5BEB8DC-77E5-44DD-9485-93BD5575A5C0}"/>
              </a:ext>
            </a:extLst>
          </p:cNvPr>
          <p:cNvGrpSpPr/>
          <p:nvPr/>
        </p:nvGrpSpPr>
        <p:grpSpPr>
          <a:xfrm>
            <a:off x="666750" y="3924300"/>
            <a:ext cx="6438900" cy="889000"/>
            <a:chOff x="666750" y="3924300"/>
            <a:chExt cx="6438900" cy="8890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37FC678F-2356-42D4-9D7F-74517E3D5AAA}"/>
                </a:ext>
              </a:extLst>
            </p:cNvPr>
            <p:cNvSpPr/>
            <p:nvPr/>
          </p:nvSpPr>
          <p:spPr>
            <a:xfrm>
              <a:off x="666750" y="3924300"/>
              <a:ext cx="6438900" cy="889000"/>
            </a:xfrm>
            <a:prstGeom prst="rect">
              <a:avLst/>
            </a:prstGeom>
            <a:noFill/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2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31D2A798-6CF8-4270-A3E4-CA16EB450241}"/>
                </a:ext>
              </a:extLst>
            </p:cNvPr>
            <p:cNvSpPr txBox="1"/>
            <p:nvPr/>
          </p:nvSpPr>
          <p:spPr>
            <a:xfrm>
              <a:off x="666750" y="3924300"/>
              <a:ext cx="1155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Notes: </a:t>
              </a: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81609226-60D4-455D-AE0B-F35D6ACC0150}"/>
              </a:ext>
            </a:extLst>
          </p:cNvPr>
          <p:cNvGrpSpPr/>
          <p:nvPr/>
        </p:nvGrpSpPr>
        <p:grpSpPr>
          <a:xfrm>
            <a:off x="666750" y="8547100"/>
            <a:ext cx="6438900" cy="889000"/>
            <a:chOff x="666750" y="3924300"/>
            <a:chExt cx="6438900" cy="889000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98F5C489-3D2D-4222-94AD-234C7546F70F}"/>
                </a:ext>
              </a:extLst>
            </p:cNvPr>
            <p:cNvSpPr/>
            <p:nvPr/>
          </p:nvSpPr>
          <p:spPr>
            <a:xfrm>
              <a:off x="666750" y="3924300"/>
              <a:ext cx="6438900" cy="889000"/>
            </a:xfrm>
            <a:prstGeom prst="rect">
              <a:avLst/>
            </a:prstGeom>
            <a:noFill/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2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F52DF178-CAA3-4ED3-A122-16B9EA59CCAC}"/>
                </a:ext>
              </a:extLst>
            </p:cNvPr>
            <p:cNvSpPr txBox="1"/>
            <p:nvPr/>
          </p:nvSpPr>
          <p:spPr>
            <a:xfrm>
              <a:off x="666750" y="3924300"/>
              <a:ext cx="1155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Notes: </a:t>
              </a: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0307022C-8BD4-4C94-B194-432BF5A26A05}"/>
              </a:ext>
            </a:extLst>
          </p:cNvPr>
          <p:cNvSpPr txBox="1"/>
          <p:nvPr/>
        </p:nvSpPr>
        <p:spPr>
          <a:xfrm>
            <a:off x="1409700" y="266700"/>
            <a:ext cx="4533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i="1" dirty="0"/>
              <a:t>Weekly Sleep Tracker</a:t>
            </a:r>
          </a:p>
        </p:txBody>
      </p:sp>
    </p:spTree>
    <p:extLst>
      <p:ext uri="{BB962C8B-B14F-4D97-AF65-F5344CB8AC3E}">
        <p14:creationId xmlns:p14="http://schemas.microsoft.com/office/powerpoint/2010/main" val="72289457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483E73B-FA20-4D02-9A95-00C4AF43148D}"/>
              </a:ext>
            </a:extLst>
          </p:cNvPr>
          <p:cNvGraphicFramePr>
            <a:graphicFrameLocks noGrp="1"/>
          </p:cNvGraphicFramePr>
          <p:nvPr/>
        </p:nvGraphicFramePr>
        <p:xfrm>
          <a:off x="754380" y="1527810"/>
          <a:ext cx="6332220" cy="7416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332220">
                  <a:extLst>
                    <a:ext uri="{9D8B030D-6E8A-4147-A177-3AD203B41FA5}">
                      <a16:colId xmlns:a16="http://schemas.microsoft.com/office/drawing/2014/main" val="38623777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3566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46306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9234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46068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6815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94558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03545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9018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0363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41599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1931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54034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18649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7351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1955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68066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02661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7099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27287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888222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330C8279-4EA8-457C-AD66-9BBBCC06C71A}"/>
              </a:ext>
            </a:extLst>
          </p:cNvPr>
          <p:cNvSpPr/>
          <p:nvPr/>
        </p:nvSpPr>
        <p:spPr>
          <a:xfrm>
            <a:off x="851839" y="1066145"/>
            <a:ext cx="78714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2400" b="1" dirty="0">
                <a:ln/>
                <a:solidFill>
                  <a:schemeClr val="accent2"/>
                </a:solidFill>
              </a:rPr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366451536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483E73B-FA20-4D02-9A95-00C4AF43148D}"/>
              </a:ext>
            </a:extLst>
          </p:cNvPr>
          <p:cNvGraphicFramePr>
            <a:graphicFrameLocks noGrp="1"/>
          </p:cNvGraphicFramePr>
          <p:nvPr/>
        </p:nvGraphicFramePr>
        <p:xfrm>
          <a:off x="754380" y="1527810"/>
          <a:ext cx="6332220" cy="7416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332220">
                  <a:extLst>
                    <a:ext uri="{9D8B030D-6E8A-4147-A177-3AD203B41FA5}">
                      <a16:colId xmlns:a16="http://schemas.microsoft.com/office/drawing/2014/main" val="38623777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3566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46306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9234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46068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6815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94558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03545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9018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0363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41599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1931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54034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18649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7351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1955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68066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02661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7099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27287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888222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330C8279-4EA8-457C-AD66-9BBBCC06C71A}"/>
              </a:ext>
            </a:extLst>
          </p:cNvPr>
          <p:cNvSpPr/>
          <p:nvPr/>
        </p:nvSpPr>
        <p:spPr>
          <a:xfrm>
            <a:off x="851839" y="1066145"/>
            <a:ext cx="78714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2400" b="1" dirty="0">
                <a:ln/>
                <a:solidFill>
                  <a:schemeClr val="accent2"/>
                </a:solidFill>
              </a:rPr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68592436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409610F2-2900-488B-9F26-FBF765BE65AF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66750" y="907648"/>
          <a:ext cx="6438900" cy="25958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287780">
                  <a:extLst>
                    <a:ext uri="{9D8B030D-6E8A-4147-A177-3AD203B41FA5}">
                      <a16:colId xmlns:a16="http://schemas.microsoft.com/office/drawing/2014/main" val="164890397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166966446"/>
                    </a:ext>
                  </a:extLst>
                </a:gridCol>
                <a:gridCol w="1729740">
                  <a:extLst>
                    <a:ext uri="{9D8B030D-6E8A-4147-A177-3AD203B41FA5}">
                      <a16:colId xmlns:a16="http://schemas.microsoft.com/office/drawing/2014/main" val="1672024887"/>
                    </a:ext>
                  </a:extLst>
                </a:gridCol>
                <a:gridCol w="845820">
                  <a:extLst>
                    <a:ext uri="{9D8B030D-6E8A-4147-A177-3AD203B41FA5}">
                      <a16:colId xmlns:a16="http://schemas.microsoft.com/office/drawing/2014/main" val="229619308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516247759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r>
                        <a:rPr lang="en-US" dirty="0"/>
                        <a:t>Sunday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Y/N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8940780"/>
                  </a:ext>
                </a:extLst>
              </a:tr>
              <a:tr h="370840">
                <a:tc rowSpan="4" gridSpan="3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Caffeine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8262418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Medications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5667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Stress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251871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Exercise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2591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Hours Slept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Quality 1-10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Naps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8506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5361958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4E4FEAA-9228-4AA1-979A-72CBEE61529C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66750" y="5454248"/>
          <a:ext cx="6438900" cy="25958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287780">
                  <a:extLst>
                    <a:ext uri="{9D8B030D-6E8A-4147-A177-3AD203B41FA5}">
                      <a16:colId xmlns:a16="http://schemas.microsoft.com/office/drawing/2014/main" val="164890397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166966446"/>
                    </a:ext>
                  </a:extLst>
                </a:gridCol>
                <a:gridCol w="1729740">
                  <a:extLst>
                    <a:ext uri="{9D8B030D-6E8A-4147-A177-3AD203B41FA5}">
                      <a16:colId xmlns:a16="http://schemas.microsoft.com/office/drawing/2014/main" val="1672024887"/>
                    </a:ext>
                  </a:extLst>
                </a:gridCol>
                <a:gridCol w="845820">
                  <a:extLst>
                    <a:ext uri="{9D8B030D-6E8A-4147-A177-3AD203B41FA5}">
                      <a16:colId xmlns:a16="http://schemas.microsoft.com/office/drawing/2014/main" val="229619308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516247759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r>
                        <a:rPr lang="en-US" dirty="0"/>
                        <a:t>Weekly Overall 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Y/N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8940780"/>
                  </a:ext>
                </a:extLst>
              </a:tr>
              <a:tr h="370840">
                <a:tc rowSpan="4" gridSpan="3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Caffeine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8262418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Medications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5667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Stress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251871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Exercise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2591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Hours Slept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Quality 1-10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Naps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8506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5361958"/>
                  </a:ext>
                </a:extLst>
              </a:tr>
            </a:tbl>
          </a:graphicData>
        </a:graphic>
      </p:graphicFrame>
      <p:grpSp>
        <p:nvGrpSpPr>
          <p:cNvPr id="7" name="Group 6">
            <a:extLst>
              <a:ext uri="{FF2B5EF4-FFF2-40B4-BE49-F238E27FC236}">
                <a16:creationId xmlns:a16="http://schemas.microsoft.com/office/drawing/2014/main" id="{F5BEB8DC-77E5-44DD-9485-93BD5575A5C0}"/>
              </a:ext>
            </a:extLst>
          </p:cNvPr>
          <p:cNvGrpSpPr/>
          <p:nvPr/>
        </p:nvGrpSpPr>
        <p:grpSpPr>
          <a:xfrm>
            <a:off x="666750" y="3924300"/>
            <a:ext cx="6438900" cy="889000"/>
            <a:chOff x="666750" y="3924300"/>
            <a:chExt cx="6438900" cy="8890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37FC678F-2356-42D4-9D7F-74517E3D5AAA}"/>
                </a:ext>
              </a:extLst>
            </p:cNvPr>
            <p:cNvSpPr/>
            <p:nvPr/>
          </p:nvSpPr>
          <p:spPr>
            <a:xfrm>
              <a:off x="666750" y="3924300"/>
              <a:ext cx="6438900" cy="889000"/>
            </a:xfrm>
            <a:prstGeom prst="rect">
              <a:avLst/>
            </a:prstGeom>
            <a:noFill/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2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31D2A798-6CF8-4270-A3E4-CA16EB450241}"/>
                </a:ext>
              </a:extLst>
            </p:cNvPr>
            <p:cNvSpPr txBox="1"/>
            <p:nvPr/>
          </p:nvSpPr>
          <p:spPr>
            <a:xfrm>
              <a:off x="666750" y="3924300"/>
              <a:ext cx="1155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Notes: </a:t>
              </a: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81609226-60D4-455D-AE0B-F35D6ACC0150}"/>
              </a:ext>
            </a:extLst>
          </p:cNvPr>
          <p:cNvGrpSpPr/>
          <p:nvPr/>
        </p:nvGrpSpPr>
        <p:grpSpPr>
          <a:xfrm>
            <a:off x="666750" y="8547100"/>
            <a:ext cx="6438900" cy="889000"/>
            <a:chOff x="666750" y="3924300"/>
            <a:chExt cx="6438900" cy="889000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98F5C489-3D2D-4222-94AD-234C7546F70F}"/>
                </a:ext>
              </a:extLst>
            </p:cNvPr>
            <p:cNvSpPr/>
            <p:nvPr/>
          </p:nvSpPr>
          <p:spPr>
            <a:xfrm>
              <a:off x="666750" y="3924300"/>
              <a:ext cx="6438900" cy="889000"/>
            </a:xfrm>
            <a:prstGeom prst="rect">
              <a:avLst/>
            </a:prstGeom>
            <a:noFill/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2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F52DF178-CAA3-4ED3-A122-16B9EA59CCAC}"/>
                </a:ext>
              </a:extLst>
            </p:cNvPr>
            <p:cNvSpPr txBox="1"/>
            <p:nvPr/>
          </p:nvSpPr>
          <p:spPr>
            <a:xfrm>
              <a:off x="666750" y="3924300"/>
              <a:ext cx="1155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Notes: </a:t>
              </a: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23AA52BE-35F8-431A-B6EC-92946D9B37EB}"/>
              </a:ext>
            </a:extLst>
          </p:cNvPr>
          <p:cNvSpPr txBox="1"/>
          <p:nvPr/>
        </p:nvSpPr>
        <p:spPr>
          <a:xfrm>
            <a:off x="1409700" y="266700"/>
            <a:ext cx="4533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i="1" dirty="0"/>
              <a:t>Weekly Sleep Tracker</a:t>
            </a:r>
          </a:p>
        </p:txBody>
      </p:sp>
    </p:spTree>
    <p:extLst>
      <p:ext uri="{BB962C8B-B14F-4D97-AF65-F5344CB8AC3E}">
        <p14:creationId xmlns:p14="http://schemas.microsoft.com/office/powerpoint/2010/main" val="423614162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3C642385-B88C-4D62-B51E-5F597ED77285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98500" y="1130300"/>
          <a:ext cx="6375400" cy="355600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4381500">
                  <a:extLst>
                    <a:ext uri="{9D8B030D-6E8A-4147-A177-3AD203B41FA5}">
                      <a16:colId xmlns:a16="http://schemas.microsoft.com/office/drawing/2014/main" val="4005916313"/>
                    </a:ext>
                  </a:extLst>
                </a:gridCol>
                <a:gridCol w="1993900">
                  <a:extLst>
                    <a:ext uri="{9D8B030D-6E8A-4147-A177-3AD203B41FA5}">
                      <a16:colId xmlns:a16="http://schemas.microsoft.com/office/drawing/2014/main" val="1409538510"/>
                    </a:ext>
                  </a:extLst>
                </a:gridCol>
              </a:tblGrid>
              <a:tr h="444500">
                <a:tc>
                  <a:txBody>
                    <a:bodyPr/>
                    <a:lstStyle/>
                    <a:p>
                      <a:r>
                        <a:rPr lang="en-US" dirty="0"/>
                        <a:t>Night Time Sleep Routines</a:t>
                      </a:r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Useful or Not</a:t>
                      </a:r>
                    </a:p>
                  </a:txBody>
                  <a:tcPr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9005641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5960428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20282140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39931269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4977159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19222262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6615912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58382008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E79A64B0-64C1-4864-85F7-FC1F42B8E0C8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98500" y="5499101"/>
          <a:ext cx="6375400" cy="355600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4381500">
                  <a:extLst>
                    <a:ext uri="{9D8B030D-6E8A-4147-A177-3AD203B41FA5}">
                      <a16:colId xmlns:a16="http://schemas.microsoft.com/office/drawing/2014/main" val="4005916313"/>
                    </a:ext>
                  </a:extLst>
                </a:gridCol>
                <a:gridCol w="1993900">
                  <a:extLst>
                    <a:ext uri="{9D8B030D-6E8A-4147-A177-3AD203B41FA5}">
                      <a16:colId xmlns:a16="http://schemas.microsoft.com/office/drawing/2014/main" val="1409538510"/>
                    </a:ext>
                  </a:extLst>
                </a:gridCol>
              </a:tblGrid>
              <a:tr h="444500">
                <a:tc>
                  <a:txBody>
                    <a:bodyPr/>
                    <a:lstStyle/>
                    <a:p>
                      <a:r>
                        <a:rPr lang="en-US" dirty="0"/>
                        <a:t>Sleep Aids – Music, Teas, Herbal Supplements</a:t>
                      </a:r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Useful or Not</a:t>
                      </a:r>
                    </a:p>
                  </a:txBody>
                  <a:tcPr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9005641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5960428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20282140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39931269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4977159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19222262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6615912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58382008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C6CE2256-4C01-4D87-AC58-DD6DE27D5F61}"/>
              </a:ext>
            </a:extLst>
          </p:cNvPr>
          <p:cNvSpPr txBox="1"/>
          <p:nvPr/>
        </p:nvSpPr>
        <p:spPr>
          <a:xfrm>
            <a:off x="1854200" y="393700"/>
            <a:ext cx="406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Night Time Routines &amp; Sleep Aids</a:t>
            </a:r>
          </a:p>
        </p:txBody>
      </p:sp>
    </p:spTree>
    <p:extLst>
      <p:ext uri="{BB962C8B-B14F-4D97-AF65-F5344CB8AC3E}">
        <p14:creationId xmlns:p14="http://schemas.microsoft.com/office/powerpoint/2010/main" val="194310977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483E73B-FA20-4D02-9A95-00C4AF43148D}"/>
              </a:ext>
            </a:extLst>
          </p:cNvPr>
          <p:cNvGraphicFramePr>
            <a:graphicFrameLocks noGrp="1"/>
          </p:cNvGraphicFramePr>
          <p:nvPr/>
        </p:nvGraphicFramePr>
        <p:xfrm>
          <a:off x="754380" y="1527810"/>
          <a:ext cx="6332220" cy="7416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332220">
                  <a:extLst>
                    <a:ext uri="{9D8B030D-6E8A-4147-A177-3AD203B41FA5}">
                      <a16:colId xmlns:a16="http://schemas.microsoft.com/office/drawing/2014/main" val="38623777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3566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46306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9234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46068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6815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94558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03545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9018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0363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41599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1931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54034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18649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7351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1955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68066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02661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7099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27287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888222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330C8279-4EA8-457C-AD66-9BBBCC06C71A}"/>
              </a:ext>
            </a:extLst>
          </p:cNvPr>
          <p:cNvSpPr/>
          <p:nvPr/>
        </p:nvSpPr>
        <p:spPr>
          <a:xfrm>
            <a:off x="851839" y="1066145"/>
            <a:ext cx="78714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2400" b="1" dirty="0">
                <a:ln/>
                <a:solidFill>
                  <a:schemeClr val="accent2"/>
                </a:solidFill>
              </a:rPr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11258574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483E73B-FA20-4D02-9A95-00C4AF43148D}"/>
              </a:ext>
            </a:extLst>
          </p:cNvPr>
          <p:cNvGraphicFramePr>
            <a:graphicFrameLocks noGrp="1"/>
          </p:cNvGraphicFramePr>
          <p:nvPr/>
        </p:nvGraphicFramePr>
        <p:xfrm>
          <a:off x="754380" y="1527810"/>
          <a:ext cx="6332220" cy="7416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332220">
                  <a:extLst>
                    <a:ext uri="{9D8B030D-6E8A-4147-A177-3AD203B41FA5}">
                      <a16:colId xmlns:a16="http://schemas.microsoft.com/office/drawing/2014/main" val="38623777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3566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46306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9234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46068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6815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94558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03545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9018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0363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41599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1931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54034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18649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7351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1955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68066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02661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7099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27287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888222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330C8279-4EA8-457C-AD66-9BBBCC06C71A}"/>
              </a:ext>
            </a:extLst>
          </p:cNvPr>
          <p:cNvSpPr/>
          <p:nvPr/>
        </p:nvSpPr>
        <p:spPr>
          <a:xfrm>
            <a:off x="851839" y="1066145"/>
            <a:ext cx="78714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2400" b="1" dirty="0">
                <a:ln/>
                <a:solidFill>
                  <a:schemeClr val="accent2"/>
                </a:solidFill>
              </a:rPr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39880189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483E73B-FA20-4D02-9A95-00C4AF43148D}"/>
              </a:ext>
            </a:extLst>
          </p:cNvPr>
          <p:cNvGraphicFramePr>
            <a:graphicFrameLocks noGrp="1"/>
          </p:cNvGraphicFramePr>
          <p:nvPr/>
        </p:nvGraphicFramePr>
        <p:xfrm>
          <a:off x="754380" y="1527810"/>
          <a:ext cx="6332220" cy="7416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332220">
                  <a:extLst>
                    <a:ext uri="{9D8B030D-6E8A-4147-A177-3AD203B41FA5}">
                      <a16:colId xmlns:a16="http://schemas.microsoft.com/office/drawing/2014/main" val="38623777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3566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46306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9234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46068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6815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94558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03545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9018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0363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41599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1931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54034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18649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7351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1955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68066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02661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7099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27287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888222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330C8279-4EA8-457C-AD66-9BBBCC06C71A}"/>
              </a:ext>
            </a:extLst>
          </p:cNvPr>
          <p:cNvSpPr/>
          <p:nvPr/>
        </p:nvSpPr>
        <p:spPr>
          <a:xfrm>
            <a:off x="754380" y="1066145"/>
            <a:ext cx="1418401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2400" b="1" dirty="0">
                <a:ln/>
                <a:solidFill>
                  <a:schemeClr val="accent2"/>
                </a:solidFill>
              </a:rPr>
              <a:t>My Notes</a:t>
            </a:r>
          </a:p>
        </p:txBody>
      </p:sp>
    </p:spTree>
    <p:extLst>
      <p:ext uri="{BB962C8B-B14F-4D97-AF65-F5344CB8AC3E}">
        <p14:creationId xmlns:p14="http://schemas.microsoft.com/office/powerpoint/2010/main" val="218631755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409610F2-2900-488B-9F26-FBF765BE65AF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66750" y="907648"/>
          <a:ext cx="6438900" cy="25958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287780">
                  <a:extLst>
                    <a:ext uri="{9D8B030D-6E8A-4147-A177-3AD203B41FA5}">
                      <a16:colId xmlns:a16="http://schemas.microsoft.com/office/drawing/2014/main" val="164890397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166966446"/>
                    </a:ext>
                  </a:extLst>
                </a:gridCol>
                <a:gridCol w="1729740">
                  <a:extLst>
                    <a:ext uri="{9D8B030D-6E8A-4147-A177-3AD203B41FA5}">
                      <a16:colId xmlns:a16="http://schemas.microsoft.com/office/drawing/2014/main" val="1672024887"/>
                    </a:ext>
                  </a:extLst>
                </a:gridCol>
                <a:gridCol w="845820">
                  <a:extLst>
                    <a:ext uri="{9D8B030D-6E8A-4147-A177-3AD203B41FA5}">
                      <a16:colId xmlns:a16="http://schemas.microsoft.com/office/drawing/2014/main" val="229619308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516247759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r>
                        <a:rPr lang="en-US" dirty="0"/>
                        <a:t>Monday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Y/N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8940780"/>
                  </a:ext>
                </a:extLst>
              </a:tr>
              <a:tr h="370840">
                <a:tc rowSpan="4" gridSpan="3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Caffeine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8262418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Medications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5667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Stress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251871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Exercise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2591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Hours Slept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Quality 1-10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Naps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8506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5361958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4E4FEAA-9228-4AA1-979A-72CBEE61529C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66750" y="5454248"/>
          <a:ext cx="6438900" cy="25958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287780">
                  <a:extLst>
                    <a:ext uri="{9D8B030D-6E8A-4147-A177-3AD203B41FA5}">
                      <a16:colId xmlns:a16="http://schemas.microsoft.com/office/drawing/2014/main" val="164890397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166966446"/>
                    </a:ext>
                  </a:extLst>
                </a:gridCol>
                <a:gridCol w="1729740">
                  <a:extLst>
                    <a:ext uri="{9D8B030D-6E8A-4147-A177-3AD203B41FA5}">
                      <a16:colId xmlns:a16="http://schemas.microsoft.com/office/drawing/2014/main" val="1672024887"/>
                    </a:ext>
                  </a:extLst>
                </a:gridCol>
                <a:gridCol w="845820">
                  <a:extLst>
                    <a:ext uri="{9D8B030D-6E8A-4147-A177-3AD203B41FA5}">
                      <a16:colId xmlns:a16="http://schemas.microsoft.com/office/drawing/2014/main" val="229619308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516247759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r>
                        <a:rPr lang="en-US" dirty="0"/>
                        <a:t>Tuesday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Y/N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8940780"/>
                  </a:ext>
                </a:extLst>
              </a:tr>
              <a:tr h="370840">
                <a:tc rowSpan="4" gridSpan="3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Caffeine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8262418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Medications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5667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Stress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251871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Exercise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2591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Hours Slept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Quality 1-10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Naps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8506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5361958"/>
                  </a:ext>
                </a:extLst>
              </a:tr>
            </a:tbl>
          </a:graphicData>
        </a:graphic>
      </p:graphicFrame>
      <p:grpSp>
        <p:nvGrpSpPr>
          <p:cNvPr id="7" name="Group 6">
            <a:extLst>
              <a:ext uri="{FF2B5EF4-FFF2-40B4-BE49-F238E27FC236}">
                <a16:creationId xmlns:a16="http://schemas.microsoft.com/office/drawing/2014/main" id="{F5BEB8DC-77E5-44DD-9485-93BD5575A5C0}"/>
              </a:ext>
            </a:extLst>
          </p:cNvPr>
          <p:cNvGrpSpPr/>
          <p:nvPr/>
        </p:nvGrpSpPr>
        <p:grpSpPr>
          <a:xfrm>
            <a:off x="666750" y="3924300"/>
            <a:ext cx="6438900" cy="889000"/>
            <a:chOff x="666750" y="3924300"/>
            <a:chExt cx="6438900" cy="8890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37FC678F-2356-42D4-9D7F-74517E3D5AAA}"/>
                </a:ext>
              </a:extLst>
            </p:cNvPr>
            <p:cNvSpPr/>
            <p:nvPr/>
          </p:nvSpPr>
          <p:spPr>
            <a:xfrm>
              <a:off x="666750" y="3924300"/>
              <a:ext cx="6438900" cy="889000"/>
            </a:xfrm>
            <a:prstGeom prst="rect">
              <a:avLst/>
            </a:prstGeom>
            <a:noFill/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2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31D2A798-6CF8-4270-A3E4-CA16EB450241}"/>
                </a:ext>
              </a:extLst>
            </p:cNvPr>
            <p:cNvSpPr txBox="1"/>
            <p:nvPr/>
          </p:nvSpPr>
          <p:spPr>
            <a:xfrm>
              <a:off x="666750" y="3924300"/>
              <a:ext cx="1155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Notes: </a:t>
              </a: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81609226-60D4-455D-AE0B-F35D6ACC0150}"/>
              </a:ext>
            </a:extLst>
          </p:cNvPr>
          <p:cNvGrpSpPr/>
          <p:nvPr/>
        </p:nvGrpSpPr>
        <p:grpSpPr>
          <a:xfrm>
            <a:off x="666750" y="8547100"/>
            <a:ext cx="6438900" cy="889000"/>
            <a:chOff x="666750" y="3924300"/>
            <a:chExt cx="6438900" cy="889000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98F5C489-3D2D-4222-94AD-234C7546F70F}"/>
                </a:ext>
              </a:extLst>
            </p:cNvPr>
            <p:cNvSpPr/>
            <p:nvPr/>
          </p:nvSpPr>
          <p:spPr>
            <a:xfrm>
              <a:off x="666750" y="3924300"/>
              <a:ext cx="6438900" cy="889000"/>
            </a:xfrm>
            <a:prstGeom prst="rect">
              <a:avLst/>
            </a:prstGeom>
            <a:noFill/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2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F52DF178-CAA3-4ED3-A122-16B9EA59CCAC}"/>
                </a:ext>
              </a:extLst>
            </p:cNvPr>
            <p:cNvSpPr txBox="1"/>
            <p:nvPr/>
          </p:nvSpPr>
          <p:spPr>
            <a:xfrm>
              <a:off x="666750" y="3924300"/>
              <a:ext cx="1155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Notes: </a:t>
              </a: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F7DBF87C-2841-45C1-A1DF-4F4E14E64423}"/>
              </a:ext>
            </a:extLst>
          </p:cNvPr>
          <p:cNvSpPr txBox="1"/>
          <p:nvPr/>
        </p:nvSpPr>
        <p:spPr>
          <a:xfrm>
            <a:off x="1409700" y="266700"/>
            <a:ext cx="4533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i="1" dirty="0"/>
              <a:t>Weekly Sleep Tracker</a:t>
            </a:r>
          </a:p>
        </p:txBody>
      </p:sp>
    </p:spTree>
    <p:extLst>
      <p:ext uri="{BB962C8B-B14F-4D97-AF65-F5344CB8AC3E}">
        <p14:creationId xmlns:p14="http://schemas.microsoft.com/office/powerpoint/2010/main" val="123170908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483E73B-FA20-4D02-9A95-00C4AF43148D}"/>
              </a:ext>
            </a:extLst>
          </p:cNvPr>
          <p:cNvGraphicFramePr>
            <a:graphicFrameLocks noGrp="1"/>
          </p:cNvGraphicFramePr>
          <p:nvPr/>
        </p:nvGraphicFramePr>
        <p:xfrm>
          <a:off x="754380" y="1527810"/>
          <a:ext cx="6332220" cy="7416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332220">
                  <a:extLst>
                    <a:ext uri="{9D8B030D-6E8A-4147-A177-3AD203B41FA5}">
                      <a16:colId xmlns:a16="http://schemas.microsoft.com/office/drawing/2014/main" val="38623777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3566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46306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9234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46068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6815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94558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03545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9018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0363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41599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1931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54034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18649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7351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1955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68066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02661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7099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27287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888222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330C8279-4EA8-457C-AD66-9BBBCC06C71A}"/>
              </a:ext>
            </a:extLst>
          </p:cNvPr>
          <p:cNvSpPr/>
          <p:nvPr/>
        </p:nvSpPr>
        <p:spPr>
          <a:xfrm>
            <a:off x="851839" y="1066145"/>
            <a:ext cx="78714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2400" b="1" dirty="0">
                <a:ln/>
                <a:solidFill>
                  <a:schemeClr val="accent2"/>
                </a:solidFill>
              </a:rPr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249271657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483E73B-FA20-4D02-9A95-00C4AF43148D}"/>
              </a:ext>
            </a:extLst>
          </p:cNvPr>
          <p:cNvGraphicFramePr>
            <a:graphicFrameLocks noGrp="1"/>
          </p:cNvGraphicFramePr>
          <p:nvPr/>
        </p:nvGraphicFramePr>
        <p:xfrm>
          <a:off x="754380" y="1527810"/>
          <a:ext cx="6332220" cy="7416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332220">
                  <a:extLst>
                    <a:ext uri="{9D8B030D-6E8A-4147-A177-3AD203B41FA5}">
                      <a16:colId xmlns:a16="http://schemas.microsoft.com/office/drawing/2014/main" val="38623777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3566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46306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9234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46068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6815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94558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03545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9018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0363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41599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1931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54034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18649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7351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1955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68066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02661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7099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27287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888222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330C8279-4EA8-457C-AD66-9BBBCC06C71A}"/>
              </a:ext>
            </a:extLst>
          </p:cNvPr>
          <p:cNvSpPr/>
          <p:nvPr/>
        </p:nvSpPr>
        <p:spPr>
          <a:xfrm>
            <a:off x="851839" y="1066145"/>
            <a:ext cx="78714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2400" b="1" dirty="0">
                <a:ln/>
                <a:solidFill>
                  <a:schemeClr val="accent2"/>
                </a:solidFill>
              </a:rPr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130882952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409610F2-2900-488B-9F26-FBF765BE65AF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66750" y="907648"/>
          <a:ext cx="6438900" cy="25958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287780">
                  <a:extLst>
                    <a:ext uri="{9D8B030D-6E8A-4147-A177-3AD203B41FA5}">
                      <a16:colId xmlns:a16="http://schemas.microsoft.com/office/drawing/2014/main" val="164890397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166966446"/>
                    </a:ext>
                  </a:extLst>
                </a:gridCol>
                <a:gridCol w="1729740">
                  <a:extLst>
                    <a:ext uri="{9D8B030D-6E8A-4147-A177-3AD203B41FA5}">
                      <a16:colId xmlns:a16="http://schemas.microsoft.com/office/drawing/2014/main" val="1672024887"/>
                    </a:ext>
                  </a:extLst>
                </a:gridCol>
                <a:gridCol w="845820">
                  <a:extLst>
                    <a:ext uri="{9D8B030D-6E8A-4147-A177-3AD203B41FA5}">
                      <a16:colId xmlns:a16="http://schemas.microsoft.com/office/drawing/2014/main" val="229619308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516247759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r>
                        <a:rPr lang="en-US" dirty="0"/>
                        <a:t>Wednesday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Y/N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8940780"/>
                  </a:ext>
                </a:extLst>
              </a:tr>
              <a:tr h="370840">
                <a:tc rowSpan="4" gridSpan="3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Caffeine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8262418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Medications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5667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Stress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251871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Exercise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2591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Hours Slept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Quality 1-10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Naps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8506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5361958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4E4FEAA-9228-4AA1-979A-72CBEE61529C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66750" y="5454248"/>
          <a:ext cx="6438900" cy="25958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287780">
                  <a:extLst>
                    <a:ext uri="{9D8B030D-6E8A-4147-A177-3AD203B41FA5}">
                      <a16:colId xmlns:a16="http://schemas.microsoft.com/office/drawing/2014/main" val="164890397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166966446"/>
                    </a:ext>
                  </a:extLst>
                </a:gridCol>
                <a:gridCol w="1729740">
                  <a:extLst>
                    <a:ext uri="{9D8B030D-6E8A-4147-A177-3AD203B41FA5}">
                      <a16:colId xmlns:a16="http://schemas.microsoft.com/office/drawing/2014/main" val="1672024887"/>
                    </a:ext>
                  </a:extLst>
                </a:gridCol>
                <a:gridCol w="845820">
                  <a:extLst>
                    <a:ext uri="{9D8B030D-6E8A-4147-A177-3AD203B41FA5}">
                      <a16:colId xmlns:a16="http://schemas.microsoft.com/office/drawing/2014/main" val="229619308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516247759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r>
                        <a:rPr lang="en-US" dirty="0"/>
                        <a:t>Thursday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Y/N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8940780"/>
                  </a:ext>
                </a:extLst>
              </a:tr>
              <a:tr h="370840">
                <a:tc rowSpan="4" gridSpan="3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Caffeine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8262418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Medications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5667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Stress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251871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Exercise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2591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Hours Slept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Quality 1-10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Naps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8506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5361958"/>
                  </a:ext>
                </a:extLst>
              </a:tr>
            </a:tbl>
          </a:graphicData>
        </a:graphic>
      </p:graphicFrame>
      <p:grpSp>
        <p:nvGrpSpPr>
          <p:cNvPr id="7" name="Group 6">
            <a:extLst>
              <a:ext uri="{FF2B5EF4-FFF2-40B4-BE49-F238E27FC236}">
                <a16:creationId xmlns:a16="http://schemas.microsoft.com/office/drawing/2014/main" id="{F5BEB8DC-77E5-44DD-9485-93BD5575A5C0}"/>
              </a:ext>
            </a:extLst>
          </p:cNvPr>
          <p:cNvGrpSpPr/>
          <p:nvPr/>
        </p:nvGrpSpPr>
        <p:grpSpPr>
          <a:xfrm>
            <a:off x="666750" y="3924300"/>
            <a:ext cx="6438900" cy="889000"/>
            <a:chOff x="666750" y="3924300"/>
            <a:chExt cx="6438900" cy="8890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37FC678F-2356-42D4-9D7F-74517E3D5AAA}"/>
                </a:ext>
              </a:extLst>
            </p:cNvPr>
            <p:cNvSpPr/>
            <p:nvPr/>
          </p:nvSpPr>
          <p:spPr>
            <a:xfrm>
              <a:off x="666750" y="3924300"/>
              <a:ext cx="6438900" cy="889000"/>
            </a:xfrm>
            <a:prstGeom prst="rect">
              <a:avLst/>
            </a:prstGeom>
            <a:noFill/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2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31D2A798-6CF8-4270-A3E4-CA16EB450241}"/>
                </a:ext>
              </a:extLst>
            </p:cNvPr>
            <p:cNvSpPr txBox="1"/>
            <p:nvPr/>
          </p:nvSpPr>
          <p:spPr>
            <a:xfrm>
              <a:off x="666750" y="3924300"/>
              <a:ext cx="1155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Notes: </a:t>
              </a: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81609226-60D4-455D-AE0B-F35D6ACC0150}"/>
              </a:ext>
            </a:extLst>
          </p:cNvPr>
          <p:cNvGrpSpPr/>
          <p:nvPr/>
        </p:nvGrpSpPr>
        <p:grpSpPr>
          <a:xfrm>
            <a:off x="666750" y="8547100"/>
            <a:ext cx="6438900" cy="889000"/>
            <a:chOff x="666750" y="3924300"/>
            <a:chExt cx="6438900" cy="889000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98F5C489-3D2D-4222-94AD-234C7546F70F}"/>
                </a:ext>
              </a:extLst>
            </p:cNvPr>
            <p:cNvSpPr/>
            <p:nvPr/>
          </p:nvSpPr>
          <p:spPr>
            <a:xfrm>
              <a:off x="666750" y="3924300"/>
              <a:ext cx="6438900" cy="889000"/>
            </a:xfrm>
            <a:prstGeom prst="rect">
              <a:avLst/>
            </a:prstGeom>
            <a:noFill/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2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F52DF178-CAA3-4ED3-A122-16B9EA59CCAC}"/>
                </a:ext>
              </a:extLst>
            </p:cNvPr>
            <p:cNvSpPr txBox="1"/>
            <p:nvPr/>
          </p:nvSpPr>
          <p:spPr>
            <a:xfrm>
              <a:off x="666750" y="3924300"/>
              <a:ext cx="1155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Notes: </a:t>
              </a: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A2CC4B4A-9882-4B3A-A2F0-B8294516583A}"/>
              </a:ext>
            </a:extLst>
          </p:cNvPr>
          <p:cNvSpPr txBox="1"/>
          <p:nvPr/>
        </p:nvSpPr>
        <p:spPr>
          <a:xfrm>
            <a:off x="1409700" y="266700"/>
            <a:ext cx="4533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i="1" dirty="0"/>
              <a:t>Weekly Sleep Tracker</a:t>
            </a:r>
          </a:p>
        </p:txBody>
      </p:sp>
    </p:spTree>
    <p:extLst>
      <p:ext uri="{BB962C8B-B14F-4D97-AF65-F5344CB8AC3E}">
        <p14:creationId xmlns:p14="http://schemas.microsoft.com/office/powerpoint/2010/main" val="143962360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483E73B-FA20-4D02-9A95-00C4AF43148D}"/>
              </a:ext>
            </a:extLst>
          </p:cNvPr>
          <p:cNvGraphicFramePr>
            <a:graphicFrameLocks noGrp="1"/>
          </p:cNvGraphicFramePr>
          <p:nvPr/>
        </p:nvGraphicFramePr>
        <p:xfrm>
          <a:off x="754380" y="1527810"/>
          <a:ext cx="6332220" cy="7416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332220">
                  <a:extLst>
                    <a:ext uri="{9D8B030D-6E8A-4147-A177-3AD203B41FA5}">
                      <a16:colId xmlns:a16="http://schemas.microsoft.com/office/drawing/2014/main" val="38623777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3566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46306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9234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46068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6815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94558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03545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9018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0363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41599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1931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54034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18649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7351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1955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68066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02661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7099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27287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888222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330C8279-4EA8-457C-AD66-9BBBCC06C71A}"/>
              </a:ext>
            </a:extLst>
          </p:cNvPr>
          <p:cNvSpPr/>
          <p:nvPr/>
        </p:nvSpPr>
        <p:spPr>
          <a:xfrm>
            <a:off x="851839" y="1066145"/>
            <a:ext cx="78714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2400" b="1" dirty="0">
                <a:ln/>
                <a:solidFill>
                  <a:schemeClr val="accent2"/>
                </a:solidFill>
              </a:rPr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379877229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483E73B-FA20-4D02-9A95-00C4AF43148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754380" y="1527810"/>
          <a:ext cx="6332220" cy="7416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332220">
                  <a:extLst>
                    <a:ext uri="{9D8B030D-6E8A-4147-A177-3AD203B41FA5}">
                      <a16:colId xmlns:a16="http://schemas.microsoft.com/office/drawing/2014/main" val="38623777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3566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46306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9234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46068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6815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94558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03545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9018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0363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41599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1931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54034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18649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7351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1955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68066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02661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7099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27287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888222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330C8279-4EA8-457C-AD66-9BBBCC06C71A}"/>
              </a:ext>
            </a:extLst>
          </p:cNvPr>
          <p:cNvSpPr/>
          <p:nvPr/>
        </p:nvSpPr>
        <p:spPr>
          <a:xfrm>
            <a:off x="851839" y="1066145"/>
            <a:ext cx="78714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2400" b="1" dirty="0">
                <a:ln/>
                <a:solidFill>
                  <a:schemeClr val="accent2"/>
                </a:solidFill>
              </a:rPr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13811630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409610F2-2900-488B-9F26-FBF765BE65AF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66750" y="907648"/>
          <a:ext cx="6438900" cy="25958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287780">
                  <a:extLst>
                    <a:ext uri="{9D8B030D-6E8A-4147-A177-3AD203B41FA5}">
                      <a16:colId xmlns:a16="http://schemas.microsoft.com/office/drawing/2014/main" val="164890397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166966446"/>
                    </a:ext>
                  </a:extLst>
                </a:gridCol>
                <a:gridCol w="1729740">
                  <a:extLst>
                    <a:ext uri="{9D8B030D-6E8A-4147-A177-3AD203B41FA5}">
                      <a16:colId xmlns:a16="http://schemas.microsoft.com/office/drawing/2014/main" val="1672024887"/>
                    </a:ext>
                  </a:extLst>
                </a:gridCol>
                <a:gridCol w="845820">
                  <a:extLst>
                    <a:ext uri="{9D8B030D-6E8A-4147-A177-3AD203B41FA5}">
                      <a16:colId xmlns:a16="http://schemas.microsoft.com/office/drawing/2014/main" val="229619308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516247759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r>
                        <a:rPr lang="en-US" dirty="0"/>
                        <a:t>Friday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Y/N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8940780"/>
                  </a:ext>
                </a:extLst>
              </a:tr>
              <a:tr h="370840">
                <a:tc rowSpan="4" gridSpan="3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Caffeine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8262418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Medications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5667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Stress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251871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Exercise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2591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Hours Slept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Quality 1-10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Naps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8506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5361958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4E4FEAA-9228-4AA1-979A-72CBEE61529C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66750" y="5454248"/>
          <a:ext cx="6438900" cy="25958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287780">
                  <a:extLst>
                    <a:ext uri="{9D8B030D-6E8A-4147-A177-3AD203B41FA5}">
                      <a16:colId xmlns:a16="http://schemas.microsoft.com/office/drawing/2014/main" val="164890397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166966446"/>
                    </a:ext>
                  </a:extLst>
                </a:gridCol>
                <a:gridCol w="1729740">
                  <a:extLst>
                    <a:ext uri="{9D8B030D-6E8A-4147-A177-3AD203B41FA5}">
                      <a16:colId xmlns:a16="http://schemas.microsoft.com/office/drawing/2014/main" val="1672024887"/>
                    </a:ext>
                  </a:extLst>
                </a:gridCol>
                <a:gridCol w="845820">
                  <a:extLst>
                    <a:ext uri="{9D8B030D-6E8A-4147-A177-3AD203B41FA5}">
                      <a16:colId xmlns:a16="http://schemas.microsoft.com/office/drawing/2014/main" val="229619308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516247759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r>
                        <a:rPr lang="en-US" dirty="0"/>
                        <a:t>Saturday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Y/N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8940780"/>
                  </a:ext>
                </a:extLst>
              </a:tr>
              <a:tr h="370840">
                <a:tc rowSpan="4" gridSpan="3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Caffeine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8262418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Medications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5667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Stress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251871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Exercise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2591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Hours Slept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Quality 1-10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Naps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8506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5361958"/>
                  </a:ext>
                </a:extLst>
              </a:tr>
            </a:tbl>
          </a:graphicData>
        </a:graphic>
      </p:graphicFrame>
      <p:grpSp>
        <p:nvGrpSpPr>
          <p:cNvPr id="7" name="Group 6">
            <a:extLst>
              <a:ext uri="{FF2B5EF4-FFF2-40B4-BE49-F238E27FC236}">
                <a16:creationId xmlns:a16="http://schemas.microsoft.com/office/drawing/2014/main" id="{F5BEB8DC-77E5-44DD-9485-93BD5575A5C0}"/>
              </a:ext>
            </a:extLst>
          </p:cNvPr>
          <p:cNvGrpSpPr/>
          <p:nvPr/>
        </p:nvGrpSpPr>
        <p:grpSpPr>
          <a:xfrm>
            <a:off x="666750" y="3924300"/>
            <a:ext cx="6438900" cy="889000"/>
            <a:chOff x="666750" y="3924300"/>
            <a:chExt cx="6438900" cy="8890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37FC678F-2356-42D4-9D7F-74517E3D5AAA}"/>
                </a:ext>
              </a:extLst>
            </p:cNvPr>
            <p:cNvSpPr/>
            <p:nvPr/>
          </p:nvSpPr>
          <p:spPr>
            <a:xfrm>
              <a:off x="666750" y="3924300"/>
              <a:ext cx="6438900" cy="889000"/>
            </a:xfrm>
            <a:prstGeom prst="rect">
              <a:avLst/>
            </a:prstGeom>
            <a:noFill/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2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31D2A798-6CF8-4270-A3E4-CA16EB450241}"/>
                </a:ext>
              </a:extLst>
            </p:cNvPr>
            <p:cNvSpPr txBox="1"/>
            <p:nvPr/>
          </p:nvSpPr>
          <p:spPr>
            <a:xfrm>
              <a:off x="666750" y="3924300"/>
              <a:ext cx="1155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Notes: </a:t>
              </a: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81609226-60D4-455D-AE0B-F35D6ACC0150}"/>
              </a:ext>
            </a:extLst>
          </p:cNvPr>
          <p:cNvGrpSpPr/>
          <p:nvPr/>
        </p:nvGrpSpPr>
        <p:grpSpPr>
          <a:xfrm>
            <a:off x="666750" y="8547100"/>
            <a:ext cx="6438900" cy="889000"/>
            <a:chOff x="666750" y="3924300"/>
            <a:chExt cx="6438900" cy="889000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98F5C489-3D2D-4222-94AD-234C7546F70F}"/>
                </a:ext>
              </a:extLst>
            </p:cNvPr>
            <p:cNvSpPr/>
            <p:nvPr/>
          </p:nvSpPr>
          <p:spPr>
            <a:xfrm>
              <a:off x="666750" y="3924300"/>
              <a:ext cx="6438900" cy="889000"/>
            </a:xfrm>
            <a:prstGeom prst="rect">
              <a:avLst/>
            </a:prstGeom>
            <a:noFill/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2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F52DF178-CAA3-4ED3-A122-16B9EA59CCAC}"/>
                </a:ext>
              </a:extLst>
            </p:cNvPr>
            <p:cNvSpPr txBox="1"/>
            <p:nvPr/>
          </p:nvSpPr>
          <p:spPr>
            <a:xfrm>
              <a:off x="666750" y="3924300"/>
              <a:ext cx="1155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Notes: </a:t>
              </a: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0307022C-8BD4-4C94-B194-432BF5A26A05}"/>
              </a:ext>
            </a:extLst>
          </p:cNvPr>
          <p:cNvSpPr txBox="1"/>
          <p:nvPr/>
        </p:nvSpPr>
        <p:spPr>
          <a:xfrm>
            <a:off x="1409700" y="266700"/>
            <a:ext cx="4533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i="1" dirty="0"/>
              <a:t>Weekly Sleep Tracker</a:t>
            </a:r>
          </a:p>
        </p:txBody>
      </p:sp>
    </p:spTree>
    <p:extLst>
      <p:ext uri="{BB962C8B-B14F-4D97-AF65-F5344CB8AC3E}">
        <p14:creationId xmlns:p14="http://schemas.microsoft.com/office/powerpoint/2010/main" val="300268423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483E73B-FA20-4D02-9A95-00C4AF43148D}"/>
              </a:ext>
            </a:extLst>
          </p:cNvPr>
          <p:cNvGraphicFramePr>
            <a:graphicFrameLocks noGrp="1"/>
          </p:cNvGraphicFramePr>
          <p:nvPr/>
        </p:nvGraphicFramePr>
        <p:xfrm>
          <a:off x="754380" y="1527810"/>
          <a:ext cx="6332220" cy="7416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332220">
                  <a:extLst>
                    <a:ext uri="{9D8B030D-6E8A-4147-A177-3AD203B41FA5}">
                      <a16:colId xmlns:a16="http://schemas.microsoft.com/office/drawing/2014/main" val="38623777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3566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46306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9234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46068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6815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94558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03545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9018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0363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41599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1931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54034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18649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7351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1955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68066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02661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7099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27287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888222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330C8279-4EA8-457C-AD66-9BBBCC06C71A}"/>
              </a:ext>
            </a:extLst>
          </p:cNvPr>
          <p:cNvSpPr/>
          <p:nvPr/>
        </p:nvSpPr>
        <p:spPr>
          <a:xfrm>
            <a:off x="851839" y="1066145"/>
            <a:ext cx="78714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2400" b="1" dirty="0">
                <a:ln/>
                <a:solidFill>
                  <a:schemeClr val="accent2"/>
                </a:solidFill>
              </a:rPr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137156832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483E73B-FA20-4D02-9A95-00C4AF43148D}"/>
              </a:ext>
            </a:extLst>
          </p:cNvPr>
          <p:cNvGraphicFramePr>
            <a:graphicFrameLocks noGrp="1"/>
          </p:cNvGraphicFramePr>
          <p:nvPr/>
        </p:nvGraphicFramePr>
        <p:xfrm>
          <a:off x="754380" y="1527810"/>
          <a:ext cx="6332220" cy="7416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332220">
                  <a:extLst>
                    <a:ext uri="{9D8B030D-6E8A-4147-A177-3AD203B41FA5}">
                      <a16:colId xmlns:a16="http://schemas.microsoft.com/office/drawing/2014/main" val="38623777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3566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46306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9234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46068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6815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94558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03545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9018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0363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41599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1931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54034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18649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7351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1955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68066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02661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7099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27287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888222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330C8279-4EA8-457C-AD66-9BBBCC06C71A}"/>
              </a:ext>
            </a:extLst>
          </p:cNvPr>
          <p:cNvSpPr/>
          <p:nvPr/>
        </p:nvSpPr>
        <p:spPr>
          <a:xfrm>
            <a:off x="851839" y="1066145"/>
            <a:ext cx="78714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2400" b="1" dirty="0">
                <a:ln/>
                <a:solidFill>
                  <a:schemeClr val="accent2"/>
                </a:solidFill>
              </a:rPr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2624274443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409610F2-2900-488B-9F26-FBF765BE65AF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66750" y="907648"/>
          <a:ext cx="6438900" cy="25958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287780">
                  <a:extLst>
                    <a:ext uri="{9D8B030D-6E8A-4147-A177-3AD203B41FA5}">
                      <a16:colId xmlns:a16="http://schemas.microsoft.com/office/drawing/2014/main" val="164890397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166966446"/>
                    </a:ext>
                  </a:extLst>
                </a:gridCol>
                <a:gridCol w="1729740">
                  <a:extLst>
                    <a:ext uri="{9D8B030D-6E8A-4147-A177-3AD203B41FA5}">
                      <a16:colId xmlns:a16="http://schemas.microsoft.com/office/drawing/2014/main" val="1672024887"/>
                    </a:ext>
                  </a:extLst>
                </a:gridCol>
                <a:gridCol w="845820">
                  <a:extLst>
                    <a:ext uri="{9D8B030D-6E8A-4147-A177-3AD203B41FA5}">
                      <a16:colId xmlns:a16="http://schemas.microsoft.com/office/drawing/2014/main" val="229619308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516247759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r>
                        <a:rPr lang="en-US" dirty="0"/>
                        <a:t>Sunday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Y/N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8940780"/>
                  </a:ext>
                </a:extLst>
              </a:tr>
              <a:tr h="370840">
                <a:tc rowSpan="4" gridSpan="3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Caffeine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8262418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Medications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5667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Stress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251871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Exercise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2591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Hours Slept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Quality 1-10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Naps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8506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5361958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4E4FEAA-9228-4AA1-979A-72CBEE61529C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66750" y="5454248"/>
          <a:ext cx="6438900" cy="25958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287780">
                  <a:extLst>
                    <a:ext uri="{9D8B030D-6E8A-4147-A177-3AD203B41FA5}">
                      <a16:colId xmlns:a16="http://schemas.microsoft.com/office/drawing/2014/main" val="164890397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166966446"/>
                    </a:ext>
                  </a:extLst>
                </a:gridCol>
                <a:gridCol w="1729740">
                  <a:extLst>
                    <a:ext uri="{9D8B030D-6E8A-4147-A177-3AD203B41FA5}">
                      <a16:colId xmlns:a16="http://schemas.microsoft.com/office/drawing/2014/main" val="1672024887"/>
                    </a:ext>
                  </a:extLst>
                </a:gridCol>
                <a:gridCol w="845820">
                  <a:extLst>
                    <a:ext uri="{9D8B030D-6E8A-4147-A177-3AD203B41FA5}">
                      <a16:colId xmlns:a16="http://schemas.microsoft.com/office/drawing/2014/main" val="229619308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516247759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r>
                        <a:rPr lang="en-US" dirty="0"/>
                        <a:t>Weekly Overall 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Y/N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8940780"/>
                  </a:ext>
                </a:extLst>
              </a:tr>
              <a:tr h="370840">
                <a:tc rowSpan="4" gridSpan="3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Caffeine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8262418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Medications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5667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Stress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251871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Exercise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2591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Hours Slept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Quality 1-10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Naps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8506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5361958"/>
                  </a:ext>
                </a:extLst>
              </a:tr>
            </a:tbl>
          </a:graphicData>
        </a:graphic>
      </p:graphicFrame>
      <p:grpSp>
        <p:nvGrpSpPr>
          <p:cNvPr id="7" name="Group 6">
            <a:extLst>
              <a:ext uri="{FF2B5EF4-FFF2-40B4-BE49-F238E27FC236}">
                <a16:creationId xmlns:a16="http://schemas.microsoft.com/office/drawing/2014/main" id="{F5BEB8DC-77E5-44DD-9485-93BD5575A5C0}"/>
              </a:ext>
            </a:extLst>
          </p:cNvPr>
          <p:cNvGrpSpPr/>
          <p:nvPr/>
        </p:nvGrpSpPr>
        <p:grpSpPr>
          <a:xfrm>
            <a:off x="666750" y="3924300"/>
            <a:ext cx="6438900" cy="889000"/>
            <a:chOff x="666750" y="3924300"/>
            <a:chExt cx="6438900" cy="8890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37FC678F-2356-42D4-9D7F-74517E3D5AAA}"/>
                </a:ext>
              </a:extLst>
            </p:cNvPr>
            <p:cNvSpPr/>
            <p:nvPr/>
          </p:nvSpPr>
          <p:spPr>
            <a:xfrm>
              <a:off x="666750" y="3924300"/>
              <a:ext cx="6438900" cy="889000"/>
            </a:xfrm>
            <a:prstGeom prst="rect">
              <a:avLst/>
            </a:prstGeom>
            <a:noFill/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2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31D2A798-6CF8-4270-A3E4-CA16EB450241}"/>
                </a:ext>
              </a:extLst>
            </p:cNvPr>
            <p:cNvSpPr txBox="1"/>
            <p:nvPr/>
          </p:nvSpPr>
          <p:spPr>
            <a:xfrm>
              <a:off x="666750" y="3924300"/>
              <a:ext cx="1155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Notes: </a:t>
              </a: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81609226-60D4-455D-AE0B-F35D6ACC0150}"/>
              </a:ext>
            </a:extLst>
          </p:cNvPr>
          <p:cNvGrpSpPr/>
          <p:nvPr/>
        </p:nvGrpSpPr>
        <p:grpSpPr>
          <a:xfrm>
            <a:off x="666750" y="8547100"/>
            <a:ext cx="6438900" cy="889000"/>
            <a:chOff x="666750" y="3924300"/>
            <a:chExt cx="6438900" cy="889000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98F5C489-3D2D-4222-94AD-234C7546F70F}"/>
                </a:ext>
              </a:extLst>
            </p:cNvPr>
            <p:cNvSpPr/>
            <p:nvPr/>
          </p:nvSpPr>
          <p:spPr>
            <a:xfrm>
              <a:off x="666750" y="3924300"/>
              <a:ext cx="6438900" cy="889000"/>
            </a:xfrm>
            <a:prstGeom prst="rect">
              <a:avLst/>
            </a:prstGeom>
            <a:noFill/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2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F52DF178-CAA3-4ED3-A122-16B9EA59CCAC}"/>
                </a:ext>
              </a:extLst>
            </p:cNvPr>
            <p:cNvSpPr txBox="1"/>
            <p:nvPr/>
          </p:nvSpPr>
          <p:spPr>
            <a:xfrm>
              <a:off x="666750" y="3924300"/>
              <a:ext cx="1155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Notes: </a:t>
              </a: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23AA52BE-35F8-431A-B6EC-92946D9B37EB}"/>
              </a:ext>
            </a:extLst>
          </p:cNvPr>
          <p:cNvSpPr txBox="1"/>
          <p:nvPr/>
        </p:nvSpPr>
        <p:spPr>
          <a:xfrm>
            <a:off x="1409700" y="266700"/>
            <a:ext cx="4533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i="1" dirty="0"/>
              <a:t>Weekly Sleep Tracker</a:t>
            </a:r>
          </a:p>
        </p:txBody>
      </p:sp>
    </p:spTree>
    <p:extLst>
      <p:ext uri="{BB962C8B-B14F-4D97-AF65-F5344CB8AC3E}">
        <p14:creationId xmlns:p14="http://schemas.microsoft.com/office/powerpoint/2010/main" val="20972803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409610F2-2900-488B-9F26-FBF765BE65A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3758419"/>
              </p:ext>
            </p:extLst>
          </p:nvPr>
        </p:nvGraphicFramePr>
        <p:xfrm>
          <a:off x="666750" y="907648"/>
          <a:ext cx="6438900" cy="25958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287780">
                  <a:extLst>
                    <a:ext uri="{9D8B030D-6E8A-4147-A177-3AD203B41FA5}">
                      <a16:colId xmlns:a16="http://schemas.microsoft.com/office/drawing/2014/main" val="164890397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166966446"/>
                    </a:ext>
                  </a:extLst>
                </a:gridCol>
                <a:gridCol w="1729740">
                  <a:extLst>
                    <a:ext uri="{9D8B030D-6E8A-4147-A177-3AD203B41FA5}">
                      <a16:colId xmlns:a16="http://schemas.microsoft.com/office/drawing/2014/main" val="1672024887"/>
                    </a:ext>
                  </a:extLst>
                </a:gridCol>
                <a:gridCol w="845820">
                  <a:extLst>
                    <a:ext uri="{9D8B030D-6E8A-4147-A177-3AD203B41FA5}">
                      <a16:colId xmlns:a16="http://schemas.microsoft.com/office/drawing/2014/main" val="229619308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516247759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r>
                        <a:rPr lang="en-US" dirty="0"/>
                        <a:t>Monday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Y/N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8940780"/>
                  </a:ext>
                </a:extLst>
              </a:tr>
              <a:tr h="370840">
                <a:tc rowSpan="4" gridSpan="3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Caffeine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8262418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Medications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5667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Stress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251871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Exercise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2591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Hours Slept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Quality 1-10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Naps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8506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5361958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4E4FEAA-9228-4AA1-979A-72CBEE61529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2281047"/>
              </p:ext>
            </p:extLst>
          </p:nvPr>
        </p:nvGraphicFramePr>
        <p:xfrm>
          <a:off x="666750" y="5454248"/>
          <a:ext cx="6438900" cy="25958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287780">
                  <a:extLst>
                    <a:ext uri="{9D8B030D-6E8A-4147-A177-3AD203B41FA5}">
                      <a16:colId xmlns:a16="http://schemas.microsoft.com/office/drawing/2014/main" val="164890397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166966446"/>
                    </a:ext>
                  </a:extLst>
                </a:gridCol>
                <a:gridCol w="1729740">
                  <a:extLst>
                    <a:ext uri="{9D8B030D-6E8A-4147-A177-3AD203B41FA5}">
                      <a16:colId xmlns:a16="http://schemas.microsoft.com/office/drawing/2014/main" val="1672024887"/>
                    </a:ext>
                  </a:extLst>
                </a:gridCol>
                <a:gridCol w="845820">
                  <a:extLst>
                    <a:ext uri="{9D8B030D-6E8A-4147-A177-3AD203B41FA5}">
                      <a16:colId xmlns:a16="http://schemas.microsoft.com/office/drawing/2014/main" val="229619308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516247759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r>
                        <a:rPr lang="en-US" dirty="0"/>
                        <a:t>Tuesday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Y/N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8940780"/>
                  </a:ext>
                </a:extLst>
              </a:tr>
              <a:tr h="370840">
                <a:tc rowSpan="4" gridSpan="3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Caffeine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8262418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Medications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5667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Stress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251871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Exercise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2591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Hours Slept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Quality 1-10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Naps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8506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5361958"/>
                  </a:ext>
                </a:extLst>
              </a:tr>
            </a:tbl>
          </a:graphicData>
        </a:graphic>
      </p:graphicFrame>
      <p:grpSp>
        <p:nvGrpSpPr>
          <p:cNvPr id="7" name="Group 6">
            <a:extLst>
              <a:ext uri="{FF2B5EF4-FFF2-40B4-BE49-F238E27FC236}">
                <a16:creationId xmlns:a16="http://schemas.microsoft.com/office/drawing/2014/main" id="{F5BEB8DC-77E5-44DD-9485-93BD5575A5C0}"/>
              </a:ext>
            </a:extLst>
          </p:cNvPr>
          <p:cNvGrpSpPr/>
          <p:nvPr/>
        </p:nvGrpSpPr>
        <p:grpSpPr>
          <a:xfrm>
            <a:off x="666750" y="3924300"/>
            <a:ext cx="6438900" cy="889000"/>
            <a:chOff x="666750" y="3924300"/>
            <a:chExt cx="6438900" cy="8890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37FC678F-2356-42D4-9D7F-74517E3D5AAA}"/>
                </a:ext>
              </a:extLst>
            </p:cNvPr>
            <p:cNvSpPr/>
            <p:nvPr/>
          </p:nvSpPr>
          <p:spPr>
            <a:xfrm>
              <a:off x="666750" y="3924300"/>
              <a:ext cx="6438900" cy="889000"/>
            </a:xfrm>
            <a:prstGeom prst="rect">
              <a:avLst/>
            </a:prstGeom>
            <a:noFill/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2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31D2A798-6CF8-4270-A3E4-CA16EB450241}"/>
                </a:ext>
              </a:extLst>
            </p:cNvPr>
            <p:cNvSpPr txBox="1"/>
            <p:nvPr/>
          </p:nvSpPr>
          <p:spPr>
            <a:xfrm>
              <a:off x="666750" y="3924300"/>
              <a:ext cx="1155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Notes: </a:t>
              </a: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81609226-60D4-455D-AE0B-F35D6ACC0150}"/>
              </a:ext>
            </a:extLst>
          </p:cNvPr>
          <p:cNvGrpSpPr/>
          <p:nvPr/>
        </p:nvGrpSpPr>
        <p:grpSpPr>
          <a:xfrm>
            <a:off x="666750" y="8547100"/>
            <a:ext cx="6438900" cy="889000"/>
            <a:chOff x="666750" y="3924300"/>
            <a:chExt cx="6438900" cy="889000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98F5C489-3D2D-4222-94AD-234C7546F70F}"/>
                </a:ext>
              </a:extLst>
            </p:cNvPr>
            <p:cNvSpPr/>
            <p:nvPr/>
          </p:nvSpPr>
          <p:spPr>
            <a:xfrm>
              <a:off x="666750" y="3924300"/>
              <a:ext cx="6438900" cy="889000"/>
            </a:xfrm>
            <a:prstGeom prst="rect">
              <a:avLst/>
            </a:prstGeom>
            <a:noFill/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2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F52DF178-CAA3-4ED3-A122-16B9EA59CCAC}"/>
                </a:ext>
              </a:extLst>
            </p:cNvPr>
            <p:cNvSpPr txBox="1"/>
            <p:nvPr/>
          </p:nvSpPr>
          <p:spPr>
            <a:xfrm>
              <a:off x="666750" y="3924300"/>
              <a:ext cx="1155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Notes: </a:t>
              </a: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F7DBF87C-2841-45C1-A1DF-4F4E14E64423}"/>
              </a:ext>
            </a:extLst>
          </p:cNvPr>
          <p:cNvSpPr txBox="1"/>
          <p:nvPr/>
        </p:nvSpPr>
        <p:spPr>
          <a:xfrm>
            <a:off x="1409700" y="266700"/>
            <a:ext cx="4533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i="1" dirty="0"/>
              <a:t>Weekly Sleep Tracker</a:t>
            </a:r>
          </a:p>
        </p:txBody>
      </p:sp>
    </p:spTree>
    <p:extLst>
      <p:ext uri="{BB962C8B-B14F-4D97-AF65-F5344CB8AC3E}">
        <p14:creationId xmlns:p14="http://schemas.microsoft.com/office/powerpoint/2010/main" val="1124967132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3C642385-B88C-4D62-B51E-5F597ED77285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98500" y="1130300"/>
          <a:ext cx="6375400" cy="355600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4381500">
                  <a:extLst>
                    <a:ext uri="{9D8B030D-6E8A-4147-A177-3AD203B41FA5}">
                      <a16:colId xmlns:a16="http://schemas.microsoft.com/office/drawing/2014/main" val="4005916313"/>
                    </a:ext>
                  </a:extLst>
                </a:gridCol>
                <a:gridCol w="1993900">
                  <a:extLst>
                    <a:ext uri="{9D8B030D-6E8A-4147-A177-3AD203B41FA5}">
                      <a16:colId xmlns:a16="http://schemas.microsoft.com/office/drawing/2014/main" val="1409538510"/>
                    </a:ext>
                  </a:extLst>
                </a:gridCol>
              </a:tblGrid>
              <a:tr h="444500">
                <a:tc>
                  <a:txBody>
                    <a:bodyPr/>
                    <a:lstStyle/>
                    <a:p>
                      <a:r>
                        <a:rPr lang="en-US" dirty="0"/>
                        <a:t>Night Time Sleep Routines</a:t>
                      </a:r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Useful or Not</a:t>
                      </a:r>
                    </a:p>
                  </a:txBody>
                  <a:tcPr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9005641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5960428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20282140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39931269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4977159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19222262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6615912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58382008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E79A64B0-64C1-4864-85F7-FC1F42B8E0C8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98500" y="5499101"/>
          <a:ext cx="6375400" cy="355600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4381500">
                  <a:extLst>
                    <a:ext uri="{9D8B030D-6E8A-4147-A177-3AD203B41FA5}">
                      <a16:colId xmlns:a16="http://schemas.microsoft.com/office/drawing/2014/main" val="4005916313"/>
                    </a:ext>
                  </a:extLst>
                </a:gridCol>
                <a:gridCol w="1993900">
                  <a:extLst>
                    <a:ext uri="{9D8B030D-6E8A-4147-A177-3AD203B41FA5}">
                      <a16:colId xmlns:a16="http://schemas.microsoft.com/office/drawing/2014/main" val="1409538510"/>
                    </a:ext>
                  </a:extLst>
                </a:gridCol>
              </a:tblGrid>
              <a:tr h="444500">
                <a:tc>
                  <a:txBody>
                    <a:bodyPr/>
                    <a:lstStyle/>
                    <a:p>
                      <a:r>
                        <a:rPr lang="en-US" dirty="0"/>
                        <a:t>Sleep Aids – Music, Teas, Herbal Supplements</a:t>
                      </a:r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Useful or Not</a:t>
                      </a:r>
                    </a:p>
                  </a:txBody>
                  <a:tcPr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9005641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5960428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20282140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39931269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4977159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19222262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6615912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58382008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C6CE2256-4C01-4D87-AC58-DD6DE27D5F61}"/>
              </a:ext>
            </a:extLst>
          </p:cNvPr>
          <p:cNvSpPr txBox="1"/>
          <p:nvPr/>
        </p:nvSpPr>
        <p:spPr>
          <a:xfrm>
            <a:off x="1854200" y="393700"/>
            <a:ext cx="406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Night Time Routines &amp; Sleep Aids</a:t>
            </a:r>
          </a:p>
        </p:txBody>
      </p:sp>
    </p:spTree>
    <p:extLst>
      <p:ext uri="{BB962C8B-B14F-4D97-AF65-F5344CB8AC3E}">
        <p14:creationId xmlns:p14="http://schemas.microsoft.com/office/powerpoint/2010/main" val="784017615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483E73B-FA20-4D02-9A95-00C4AF43148D}"/>
              </a:ext>
            </a:extLst>
          </p:cNvPr>
          <p:cNvGraphicFramePr>
            <a:graphicFrameLocks noGrp="1"/>
          </p:cNvGraphicFramePr>
          <p:nvPr/>
        </p:nvGraphicFramePr>
        <p:xfrm>
          <a:off x="754380" y="1527810"/>
          <a:ext cx="6332220" cy="7416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332220">
                  <a:extLst>
                    <a:ext uri="{9D8B030D-6E8A-4147-A177-3AD203B41FA5}">
                      <a16:colId xmlns:a16="http://schemas.microsoft.com/office/drawing/2014/main" val="38623777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3566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46306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9234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46068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6815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94558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03545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9018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0363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41599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1931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54034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18649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7351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1955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68066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02661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7099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27287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888222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330C8279-4EA8-457C-AD66-9BBBCC06C71A}"/>
              </a:ext>
            </a:extLst>
          </p:cNvPr>
          <p:cNvSpPr/>
          <p:nvPr/>
        </p:nvSpPr>
        <p:spPr>
          <a:xfrm>
            <a:off x="851839" y="1066145"/>
            <a:ext cx="78714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2400" b="1" dirty="0">
                <a:ln/>
                <a:solidFill>
                  <a:schemeClr val="accent2"/>
                </a:solidFill>
              </a:rPr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2577761677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483E73B-FA20-4D02-9A95-00C4AF43148D}"/>
              </a:ext>
            </a:extLst>
          </p:cNvPr>
          <p:cNvGraphicFramePr>
            <a:graphicFrameLocks noGrp="1"/>
          </p:cNvGraphicFramePr>
          <p:nvPr/>
        </p:nvGraphicFramePr>
        <p:xfrm>
          <a:off x="754380" y="1527810"/>
          <a:ext cx="6332220" cy="7416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332220">
                  <a:extLst>
                    <a:ext uri="{9D8B030D-6E8A-4147-A177-3AD203B41FA5}">
                      <a16:colId xmlns:a16="http://schemas.microsoft.com/office/drawing/2014/main" val="38623777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3566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46306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9234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46068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6815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94558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03545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9018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0363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41599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1931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54034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18649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7351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1955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68066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02661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7099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27287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888222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330C8279-4EA8-457C-AD66-9BBBCC06C71A}"/>
              </a:ext>
            </a:extLst>
          </p:cNvPr>
          <p:cNvSpPr/>
          <p:nvPr/>
        </p:nvSpPr>
        <p:spPr>
          <a:xfrm>
            <a:off x="851839" y="1066145"/>
            <a:ext cx="78714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2400" b="1" dirty="0">
                <a:ln/>
                <a:solidFill>
                  <a:schemeClr val="accent2"/>
                </a:solidFill>
              </a:rPr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3420292226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409610F2-2900-488B-9F26-FBF765BE65AF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66750" y="907648"/>
          <a:ext cx="6438900" cy="25958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287780">
                  <a:extLst>
                    <a:ext uri="{9D8B030D-6E8A-4147-A177-3AD203B41FA5}">
                      <a16:colId xmlns:a16="http://schemas.microsoft.com/office/drawing/2014/main" val="164890397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166966446"/>
                    </a:ext>
                  </a:extLst>
                </a:gridCol>
                <a:gridCol w="1729740">
                  <a:extLst>
                    <a:ext uri="{9D8B030D-6E8A-4147-A177-3AD203B41FA5}">
                      <a16:colId xmlns:a16="http://schemas.microsoft.com/office/drawing/2014/main" val="1672024887"/>
                    </a:ext>
                  </a:extLst>
                </a:gridCol>
                <a:gridCol w="845820">
                  <a:extLst>
                    <a:ext uri="{9D8B030D-6E8A-4147-A177-3AD203B41FA5}">
                      <a16:colId xmlns:a16="http://schemas.microsoft.com/office/drawing/2014/main" val="229619308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516247759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r>
                        <a:rPr lang="en-US" dirty="0"/>
                        <a:t>Monday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Y/N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8940780"/>
                  </a:ext>
                </a:extLst>
              </a:tr>
              <a:tr h="370840">
                <a:tc rowSpan="4" gridSpan="3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Caffeine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8262418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Medications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5667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Stress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251871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Exercise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2591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Hours Slept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Quality 1-10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Naps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8506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5361958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4E4FEAA-9228-4AA1-979A-72CBEE61529C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66750" y="5454248"/>
          <a:ext cx="6438900" cy="25958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287780">
                  <a:extLst>
                    <a:ext uri="{9D8B030D-6E8A-4147-A177-3AD203B41FA5}">
                      <a16:colId xmlns:a16="http://schemas.microsoft.com/office/drawing/2014/main" val="164890397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166966446"/>
                    </a:ext>
                  </a:extLst>
                </a:gridCol>
                <a:gridCol w="1729740">
                  <a:extLst>
                    <a:ext uri="{9D8B030D-6E8A-4147-A177-3AD203B41FA5}">
                      <a16:colId xmlns:a16="http://schemas.microsoft.com/office/drawing/2014/main" val="1672024887"/>
                    </a:ext>
                  </a:extLst>
                </a:gridCol>
                <a:gridCol w="845820">
                  <a:extLst>
                    <a:ext uri="{9D8B030D-6E8A-4147-A177-3AD203B41FA5}">
                      <a16:colId xmlns:a16="http://schemas.microsoft.com/office/drawing/2014/main" val="229619308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516247759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r>
                        <a:rPr lang="en-US" dirty="0"/>
                        <a:t>Tuesday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Y/N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8940780"/>
                  </a:ext>
                </a:extLst>
              </a:tr>
              <a:tr h="370840">
                <a:tc rowSpan="4" gridSpan="3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Caffeine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8262418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Medications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5667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Stress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251871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Exercise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2591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Hours Slept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Quality 1-10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Naps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8506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5361958"/>
                  </a:ext>
                </a:extLst>
              </a:tr>
            </a:tbl>
          </a:graphicData>
        </a:graphic>
      </p:graphicFrame>
      <p:grpSp>
        <p:nvGrpSpPr>
          <p:cNvPr id="7" name="Group 6">
            <a:extLst>
              <a:ext uri="{FF2B5EF4-FFF2-40B4-BE49-F238E27FC236}">
                <a16:creationId xmlns:a16="http://schemas.microsoft.com/office/drawing/2014/main" id="{F5BEB8DC-77E5-44DD-9485-93BD5575A5C0}"/>
              </a:ext>
            </a:extLst>
          </p:cNvPr>
          <p:cNvGrpSpPr/>
          <p:nvPr/>
        </p:nvGrpSpPr>
        <p:grpSpPr>
          <a:xfrm>
            <a:off x="666750" y="3924300"/>
            <a:ext cx="6438900" cy="889000"/>
            <a:chOff x="666750" y="3924300"/>
            <a:chExt cx="6438900" cy="8890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37FC678F-2356-42D4-9D7F-74517E3D5AAA}"/>
                </a:ext>
              </a:extLst>
            </p:cNvPr>
            <p:cNvSpPr/>
            <p:nvPr/>
          </p:nvSpPr>
          <p:spPr>
            <a:xfrm>
              <a:off x="666750" y="3924300"/>
              <a:ext cx="6438900" cy="889000"/>
            </a:xfrm>
            <a:prstGeom prst="rect">
              <a:avLst/>
            </a:prstGeom>
            <a:noFill/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2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31D2A798-6CF8-4270-A3E4-CA16EB450241}"/>
                </a:ext>
              </a:extLst>
            </p:cNvPr>
            <p:cNvSpPr txBox="1"/>
            <p:nvPr/>
          </p:nvSpPr>
          <p:spPr>
            <a:xfrm>
              <a:off x="666750" y="3924300"/>
              <a:ext cx="1155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Notes: </a:t>
              </a: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81609226-60D4-455D-AE0B-F35D6ACC0150}"/>
              </a:ext>
            </a:extLst>
          </p:cNvPr>
          <p:cNvGrpSpPr/>
          <p:nvPr/>
        </p:nvGrpSpPr>
        <p:grpSpPr>
          <a:xfrm>
            <a:off x="666750" y="8547100"/>
            <a:ext cx="6438900" cy="889000"/>
            <a:chOff x="666750" y="3924300"/>
            <a:chExt cx="6438900" cy="889000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98F5C489-3D2D-4222-94AD-234C7546F70F}"/>
                </a:ext>
              </a:extLst>
            </p:cNvPr>
            <p:cNvSpPr/>
            <p:nvPr/>
          </p:nvSpPr>
          <p:spPr>
            <a:xfrm>
              <a:off x="666750" y="3924300"/>
              <a:ext cx="6438900" cy="889000"/>
            </a:xfrm>
            <a:prstGeom prst="rect">
              <a:avLst/>
            </a:prstGeom>
            <a:noFill/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2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F52DF178-CAA3-4ED3-A122-16B9EA59CCAC}"/>
                </a:ext>
              </a:extLst>
            </p:cNvPr>
            <p:cNvSpPr txBox="1"/>
            <p:nvPr/>
          </p:nvSpPr>
          <p:spPr>
            <a:xfrm>
              <a:off x="666750" y="3924300"/>
              <a:ext cx="1155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Notes: </a:t>
              </a: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F7DBF87C-2841-45C1-A1DF-4F4E14E64423}"/>
              </a:ext>
            </a:extLst>
          </p:cNvPr>
          <p:cNvSpPr txBox="1"/>
          <p:nvPr/>
        </p:nvSpPr>
        <p:spPr>
          <a:xfrm>
            <a:off x="1409700" y="266700"/>
            <a:ext cx="4533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i="1" dirty="0"/>
              <a:t>Weekly Sleep Tracker</a:t>
            </a:r>
          </a:p>
        </p:txBody>
      </p:sp>
    </p:spTree>
    <p:extLst>
      <p:ext uri="{BB962C8B-B14F-4D97-AF65-F5344CB8AC3E}">
        <p14:creationId xmlns:p14="http://schemas.microsoft.com/office/powerpoint/2010/main" val="189554438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483E73B-FA20-4D02-9A95-00C4AF43148D}"/>
              </a:ext>
            </a:extLst>
          </p:cNvPr>
          <p:cNvGraphicFramePr>
            <a:graphicFrameLocks noGrp="1"/>
          </p:cNvGraphicFramePr>
          <p:nvPr/>
        </p:nvGraphicFramePr>
        <p:xfrm>
          <a:off x="754380" y="1527810"/>
          <a:ext cx="6332220" cy="7416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332220">
                  <a:extLst>
                    <a:ext uri="{9D8B030D-6E8A-4147-A177-3AD203B41FA5}">
                      <a16:colId xmlns:a16="http://schemas.microsoft.com/office/drawing/2014/main" val="38623777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3566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46306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9234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46068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6815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94558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03545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9018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0363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41599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1931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54034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18649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7351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1955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68066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02661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7099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27287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888222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330C8279-4EA8-457C-AD66-9BBBCC06C71A}"/>
              </a:ext>
            </a:extLst>
          </p:cNvPr>
          <p:cNvSpPr/>
          <p:nvPr/>
        </p:nvSpPr>
        <p:spPr>
          <a:xfrm>
            <a:off x="851839" y="1066145"/>
            <a:ext cx="78714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2400" b="1" dirty="0">
                <a:ln/>
                <a:solidFill>
                  <a:schemeClr val="accent2"/>
                </a:solidFill>
              </a:rPr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3343058057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483E73B-FA20-4D02-9A95-00C4AF43148D}"/>
              </a:ext>
            </a:extLst>
          </p:cNvPr>
          <p:cNvGraphicFramePr>
            <a:graphicFrameLocks noGrp="1"/>
          </p:cNvGraphicFramePr>
          <p:nvPr/>
        </p:nvGraphicFramePr>
        <p:xfrm>
          <a:off x="754380" y="1527810"/>
          <a:ext cx="6332220" cy="7416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332220">
                  <a:extLst>
                    <a:ext uri="{9D8B030D-6E8A-4147-A177-3AD203B41FA5}">
                      <a16:colId xmlns:a16="http://schemas.microsoft.com/office/drawing/2014/main" val="38623777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3566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46306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9234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46068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6815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94558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03545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9018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0363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41599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1931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54034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18649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7351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1955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68066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02661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7099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27287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888222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330C8279-4EA8-457C-AD66-9BBBCC06C71A}"/>
              </a:ext>
            </a:extLst>
          </p:cNvPr>
          <p:cNvSpPr/>
          <p:nvPr/>
        </p:nvSpPr>
        <p:spPr>
          <a:xfrm>
            <a:off x="851839" y="1066145"/>
            <a:ext cx="78714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2400" b="1" dirty="0">
                <a:ln/>
                <a:solidFill>
                  <a:schemeClr val="accent2"/>
                </a:solidFill>
              </a:rPr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1269314819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409610F2-2900-488B-9F26-FBF765BE65AF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66750" y="907648"/>
          <a:ext cx="6438900" cy="25958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287780">
                  <a:extLst>
                    <a:ext uri="{9D8B030D-6E8A-4147-A177-3AD203B41FA5}">
                      <a16:colId xmlns:a16="http://schemas.microsoft.com/office/drawing/2014/main" val="164890397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166966446"/>
                    </a:ext>
                  </a:extLst>
                </a:gridCol>
                <a:gridCol w="1729740">
                  <a:extLst>
                    <a:ext uri="{9D8B030D-6E8A-4147-A177-3AD203B41FA5}">
                      <a16:colId xmlns:a16="http://schemas.microsoft.com/office/drawing/2014/main" val="1672024887"/>
                    </a:ext>
                  </a:extLst>
                </a:gridCol>
                <a:gridCol w="845820">
                  <a:extLst>
                    <a:ext uri="{9D8B030D-6E8A-4147-A177-3AD203B41FA5}">
                      <a16:colId xmlns:a16="http://schemas.microsoft.com/office/drawing/2014/main" val="229619308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516247759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r>
                        <a:rPr lang="en-US" dirty="0"/>
                        <a:t>Wednesday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Y/N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8940780"/>
                  </a:ext>
                </a:extLst>
              </a:tr>
              <a:tr h="370840">
                <a:tc rowSpan="4" gridSpan="3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Caffeine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8262418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Medications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5667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Stress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251871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Exercise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2591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Hours Slept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Quality 1-10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Naps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8506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5361958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4E4FEAA-9228-4AA1-979A-72CBEE61529C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66750" y="5454248"/>
          <a:ext cx="6438900" cy="25958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287780">
                  <a:extLst>
                    <a:ext uri="{9D8B030D-6E8A-4147-A177-3AD203B41FA5}">
                      <a16:colId xmlns:a16="http://schemas.microsoft.com/office/drawing/2014/main" val="164890397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166966446"/>
                    </a:ext>
                  </a:extLst>
                </a:gridCol>
                <a:gridCol w="1729740">
                  <a:extLst>
                    <a:ext uri="{9D8B030D-6E8A-4147-A177-3AD203B41FA5}">
                      <a16:colId xmlns:a16="http://schemas.microsoft.com/office/drawing/2014/main" val="1672024887"/>
                    </a:ext>
                  </a:extLst>
                </a:gridCol>
                <a:gridCol w="845820">
                  <a:extLst>
                    <a:ext uri="{9D8B030D-6E8A-4147-A177-3AD203B41FA5}">
                      <a16:colId xmlns:a16="http://schemas.microsoft.com/office/drawing/2014/main" val="229619308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516247759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r>
                        <a:rPr lang="en-US" dirty="0"/>
                        <a:t>Thursday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Y/N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8940780"/>
                  </a:ext>
                </a:extLst>
              </a:tr>
              <a:tr h="370840">
                <a:tc rowSpan="4" gridSpan="3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Caffeine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8262418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Medications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5667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Stress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251871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Exercise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2591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Hours Slept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Quality 1-10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Naps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8506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5361958"/>
                  </a:ext>
                </a:extLst>
              </a:tr>
            </a:tbl>
          </a:graphicData>
        </a:graphic>
      </p:graphicFrame>
      <p:grpSp>
        <p:nvGrpSpPr>
          <p:cNvPr id="7" name="Group 6">
            <a:extLst>
              <a:ext uri="{FF2B5EF4-FFF2-40B4-BE49-F238E27FC236}">
                <a16:creationId xmlns:a16="http://schemas.microsoft.com/office/drawing/2014/main" id="{F5BEB8DC-77E5-44DD-9485-93BD5575A5C0}"/>
              </a:ext>
            </a:extLst>
          </p:cNvPr>
          <p:cNvGrpSpPr/>
          <p:nvPr/>
        </p:nvGrpSpPr>
        <p:grpSpPr>
          <a:xfrm>
            <a:off x="666750" y="3924300"/>
            <a:ext cx="6438900" cy="889000"/>
            <a:chOff x="666750" y="3924300"/>
            <a:chExt cx="6438900" cy="8890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37FC678F-2356-42D4-9D7F-74517E3D5AAA}"/>
                </a:ext>
              </a:extLst>
            </p:cNvPr>
            <p:cNvSpPr/>
            <p:nvPr/>
          </p:nvSpPr>
          <p:spPr>
            <a:xfrm>
              <a:off x="666750" y="3924300"/>
              <a:ext cx="6438900" cy="889000"/>
            </a:xfrm>
            <a:prstGeom prst="rect">
              <a:avLst/>
            </a:prstGeom>
            <a:noFill/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2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31D2A798-6CF8-4270-A3E4-CA16EB450241}"/>
                </a:ext>
              </a:extLst>
            </p:cNvPr>
            <p:cNvSpPr txBox="1"/>
            <p:nvPr/>
          </p:nvSpPr>
          <p:spPr>
            <a:xfrm>
              <a:off x="666750" y="3924300"/>
              <a:ext cx="1155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Notes: </a:t>
              </a: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81609226-60D4-455D-AE0B-F35D6ACC0150}"/>
              </a:ext>
            </a:extLst>
          </p:cNvPr>
          <p:cNvGrpSpPr/>
          <p:nvPr/>
        </p:nvGrpSpPr>
        <p:grpSpPr>
          <a:xfrm>
            <a:off x="666750" y="8547100"/>
            <a:ext cx="6438900" cy="889000"/>
            <a:chOff x="666750" y="3924300"/>
            <a:chExt cx="6438900" cy="889000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98F5C489-3D2D-4222-94AD-234C7546F70F}"/>
                </a:ext>
              </a:extLst>
            </p:cNvPr>
            <p:cNvSpPr/>
            <p:nvPr/>
          </p:nvSpPr>
          <p:spPr>
            <a:xfrm>
              <a:off x="666750" y="3924300"/>
              <a:ext cx="6438900" cy="889000"/>
            </a:xfrm>
            <a:prstGeom prst="rect">
              <a:avLst/>
            </a:prstGeom>
            <a:noFill/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2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F52DF178-CAA3-4ED3-A122-16B9EA59CCAC}"/>
                </a:ext>
              </a:extLst>
            </p:cNvPr>
            <p:cNvSpPr txBox="1"/>
            <p:nvPr/>
          </p:nvSpPr>
          <p:spPr>
            <a:xfrm>
              <a:off x="666750" y="3924300"/>
              <a:ext cx="1155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Notes: </a:t>
              </a: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A2CC4B4A-9882-4B3A-A2F0-B8294516583A}"/>
              </a:ext>
            </a:extLst>
          </p:cNvPr>
          <p:cNvSpPr txBox="1"/>
          <p:nvPr/>
        </p:nvSpPr>
        <p:spPr>
          <a:xfrm>
            <a:off x="1409700" y="266700"/>
            <a:ext cx="4533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i="1" dirty="0"/>
              <a:t>Weekly Sleep Tracker</a:t>
            </a:r>
          </a:p>
        </p:txBody>
      </p:sp>
    </p:spTree>
    <p:extLst>
      <p:ext uri="{BB962C8B-B14F-4D97-AF65-F5344CB8AC3E}">
        <p14:creationId xmlns:p14="http://schemas.microsoft.com/office/powerpoint/2010/main" val="1575478913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483E73B-FA20-4D02-9A95-00C4AF43148D}"/>
              </a:ext>
            </a:extLst>
          </p:cNvPr>
          <p:cNvGraphicFramePr>
            <a:graphicFrameLocks noGrp="1"/>
          </p:cNvGraphicFramePr>
          <p:nvPr/>
        </p:nvGraphicFramePr>
        <p:xfrm>
          <a:off x="754380" y="1527810"/>
          <a:ext cx="6332220" cy="7416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332220">
                  <a:extLst>
                    <a:ext uri="{9D8B030D-6E8A-4147-A177-3AD203B41FA5}">
                      <a16:colId xmlns:a16="http://schemas.microsoft.com/office/drawing/2014/main" val="38623777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3566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46306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9234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46068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6815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94558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03545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9018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0363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41599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1931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54034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18649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7351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1955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68066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02661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7099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27287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888222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330C8279-4EA8-457C-AD66-9BBBCC06C71A}"/>
              </a:ext>
            </a:extLst>
          </p:cNvPr>
          <p:cNvSpPr/>
          <p:nvPr/>
        </p:nvSpPr>
        <p:spPr>
          <a:xfrm>
            <a:off x="851839" y="1066145"/>
            <a:ext cx="78714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2400" b="1" dirty="0">
                <a:ln/>
                <a:solidFill>
                  <a:schemeClr val="accent2"/>
                </a:solidFill>
              </a:rPr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3733783819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483E73B-FA20-4D02-9A95-00C4AF43148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754380" y="1527810"/>
          <a:ext cx="6332220" cy="7416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332220">
                  <a:extLst>
                    <a:ext uri="{9D8B030D-6E8A-4147-A177-3AD203B41FA5}">
                      <a16:colId xmlns:a16="http://schemas.microsoft.com/office/drawing/2014/main" val="38623777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3566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46306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9234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46068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6815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94558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03545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9018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0363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41599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1931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54034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18649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7351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1955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68066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02661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7099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27287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888222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330C8279-4EA8-457C-AD66-9BBBCC06C71A}"/>
              </a:ext>
            </a:extLst>
          </p:cNvPr>
          <p:cNvSpPr/>
          <p:nvPr/>
        </p:nvSpPr>
        <p:spPr>
          <a:xfrm>
            <a:off x="851839" y="1066145"/>
            <a:ext cx="78714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2400" b="1" dirty="0">
                <a:ln/>
                <a:solidFill>
                  <a:schemeClr val="accent2"/>
                </a:solidFill>
              </a:rPr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3685165697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409610F2-2900-488B-9F26-FBF765BE65AF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66750" y="907648"/>
          <a:ext cx="6438900" cy="25958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287780">
                  <a:extLst>
                    <a:ext uri="{9D8B030D-6E8A-4147-A177-3AD203B41FA5}">
                      <a16:colId xmlns:a16="http://schemas.microsoft.com/office/drawing/2014/main" val="164890397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166966446"/>
                    </a:ext>
                  </a:extLst>
                </a:gridCol>
                <a:gridCol w="1729740">
                  <a:extLst>
                    <a:ext uri="{9D8B030D-6E8A-4147-A177-3AD203B41FA5}">
                      <a16:colId xmlns:a16="http://schemas.microsoft.com/office/drawing/2014/main" val="1672024887"/>
                    </a:ext>
                  </a:extLst>
                </a:gridCol>
                <a:gridCol w="845820">
                  <a:extLst>
                    <a:ext uri="{9D8B030D-6E8A-4147-A177-3AD203B41FA5}">
                      <a16:colId xmlns:a16="http://schemas.microsoft.com/office/drawing/2014/main" val="229619308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516247759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r>
                        <a:rPr lang="en-US" dirty="0"/>
                        <a:t>Friday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Y/N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8940780"/>
                  </a:ext>
                </a:extLst>
              </a:tr>
              <a:tr h="370840">
                <a:tc rowSpan="4" gridSpan="3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Caffeine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8262418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Medications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5667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Stress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251871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Exercise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2591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Hours Slept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Quality 1-10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Naps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8506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5361958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4E4FEAA-9228-4AA1-979A-72CBEE61529C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66750" y="5454248"/>
          <a:ext cx="6438900" cy="25958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287780">
                  <a:extLst>
                    <a:ext uri="{9D8B030D-6E8A-4147-A177-3AD203B41FA5}">
                      <a16:colId xmlns:a16="http://schemas.microsoft.com/office/drawing/2014/main" val="164890397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166966446"/>
                    </a:ext>
                  </a:extLst>
                </a:gridCol>
                <a:gridCol w="1729740">
                  <a:extLst>
                    <a:ext uri="{9D8B030D-6E8A-4147-A177-3AD203B41FA5}">
                      <a16:colId xmlns:a16="http://schemas.microsoft.com/office/drawing/2014/main" val="1672024887"/>
                    </a:ext>
                  </a:extLst>
                </a:gridCol>
                <a:gridCol w="845820">
                  <a:extLst>
                    <a:ext uri="{9D8B030D-6E8A-4147-A177-3AD203B41FA5}">
                      <a16:colId xmlns:a16="http://schemas.microsoft.com/office/drawing/2014/main" val="229619308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516247759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r>
                        <a:rPr lang="en-US" dirty="0"/>
                        <a:t>Saturday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Y/N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8940780"/>
                  </a:ext>
                </a:extLst>
              </a:tr>
              <a:tr h="370840">
                <a:tc rowSpan="4" gridSpan="3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Caffeine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8262418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Medications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5667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Stress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251871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Exercise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2591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Hours Slept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Quality 1-10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Naps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8506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5361958"/>
                  </a:ext>
                </a:extLst>
              </a:tr>
            </a:tbl>
          </a:graphicData>
        </a:graphic>
      </p:graphicFrame>
      <p:grpSp>
        <p:nvGrpSpPr>
          <p:cNvPr id="7" name="Group 6">
            <a:extLst>
              <a:ext uri="{FF2B5EF4-FFF2-40B4-BE49-F238E27FC236}">
                <a16:creationId xmlns:a16="http://schemas.microsoft.com/office/drawing/2014/main" id="{F5BEB8DC-77E5-44DD-9485-93BD5575A5C0}"/>
              </a:ext>
            </a:extLst>
          </p:cNvPr>
          <p:cNvGrpSpPr/>
          <p:nvPr/>
        </p:nvGrpSpPr>
        <p:grpSpPr>
          <a:xfrm>
            <a:off x="666750" y="3924300"/>
            <a:ext cx="6438900" cy="889000"/>
            <a:chOff x="666750" y="3924300"/>
            <a:chExt cx="6438900" cy="8890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37FC678F-2356-42D4-9D7F-74517E3D5AAA}"/>
                </a:ext>
              </a:extLst>
            </p:cNvPr>
            <p:cNvSpPr/>
            <p:nvPr/>
          </p:nvSpPr>
          <p:spPr>
            <a:xfrm>
              <a:off x="666750" y="3924300"/>
              <a:ext cx="6438900" cy="889000"/>
            </a:xfrm>
            <a:prstGeom prst="rect">
              <a:avLst/>
            </a:prstGeom>
            <a:noFill/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2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31D2A798-6CF8-4270-A3E4-CA16EB450241}"/>
                </a:ext>
              </a:extLst>
            </p:cNvPr>
            <p:cNvSpPr txBox="1"/>
            <p:nvPr/>
          </p:nvSpPr>
          <p:spPr>
            <a:xfrm>
              <a:off x="666750" y="3924300"/>
              <a:ext cx="1155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Notes: </a:t>
              </a: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81609226-60D4-455D-AE0B-F35D6ACC0150}"/>
              </a:ext>
            </a:extLst>
          </p:cNvPr>
          <p:cNvGrpSpPr/>
          <p:nvPr/>
        </p:nvGrpSpPr>
        <p:grpSpPr>
          <a:xfrm>
            <a:off x="666750" y="8547100"/>
            <a:ext cx="6438900" cy="889000"/>
            <a:chOff x="666750" y="3924300"/>
            <a:chExt cx="6438900" cy="889000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98F5C489-3D2D-4222-94AD-234C7546F70F}"/>
                </a:ext>
              </a:extLst>
            </p:cNvPr>
            <p:cNvSpPr/>
            <p:nvPr/>
          </p:nvSpPr>
          <p:spPr>
            <a:xfrm>
              <a:off x="666750" y="3924300"/>
              <a:ext cx="6438900" cy="889000"/>
            </a:xfrm>
            <a:prstGeom prst="rect">
              <a:avLst/>
            </a:prstGeom>
            <a:noFill/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2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F52DF178-CAA3-4ED3-A122-16B9EA59CCAC}"/>
                </a:ext>
              </a:extLst>
            </p:cNvPr>
            <p:cNvSpPr txBox="1"/>
            <p:nvPr/>
          </p:nvSpPr>
          <p:spPr>
            <a:xfrm>
              <a:off x="666750" y="3924300"/>
              <a:ext cx="1155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Notes: </a:t>
              </a: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0307022C-8BD4-4C94-B194-432BF5A26A05}"/>
              </a:ext>
            </a:extLst>
          </p:cNvPr>
          <p:cNvSpPr txBox="1"/>
          <p:nvPr/>
        </p:nvSpPr>
        <p:spPr>
          <a:xfrm>
            <a:off x="1409700" y="266700"/>
            <a:ext cx="4533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i="1" dirty="0"/>
              <a:t>Weekly Sleep Tracker</a:t>
            </a:r>
          </a:p>
        </p:txBody>
      </p:sp>
    </p:spTree>
    <p:extLst>
      <p:ext uri="{BB962C8B-B14F-4D97-AF65-F5344CB8AC3E}">
        <p14:creationId xmlns:p14="http://schemas.microsoft.com/office/powerpoint/2010/main" val="30018213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483E73B-FA20-4D02-9A95-00C4AF43148D}"/>
              </a:ext>
            </a:extLst>
          </p:cNvPr>
          <p:cNvGraphicFramePr>
            <a:graphicFrameLocks noGrp="1"/>
          </p:cNvGraphicFramePr>
          <p:nvPr/>
        </p:nvGraphicFramePr>
        <p:xfrm>
          <a:off x="754380" y="1527810"/>
          <a:ext cx="6332220" cy="7416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332220">
                  <a:extLst>
                    <a:ext uri="{9D8B030D-6E8A-4147-A177-3AD203B41FA5}">
                      <a16:colId xmlns:a16="http://schemas.microsoft.com/office/drawing/2014/main" val="38623777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3566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46306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9234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46068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6815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94558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03545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9018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0363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41599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1931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54034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18649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7351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1955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68066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02661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7099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27287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888222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330C8279-4EA8-457C-AD66-9BBBCC06C71A}"/>
              </a:ext>
            </a:extLst>
          </p:cNvPr>
          <p:cNvSpPr/>
          <p:nvPr/>
        </p:nvSpPr>
        <p:spPr>
          <a:xfrm>
            <a:off x="851839" y="1066145"/>
            <a:ext cx="78714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2400" b="1" dirty="0">
                <a:ln/>
                <a:solidFill>
                  <a:schemeClr val="accent2"/>
                </a:solidFill>
              </a:rPr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867008418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483E73B-FA20-4D02-9A95-00C4AF43148D}"/>
              </a:ext>
            </a:extLst>
          </p:cNvPr>
          <p:cNvGraphicFramePr>
            <a:graphicFrameLocks noGrp="1"/>
          </p:cNvGraphicFramePr>
          <p:nvPr/>
        </p:nvGraphicFramePr>
        <p:xfrm>
          <a:off x="754380" y="1527810"/>
          <a:ext cx="6332220" cy="7416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332220">
                  <a:extLst>
                    <a:ext uri="{9D8B030D-6E8A-4147-A177-3AD203B41FA5}">
                      <a16:colId xmlns:a16="http://schemas.microsoft.com/office/drawing/2014/main" val="38623777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3566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46306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9234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46068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6815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94558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03545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9018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0363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41599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1931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54034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18649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7351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1955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68066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02661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7099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27287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888222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330C8279-4EA8-457C-AD66-9BBBCC06C71A}"/>
              </a:ext>
            </a:extLst>
          </p:cNvPr>
          <p:cNvSpPr/>
          <p:nvPr/>
        </p:nvSpPr>
        <p:spPr>
          <a:xfrm>
            <a:off x="851839" y="1066145"/>
            <a:ext cx="78714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2400" b="1" dirty="0">
                <a:ln/>
                <a:solidFill>
                  <a:schemeClr val="accent2"/>
                </a:solidFill>
              </a:rPr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1499914378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483E73B-FA20-4D02-9A95-00C4AF43148D}"/>
              </a:ext>
            </a:extLst>
          </p:cNvPr>
          <p:cNvGraphicFramePr>
            <a:graphicFrameLocks noGrp="1"/>
          </p:cNvGraphicFramePr>
          <p:nvPr/>
        </p:nvGraphicFramePr>
        <p:xfrm>
          <a:off x="754380" y="1527810"/>
          <a:ext cx="6332220" cy="7416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332220">
                  <a:extLst>
                    <a:ext uri="{9D8B030D-6E8A-4147-A177-3AD203B41FA5}">
                      <a16:colId xmlns:a16="http://schemas.microsoft.com/office/drawing/2014/main" val="38623777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3566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46306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9234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46068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6815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94558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03545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9018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0363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41599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1931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54034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18649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7351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1955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68066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02661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7099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27287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888222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330C8279-4EA8-457C-AD66-9BBBCC06C71A}"/>
              </a:ext>
            </a:extLst>
          </p:cNvPr>
          <p:cNvSpPr/>
          <p:nvPr/>
        </p:nvSpPr>
        <p:spPr>
          <a:xfrm>
            <a:off x="851839" y="1066145"/>
            <a:ext cx="78714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2400" b="1" dirty="0">
                <a:ln/>
                <a:solidFill>
                  <a:schemeClr val="accent2"/>
                </a:solidFill>
              </a:rPr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1079519766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409610F2-2900-488B-9F26-FBF765BE65AF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66750" y="907648"/>
          <a:ext cx="6438900" cy="25958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287780">
                  <a:extLst>
                    <a:ext uri="{9D8B030D-6E8A-4147-A177-3AD203B41FA5}">
                      <a16:colId xmlns:a16="http://schemas.microsoft.com/office/drawing/2014/main" val="164890397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166966446"/>
                    </a:ext>
                  </a:extLst>
                </a:gridCol>
                <a:gridCol w="1729740">
                  <a:extLst>
                    <a:ext uri="{9D8B030D-6E8A-4147-A177-3AD203B41FA5}">
                      <a16:colId xmlns:a16="http://schemas.microsoft.com/office/drawing/2014/main" val="1672024887"/>
                    </a:ext>
                  </a:extLst>
                </a:gridCol>
                <a:gridCol w="845820">
                  <a:extLst>
                    <a:ext uri="{9D8B030D-6E8A-4147-A177-3AD203B41FA5}">
                      <a16:colId xmlns:a16="http://schemas.microsoft.com/office/drawing/2014/main" val="229619308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516247759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r>
                        <a:rPr lang="en-US" dirty="0"/>
                        <a:t>Sunday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Y/N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8940780"/>
                  </a:ext>
                </a:extLst>
              </a:tr>
              <a:tr h="370840">
                <a:tc rowSpan="4" gridSpan="3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Caffeine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8262418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Medications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5667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Stress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251871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Exercise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2591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Hours Slept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Quality 1-10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Naps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8506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5361958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4E4FEAA-9228-4AA1-979A-72CBEE61529C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66750" y="5454248"/>
          <a:ext cx="6438900" cy="25958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287780">
                  <a:extLst>
                    <a:ext uri="{9D8B030D-6E8A-4147-A177-3AD203B41FA5}">
                      <a16:colId xmlns:a16="http://schemas.microsoft.com/office/drawing/2014/main" val="164890397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166966446"/>
                    </a:ext>
                  </a:extLst>
                </a:gridCol>
                <a:gridCol w="1729740">
                  <a:extLst>
                    <a:ext uri="{9D8B030D-6E8A-4147-A177-3AD203B41FA5}">
                      <a16:colId xmlns:a16="http://schemas.microsoft.com/office/drawing/2014/main" val="1672024887"/>
                    </a:ext>
                  </a:extLst>
                </a:gridCol>
                <a:gridCol w="845820">
                  <a:extLst>
                    <a:ext uri="{9D8B030D-6E8A-4147-A177-3AD203B41FA5}">
                      <a16:colId xmlns:a16="http://schemas.microsoft.com/office/drawing/2014/main" val="229619308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516247759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r>
                        <a:rPr lang="en-US" dirty="0"/>
                        <a:t>Weekly Overall 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Y/N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8940780"/>
                  </a:ext>
                </a:extLst>
              </a:tr>
              <a:tr h="370840">
                <a:tc rowSpan="4" gridSpan="3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Caffeine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8262418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Medications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5667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Stress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251871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Exercise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2591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Hours Slept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Quality 1-10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Naps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8506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5361958"/>
                  </a:ext>
                </a:extLst>
              </a:tr>
            </a:tbl>
          </a:graphicData>
        </a:graphic>
      </p:graphicFrame>
      <p:grpSp>
        <p:nvGrpSpPr>
          <p:cNvPr id="7" name="Group 6">
            <a:extLst>
              <a:ext uri="{FF2B5EF4-FFF2-40B4-BE49-F238E27FC236}">
                <a16:creationId xmlns:a16="http://schemas.microsoft.com/office/drawing/2014/main" id="{F5BEB8DC-77E5-44DD-9485-93BD5575A5C0}"/>
              </a:ext>
            </a:extLst>
          </p:cNvPr>
          <p:cNvGrpSpPr/>
          <p:nvPr/>
        </p:nvGrpSpPr>
        <p:grpSpPr>
          <a:xfrm>
            <a:off x="666750" y="3924300"/>
            <a:ext cx="6438900" cy="889000"/>
            <a:chOff x="666750" y="3924300"/>
            <a:chExt cx="6438900" cy="8890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37FC678F-2356-42D4-9D7F-74517E3D5AAA}"/>
                </a:ext>
              </a:extLst>
            </p:cNvPr>
            <p:cNvSpPr/>
            <p:nvPr/>
          </p:nvSpPr>
          <p:spPr>
            <a:xfrm>
              <a:off x="666750" y="3924300"/>
              <a:ext cx="6438900" cy="889000"/>
            </a:xfrm>
            <a:prstGeom prst="rect">
              <a:avLst/>
            </a:prstGeom>
            <a:noFill/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2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31D2A798-6CF8-4270-A3E4-CA16EB450241}"/>
                </a:ext>
              </a:extLst>
            </p:cNvPr>
            <p:cNvSpPr txBox="1"/>
            <p:nvPr/>
          </p:nvSpPr>
          <p:spPr>
            <a:xfrm>
              <a:off x="666750" y="3924300"/>
              <a:ext cx="1155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Notes: </a:t>
              </a: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81609226-60D4-455D-AE0B-F35D6ACC0150}"/>
              </a:ext>
            </a:extLst>
          </p:cNvPr>
          <p:cNvGrpSpPr/>
          <p:nvPr/>
        </p:nvGrpSpPr>
        <p:grpSpPr>
          <a:xfrm>
            <a:off x="666750" y="8547100"/>
            <a:ext cx="6438900" cy="889000"/>
            <a:chOff x="666750" y="3924300"/>
            <a:chExt cx="6438900" cy="889000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98F5C489-3D2D-4222-94AD-234C7546F70F}"/>
                </a:ext>
              </a:extLst>
            </p:cNvPr>
            <p:cNvSpPr/>
            <p:nvPr/>
          </p:nvSpPr>
          <p:spPr>
            <a:xfrm>
              <a:off x="666750" y="3924300"/>
              <a:ext cx="6438900" cy="889000"/>
            </a:xfrm>
            <a:prstGeom prst="rect">
              <a:avLst/>
            </a:prstGeom>
            <a:noFill/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2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F52DF178-CAA3-4ED3-A122-16B9EA59CCAC}"/>
                </a:ext>
              </a:extLst>
            </p:cNvPr>
            <p:cNvSpPr txBox="1"/>
            <p:nvPr/>
          </p:nvSpPr>
          <p:spPr>
            <a:xfrm>
              <a:off x="666750" y="3924300"/>
              <a:ext cx="1155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Notes: </a:t>
              </a: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23AA52BE-35F8-431A-B6EC-92946D9B37EB}"/>
              </a:ext>
            </a:extLst>
          </p:cNvPr>
          <p:cNvSpPr txBox="1"/>
          <p:nvPr/>
        </p:nvSpPr>
        <p:spPr>
          <a:xfrm>
            <a:off x="1409700" y="266700"/>
            <a:ext cx="4533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i="1" dirty="0"/>
              <a:t>Weekly Sleep Tracker</a:t>
            </a:r>
          </a:p>
        </p:txBody>
      </p:sp>
    </p:spTree>
    <p:extLst>
      <p:ext uri="{BB962C8B-B14F-4D97-AF65-F5344CB8AC3E}">
        <p14:creationId xmlns:p14="http://schemas.microsoft.com/office/powerpoint/2010/main" val="1915530515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3C642385-B88C-4D62-B51E-5F597ED77285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98500" y="1130300"/>
          <a:ext cx="6375400" cy="355600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4381500">
                  <a:extLst>
                    <a:ext uri="{9D8B030D-6E8A-4147-A177-3AD203B41FA5}">
                      <a16:colId xmlns:a16="http://schemas.microsoft.com/office/drawing/2014/main" val="4005916313"/>
                    </a:ext>
                  </a:extLst>
                </a:gridCol>
                <a:gridCol w="1993900">
                  <a:extLst>
                    <a:ext uri="{9D8B030D-6E8A-4147-A177-3AD203B41FA5}">
                      <a16:colId xmlns:a16="http://schemas.microsoft.com/office/drawing/2014/main" val="1409538510"/>
                    </a:ext>
                  </a:extLst>
                </a:gridCol>
              </a:tblGrid>
              <a:tr h="444500">
                <a:tc>
                  <a:txBody>
                    <a:bodyPr/>
                    <a:lstStyle/>
                    <a:p>
                      <a:r>
                        <a:rPr lang="en-US" dirty="0"/>
                        <a:t>Night Time Sleep Routines</a:t>
                      </a:r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Useful or Not</a:t>
                      </a:r>
                    </a:p>
                  </a:txBody>
                  <a:tcPr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9005641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5960428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20282140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39931269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4977159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19222262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6615912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58382008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E79A64B0-64C1-4864-85F7-FC1F42B8E0C8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98500" y="5499101"/>
          <a:ext cx="6375400" cy="355600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4381500">
                  <a:extLst>
                    <a:ext uri="{9D8B030D-6E8A-4147-A177-3AD203B41FA5}">
                      <a16:colId xmlns:a16="http://schemas.microsoft.com/office/drawing/2014/main" val="4005916313"/>
                    </a:ext>
                  </a:extLst>
                </a:gridCol>
                <a:gridCol w="1993900">
                  <a:extLst>
                    <a:ext uri="{9D8B030D-6E8A-4147-A177-3AD203B41FA5}">
                      <a16:colId xmlns:a16="http://schemas.microsoft.com/office/drawing/2014/main" val="1409538510"/>
                    </a:ext>
                  </a:extLst>
                </a:gridCol>
              </a:tblGrid>
              <a:tr h="444500">
                <a:tc>
                  <a:txBody>
                    <a:bodyPr/>
                    <a:lstStyle/>
                    <a:p>
                      <a:r>
                        <a:rPr lang="en-US" dirty="0"/>
                        <a:t>Sleep Aids – Music, Teas, Herbal Supplements</a:t>
                      </a:r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Useful or Not</a:t>
                      </a:r>
                    </a:p>
                  </a:txBody>
                  <a:tcPr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9005641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5960428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20282140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39931269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4977159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19222262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6615912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58382008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C6CE2256-4C01-4D87-AC58-DD6DE27D5F61}"/>
              </a:ext>
            </a:extLst>
          </p:cNvPr>
          <p:cNvSpPr txBox="1"/>
          <p:nvPr/>
        </p:nvSpPr>
        <p:spPr>
          <a:xfrm>
            <a:off x="1854200" y="393700"/>
            <a:ext cx="406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Night Time Routines &amp; Sleep Aids</a:t>
            </a:r>
          </a:p>
        </p:txBody>
      </p:sp>
    </p:spTree>
    <p:extLst>
      <p:ext uri="{BB962C8B-B14F-4D97-AF65-F5344CB8AC3E}">
        <p14:creationId xmlns:p14="http://schemas.microsoft.com/office/powerpoint/2010/main" val="1306237903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483E73B-FA20-4D02-9A95-00C4AF43148D}"/>
              </a:ext>
            </a:extLst>
          </p:cNvPr>
          <p:cNvGraphicFramePr>
            <a:graphicFrameLocks noGrp="1"/>
          </p:cNvGraphicFramePr>
          <p:nvPr/>
        </p:nvGraphicFramePr>
        <p:xfrm>
          <a:off x="754380" y="1527810"/>
          <a:ext cx="6332220" cy="7416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332220">
                  <a:extLst>
                    <a:ext uri="{9D8B030D-6E8A-4147-A177-3AD203B41FA5}">
                      <a16:colId xmlns:a16="http://schemas.microsoft.com/office/drawing/2014/main" val="38623777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3566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46306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9234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46068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6815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94558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03545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9018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0363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41599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1931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54034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18649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7351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1955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68066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02661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7099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27287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888222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330C8279-4EA8-457C-AD66-9BBBCC06C71A}"/>
              </a:ext>
            </a:extLst>
          </p:cNvPr>
          <p:cNvSpPr/>
          <p:nvPr/>
        </p:nvSpPr>
        <p:spPr>
          <a:xfrm>
            <a:off x="851839" y="1066145"/>
            <a:ext cx="78714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2400" b="1" dirty="0">
                <a:ln/>
                <a:solidFill>
                  <a:schemeClr val="accent2"/>
                </a:solidFill>
              </a:rPr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1720880360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483E73B-FA20-4D02-9A95-00C4AF43148D}"/>
              </a:ext>
            </a:extLst>
          </p:cNvPr>
          <p:cNvGraphicFramePr>
            <a:graphicFrameLocks noGrp="1"/>
          </p:cNvGraphicFramePr>
          <p:nvPr/>
        </p:nvGraphicFramePr>
        <p:xfrm>
          <a:off x="754380" y="1527810"/>
          <a:ext cx="6332220" cy="7416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332220">
                  <a:extLst>
                    <a:ext uri="{9D8B030D-6E8A-4147-A177-3AD203B41FA5}">
                      <a16:colId xmlns:a16="http://schemas.microsoft.com/office/drawing/2014/main" val="38623777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3566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46306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9234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46068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6815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94558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03545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9018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0363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41599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1931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54034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18649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7351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1955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68066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02661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7099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27287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888222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330C8279-4EA8-457C-AD66-9BBBCC06C71A}"/>
              </a:ext>
            </a:extLst>
          </p:cNvPr>
          <p:cNvSpPr/>
          <p:nvPr/>
        </p:nvSpPr>
        <p:spPr>
          <a:xfrm>
            <a:off x="851839" y="1066145"/>
            <a:ext cx="78714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2400" b="1" dirty="0">
                <a:ln/>
                <a:solidFill>
                  <a:schemeClr val="accent2"/>
                </a:solidFill>
              </a:rPr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3342385561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409610F2-2900-488B-9F26-FBF765BE65AF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66750" y="907648"/>
          <a:ext cx="6438900" cy="25958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287780">
                  <a:extLst>
                    <a:ext uri="{9D8B030D-6E8A-4147-A177-3AD203B41FA5}">
                      <a16:colId xmlns:a16="http://schemas.microsoft.com/office/drawing/2014/main" val="164890397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166966446"/>
                    </a:ext>
                  </a:extLst>
                </a:gridCol>
                <a:gridCol w="1729740">
                  <a:extLst>
                    <a:ext uri="{9D8B030D-6E8A-4147-A177-3AD203B41FA5}">
                      <a16:colId xmlns:a16="http://schemas.microsoft.com/office/drawing/2014/main" val="1672024887"/>
                    </a:ext>
                  </a:extLst>
                </a:gridCol>
                <a:gridCol w="845820">
                  <a:extLst>
                    <a:ext uri="{9D8B030D-6E8A-4147-A177-3AD203B41FA5}">
                      <a16:colId xmlns:a16="http://schemas.microsoft.com/office/drawing/2014/main" val="229619308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516247759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r>
                        <a:rPr lang="en-US" dirty="0"/>
                        <a:t>Monday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Y/N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8940780"/>
                  </a:ext>
                </a:extLst>
              </a:tr>
              <a:tr h="370840">
                <a:tc rowSpan="4" gridSpan="3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Caffeine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8262418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Medications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5667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Stress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251871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Exercise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2591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Hours Slept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Quality 1-10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Naps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8506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5361958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4E4FEAA-9228-4AA1-979A-72CBEE61529C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66750" y="5454248"/>
          <a:ext cx="6438900" cy="25958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287780">
                  <a:extLst>
                    <a:ext uri="{9D8B030D-6E8A-4147-A177-3AD203B41FA5}">
                      <a16:colId xmlns:a16="http://schemas.microsoft.com/office/drawing/2014/main" val="164890397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166966446"/>
                    </a:ext>
                  </a:extLst>
                </a:gridCol>
                <a:gridCol w="1729740">
                  <a:extLst>
                    <a:ext uri="{9D8B030D-6E8A-4147-A177-3AD203B41FA5}">
                      <a16:colId xmlns:a16="http://schemas.microsoft.com/office/drawing/2014/main" val="1672024887"/>
                    </a:ext>
                  </a:extLst>
                </a:gridCol>
                <a:gridCol w="845820">
                  <a:extLst>
                    <a:ext uri="{9D8B030D-6E8A-4147-A177-3AD203B41FA5}">
                      <a16:colId xmlns:a16="http://schemas.microsoft.com/office/drawing/2014/main" val="229619308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516247759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r>
                        <a:rPr lang="en-US" dirty="0"/>
                        <a:t>Tuesday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Y/N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8940780"/>
                  </a:ext>
                </a:extLst>
              </a:tr>
              <a:tr h="370840">
                <a:tc rowSpan="4" gridSpan="3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Caffeine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8262418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Medications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5667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Stress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251871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Exercise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2591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Hours Slept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Quality 1-10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Naps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8506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5361958"/>
                  </a:ext>
                </a:extLst>
              </a:tr>
            </a:tbl>
          </a:graphicData>
        </a:graphic>
      </p:graphicFrame>
      <p:grpSp>
        <p:nvGrpSpPr>
          <p:cNvPr id="7" name="Group 6">
            <a:extLst>
              <a:ext uri="{FF2B5EF4-FFF2-40B4-BE49-F238E27FC236}">
                <a16:creationId xmlns:a16="http://schemas.microsoft.com/office/drawing/2014/main" id="{F5BEB8DC-77E5-44DD-9485-93BD5575A5C0}"/>
              </a:ext>
            </a:extLst>
          </p:cNvPr>
          <p:cNvGrpSpPr/>
          <p:nvPr/>
        </p:nvGrpSpPr>
        <p:grpSpPr>
          <a:xfrm>
            <a:off x="666750" y="3924300"/>
            <a:ext cx="6438900" cy="889000"/>
            <a:chOff x="666750" y="3924300"/>
            <a:chExt cx="6438900" cy="8890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37FC678F-2356-42D4-9D7F-74517E3D5AAA}"/>
                </a:ext>
              </a:extLst>
            </p:cNvPr>
            <p:cNvSpPr/>
            <p:nvPr/>
          </p:nvSpPr>
          <p:spPr>
            <a:xfrm>
              <a:off x="666750" y="3924300"/>
              <a:ext cx="6438900" cy="889000"/>
            </a:xfrm>
            <a:prstGeom prst="rect">
              <a:avLst/>
            </a:prstGeom>
            <a:noFill/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2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31D2A798-6CF8-4270-A3E4-CA16EB450241}"/>
                </a:ext>
              </a:extLst>
            </p:cNvPr>
            <p:cNvSpPr txBox="1"/>
            <p:nvPr/>
          </p:nvSpPr>
          <p:spPr>
            <a:xfrm>
              <a:off x="666750" y="3924300"/>
              <a:ext cx="1155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Notes: </a:t>
              </a: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81609226-60D4-455D-AE0B-F35D6ACC0150}"/>
              </a:ext>
            </a:extLst>
          </p:cNvPr>
          <p:cNvGrpSpPr/>
          <p:nvPr/>
        </p:nvGrpSpPr>
        <p:grpSpPr>
          <a:xfrm>
            <a:off x="666750" y="8547100"/>
            <a:ext cx="6438900" cy="889000"/>
            <a:chOff x="666750" y="3924300"/>
            <a:chExt cx="6438900" cy="889000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98F5C489-3D2D-4222-94AD-234C7546F70F}"/>
                </a:ext>
              </a:extLst>
            </p:cNvPr>
            <p:cNvSpPr/>
            <p:nvPr/>
          </p:nvSpPr>
          <p:spPr>
            <a:xfrm>
              <a:off x="666750" y="3924300"/>
              <a:ext cx="6438900" cy="889000"/>
            </a:xfrm>
            <a:prstGeom prst="rect">
              <a:avLst/>
            </a:prstGeom>
            <a:noFill/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2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F52DF178-CAA3-4ED3-A122-16B9EA59CCAC}"/>
                </a:ext>
              </a:extLst>
            </p:cNvPr>
            <p:cNvSpPr txBox="1"/>
            <p:nvPr/>
          </p:nvSpPr>
          <p:spPr>
            <a:xfrm>
              <a:off x="666750" y="3924300"/>
              <a:ext cx="1155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Notes: </a:t>
              </a: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F7DBF87C-2841-45C1-A1DF-4F4E14E64423}"/>
              </a:ext>
            </a:extLst>
          </p:cNvPr>
          <p:cNvSpPr txBox="1"/>
          <p:nvPr/>
        </p:nvSpPr>
        <p:spPr>
          <a:xfrm>
            <a:off x="1409700" y="266700"/>
            <a:ext cx="4533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i="1" dirty="0"/>
              <a:t>Weekly Sleep Tracker</a:t>
            </a:r>
          </a:p>
        </p:txBody>
      </p:sp>
    </p:spTree>
    <p:extLst>
      <p:ext uri="{BB962C8B-B14F-4D97-AF65-F5344CB8AC3E}">
        <p14:creationId xmlns:p14="http://schemas.microsoft.com/office/powerpoint/2010/main" val="2051106269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483E73B-FA20-4D02-9A95-00C4AF43148D}"/>
              </a:ext>
            </a:extLst>
          </p:cNvPr>
          <p:cNvGraphicFramePr>
            <a:graphicFrameLocks noGrp="1"/>
          </p:cNvGraphicFramePr>
          <p:nvPr/>
        </p:nvGraphicFramePr>
        <p:xfrm>
          <a:off x="754380" y="1527810"/>
          <a:ext cx="6332220" cy="7416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332220">
                  <a:extLst>
                    <a:ext uri="{9D8B030D-6E8A-4147-A177-3AD203B41FA5}">
                      <a16:colId xmlns:a16="http://schemas.microsoft.com/office/drawing/2014/main" val="38623777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3566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46306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9234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46068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6815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94558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03545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9018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0363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41599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1931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54034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18649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7351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1955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68066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02661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7099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27287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888222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330C8279-4EA8-457C-AD66-9BBBCC06C71A}"/>
              </a:ext>
            </a:extLst>
          </p:cNvPr>
          <p:cNvSpPr/>
          <p:nvPr/>
        </p:nvSpPr>
        <p:spPr>
          <a:xfrm>
            <a:off x="851839" y="1066145"/>
            <a:ext cx="78714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2400" b="1" dirty="0">
                <a:ln/>
                <a:solidFill>
                  <a:schemeClr val="accent2"/>
                </a:solidFill>
              </a:rPr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797251169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483E73B-FA20-4D02-9A95-00C4AF43148D}"/>
              </a:ext>
            </a:extLst>
          </p:cNvPr>
          <p:cNvGraphicFramePr>
            <a:graphicFrameLocks noGrp="1"/>
          </p:cNvGraphicFramePr>
          <p:nvPr/>
        </p:nvGraphicFramePr>
        <p:xfrm>
          <a:off x="754380" y="1527810"/>
          <a:ext cx="6332220" cy="7416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332220">
                  <a:extLst>
                    <a:ext uri="{9D8B030D-6E8A-4147-A177-3AD203B41FA5}">
                      <a16:colId xmlns:a16="http://schemas.microsoft.com/office/drawing/2014/main" val="38623777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3566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46306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9234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46068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6815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94558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03545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9018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0363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41599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1931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54034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18649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7351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1955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68066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02661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7099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27287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888222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330C8279-4EA8-457C-AD66-9BBBCC06C71A}"/>
              </a:ext>
            </a:extLst>
          </p:cNvPr>
          <p:cNvSpPr/>
          <p:nvPr/>
        </p:nvSpPr>
        <p:spPr>
          <a:xfrm>
            <a:off x="851839" y="1066145"/>
            <a:ext cx="78714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2400" b="1" dirty="0">
                <a:ln/>
                <a:solidFill>
                  <a:schemeClr val="accent2"/>
                </a:solidFill>
              </a:rPr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2148456753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409610F2-2900-488B-9F26-FBF765BE65AF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66750" y="907648"/>
          <a:ext cx="6438900" cy="25958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287780">
                  <a:extLst>
                    <a:ext uri="{9D8B030D-6E8A-4147-A177-3AD203B41FA5}">
                      <a16:colId xmlns:a16="http://schemas.microsoft.com/office/drawing/2014/main" val="164890397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166966446"/>
                    </a:ext>
                  </a:extLst>
                </a:gridCol>
                <a:gridCol w="1729740">
                  <a:extLst>
                    <a:ext uri="{9D8B030D-6E8A-4147-A177-3AD203B41FA5}">
                      <a16:colId xmlns:a16="http://schemas.microsoft.com/office/drawing/2014/main" val="1672024887"/>
                    </a:ext>
                  </a:extLst>
                </a:gridCol>
                <a:gridCol w="845820">
                  <a:extLst>
                    <a:ext uri="{9D8B030D-6E8A-4147-A177-3AD203B41FA5}">
                      <a16:colId xmlns:a16="http://schemas.microsoft.com/office/drawing/2014/main" val="229619308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516247759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r>
                        <a:rPr lang="en-US" dirty="0"/>
                        <a:t>Wednesday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Y/N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8940780"/>
                  </a:ext>
                </a:extLst>
              </a:tr>
              <a:tr h="370840">
                <a:tc rowSpan="4" gridSpan="3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Caffeine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8262418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Medications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5667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Stress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251871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Exercise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2591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Hours Slept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Quality 1-10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Naps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8506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5361958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4E4FEAA-9228-4AA1-979A-72CBEE61529C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66750" y="5454248"/>
          <a:ext cx="6438900" cy="25958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287780">
                  <a:extLst>
                    <a:ext uri="{9D8B030D-6E8A-4147-A177-3AD203B41FA5}">
                      <a16:colId xmlns:a16="http://schemas.microsoft.com/office/drawing/2014/main" val="164890397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166966446"/>
                    </a:ext>
                  </a:extLst>
                </a:gridCol>
                <a:gridCol w="1729740">
                  <a:extLst>
                    <a:ext uri="{9D8B030D-6E8A-4147-A177-3AD203B41FA5}">
                      <a16:colId xmlns:a16="http://schemas.microsoft.com/office/drawing/2014/main" val="1672024887"/>
                    </a:ext>
                  </a:extLst>
                </a:gridCol>
                <a:gridCol w="845820">
                  <a:extLst>
                    <a:ext uri="{9D8B030D-6E8A-4147-A177-3AD203B41FA5}">
                      <a16:colId xmlns:a16="http://schemas.microsoft.com/office/drawing/2014/main" val="229619308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516247759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r>
                        <a:rPr lang="en-US" dirty="0"/>
                        <a:t>Thursday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Y/N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8940780"/>
                  </a:ext>
                </a:extLst>
              </a:tr>
              <a:tr h="370840">
                <a:tc rowSpan="4" gridSpan="3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Caffeine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8262418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Medications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5667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Stress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251871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Exercise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2591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Hours Slept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Quality 1-10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Naps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8506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5361958"/>
                  </a:ext>
                </a:extLst>
              </a:tr>
            </a:tbl>
          </a:graphicData>
        </a:graphic>
      </p:graphicFrame>
      <p:grpSp>
        <p:nvGrpSpPr>
          <p:cNvPr id="7" name="Group 6">
            <a:extLst>
              <a:ext uri="{FF2B5EF4-FFF2-40B4-BE49-F238E27FC236}">
                <a16:creationId xmlns:a16="http://schemas.microsoft.com/office/drawing/2014/main" id="{F5BEB8DC-77E5-44DD-9485-93BD5575A5C0}"/>
              </a:ext>
            </a:extLst>
          </p:cNvPr>
          <p:cNvGrpSpPr/>
          <p:nvPr/>
        </p:nvGrpSpPr>
        <p:grpSpPr>
          <a:xfrm>
            <a:off x="666750" y="3924300"/>
            <a:ext cx="6438900" cy="889000"/>
            <a:chOff x="666750" y="3924300"/>
            <a:chExt cx="6438900" cy="8890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37FC678F-2356-42D4-9D7F-74517E3D5AAA}"/>
                </a:ext>
              </a:extLst>
            </p:cNvPr>
            <p:cNvSpPr/>
            <p:nvPr/>
          </p:nvSpPr>
          <p:spPr>
            <a:xfrm>
              <a:off x="666750" y="3924300"/>
              <a:ext cx="6438900" cy="889000"/>
            </a:xfrm>
            <a:prstGeom prst="rect">
              <a:avLst/>
            </a:prstGeom>
            <a:noFill/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2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31D2A798-6CF8-4270-A3E4-CA16EB450241}"/>
                </a:ext>
              </a:extLst>
            </p:cNvPr>
            <p:cNvSpPr txBox="1"/>
            <p:nvPr/>
          </p:nvSpPr>
          <p:spPr>
            <a:xfrm>
              <a:off x="666750" y="3924300"/>
              <a:ext cx="1155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Notes: </a:t>
              </a: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81609226-60D4-455D-AE0B-F35D6ACC0150}"/>
              </a:ext>
            </a:extLst>
          </p:cNvPr>
          <p:cNvGrpSpPr/>
          <p:nvPr/>
        </p:nvGrpSpPr>
        <p:grpSpPr>
          <a:xfrm>
            <a:off x="666750" y="8547100"/>
            <a:ext cx="6438900" cy="889000"/>
            <a:chOff x="666750" y="3924300"/>
            <a:chExt cx="6438900" cy="889000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98F5C489-3D2D-4222-94AD-234C7546F70F}"/>
                </a:ext>
              </a:extLst>
            </p:cNvPr>
            <p:cNvSpPr/>
            <p:nvPr/>
          </p:nvSpPr>
          <p:spPr>
            <a:xfrm>
              <a:off x="666750" y="3924300"/>
              <a:ext cx="6438900" cy="889000"/>
            </a:xfrm>
            <a:prstGeom prst="rect">
              <a:avLst/>
            </a:prstGeom>
            <a:noFill/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2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F52DF178-CAA3-4ED3-A122-16B9EA59CCAC}"/>
                </a:ext>
              </a:extLst>
            </p:cNvPr>
            <p:cNvSpPr txBox="1"/>
            <p:nvPr/>
          </p:nvSpPr>
          <p:spPr>
            <a:xfrm>
              <a:off x="666750" y="3924300"/>
              <a:ext cx="1155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Notes: </a:t>
              </a: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A2CC4B4A-9882-4B3A-A2F0-B8294516583A}"/>
              </a:ext>
            </a:extLst>
          </p:cNvPr>
          <p:cNvSpPr txBox="1"/>
          <p:nvPr/>
        </p:nvSpPr>
        <p:spPr>
          <a:xfrm>
            <a:off x="1409700" y="266700"/>
            <a:ext cx="4533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i="1" dirty="0"/>
              <a:t>Weekly Sleep Tracker</a:t>
            </a:r>
          </a:p>
        </p:txBody>
      </p:sp>
    </p:spTree>
    <p:extLst>
      <p:ext uri="{BB962C8B-B14F-4D97-AF65-F5344CB8AC3E}">
        <p14:creationId xmlns:p14="http://schemas.microsoft.com/office/powerpoint/2010/main" val="25271100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483E73B-FA20-4D02-9A95-00C4AF43148D}"/>
              </a:ext>
            </a:extLst>
          </p:cNvPr>
          <p:cNvGraphicFramePr>
            <a:graphicFrameLocks noGrp="1"/>
          </p:cNvGraphicFramePr>
          <p:nvPr/>
        </p:nvGraphicFramePr>
        <p:xfrm>
          <a:off x="754380" y="1527810"/>
          <a:ext cx="6332220" cy="7416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332220">
                  <a:extLst>
                    <a:ext uri="{9D8B030D-6E8A-4147-A177-3AD203B41FA5}">
                      <a16:colId xmlns:a16="http://schemas.microsoft.com/office/drawing/2014/main" val="38623777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3566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46306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9234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46068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6815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94558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03545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9018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0363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41599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1931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54034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18649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7351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1955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68066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02661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7099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27287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888222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330C8279-4EA8-457C-AD66-9BBBCC06C71A}"/>
              </a:ext>
            </a:extLst>
          </p:cNvPr>
          <p:cNvSpPr/>
          <p:nvPr/>
        </p:nvSpPr>
        <p:spPr>
          <a:xfrm>
            <a:off x="851839" y="1066145"/>
            <a:ext cx="78714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2400" b="1" dirty="0">
                <a:ln/>
                <a:solidFill>
                  <a:schemeClr val="accent2"/>
                </a:solidFill>
              </a:rPr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1188092496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483E73B-FA20-4D02-9A95-00C4AF43148D}"/>
              </a:ext>
            </a:extLst>
          </p:cNvPr>
          <p:cNvGraphicFramePr>
            <a:graphicFrameLocks noGrp="1"/>
          </p:cNvGraphicFramePr>
          <p:nvPr/>
        </p:nvGraphicFramePr>
        <p:xfrm>
          <a:off x="754380" y="1527810"/>
          <a:ext cx="6332220" cy="7416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332220">
                  <a:extLst>
                    <a:ext uri="{9D8B030D-6E8A-4147-A177-3AD203B41FA5}">
                      <a16:colId xmlns:a16="http://schemas.microsoft.com/office/drawing/2014/main" val="38623777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3566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46306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9234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46068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6815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94558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03545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9018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0363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41599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1931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54034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18649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7351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1955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68066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02661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7099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27287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888222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330C8279-4EA8-457C-AD66-9BBBCC06C71A}"/>
              </a:ext>
            </a:extLst>
          </p:cNvPr>
          <p:cNvSpPr/>
          <p:nvPr/>
        </p:nvSpPr>
        <p:spPr>
          <a:xfrm>
            <a:off x="851839" y="1066145"/>
            <a:ext cx="78714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2400" b="1" dirty="0">
                <a:ln/>
                <a:solidFill>
                  <a:schemeClr val="accent2"/>
                </a:solidFill>
              </a:rPr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3132717889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483E73B-FA20-4D02-9A95-00C4AF43148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754380" y="1527810"/>
          <a:ext cx="6332220" cy="7416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332220">
                  <a:extLst>
                    <a:ext uri="{9D8B030D-6E8A-4147-A177-3AD203B41FA5}">
                      <a16:colId xmlns:a16="http://schemas.microsoft.com/office/drawing/2014/main" val="38623777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3566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46306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9234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46068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6815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94558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03545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9018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0363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41599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1931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54034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18649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7351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1955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68066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02661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7099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27287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888222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330C8279-4EA8-457C-AD66-9BBBCC06C71A}"/>
              </a:ext>
            </a:extLst>
          </p:cNvPr>
          <p:cNvSpPr/>
          <p:nvPr/>
        </p:nvSpPr>
        <p:spPr>
          <a:xfrm>
            <a:off x="851839" y="1066145"/>
            <a:ext cx="78714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2400" b="1" dirty="0">
                <a:ln/>
                <a:solidFill>
                  <a:schemeClr val="accent2"/>
                </a:solidFill>
              </a:rPr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1986684424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409610F2-2900-488B-9F26-FBF765BE65AF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66750" y="907648"/>
          <a:ext cx="6438900" cy="25958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287780">
                  <a:extLst>
                    <a:ext uri="{9D8B030D-6E8A-4147-A177-3AD203B41FA5}">
                      <a16:colId xmlns:a16="http://schemas.microsoft.com/office/drawing/2014/main" val="164890397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166966446"/>
                    </a:ext>
                  </a:extLst>
                </a:gridCol>
                <a:gridCol w="1729740">
                  <a:extLst>
                    <a:ext uri="{9D8B030D-6E8A-4147-A177-3AD203B41FA5}">
                      <a16:colId xmlns:a16="http://schemas.microsoft.com/office/drawing/2014/main" val="1672024887"/>
                    </a:ext>
                  </a:extLst>
                </a:gridCol>
                <a:gridCol w="845820">
                  <a:extLst>
                    <a:ext uri="{9D8B030D-6E8A-4147-A177-3AD203B41FA5}">
                      <a16:colId xmlns:a16="http://schemas.microsoft.com/office/drawing/2014/main" val="229619308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516247759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r>
                        <a:rPr lang="en-US" dirty="0"/>
                        <a:t>Friday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Y/N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8940780"/>
                  </a:ext>
                </a:extLst>
              </a:tr>
              <a:tr h="370840">
                <a:tc rowSpan="4" gridSpan="3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Caffeine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8262418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Medications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5667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Stress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251871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Exercise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2591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Hours Slept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Quality 1-10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Naps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8506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5361958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4E4FEAA-9228-4AA1-979A-72CBEE61529C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66750" y="5454248"/>
          <a:ext cx="6438900" cy="25958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287780">
                  <a:extLst>
                    <a:ext uri="{9D8B030D-6E8A-4147-A177-3AD203B41FA5}">
                      <a16:colId xmlns:a16="http://schemas.microsoft.com/office/drawing/2014/main" val="164890397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166966446"/>
                    </a:ext>
                  </a:extLst>
                </a:gridCol>
                <a:gridCol w="1729740">
                  <a:extLst>
                    <a:ext uri="{9D8B030D-6E8A-4147-A177-3AD203B41FA5}">
                      <a16:colId xmlns:a16="http://schemas.microsoft.com/office/drawing/2014/main" val="1672024887"/>
                    </a:ext>
                  </a:extLst>
                </a:gridCol>
                <a:gridCol w="845820">
                  <a:extLst>
                    <a:ext uri="{9D8B030D-6E8A-4147-A177-3AD203B41FA5}">
                      <a16:colId xmlns:a16="http://schemas.microsoft.com/office/drawing/2014/main" val="229619308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516247759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r>
                        <a:rPr lang="en-US" dirty="0"/>
                        <a:t>Saturday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Y/N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8940780"/>
                  </a:ext>
                </a:extLst>
              </a:tr>
              <a:tr h="370840">
                <a:tc rowSpan="4" gridSpan="3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Caffeine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8262418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Medications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5667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Stress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251871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Exercise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2591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Hours Slept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Quality 1-10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Naps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8506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5361958"/>
                  </a:ext>
                </a:extLst>
              </a:tr>
            </a:tbl>
          </a:graphicData>
        </a:graphic>
      </p:graphicFrame>
      <p:grpSp>
        <p:nvGrpSpPr>
          <p:cNvPr id="7" name="Group 6">
            <a:extLst>
              <a:ext uri="{FF2B5EF4-FFF2-40B4-BE49-F238E27FC236}">
                <a16:creationId xmlns:a16="http://schemas.microsoft.com/office/drawing/2014/main" id="{F5BEB8DC-77E5-44DD-9485-93BD5575A5C0}"/>
              </a:ext>
            </a:extLst>
          </p:cNvPr>
          <p:cNvGrpSpPr/>
          <p:nvPr/>
        </p:nvGrpSpPr>
        <p:grpSpPr>
          <a:xfrm>
            <a:off x="666750" y="3924300"/>
            <a:ext cx="6438900" cy="889000"/>
            <a:chOff x="666750" y="3924300"/>
            <a:chExt cx="6438900" cy="8890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37FC678F-2356-42D4-9D7F-74517E3D5AAA}"/>
                </a:ext>
              </a:extLst>
            </p:cNvPr>
            <p:cNvSpPr/>
            <p:nvPr/>
          </p:nvSpPr>
          <p:spPr>
            <a:xfrm>
              <a:off x="666750" y="3924300"/>
              <a:ext cx="6438900" cy="889000"/>
            </a:xfrm>
            <a:prstGeom prst="rect">
              <a:avLst/>
            </a:prstGeom>
            <a:noFill/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2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31D2A798-6CF8-4270-A3E4-CA16EB450241}"/>
                </a:ext>
              </a:extLst>
            </p:cNvPr>
            <p:cNvSpPr txBox="1"/>
            <p:nvPr/>
          </p:nvSpPr>
          <p:spPr>
            <a:xfrm>
              <a:off x="666750" y="3924300"/>
              <a:ext cx="1155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Notes: </a:t>
              </a: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81609226-60D4-455D-AE0B-F35D6ACC0150}"/>
              </a:ext>
            </a:extLst>
          </p:cNvPr>
          <p:cNvGrpSpPr/>
          <p:nvPr/>
        </p:nvGrpSpPr>
        <p:grpSpPr>
          <a:xfrm>
            <a:off x="666750" y="8547100"/>
            <a:ext cx="6438900" cy="889000"/>
            <a:chOff x="666750" y="3924300"/>
            <a:chExt cx="6438900" cy="889000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98F5C489-3D2D-4222-94AD-234C7546F70F}"/>
                </a:ext>
              </a:extLst>
            </p:cNvPr>
            <p:cNvSpPr/>
            <p:nvPr/>
          </p:nvSpPr>
          <p:spPr>
            <a:xfrm>
              <a:off x="666750" y="3924300"/>
              <a:ext cx="6438900" cy="889000"/>
            </a:xfrm>
            <a:prstGeom prst="rect">
              <a:avLst/>
            </a:prstGeom>
            <a:noFill/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2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F52DF178-CAA3-4ED3-A122-16B9EA59CCAC}"/>
                </a:ext>
              </a:extLst>
            </p:cNvPr>
            <p:cNvSpPr txBox="1"/>
            <p:nvPr/>
          </p:nvSpPr>
          <p:spPr>
            <a:xfrm>
              <a:off x="666750" y="3924300"/>
              <a:ext cx="1155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Notes: </a:t>
              </a: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0307022C-8BD4-4C94-B194-432BF5A26A05}"/>
              </a:ext>
            </a:extLst>
          </p:cNvPr>
          <p:cNvSpPr txBox="1"/>
          <p:nvPr/>
        </p:nvSpPr>
        <p:spPr>
          <a:xfrm>
            <a:off x="1409700" y="266700"/>
            <a:ext cx="4533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i="1" dirty="0"/>
              <a:t>Weekly Sleep Tracker</a:t>
            </a:r>
          </a:p>
        </p:txBody>
      </p:sp>
    </p:spTree>
    <p:extLst>
      <p:ext uri="{BB962C8B-B14F-4D97-AF65-F5344CB8AC3E}">
        <p14:creationId xmlns:p14="http://schemas.microsoft.com/office/powerpoint/2010/main" val="2961748649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483E73B-FA20-4D02-9A95-00C4AF43148D}"/>
              </a:ext>
            </a:extLst>
          </p:cNvPr>
          <p:cNvGraphicFramePr>
            <a:graphicFrameLocks noGrp="1"/>
          </p:cNvGraphicFramePr>
          <p:nvPr/>
        </p:nvGraphicFramePr>
        <p:xfrm>
          <a:off x="754380" y="1527810"/>
          <a:ext cx="6332220" cy="7416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332220">
                  <a:extLst>
                    <a:ext uri="{9D8B030D-6E8A-4147-A177-3AD203B41FA5}">
                      <a16:colId xmlns:a16="http://schemas.microsoft.com/office/drawing/2014/main" val="38623777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3566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46306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9234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46068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6815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94558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03545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9018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0363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41599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1931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54034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18649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7351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1955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68066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02661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7099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27287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888222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330C8279-4EA8-457C-AD66-9BBBCC06C71A}"/>
              </a:ext>
            </a:extLst>
          </p:cNvPr>
          <p:cNvSpPr/>
          <p:nvPr/>
        </p:nvSpPr>
        <p:spPr>
          <a:xfrm>
            <a:off x="851839" y="1066145"/>
            <a:ext cx="78714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2400" b="1" dirty="0">
                <a:ln/>
                <a:solidFill>
                  <a:schemeClr val="accent2"/>
                </a:solidFill>
              </a:rPr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2389423200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483E73B-FA20-4D02-9A95-00C4AF43148D}"/>
              </a:ext>
            </a:extLst>
          </p:cNvPr>
          <p:cNvGraphicFramePr>
            <a:graphicFrameLocks noGrp="1"/>
          </p:cNvGraphicFramePr>
          <p:nvPr/>
        </p:nvGraphicFramePr>
        <p:xfrm>
          <a:off x="754380" y="1527810"/>
          <a:ext cx="6332220" cy="7416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332220">
                  <a:extLst>
                    <a:ext uri="{9D8B030D-6E8A-4147-A177-3AD203B41FA5}">
                      <a16:colId xmlns:a16="http://schemas.microsoft.com/office/drawing/2014/main" val="38623777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3566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46306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9234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46068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6815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94558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03545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9018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0363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41599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1931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54034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18649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7351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1955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68066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02661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7099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27287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888222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330C8279-4EA8-457C-AD66-9BBBCC06C71A}"/>
              </a:ext>
            </a:extLst>
          </p:cNvPr>
          <p:cNvSpPr/>
          <p:nvPr/>
        </p:nvSpPr>
        <p:spPr>
          <a:xfrm>
            <a:off x="851839" y="1066145"/>
            <a:ext cx="78714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2400" b="1" dirty="0">
                <a:ln/>
                <a:solidFill>
                  <a:schemeClr val="accent2"/>
                </a:solidFill>
              </a:rPr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3398723267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409610F2-2900-488B-9F26-FBF765BE65AF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66750" y="907648"/>
          <a:ext cx="6438900" cy="25958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287780">
                  <a:extLst>
                    <a:ext uri="{9D8B030D-6E8A-4147-A177-3AD203B41FA5}">
                      <a16:colId xmlns:a16="http://schemas.microsoft.com/office/drawing/2014/main" val="164890397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166966446"/>
                    </a:ext>
                  </a:extLst>
                </a:gridCol>
                <a:gridCol w="1729740">
                  <a:extLst>
                    <a:ext uri="{9D8B030D-6E8A-4147-A177-3AD203B41FA5}">
                      <a16:colId xmlns:a16="http://schemas.microsoft.com/office/drawing/2014/main" val="1672024887"/>
                    </a:ext>
                  </a:extLst>
                </a:gridCol>
                <a:gridCol w="845820">
                  <a:extLst>
                    <a:ext uri="{9D8B030D-6E8A-4147-A177-3AD203B41FA5}">
                      <a16:colId xmlns:a16="http://schemas.microsoft.com/office/drawing/2014/main" val="229619308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516247759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r>
                        <a:rPr lang="en-US" dirty="0"/>
                        <a:t>Sunday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Y/N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8940780"/>
                  </a:ext>
                </a:extLst>
              </a:tr>
              <a:tr h="370840">
                <a:tc rowSpan="4" gridSpan="3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Caffeine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8262418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Medications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5667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Stress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251871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Exercise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2591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Hours Slept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Quality 1-10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Naps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8506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5361958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4E4FEAA-9228-4AA1-979A-72CBEE61529C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66750" y="5454248"/>
          <a:ext cx="6438900" cy="25958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287780">
                  <a:extLst>
                    <a:ext uri="{9D8B030D-6E8A-4147-A177-3AD203B41FA5}">
                      <a16:colId xmlns:a16="http://schemas.microsoft.com/office/drawing/2014/main" val="164890397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166966446"/>
                    </a:ext>
                  </a:extLst>
                </a:gridCol>
                <a:gridCol w="1729740">
                  <a:extLst>
                    <a:ext uri="{9D8B030D-6E8A-4147-A177-3AD203B41FA5}">
                      <a16:colId xmlns:a16="http://schemas.microsoft.com/office/drawing/2014/main" val="1672024887"/>
                    </a:ext>
                  </a:extLst>
                </a:gridCol>
                <a:gridCol w="845820">
                  <a:extLst>
                    <a:ext uri="{9D8B030D-6E8A-4147-A177-3AD203B41FA5}">
                      <a16:colId xmlns:a16="http://schemas.microsoft.com/office/drawing/2014/main" val="229619308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516247759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r>
                        <a:rPr lang="en-US" dirty="0"/>
                        <a:t>Weekly Overall 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Y/N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8940780"/>
                  </a:ext>
                </a:extLst>
              </a:tr>
              <a:tr h="370840">
                <a:tc rowSpan="4" gridSpan="3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Caffeine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8262418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Medications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5667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Stress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251871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Exercise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2591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Hours Slept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Quality 1-10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Naps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8506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5361958"/>
                  </a:ext>
                </a:extLst>
              </a:tr>
            </a:tbl>
          </a:graphicData>
        </a:graphic>
      </p:graphicFrame>
      <p:grpSp>
        <p:nvGrpSpPr>
          <p:cNvPr id="7" name="Group 6">
            <a:extLst>
              <a:ext uri="{FF2B5EF4-FFF2-40B4-BE49-F238E27FC236}">
                <a16:creationId xmlns:a16="http://schemas.microsoft.com/office/drawing/2014/main" id="{F5BEB8DC-77E5-44DD-9485-93BD5575A5C0}"/>
              </a:ext>
            </a:extLst>
          </p:cNvPr>
          <p:cNvGrpSpPr/>
          <p:nvPr/>
        </p:nvGrpSpPr>
        <p:grpSpPr>
          <a:xfrm>
            <a:off x="666750" y="3924300"/>
            <a:ext cx="6438900" cy="889000"/>
            <a:chOff x="666750" y="3924300"/>
            <a:chExt cx="6438900" cy="8890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37FC678F-2356-42D4-9D7F-74517E3D5AAA}"/>
                </a:ext>
              </a:extLst>
            </p:cNvPr>
            <p:cNvSpPr/>
            <p:nvPr/>
          </p:nvSpPr>
          <p:spPr>
            <a:xfrm>
              <a:off x="666750" y="3924300"/>
              <a:ext cx="6438900" cy="889000"/>
            </a:xfrm>
            <a:prstGeom prst="rect">
              <a:avLst/>
            </a:prstGeom>
            <a:noFill/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2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31D2A798-6CF8-4270-A3E4-CA16EB450241}"/>
                </a:ext>
              </a:extLst>
            </p:cNvPr>
            <p:cNvSpPr txBox="1"/>
            <p:nvPr/>
          </p:nvSpPr>
          <p:spPr>
            <a:xfrm>
              <a:off x="666750" y="3924300"/>
              <a:ext cx="1155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Notes: </a:t>
              </a: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81609226-60D4-455D-AE0B-F35D6ACC0150}"/>
              </a:ext>
            </a:extLst>
          </p:cNvPr>
          <p:cNvGrpSpPr/>
          <p:nvPr/>
        </p:nvGrpSpPr>
        <p:grpSpPr>
          <a:xfrm>
            <a:off x="666750" y="8547100"/>
            <a:ext cx="6438900" cy="889000"/>
            <a:chOff x="666750" y="3924300"/>
            <a:chExt cx="6438900" cy="889000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98F5C489-3D2D-4222-94AD-234C7546F70F}"/>
                </a:ext>
              </a:extLst>
            </p:cNvPr>
            <p:cNvSpPr/>
            <p:nvPr/>
          </p:nvSpPr>
          <p:spPr>
            <a:xfrm>
              <a:off x="666750" y="3924300"/>
              <a:ext cx="6438900" cy="889000"/>
            </a:xfrm>
            <a:prstGeom prst="rect">
              <a:avLst/>
            </a:prstGeom>
            <a:noFill/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2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F52DF178-CAA3-4ED3-A122-16B9EA59CCAC}"/>
                </a:ext>
              </a:extLst>
            </p:cNvPr>
            <p:cNvSpPr txBox="1"/>
            <p:nvPr/>
          </p:nvSpPr>
          <p:spPr>
            <a:xfrm>
              <a:off x="666750" y="3924300"/>
              <a:ext cx="1155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Notes: </a:t>
              </a: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23AA52BE-35F8-431A-B6EC-92946D9B37EB}"/>
              </a:ext>
            </a:extLst>
          </p:cNvPr>
          <p:cNvSpPr txBox="1"/>
          <p:nvPr/>
        </p:nvSpPr>
        <p:spPr>
          <a:xfrm>
            <a:off x="1409700" y="266700"/>
            <a:ext cx="4533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i="1" dirty="0"/>
              <a:t>Weekly Sleep Tracker</a:t>
            </a:r>
          </a:p>
        </p:txBody>
      </p:sp>
    </p:spTree>
    <p:extLst>
      <p:ext uri="{BB962C8B-B14F-4D97-AF65-F5344CB8AC3E}">
        <p14:creationId xmlns:p14="http://schemas.microsoft.com/office/powerpoint/2010/main" val="3872391028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3C642385-B88C-4D62-B51E-5F597ED77285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98500" y="1130300"/>
          <a:ext cx="6375400" cy="355600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4381500">
                  <a:extLst>
                    <a:ext uri="{9D8B030D-6E8A-4147-A177-3AD203B41FA5}">
                      <a16:colId xmlns:a16="http://schemas.microsoft.com/office/drawing/2014/main" val="4005916313"/>
                    </a:ext>
                  </a:extLst>
                </a:gridCol>
                <a:gridCol w="1993900">
                  <a:extLst>
                    <a:ext uri="{9D8B030D-6E8A-4147-A177-3AD203B41FA5}">
                      <a16:colId xmlns:a16="http://schemas.microsoft.com/office/drawing/2014/main" val="1409538510"/>
                    </a:ext>
                  </a:extLst>
                </a:gridCol>
              </a:tblGrid>
              <a:tr h="444500">
                <a:tc>
                  <a:txBody>
                    <a:bodyPr/>
                    <a:lstStyle/>
                    <a:p>
                      <a:r>
                        <a:rPr lang="en-US" dirty="0"/>
                        <a:t>Night Time Sleep Routines</a:t>
                      </a:r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Useful or Not</a:t>
                      </a:r>
                    </a:p>
                  </a:txBody>
                  <a:tcPr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9005641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5960428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20282140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39931269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4977159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19222262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6615912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58382008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E79A64B0-64C1-4864-85F7-FC1F42B8E0C8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98500" y="5499101"/>
          <a:ext cx="6375400" cy="355600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4381500">
                  <a:extLst>
                    <a:ext uri="{9D8B030D-6E8A-4147-A177-3AD203B41FA5}">
                      <a16:colId xmlns:a16="http://schemas.microsoft.com/office/drawing/2014/main" val="4005916313"/>
                    </a:ext>
                  </a:extLst>
                </a:gridCol>
                <a:gridCol w="1993900">
                  <a:extLst>
                    <a:ext uri="{9D8B030D-6E8A-4147-A177-3AD203B41FA5}">
                      <a16:colId xmlns:a16="http://schemas.microsoft.com/office/drawing/2014/main" val="1409538510"/>
                    </a:ext>
                  </a:extLst>
                </a:gridCol>
              </a:tblGrid>
              <a:tr h="444500">
                <a:tc>
                  <a:txBody>
                    <a:bodyPr/>
                    <a:lstStyle/>
                    <a:p>
                      <a:r>
                        <a:rPr lang="en-US" dirty="0"/>
                        <a:t>Sleep Aids – Music, Teas, Herbal Supplements</a:t>
                      </a:r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Useful or Not</a:t>
                      </a:r>
                    </a:p>
                  </a:txBody>
                  <a:tcPr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9005641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5960428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20282140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39931269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4977159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19222262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6615912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58382008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C6CE2256-4C01-4D87-AC58-DD6DE27D5F61}"/>
              </a:ext>
            </a:extLst>
          </p:cNvPr>
          <p:cNvSpPr txBox="1"/>
          <p:nvPr/>
        </p:nvSpPr>
        <p:spPr>
          <a:xfrm>
            <a:off x="1854200" y="393700"/>
            <a:ext cx="406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Night Time Routines &amp; Sleep Aids</a:t>
            </a:r>
          </a:p>
        </p:txBody>
      </p:sp>
    </p:spTree>
    <p:extLst>
      <p:ext uri="{BB962C8B-B14F-4D97-AF65-F5344CB8AC3E}">
        <p14:creationId xmlns:p14="http://schemas.microsoft.com/office/powerpoint/2010/main" val="721998347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483E73B-FA20-4D02-9A95-00C4AF43148D}"/>
              </a:ext>
            </a:extLst>
          </p:cNvPr>
          <p:cNvGraphicFramePr>
            <a:graphicFrameLocks noGrp="1"/>
          </p:cNvGraphicFramePr>
          <p:nvPr/>
        </p:nvGraphicFramePr>
        <p:xfrm>
          <a:off x="754380" y="1527810"/>
          <a:ext cx="6332220" cy="7416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332220">
                  <a:extLst>
                    <a:ext uri="{9D8B030D-6E8A-4147-A177-3AD203B41FA5}">
                      <a16:colId xmlns:a16="http://schemas.microsoft.com/office/drawing/2014/main" val="38623777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3566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46306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9234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46068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6815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94558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03545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9018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0363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41599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1931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54034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18649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7351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1955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68066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02661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7099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27287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888222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330C8279-4EA8-457C-AD66-9BBBCC06C71A}"/>
              </a:ext>
            </a:extLst>
          </p:cNvPr>
          <p:cNvSpPr/>
          <p:nvPr/>
        </p:nvSpPr>
        <p:spPr>
          <a:xfrm>
            <a:off x="851839" y="1066145"/>
            <a:ext cx="78714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2400" b="1" dirty="0">
                <a:ln/>
                <a:solidFill>
                  <a:schemeClr val="accent2"/>
                </a:solidFill>
              </a:rPr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3655610961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483E73B-FA20-4D02-9A95-00C4AF43148D}"/>
              </a:ext>
            </a:extLst>
          </p:cNvPr>
          <p:cNvGraphicFramePr>
            <a:graphicFrameLocks noGrp="1"/>
          </p:cNvGraphicFramePr>
          <p:nvPr/>
        </p:nvGraphicFramePr>
        <p:xfrm>
          <a:off x="754380" y="1527810"/>
          <a:ext cx="6332220" cy="7416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332220">
                  <a:extLst>
                    <a:ext uri="{9D8B030D-6E8A-4147-A177-3AD203B41FA5}">
                      <a16:colId xmlns:a16="http://schemas.microsoft.com/office/drawing/2014/main" val="38623777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3566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46306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9234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46068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6815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94558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03545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9018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0363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41599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1931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54034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18649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7351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1955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68066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02661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7099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27287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888222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330C8279-4EA8-457C-AD66-9BBBCC06C71A}"/>
              </a:ext>
            </a:extLst>
          </p:cNvPr>
          <p:cNvSpPr/>
          <p:nvPr/>
        </p:nvSpPr>
        <p:spPr>
          <a:xfrm>
            <a:off x="851839" y="1066145"/>
            <a:ext cx="78714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2400" b="1" dirty="0">
                <a:ln/>
                <a:solidFill>
                  <a:schemeClr val="accent2"/>
                </a:solidFill>
              </a:rPr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2951895597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409610F2-2900-488B-9F26-FBF765BE65AF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66750" y="907648"/>
          <a:ext cx="6438900" cy="25958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287780">
                  <a:extLst>
                    <a:ext uri="{9D8B030D-6E8A-4147-A177-3AD203B41FA5}">
                      <a16:colId xmlns:a16="http://schemas.microsoft.com/office/drawing/2014/main" val="164890397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166966446"/>
                    </a:ext>
                  </a:extLst>
                </a:gridCol>
                <a:gridCol w="1729740">
                  <a:extLst>
                    <a:ext uri="{9D8B030D-6E8A-4147-A177-3AD203B41FA5}">
                      <a16:colId xmlns:a16="http://schemas.microsoft.com/office/drawing/2014/main" val="1672024887"/>
                    </a:ext>
                  </a:extLst>
                </a:gridCol>
                <a:gridCol w="845820">
                  <a:extLst>
                    <a:ext uri="{9D8B030D-6E8A-4147-A177-3AD203B41FA5}">
                      <a16:colId xmlns:a16="http://schemas.microsoft.com/office/drawing/2014/main" val="229619308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516247759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r>
                        <a:rPr lang="en-US" dirty="0"/>
                        <a:t>Monday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Y/N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8940780"/>
                  </a:ext>
                </a:extLst>
              </a:tr>
              <a:tr h="370840">
                <a:tc rowSpan="4" gridSpan="3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Caffeine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8262418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Medications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5667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Stress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251871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Exercise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2591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Hours Slept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Quality 1-10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Naps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8506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5361958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4E4FEAA-9228-4AA1-979A-72CBEE61529C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66750" y="5454248"/>
          <a:ext cx="6438900" cy="25958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287780">
                  <a:extLst>
                    <a:ext uri="{9D8B030D-6E8A-4147-A177-3AD203B41FA5}">
                      <a16:colId xmlns:a16="http://schemas.microsoft.com/office/drawing/2014/main" val="164890397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166966446"/>
                    </a:ext>
                  </a:extLst>
                </a:gridCol>
                <a:gridCol w="1729740">
                  <a:extLst>
                    <a:ext uri="{9D8B030D-6E8A-4147-A177-3AD203B41FA5}">
                      <a16:colId xmlns:a16="http://schemas.microsoft.com/office/drawing/2014/main" val="1672024887"/>
                    </a:ext>
                  </a:extLst>
                </a:gridCol>
                <a:gridCol w="845820">
                  <a:extLst>
                    <a:ext uri="{9D8B030D-6E8A-4147-A177-3AD203B41FA5}">
                      <a16:colId xmlns:a16="http://schemas.microsoft.com/office/drawing/2014/main" val="229619308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516247759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r>
                        <a:rPr lang="en-US" dirty="0"/>
                        <a:t>Tuesday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Y/N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8940780"/>
                  </a:ext>
                </a:extLst>
              </a:tr>
              <a:tr h="370840">
                <a:tc rowSpan="4" gridSpan="3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Caffeine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8262418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Medications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5667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Stress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251871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Exercise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2591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Hours Slept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Quality 1-10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Naps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8506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5361958"/>
                  </a:ext>
                </a:extLst>
              </a:tr>
            </a:tbl>
          </a:graphicData>
        </a:graphic>
      </p:graphicFrame>
      <p:grpSp>
        <p:nvGrpSpPr>
          <p:cNvPr id="7" name="Group 6">
            <a:extLst>
              <a:ext uri="{FF2B5EF4-FFF2-40B4-BE49-F238E27FC236}">
                <a16:creationId xmlns:a16="http://schemas.microsoft.com/office/drawing/2014/main" id="{F5BEB8DC-77E5-44DD-9485-93BD5575A5C0}"/>
              </a:ext>
            </a:extLst>
          </p:cNvPr>
          <p:cNvGrpSpPr/>
          <p:nvPr/>
        </p:nvGrpSpPr>
        <p:grpSpPr>
          <a:xfrm>
            <a:off x="666750" y="3924300"/>
            <a:ext cx="6438900" cy="889000"/>
            <a:chOff x="666750" y="3924300"/>
            <a:chExt cx="6438900" cy="8890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37FC678F-2356-42D4-9D7F-74517E3D5AAA}"/>
                </a:ext>
              </a:extLst>
            </p:cNvPr>
            <p:cNvSpPr/>
            <p:nvPr/>
          </p:nvSpPr>
          <p:spPr>
            <a:xfrm>
              <a:off x="666750" y="3924300"/>
              <a:ext cx="6438900" cy="889000"/>
            </a:xfrm>
            <a:prstGeom prst="rect">
              <a:avLst/>
            </a:prstGeom>
            <a:noFill/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2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31D2A798-6CF8-4270-A3E4-CA16EB450241}"/>
                </a:ext>
              </a:extLst>
            </p:cNvPr>
            <p:cNvSpPr txBox="1"/>
            <p:nvPr/>
          </p:nvSpPr>
          <p:spPr>
            <a:xfrm>
              <a:off x="666750" y="3924300"/>
              <a:ext cx="1155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Notes: </a:t>
              </a: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81609226-60D4-455D-AE0B-F35D6ACC0150}"/>
              </a:ext>
            </a:extLst>
          </p:cNvPr>
          <p:cNvGrpSpPr/>
          <p:nvPr/>
        </p:nvGrpSpPr>
        <p:grpSpPr>
          <a:xfrm>
            <a:off x="666750" y="8547100"/>
            <a:ext cx="6438900" cy="889000"/>
            <a:chOff x="666750" y="3924300"/>
            <a:chExt cx="6438900" cy="889000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98F5C489-3D2D-4222-94AD-234C7546F70F}"/>
                </a:ext>
              </a:extLst>
            </p:cNvPr>
            <p:cNvSpPr/>
            <p:nvPr/>
          </p:nvSpPr>
          <p:spPr>
            <a:xfrm>
              <a:off x="666750" y="3924300"/>
              <a:ext cx="6438900" cy="889000"/>
            </a:xfrm>
            <a:prstGeom prst="rect">
              <a:avLst/>
            </a:prstGeom>
            <a:noFill/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2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F52DF178-CAA3-4ED3-A122-16B9EA59CCAC}"/>
                </a:ext>
              </a:extLst>
            </p:cNvPr>
            <p:cNvSpPr txBox="1"/>
            <p:nvPr/>
          </p:nvSpPr>
          <p:spPr>
            <a:xfrm>
              <a:off x="666750" y="3924300"/>
              <a:ext cx="1155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Notes: </a:t>
              </a: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F7DBF87C-2841-45C1-A1DF-4F4E14E64423}"/>
              </a:ext>
            </a:extLst>
          </p:cNvPr>
          <p:cNvSpPr txBox="1"/>
          <p:nvPr/>
        </p:nvSpPr>
        <p:spPr>
          <a:xfrm>
            <a:off x="1409700" y="266700"/>
            <a:ext cx="4533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i="1" dirty="0"/>
              <a:t>Weekly Sleep Tracker</a:t>
            </a:r>
          </a:p>
        </p:txBody>
      </p:sp>
    </p:spTree>
    <p:extLst>
      <p:ext uri="{BB962C8B-B14F-4D97-AF65-F5344CB8AC3E}">
        <p14:creationId xmlns:p14="http://schemas.microsoft.com/office/powerpoint/2010/main" val="240742175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409610F2-2900-488B-9F26-FBF765BE65A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8838747"/>
              </p:ext>
            </p:extLst>
          </p:nvPr>
        </p:nvGraphicFramePr>
        <p:xfrm>
          <a:off x="666750" y="907648"/>
          <a:ext cx="6438900" cy="25958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287780">
                  <a:extLst>
                    <a:ext uri="{9D8B030D-6E8A-4147-A177-3AD203B41FA5}">
                      <a16:colId xmlns:a16="http://schemas.microsoft.com/office/drawing/2014/main" val="164890397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166966446"/>
                    </a:ext>
                  </a:extLst>
                </a:gridCol>
                <a:gridCol w="1729740">
                  <a:extLst>
                    <a:ext uri="{9D8B030D-6E8A-4147-A177-3AD203B41FA5}">
                      <a16:colId xmlns:a16="http://schemas.microsoft.com/office/drawing/2014/main" val="1672024887"/>
                    </a:ext>
                  </a:extLst>
                </a:gridCol>
                <a:gridCol w="845820">
                  <a:extLst>
                    <a:ext uri="{9D8B030D-6E8A-4147-A177-3AD203B41FA5}">
                      <a16:colId xmlns:a16="http://schemas.microsoft.com/office/drawing/2014/main" val="229619308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516247759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r>
                        <a:rPr lang="en-US" dirty="0"/>
                        <a:t>Wednesday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Y/N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8940780"/>
                  </a:ext>
                </a:extLst>
              </a:tr>
              <a:tr h="370840">
                <a:tc rowSpan="4" gridSpan="3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Caffeine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8262418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Medications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5667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Stress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251871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Exercise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2591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Hours Slept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Quality 1-10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Naps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8506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5361958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4E4FEAA-9228-4AA1-979A-72CBEE61529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22087650"/>
              </p:ext>
            </p:extLst>
          </p:nvPr>
        </p:nvGraphicFramePr>
        <p:xfrm>
          <a:off x="666750" y="5454248"/>
          <a:ext cx="6438900" cy="25958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287780">
                  <a:extLst>
                    <a:ext uri="{9D8B030D-6E8A-4147-A177-3AD203B41FA5}">
                      <a16:colId xmlns:a16="http://schemas.microsoft.com/office/drawing/2014/main" val="164890397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166966446"/>
                    </a:ext>
                  </a:extLst>
                </a:gridCol>
                <a:gridCol w="1729740">
                  <a:extLst>
                    <a:ext uri="{9D8B030D-6E8A-4147-A177-3AD203B41FA5}">
                      <a16:colId xmlns:a16="http://schemas.microsoft.com/office/drawing/2014/main" val="1672024887"/>
                    </a:ext>
                  </a:extLst>
                </a:gridCol>
                <a:gridCol w="845820">
                  <a:extLst>
                    <a:ext uri="{9D8B030D-6E8A-4147-A177-3AD203B41FA5}">
                      <a16:colId xmlns:a16="http://schemas.microsoft.com/office/drawing/2014/main" val="229619308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516247759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r>
                        <a:rPr lang="en-US" dirty="0"/>
                        <a:t>Thursday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Y/N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8940780"/>
                  </a:ext>
                </a:extLst>
              </a:tr>
              <a:tr h="370840">
                <a:tc rowSpan="4" gridSpan="3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Caffeine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8262418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Medications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5667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Stress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251871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Exercise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2591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Hours Slept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Quality 1-10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Naps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8506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5361958"/>
                  </a:ext>
                </a:extLst>
              </a:tr>
            </a:tbl>
          </a:graphicData>
        </a:graphic>
      </p:graphicFrame>
      <p:grpSp>
        <p:nvGrpSpPr>
          <p:cNvPr id="7" name="Group 6">
            <a:extLst>
              <a:ext uri="{FF2B5EF4-FFF2-40B4-BE49-F238E27FC236}">
                <a16:creationId xmlns:a16="http://schemas.microsoft.com/office/drawing/2014/main" id="{F5BEB8DC-77E5-44DD-9485-93BD5575A5C0}"/>
              </a:ext>
            </a:extLst>
          </p:cNvPr>
          <p:cNvGrpSpPr/>
          <p:nvPr/>
        </p:nvGrpSpPr>
        <p:grpSpPr>
          <a:xfrm>
            <a:off x="666750" y="3924300"/>
            <a:ext cx="6438900" cy="889000"/>
            <a:chOff x="666750" y="3924300"/>
            <a:chExt cx="6438900" cy="8890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37FC678F-2356-42D4-9D7F-74517E3D5AAA}"/>
                </a:ext>
              </a:extLst>
            </p:cNvPr>
            <p:cNvSpPr/>
            <p:nvPr/>
          </p:nvSpPr>
          <p:spPr>
            <a:xfrm>
              <a:off x="666750" y="3924300"/>
              <a:ext cx="6438900" cy="889000"/>
            </a:xfrm>
            <a:prstGeom prst="rect">
              <a:avLst/>
            </a:prstGeom>
            <a:noFill/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2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31D2A798-6CF8-4270-A3E4-CA16EB450241}"/>
                </a:ext>
              </a:extLst>
            </p:cNvPr>
            <p:cNvSpPr txBox="1"/>
            <p:nvPr/>
          </p:nvSpPr>
          <p:spPr>
            <a:xfrm>
              <a:off x="666750" y="3924300"/>
              <a:ext cx="1155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Notes: </a:t>
              </a: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81609226-60D4-455D-AE0B-F35D6ACC0150}"/>
              </a:ext>
            </a:extLst>
          </p:cNvPr>
          <p:cNvGrpSpPr/>
          <p:nvPr/>
        </p:nvGrpSpPr>
        <p:grpSpPr>
          <a:xfrm>
            <a:off x="666750" y="8547100"/>
            <a:ext cx="6438900" cy="889000"/>
            <a:chOff x="666750" y="3924300"/>
            <a:chExt cx="6438900" cy="889000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98F5C489-3D2D-4222-94AD-234C7546F70F}"/>
                </a:ext>
              </a:extLst>
            </p:cNvPr>
            <p:cNvSpPr/>
            <p:nvPr/>
          </p:nvSpPr>
          <p:spPr>
            <a:xfrm>
              <a:off x="666750" y="3924300"/>
              <a:ext cx="6438900" cy="889000"/>
            </a:xfrm>
            <a:prstGeom prst="rect">
              <a:avLst/>
            </a:prstGeom>
            <a:noFill/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2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F52DF178-CAA3-4ED3-A122-16B9EA59CCAC}"/>
                </a:ext>
              </a:extLst>
            </p:cNvPr>
            <p:cNvSpPr txBox="1"/>
            <p:nvPr/>
          </p:nvSpPr>
          <p:spPr>
            <a:xfrm>
              <a:off x="666750" y="3924300"/>
              <a:ext cx="1155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Notes: </a:t>
              </a: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A2CC4B4A-9882-4B3A-A2F0-B8294516583A}"/>
              </a:ext>
            </a:extLst>
          </p:cNvPr>
          <p:cNvSpPr txBox="1"/>
          <p:nvPr/>
        </p:nvSpPr>
        <p:spPr>
          <a:xfrm>
            <a:off x="1409700" y="266700"/>
            <a:ext cx="4533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i="1" dirty="0"/>
              <a:t>Weekly Sleep Tracker</a:t>
            </a:r>
          </a:p>
        </p:txBody>
      </p:sp>
    </p:spTree>
    <p:extLst>
      <p:ext uri="{BB962C8B-B14F-4D97-AF65-F5344CB8AC3E}">
        <p14:creationId xmlns:p14="http://schemas.microsoft.com/office/powerpoint/2010/main" val="3142680021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483E73B-FA20-4D02-9A95-00C4AF43148D}"/>
              </a:ext>
            </a:extLst>
          </p:cNvPr>
          <p:cNvGraphicFramePr>
            <a:graphicFrameLocks noGrp="1"/>
          </p:cNvGraphicFramePr>
          <p:nvPr/>
        </p:nvGraphicFramePr>
        <p:xfrm>
          <a:off x="754380" y="1527810"/>
          <a:ext cx="6332220" cy="7416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332220">
                  <a:extLst>
                    <a:ext uri="{9D8B030D-6E8A-4147-A177-3AD203B41FA5}">
                      <a16:colId xmlns:a16="http://schemas.microsoft.com/office/drawing/2014/main" val="38623777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3566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46306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9234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46068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6815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94558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03545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9018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0363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41599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1931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54034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18649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7351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1955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68066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02661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7099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27287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888222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330C8279-4EA8-457C-AD66-9BBBCC06C71A}"/>
              </a:ext>
            </a:extLst>
          </p:cNvPr>
          <p:cNvSpPr/>
          <p:nvPr/>
        </p:nvSpPr>
        <p:spPr>
          <a:xfrm>
            <a:off x="851839" y="1066145"/>
            <a:ext cx="78714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2400" b="1" dirty="0">
                <a:ln/>
                <a:solidFill>
                  <a:schemeClr val="accent2"/>
                </a:solidFill>
              </a:rPr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3287728328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483E73B-FA20-4D02-9A95-00C4AF43148D}"/>
              </a:ext>
            </a:extLst>
          </p:cNvPr>
          <p:cNvGraphicFramePr>
            <a:graphicFrameLocks noGrp="1"/>
          </p:cNvGraphicFramePr>
          <p:nvPr/>
        </p:nvGraphicFramePr>
        <p:xfrm>
          <a:off x="754380" y="1527810"/>
          <a:ext cx="6332220" cy="7416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332220">
                  <a:extLst>
                    <a:ext uri="{9D8B030D-6E8A-4147-A177-3AD203B41FA5}">
                      <a16:colId xmlns:a16="http://schemas.microsoft.com/office/drawing/2014/main" val="38623777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3566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46306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9234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46068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6815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94558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03545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9018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0363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41599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1931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54034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18649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7351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1955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68066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02661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7099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27287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888222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330C8279-4EA8-457C-AD66-9BBBCC06C71A}"/>
              </a:ext>
            </a:extLst>
          </p:cNvPr>
          <p:cNvSpPr/>
          <p:nvPr/>
        </p:nvSpPr>
        <p:spPr>
          <a:xfrm>
            <a:off x="851839" y="1066145"/>
            <a:ext cx="78714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2400" b="1" dirty="0">
                <a:ln/>
                <a:solidFill>
                  <a:schemeClr val="accent2"/>
                </a:solidFill>
              </a:rPr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4206557554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409610F2-2900-488B-9F26-FBF765BE65AF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66750" y="907648"/>
          <a:ext cx="6438900" cy="25958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287780">
                  <a:extLst>
                    <a:ext uri="{9D8B030D-6E8A-4147-A177-3AD203B41FA5}">
                      <a16:colId xmlns:a16="http://schemas.microsoft.com/office/drawing/2014/main" val="164890397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166966446"/>
                    </a:ext>
                  </a:extLst>
                </a:gridCol>
                <a:gridCol w="1729740">
                  <a:extLst>
                    <a:ext uri="{9D8B030D-6E8A-4147-A177-3AD203B41FA5}">
                      <a16:colId xmlns:a16="http://schemas.microsoft.com/office/drawing/2014/main" val="1672024887"/>
                    </a:ext>
                  </a:extLst>
                </a:gridCol>
                <a:gridCol w="845820">
                  <a:extLst>
                    <a:ext uri="{9D8B030D-6E8A-4147-A177-3AD203B41FA5}">
                      <a16:colId xmlns:a16="http://schemas.microsoft.com/office/drawing/2014/main" val="229619308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516247759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r>
                        <a:rPr lang="en-US" dirty="0"/>
                        <a:t>Wednesday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Y/N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8940780"/>
                  </a:ext>
                </a:extLst>
              </a:tr>
              <a:tr h="370840">
                <a:tc rowSpan="4" gridSpan="3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Caffeine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8262418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Medications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5667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Stress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251871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Exercise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2591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Hours Slept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Quality 1-10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Naps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8506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5361958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4E4FEAA-9228-4AA1-979A-72CBEE61529C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66750" y="5454248"/>
          <a:ext cx="6438900" cy="25958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287780">
                  <a:extLst>
                    <a:ext uri="{9D8B030D-6E8A-4147-A177-3AD203B41FA5}">
                      <a16:colId xmlns:a16="http://schemas.microsoft.com/office/drawing/2014/main" val="164890397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166966446"/>
                    </a:ext>
                  </a:extLst>
                </a:gridCol>
                <a:gridCol w="1729740">
                  <a:extLst>
                    <a:ext uri="{9D8B030D-6E8A-4147-A177-3AD203B41FA5}">
                      <a16:colId xmlns:a16="http://schemas.microsoft.com/office/drawing/2014/main" val="1672024887"/>
                    </a:ext>
                  </a:extLst>
                </a:gridCol>
                <a:gridCol w="845820">
                  <a:extLst>
                    <a:ext uri="{9D8B030D-6E8A-4147-A177-3AD203B41FA5}">
                      <a16:colId xmlns:a16="http://schemas.microsoft.com/office/drawing/2014/main" val="229619308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516247759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r>
                        <a:rPr lang="en-US" dirty="0"/>
                        <a:t>Thursday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Y/N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8940780"/>
                  </a:ext>
                </a:extLst>
              </a:tr>
              <a:tr h="370840">
                <a:tc rowSpan="4" gridSpan="3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Caffeine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8262418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Medications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5667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Stress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251871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Exercise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2591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Hours Slept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Quality 1-10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Naps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8506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5361958"/>
                  </a:ext>
                </a:extLst>
              </a:tr>
            </a:tbl>
          </a:graphicData>
        </a:graphic>
      </p:graphicFrame>
      <p:grpSp>
        <p:nvGrpSpPr>
          <p:cNvPr id="7" name="Group 6">
            <a:extLst>
              <a:ext uri="{FF2B5EF4-FFF2-40B4-BE49-F238E27FC236}">
                <a16:creationId xmlns:a16="http://schemas.microsoft.com/office/drawing/2014/main" id="{F5BEB8DC-77E5-44DD-9485-93BD5575A5C0}"/>
              </a:ext>
            </a:extLst>
          </p:cNvPr>
          <p:cNvGrpSpPr/>
          <p:nvPr/>
        </p:nvGrpSpPr>
        <p:grpSpPr>
          <a:xfrm>
            <a:off x="666750" y="3924300"/>
            <a:ext cx="6438900" cy="889000"/>
            <a:chOff x="666750" y="3924300"/>
            <a:chExt cx="6438900" cy="8890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37FC678F-2356-42D4-9D7F-74517E3D5AAA}"/>
                </a:ext>
              </a:extLst>
            </p:cNvPr>
            <p:cNvSpPr/>
            <p:nvPr/>
          </p:nvSpPr>
          <p:spPr>
            <a:xfrm>
              <a:off x="666750" y="3924300"/>
              <a:ext cx="6438900" cy="889000"/>
            </a:xfrm>
            <a:prstGeom prst="rect">
              <a:avLst/>
            </a:prstGeom>
            <a:noFill/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2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31D2A798-6CF8-4270-A3E4-CA16EB450241}"/>
                </a:ext>
              </a:extLst>
            </p:cNvPr>
            <p:cNvSpPr txBox="1"/>
            <p:nvPr/>
          </p:nvSpPr>
          <p:spPr>
            <a:xfrm>
              <a:off x="666750" y="3924300"/>
              <a:ext cx="1155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Notes: </a:t>
              </a: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81609226-60D4-455D-AE0B-F35D6ACC0150}"/>
              </a:ext>
            </a:extLst>
          </p:cNvPr>
          <p:cNvGrpSpPr/>
          <p:nvPr/>
        </p:nvGrpSpPr>
        <p:grpSpPr>
          <a:xfrm>
            <a:off x="666750" y="8547100"/>
            <a:ext cx="6438900" cy="889000"/>
            <a:chOff x="666750" y="3924300"/>
            <a:chExt cx="6438900" cy="889000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98F5C489-3D2D-4222-94AD-234C7546F70F}"/>
                </a:ext>
              </a:extLst>
            </p:cNvPr>
            <p:cNvSpPr/>
            <p:nvPr/>
          </p:nvSpPr>
          <p:spPr>
            <a:xfrm>
              <a:off x="666750" y="3924300"/>
              <a:ext cx="6438900" cy="889000"/>
            </a:xfrm>
            <a:prstGeom prst="rect">
              <a:avLst/>
            </a:prstGeom>
            <a:noFill/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2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F52DF178-CAA3-4ED3-A122-16B9EA59CCAC}"/>
                </a:ext>
              </a:extLst>
            </p:cNvPr>
            <p:cNvSpPr txBox="1"/>
            <p:nvPr/>
          </p:nvSpPr>
          <p:spPr>
            <a:xfrm>
              <a:off x="666750" y="3924300"/>
              <a:ext cx="1155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Notes: </a:t>
              </a: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A2CC4B4A-9882-4B3A-A2F0-B8294516583A}"/>
              </a:ext>
            </a:extLst>
          </p:cNvPr>
          <p:cNvSpPr txBox="1"/>
          <p:nvPr/>
        </p:nvSpPr>
        <p:spPr>
          <a:xfrm>
            <a:off x="1409700" y="266700"/>
            <a:ext cx="4533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i="1" dirty="0"/>
              <a:t>Weekly Sleep Tracker</a:t>
            </a:r>
          </a:p>
        </p:txBody>
      </p:sp>
    </p:spTree>
    <p:extLst>
      <p:ext uri="{BB962C8B-B14F-4D97-AF65-F5344CB8AC3E}">
        <p14:creationId xmlns:p14="http://schemas.microsoft.com/office/powerpoint/2010/main" val="2766375825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483E73B-FA20-4D02-9A95-00C4AF43148D}"/>
              </a:ext>
            </a:extLst>
          </p:cNvPr>
          <p:cNvGraphicFramePr>
            <a:graphicFrameLocks noGrp="1"/>
          </p:cNvGraphicFramePr>
          <p:nvPr/>
        </p:nvGraphicFramePr>
        <p:xfrm>
          <a:off x="754380" y="1527810"/>
          <a:ext cx="6332220" cy="7416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332220">
                  <a:extLst>
                    <a:ext uri="{9D8B030D-6E8A-4147-A177-3AD203B41FA5}">
                      <a16:colId xmlns:a16="http://schemas.microsoft.com/office/drawing/2014/main" val="38623777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3566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46306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9234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46068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6815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94558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03545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9018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0363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41599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1931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54034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18649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7351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1955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68066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02661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7099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27287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888222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330C8279-4EA8-457C-AD66-9BBBCC06C71A}"/>
              </a:ext>
            </a:extLst>
          </p:cNvPr>
          <p:cNvSpPr/>
          <p:nvPr/>
        </p:nvSpPr>
        <p:spPr>
          <a:xfrm>
            <a:off x="851839" y="1066145"/>
            <a:ext cx="78714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2400" b="1" dirty="0">
                <a:ln/>
                <a:solidFill>
                  <a:schemeClr val="accent2"/>
                </a:solidFill>
              </a:rPr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3477506193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483E73B-FA20-4D02-9A95-00C4AF43148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754380" y="1527810"/>
          <a:ext cx="6332220" cy="7416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332220">
                  <a:extLst>
                    <a:ext uri="{9D8B030D-6E8A-4147-A177-3AD203B41FA5}">
                      <a16:colId xmlns:a16="http://schemas.microsoft.com/office/drawing/2014/main" val="38623777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3566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46306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9234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46068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6815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94558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03545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9018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0363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41599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1931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54034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18649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7351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1955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68066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02661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7099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27287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888222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330C8279-4EA8-457C-AD66-9BBBCC06C71A}"/>
              </a:ext>
            </a:extLst>
          </p:cNvPr>
          <p:cNvSpPr/>
          <p:nvPr/>
        </p:nvSpPr>
        <p:spPr>
          <a:xfrm>
            <a:off x="851839" y="1066145"/>
            <a:ext cx="78714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2400" b="1" dirty="0">
                <a:ln/>
                <a:solidFill>
                  <a:schemeClr val="accent2"/>
                </a:solidFill>
              </a:rPr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2380359824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409610F2-2900-488B-9F26-FBF765BE65AF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66750" y="907648"/>
          <a:ext cx="6438900" cy="25958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287780">
                  <a:extLst>
                    <a:ext uri="{9D8B030D-6E8A-4147-A177-3AD203B41FA5}">
                      <a16:colId xmlns:a16="http://schemas.microsoft.com/office/drawing/2014/main" val="164890397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166966446"/>
                    </a:ext>
                  </a:extLst>
                </a:gridCol>
                <a:gridCol w="1729740">
                  <a:extLst>
                    <a:ext uri="{9D8B030D-6E8A-4147-A177-3AD203B41FA5}">
                      <a16:colId xmlns:a16="http://schemas.microsoft.com/office/drawing/2014/main" val="1672024887"/>
                    </a:ext>
                  </a:extLst>
                </a:gridCol>
                <a:gridCol w="845820">
                  <a:extLst>
                    <a:ext uri="{9D8B030D-6E8A-4147-A177-3AD203B41FA5}">
                      <a16:colId xmlns:a16="http://schemas.microsoft.com/office/drawing/2014/main" val="229619308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516247759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r>
                        <a:rPr lang="en-US" dirty="0"/>
                        <a:t>Friday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Y/N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8940780"/>
                  </a:ext>
                </a:extLst>
              </a:tr>
              <a:tr h="370840">
                <a:tc rowSpan="4" gridSpan="3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Caffeine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8262418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Medications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5667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Stress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251871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Exercise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2591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Hours Slept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Quality 1-10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Naps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8506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5361958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4E4FEAA-9228-4AA1-979A-72CBEE61529C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66750" y="5454248"/>
          <a:ext cx="6438900" cy="25958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287780">
                  <a:extLst>
                    <a:ext uri="{9D8B030D-6E8A-4147-A177-3AD203B41FA5}">
                      <a16:colId xmlns:a16="http://schemas.microsoft.com/office/drawing/2014/main" val="164890397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166966446"/>
                    </a:ext>
                  </a:extLst>
                </a:gridCol>
                <a:gridCol w="1729740">
                  <a:extLst>
                    <a:ext uri="{9D8B030D-6E8A-4147-A177-3AD203B41FA5}">
                      <a16:colId xmlns:a16="http://schemas.microsoft.com/office/drawing/2014/main" val="1672024887"/>
                    </a:ext>
                  </a:extLst>
                </a:gridCol>
                <a:gridCol w="845820">
                  <a:extLst>
                    <a:ext uri="{9D8B030D-6E8A-4147-A177-3AD203B41FA5}">
                      <a16:colId xmlns:a16="http://schemas.microsoft.com/office/drawing/2014/main" val="229619308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516247759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r>
                        <a:rPr lang="en-US" dirty="0"/>
                        <a:t>Saturday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Y/N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8940780"/>
                  </a:ext>
                </a:extLst>
              </a:tr>
              <a:tr h="370840">
                <a:tc rowSpan="4" gridSpan="3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Caffeine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8262418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Medications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5667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Stress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251871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Exercise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2591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Hours Slept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Quality 1-10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Naps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8506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5361958"/>
                  </a:ext>
                </a:extLst>
              </a:tr>
            </a:tbl>
          </a:graphicData>
        </a:graphic>
      </p:graphicFrame>
      <p:grpSp>
        <p:nvGrpSpPr>
          <p:cNvPr id="7" name="Group 6">
            <a:extLst>
              <a:ext uri="{FF2B5EF4-FFF2-40B4-BE49-F238E27FC236}">
                <a16:creationId xmlns:a16="http://schemas.microsoft.com/office/drawing/2014/main" id="{F5BEB8DC-77E5-44DD-9485-93BD5575A5C0}"/>
              </a:ext>
            </a:extLst>
          </p:cNvPr>
          <p:cNvGrpSpPr/>
          <p:nvPr/>
        </p:nvGrpSpPr>
        <p:grpSpPr>
          <a:xfrm>
            <a:off x="666750" y="3924300"/>
            <a:ext cx="6438900" cy="889000"/>
            <a:chOff x="666750" y="3924300"/>
            <a:chExt cx="6438900" cy="8890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37FC678F-2356-42D4-9D7F-74517E3D5AAA}"/>
                </a:ext>
              </a:extLst>
            </p:cNvPr>
            <p:cNvSpPr/>
            <p:nvPr/>
          </p:nvSpPr>
          <p:spPr>
            <a:xfrm>
              <a:off x="666750" y="3924300"/>
              <a:ext cx="6438900" cy="889000"/>
            </a:xfrm>
            <a:prstGeom prst="rect">
              <a:avLst/>
            </a:prstGeom>
            <a:noFill/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2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31D2A798-6CF8-4270-A3E4-CA16EB450241}"/>
                </a:ext>
              </a:extLst>
            </p:cNvPr>
            <p:cNvSpPr txBox="1"/>
            <p:nvPr/>
          </p:nvSpPr>
          <p:spPr>
            <a:xfrm>
              <a:off x="666750" y="3924300"/>
              <a:ext cx="1155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Notes: </a:t>
              </a: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81609226-60D4-455D-AE0B-F35D6ACC0150}"/>
              </a:ext>
            </a:extLst>
          </p:cNvPr>
          <p:cNvGrpSpPr/>
          <p:nvPr/>
        </p:nvGrpSpPr>
        <p:grpSpPr>
          <a:xfrm>
            <a:off x="666750" y="8547100"/>
            <a:ext cx="6438900" cy="889000"/>
            <a:chOff x="666750" y="3924300"/>
            <a:chExt cx="6438900" cy="889000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98F5C489-3D2D-4222-94AD-234C7546F70F}"/>
                </a:ext>
              </a:extLst>
            </p:cNvPr>
            <p:cNvSpPr/>
            <p:nvPr/>
          </p:nvSpPr>
          <p:spPr>
            <a:xfrm>
              <a:off x="666750" y="3924300"/>
              <a:ext cx="6438900" cy="889000"/>
            </a:xfrm>
            <a:prstGeom prst="rect">
              <a:avLst/>
            </a:prstGeom>
            <a:noFill/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2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F52DF178-CAA3-4ED3-A122-16B9EA59CCAC}"/>
                </a:ext>
              </a:extLst>
            </p:cNvPr>
            <p:cNvSpPr txBox="1"/>
            <p:nvPr/>
          </p:nvSpPr>
          <p:spPr>
            <a:xfrm>
              <a:off x="666750" y="3924300"/>
              <a:ext cx="1155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Notes: </a:t>
              </a: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0307022C-8BD4-4C94-B194-432BF5A26A05}"/>
              </a:ext>
            </a:extLst>
          </p:cNvPr>
          <p:cNvSpPr txBox="1"/>
          <p:nvPr/>
        </p:nvSpPr>
        <p:spPr>
          <a:xfrm>
            <a:off x="1409700" y="266700"/>
            <a:ext cx="4533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i="1" dirty="0"/>
              <a:t>Weekly Sleep Tracker</a:t>
            </a:r>
          </a:p>
        </p:txBody>
      </p:sp>
    </p:spTree>
    <p:extLst>
      <p:ext uri="{BB962C8B-B14F-4D97-AF65-F5344CB8AC3E}">
        <p14:creationId xmlns:p14="http://schemas.microsoft.com/office/powerpoint/2010/main" val="3757218240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483E73B-FA20-4D02-9A95-00C4AF43148D}"/>
              </a:ext>
            </a:extLst>
          </p:cNvPr>
          <p:cNvGraphicFramePr>
            <a:graphicFrameLocks noGrp="1"/>
          </p:cNvGraphicFramePr>
          <p:nvPr/>
        </p:nvGraphicFramePr>
        <p:xfrm>
          <a:off x="754380" y="1527810"/>
          <a:ext cx="6332220" cy="7416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332220">
                  <a:extLst>
                    <a:ext uri="{9D8B030D-6E8A-4147-A177-3AD203B41FA5}">
                      <a16:colId xmlns:a16="http://schemas.microsoft.com/office/drawing/2014/main" val="38623777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3566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46306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9234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46068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6815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94558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03545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9018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0363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41599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1931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54034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18649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7351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1955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68066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02661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7099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27287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888222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330C8279-4EA8-457C-AD66-9BBBCC06C71A}"/>
              </a:ext>
            </a:extLst>
          </p:cNvPr>
          <p:cNvSpPr/>
          <p:nvPr/>
        </p:nvSpPr>
        <p:spPr>
          <a:xfrm>
            <a:off x="851839" y="1066145"/>
            <a:ext cx="78714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2400" b="1" dirty="0">
                <a:ln/>
                <a:solidFill>
                  <a:schemeClr val="accent2"/>
                </a:solidFill>
              </a:rPr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3991075296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483E73B-FA20-4D02-9A95-00C4AF43148D}"/>
              </a:ext>
            </a:extLst>
          </p:cNvPr>
          <p:cNvGraphicFramePr>
            <a:graphicFrameLocks noGrp="1"/>
          </p:cNvGraphicFramePr>
          <p:nvPr/>
        </p:nvGraphicFramePr>
        <p:xfrm>
          <a:off x="754380" y="1527810"/>
          <a:ext cx="6332220" cy="7416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332220">
                  <a:extLst>
                    <a:ext uri="{9D8B030D-6E8A-4147-A177-3AD203B41FA5}">
                      <a16:colId xmlns:a16="http://schemas.microsoft.com/office/drawing/2014/main" val="38623777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3566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46306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9234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46068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6815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94558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03545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9018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0363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41599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1931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54034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18649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7351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1955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68066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02661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7099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27287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888222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330C8279-4EA8-457C-AD66-9BBBCC06C71A}"/>
              </a:ext>
            </a:extLst>
          </p:cNvPr>
          <p:cNvSpPr/>
          <p:nvPr/>
        </p:nvSpPr>
        <p:spPr>
          <a:xfrm>
            <a:off x="851839" y="1066145"/>
            <a:ext cx="78714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2400" b="1" dirty="0">
                <a:ln/>
                <a:solidFill>
                  <a:schemeClr val="accent2"/>
                </a:solidFill>
              </a:rPr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2338606126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409610F2-2900-488B-9F26-FBF765BE65AF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66750" y="907648"/>
          <a:ext cx="6438900" cy="25958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287780">
                  <a:extLst>
                    <a:ext uri="{9D8B030D-6E8A-4147-A177-3AD203B41FA5}">
                      <a16:colId xmlns:a16="http://schemas.microsoft.com/office/drawing/2014/main" val="164890397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166966446"/>
                    </a:ext>
                  </a:extLst>
                </a:gridCol>
                <a:gridCol w="1729740">
                  <a:extLst>
                    <a:ext uri="{9D8B030D-6E8A-4147-A177-3AD203B41FA5}">
                      <a16:colId xmlns:a16="http://schemas.microsoft.com/office/drawing/2014/main" val="1672024887"/>
                    </a:ext>
                  </a:extLst>
                </a:gridCol>
                <a:gridCol w="845820">
                  <a:extLst>
                    <a:ext uri="{9D8B030D-6E8A-4147-A177-3AD203B41FA5}">
                      <a16:colId xmlns:a16="http://schemas.microsoft.com/office/drawing/2014/main" val="229619308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516247759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r>
                        <a:rPr lang="en-US" dirty="0"/>
                        <a:t>Sunday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Y/N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8940780"/>
                  </a:ext>
                </a:extLst>
              </a:tr>
              <a:tr h="370840">
                <a:tc rowSpan="4" gridSpan="3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Caffeine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8262418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Medications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5667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Stress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251871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Exercise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2591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Hours Slept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Quality 1-10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Naps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8506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5361958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4E4FEAA-9228-4AA1-979A-72CBEE61529C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66750" y="5454248"/>
          <a:ext cx="6438900" cy="25958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287780">
                  <a:extLst>
                    <a:ext uri="{9D8B030D-6E8A-4147-A177-3AD203B41FA5}">
                      <a16:colId xmlns:a16="http://schemas.microsoft.com/office/drawing/2014/main" val="164890397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166966446"/>
                    </a:ext>
                  </a:extLst>
                </a:gridCol>
                <a:gridCol w="1729740">
                  <a:extLst>
                    <a:ext uri="{9D8B030D-6E8A-4147-A177-3AD203B41FA5}">
                      <a16:colId xmlns:a16="http://schemas.microsoft.com/office/drawing/2014/main" val="1672024887"/>
                    </a:ext>
                  </a:extLst>
                </a:gridCol>
                <a:gridCol w="845820">
                  <a:extLst>
                    <a:ext uri="{9D8B030D-6E8A-4147-A177-3AD203B41FA5}">
                      <a16:colId xmlns:a16="http://schemas.microsoft.com/office/drawing/2014/main" val="229619308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516247759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r>
                        <a:rPr lang="en-US" dirty="0"/>
                        <a:t>Weekly Overall 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Y/N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8940780"/>
                  </a:ext>
                </a:extLst>
              </a:tr>
              <a:tr h="370840">
                <a:tc rowSpan="4" gridSpan="3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Caffeine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8262418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Medications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5667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Stress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251871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Exercise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2591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Hours Slept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Quality 1-10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Naps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8506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5361958"/>
                  </a:ext>
                </a:extLst>
              </a:tr>
            </a:tbl>
          </a:graphicData>
        </a:graphic>
      </p:graphicFrame>
      <p:grpSp>
        <p:nvGrpSpPr>
          <p:cNvPr id="7" name="Group 6">
            <a:extLst>
              <a:ext uri="{FF2B5EF4-FFF2-40B4-BE49-F238E27FC236}">
                <a16:creationId xmlns:a16="http://schemas.microsoft.com/office/drawing/2014/main" id="{F5BEB8DC-77E5-44DD-9485-93BD5575A5C0}"/>
              </a:ext>
            </a:extLst>
          </p:cNvPr>
          <p:cNvGrpSpPr/>
          <p:nvPr/>
        </p:nvGrpSpPr>
        <p:grpSpPr>
          <a:xfrm>
            <a:off x="666750" y="3924300"/>
            <a:ext cx="6438900" cy="889000"/>
            <a:chOff x="666750" y="3924300"/>
            <a:chExt cx="6438900" cy="8890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37FC678F-2356-42D4-9D7F-74517E3D5AAA}"/>
                </a:ext>
              </a:extLst>
            </p:cNvPr>
            <p:cNvSpPr/>
            <p:nvPr/>
          </p:nvSpPr>
          <p:spPr>
            <a:xfrm>
              <a:off x="666750" y="3924300"/>
              <a:ext cx="6438900" cy="889000"/>
            </a:xfrm>
            <a:prstGeom prst="rect">
              <a:avLst/>
            </a:prstGeom>
            <a:noFill/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2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31D2A798-6CF8-4270-A3E4-CA16EB450241}"/>
                </a:ext>
              </a:extLst>
            </p:cNvPr>
            <p:cNvSpPr txBox="1"/>
            <p:nvPr/>
          </p:nvSpPr>
          <p:spPr>
            <a:xfrm>
              <a:off x="666750" y="3924300"/>
              <a:ext cx="1155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Notes: </a:t>
              </a: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81609226-60D4-455D-AE0B-F35D6ACC0150}"/>
              </a:ext>
            </a:extLst>
          </p:cNvPr>
          <p:cNvGrpSpPr/>
          <p:nvPr/>
        </p:nvGrpSpPr>
        <p:grpSpPr>
          <a:xfrm>
            <a:off x="666750" y="8547100"/>
            <a:ext cx="6438900" cy="889000"/>
            <a:chOff x="666750" y="3924300"/>
            <a:chExt cx="6438900" cy="889000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98F5C489-3D2D-4222-94AD-234C7546F70F}"/>
                </a:ext>
              </a:extLst>
            </p:cNvPr>
            <p:cNvSpPr/>
            <p:nvPr/>
          </p:nvSpPr>
          <p:spPr>
            <a:xfrm>
              <a:off x="666750" y="3924300"/>
              <a:ext cx="6438900" cy="889000"/>
            </a:xfrm>
            <a:prstGeom prst="rect">
              <a:avLst/>
            </a:prstGeom>
            <a:noFill/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2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F52DF178-CAA3-4ED3-A122-16B9EA59CCAC}"/>
                </a:ext>
              </a:extLst>
            </p:cNvPr>
            <p:cNvSpPr txBox="1"/>
            <p:nvPr/>
          </p:nvSpPr>
          <p:spPr>
            <a:xfrm>
              <a:off x="666750" y="3924300"/>
              <a:ext cx="1155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Notes: </a:t>
              </a: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23AA52BE-35F8-431A-B6EC-92946D9B37EB}"/>
              </a:ext>
            </a:extLst>
          </p:cNvPr>
          <p:cNvSpPr txBox="1"/>
          <p:nvPr/>
        </p:nvSpPr>
        <p:spPr>
          <a:xfrm>
            <a:off x="1409700" y="266700"/>
            <a:ext cx="4533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i="1" dirty="0"/>
              <a:t>Weekly Sleep Tracker</a:t>
            </a:r>
          </a:p>
        </p:txBody>
      </p:sp>
    </p:spTree>
    <p:extLst>
      <p:ext uri="{BB962C8B-B14F-4D97-AF65-F5344CB8AC3E}">
        <p14:creationId xmlns:p14="http://schemas.microsoft.com/office/powerpoint/2010/main" val="1911120227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3C642385-B88C-4D62-B51E-5F597ED77285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98500" y="1130300"/>
          <a:ext cx="6375400" cy="355600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4381500">
                  <a:extLst>
                    <a:ext uri="{9D8B030D-6E8A-4147-A177-3AD203B41FA5}">
                      <a16:colId xmlns:a16="http://schemas.microsoft.com/office/drawing/2014/main" val="4005916313"/>
                    </a:ext>
                  </a:extLst>
                </a:gridCol>
                <a:gridCol w="1993900">
                  <a:extLst>
                    <a:ext uri="{9D8B030D-6E8A-4147-A177-3AD203B41FA5}">
                      <a16:colId xmlns:a16="http://schemas.microsoft.com/office/drawing/2014/main" val="1409538510"/>
                    </a:ext>
                  </a:extLst>
                </a:gridCol>
              </a:tblGrid>
              <a:tr h="444500">
                <a:tc>
                  <a:txBody>
                    <a:bodyPr/>
                    <a:lstStyle/>
                    <a:p>
                      <a:r>
                        <a:rPr lang="en-US" dirty="0"/>
                        <a:t>Night Time Sleep Routines</a:t>
                      </a:r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Useful or Not</a:t>
                      </a:r>
                    </a:p>
                  </a:txBody>
                  <a:tcPr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9005641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5960428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20282140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39931269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4977159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19222262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6615912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58382008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E79A64B0-64C1-4864-85F7-FC1F42B8E0C8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98500" y="5499101"/>
          <a:ext cx="6375400" cy="355600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4381500">
                  <a:extLst>
                    <a:ext uri="{9D8B030D-6E8A-4147-A177-3AD203B41FA5}">
                      <a16:colId xmlns:a16="http://schemas.microsoft.com/office/drawing/2014/main" val="4005916313"/>
                    </a:ext>
                  </a:extLst>
                </a:gridCol>
                <a:gridCol w="1993900">
                  <a:extLst>
                    <a:ext uri="{9D8B030D-6E8A-4147-A177-3AD203B41FA5}">
                      <a16:colId xmlns:a16="http://schemas.microsoft.com/office/drawing/2014/main" val="1409538510"/>
                    </a:ext>
                  </a:extLst>
                </a:gridCol>
              </a:tblGrid>
              <a:tr h="444500">
                <a:tc>
                  <a:txBody>
                    <a:bodyPr/>
                    <a:lstStyle/>
                    <a:p>
                      <a:r>
                        <a:rPr lang="en-US" dirty="0"/>
                        <a:t>Sleep Aids – Music, Teas, Herbal Supplements</a:t>
                      </a:r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Useful or Not</a:t>
                      </a:r>
                    </a:p>
                  </a:txBody>
                  <a:tcPr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9005641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5960428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20282140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39931269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4977159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19222262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6615912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58382008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C6CE2256-4C01-4D87-AC58-DD6DE27D5F61}"/>
              </a:ext>
            </a:extLst>
          </p:cNvPr>
          <p:cNvSpPr txBox="1"/>
          <p:nvPr/>
        </p:nvSpPr>
        <p:spPr>
          <a:xfrm>
            <a:off x="1854200" y="393700"/>
            <a:ext cx="406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Night Time Routines &amp; Sleep Aids</a:t>
            </a:r>
          </a:p>
        </p:txBody>
      </p:sp>
    </p:spTree>
    <p:extLst>
      <p:ext uri="{BB962C8B-B14F-4D97-AF65-F5344CB8AC3E}">
        <p14:creationId xmlns:p14="http://schemas.microsoft.com/office/powerpoint/2010/main" val="19305510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483E73B-FA20-4D02-9A95-00C4AF43148D}"/>
              </a:ext>
            </a:extLst>
          </p:cNvPr>
          <p:cNvGraphicFramePr>
            <a:graphicFrameLocks noGrp="1"/>
          </p:cNvGraphicFramePr>
          <p:nvPr/>
        </p:nvGraphicFramePr>
        <p:xfrm>
          <a:off x="754380" y="1527810"/>
          <a:ext cx="6332220" cy="7416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332220">
                  <a:extLst>
                    <a:ext uri="{9D8B030D-6E8A-4147-A177-3AD203B41FA5}">
                      <a16:colId xmlns:a16="http://schemas.microsoft.com/office/drawing/2014/main" val="38623777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3566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46306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9234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46068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6815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94558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03545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9018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0363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41599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1931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54034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18649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7351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1955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68066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02661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7099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27287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888222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330C8279-4EA8-457C-AD66-9BBBCC06C71A}"/>
              </a:ext>
            </a:extLst>
          </p:cNvPr>
          <p:cNvSpPr/>
          <p:nvPr/>
        </p:nvSpPr>
        <p:spPr>
          <a:xfrm>
            <a:off x="851839" y="1066145"/>
            <a:ext cx="78714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2400" b="1" dirty="0">
                <a:ln/>
                <a:solidFill>
                  <a:schemeClr val="accent2"/>
                </a:solidFill>
              </a:rPr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4135551139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483E73B-FA20-4D02-9A95-00C4AF43148D}"/>
              </a:ext>
            </a:extLst>
          </p:cNvPr>
          <p:cNvGraphicFramePr>
            <a:graphicFrameLocks noGrp="1"/>
          </p:cNvGraphicFramePr>
          <p:nvPr/>
        </p:nvGraphicFramePr>
        <p:xfrm>
          <a:off x="754380" y="1527810"/>
          <a:ext cx="6332220" cy="7416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332220">
                  <a:extLst>
                    <a:ext uri="{9D8B030D-6E8A-4147-A177-3AD203B41FA5}">
                      <a16:colId xmlns:a16="http://schemas.microsoft.com/office/drawing/2014/main" val="38623777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3566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46306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9234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46068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6815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94558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03545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9018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0363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41599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1931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54034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18649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7351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1955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68066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02661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7099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27287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888222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330C8279-4EA8-457C-AD66-9BBBCC06C71A}"/>
              </a:ext>
            </a:extLst>
          </p:cNvPr>
          <p:cNvSpPr/>
          <p:nvPr/>
        </p:nvSpPr>
        <p:spPr>
          <a:xfrm>
            <a:off x="851839" y="1066145"/>
            <a:ext cx="78714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2400" b="1" dirty="0">
                <a:ln/>
                <a:solidFill>
                  <a:schemeClr val="accent2"/>
                </a:solidFill>
              </a:rPr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3439057553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483E73B-FA20-4D02-9A95-00C4AF43148D}"/>
              </a:ext>
            </a:extLst>
          </p:cNvPr>
          <p:cNvGraphicFramePr>
            <a:graphicFrameLocks noGrp="1"/>
          </p:cNvGraphicFramePr>
          <p:nvPr/>
        </p:nvGraphicFramePr>
        <p:xfrm>
          <a:off x="754380" y="1527810"/>
          <a:ext cx="6332220" cy="7416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332220">
                  <a:extLst>
                    <a:ext uri="{9D8B030D-6E8A-4147-A177-3AD203B41FA5}">
                      <a16:colId xmlns:a16="http://schemas.microsoft.com/office/drawing/2014/main" val="38623777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3566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46306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9234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46068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6815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94558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03545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9018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0363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41599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1931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54034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18649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7351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1955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68066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02661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7099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27287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888222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330C8279-4EA8-457C-AD66-9BBBCC06C71A}"/>
              </a:ext>
            </a:extLst>
          </p:cNvPr>
          <p:cNvSpPr/>
          <p:nvPr/>
        </p:nvSpPr>
        <p:spPr>
          <a:xfrm>
            <a:off x="851839" y="1066145"/>
            <a:ext cx="78714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2400" b="1" dirty="0">
                <a:ln/>
                <a:solidFill>
                  <a:schemeClr val="accent2"/>
                </a:solidFill>
              </a:rPr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361588094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409610F2-2900-488B-9F26-FBF765BE65AF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66750" y="907648"/>
          <a:ext cx="6438900" cy="25958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287780">
                  <a:extLst>
                    <a:ext uri="{9D8B030D-6E8A-4147-A177-3AD203B41FA5}">
                      <a16:colId xmlns:a16="http://schemas.microsoft.com/office/drawing/2014/main" val="164890397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166966446"/>
                    </a:ext>
                  </a:extLst>
                </a:gridCol>
                <a:gridCol w="1729740">
                  <a:extLst>
                    <a:ext uri="{9D8B030D-6E8A-4147-A177-3AD203B41FA5}">
                      <a16:colId xmlns:a16="http://schemas.microsoft.com/office/drawing/2014/main" val="1672024887"/>
                    </a:ext>
                  </a:extLst>
                </a:gridCol>
                <a:gridCol w="845820">
                  <a:extLst>
                    <a:ext uri="{9D8B030D-6E8A-4147-A177-3AD203B41FA5}">
                      <a16:colId xmlns:a16="http://schemas.microsoft.com/office/drawing/2014/main" val="229619308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516247759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r>
                        <a:rPr lang="en-US" dirty="0"/>
                        <a:t>Monday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Y/N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8940780"/>
                  </a:ext>
                </a:extLst>
              </a:tr>
              <a:tr h="370840">
                <a:tc rowSpan="4" gridSpan="3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Caffeine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8262418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Medications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5667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Stress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251871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Exercise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2591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Hours Slept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Quality 1-10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Naps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8506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5361958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4E4FEAA-9228-4AA1-979A-72CBEE61529C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66750" y="5454248"/>
          <a:ext cx="6438900" cy="25958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287780">
                  <a:extLst>
                    <a:ext uri="{9D8B030D-6E8A-4147-A177-3AD203B41FA5}">
                      <a16:colId xmlns:a16="http://schemas.microsoft.com/office/drawing/2014/main" val="164890397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166966446"/>
                    </a:ext>
                  </a:extLst>
                </a:gridCol>
                <a:gridCol w="1729740">
                  <a:extLst>
                    <a:ext uri="{9D8B030D-6E8A-4147-A177-3AD203B41FA5}">
                      <a16:colId xmlns:a16="http://schemas.microsoft.com/office/drawing/2014/main" val="1672024887"/>
                    </a:ext>
                  </a:extLst>
                </a:gridCol>
                <a:gridCol w="845820">
                  <a:extLst>
                    <a:ext uri="{9D8B030D-6E8A-4147-A177-3AD203B41FA5}">
                      <a16:colId xmlns:a16="http://schemas.microsoft.com/office/drawing/2014/main" val="229619308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516247759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r>
                        <a:rPr lang="en-US" dirty="0"/>
                        <a:t>Tuesday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Y/N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8940780"/>
                  </a:ext>
                </a:extLst>
              </a:tr>
              <a:tr h="370840">
                <a:tc rowSpan="4" gridSpan="3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Caffeine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8262418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Medications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5667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Stress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251871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Exercise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2591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Hours Slept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Quality 1-10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Naps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8506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5361958"/>
                  </a:ext>
                </a:extLst>
              </a:tr>
            </a:tbl>
          </a:graphicData>
        </a:graphic>
      </p:graphicFrame>
      <p:grpSp>
        <p:nvGrpSpPr>
          <p:cNvPr id="7" name="Group 6">
            <a:extLst>
              <a:ext uri="{FF2B5EF4-FFF2-40B4-BE49-F238E27FC236}">
                <a16:creationId xmlns:a16="http://schemas.microsoft.com/office/drawing/2014/main" id="{F5BEB8DC-77E5-44DD-9485-93BD5575A5C0}"/>
              </a:ext>
            </a:extLst>
          </p:cNvPr>
          <p:cNvGrpSpPr/>
          <p:nvPr/>
        </p:nvGrpSpPr>
        <p:grpSpPr>
          <a:xfrm>
            <a:off x="666750" y="3924300"/>
            <a:ext cx="6438900" cy="889000"/>
            <a:chOff x="666750" y="3924300"/>
            <a:chExt cx="6438900" cy="8890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37FC678F-2356-42D4-9D7F-74517E3D5AAA}"/>
                </a:ext>
              </a:extLst>
            </p:cNvPr>
            <p:cNvSpPr/>
            <p:nvPr/>
          </p:nvSpPr>
          <p:spPr>
            <a:xfrm>
              <a:off x="666750" y="3924300"/>
              <a:ext cx="6438900" cy="889000"/>
            </a:xfrm>
            <a:prstGeom prst="rect">
              <a:avLst/>
            </a:prstGeom>
            <a:noFill/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2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31D2A798-6CF8-4270-A3E4-CA16EB450241}"/>
                </a:ext>
              </a:extLst>
            </p:cNvPr>
            <p:cNvSpPr txBox="1"/>
            <p:nvPr/>
          </p:nvSpPr>
          <p:spPr>
            <a:xfrm>
              <a:off x="666750" y="3924300"/>
              <a:ext cx="1155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Notes: </a:t>
              </a: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81609226-60D4-455D-AE0B-F35D6ACC0150}"/>
              </a:ext>
            </a:extLst>
          </p:cNvPr>
          <p:cNvGrpSpPr/>
          <p:nvPr/>
        </p:nvGrpSpPr>
        <p:grpSpPr>
          <a:xfrm>
            <a:off x="666750" y="8547100"/>
            <a:ext cx="6438900" cy="889000"/>
            <a:chOff x="666750" y="3924300"/>
            <a:chExt cx="6438900" cy="889000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98F5C489-3D2D-4222-94AD-234C7546F70F}"/>
                </a:ext>
              </a:extLst>
            </p:cNvPr>
            <p:cNvSpPr/>
            <p:nvPr/>
          </p:nvSpPr>
          <p:spPr>
            <a:xfrm>
              <a:off x="666750" y="3924300"/>
              <a:ext cx="6438900" cy="889000"/>
            </a:xfrm>
            <a:prstGeom prst="rect">
              <a:avLst/>
            </a:prstGeom>
            <a:noFill/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2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F52DF178-CAA3-4ED3-A122-16B9EA59CCAC}"/>
                </a:ext>
              </a:extLst>
            </p:cNvPr>
            <p:cNvSpPr txBox="1"/>
            <p:nvPr/>
          </p:nvSpPr>
          <p:spPr>
            <a:xfrm>
              <a:off x="666750" y="3924300"/>
              <a:ext cx="1155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Notes: </a:t>
              </a: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F7DBF87C-2841-45C1-A1DF-4F4E14E64423}"/>
              </a:ext>
            </a:extLst>
          </p:cNvPr>
          <p:cNvSpPr txBox="1"/>
          <p:nvPr/>
        </p:nvSpPr>
        <p:spPr>
          <a:xfrm>
            <a:off x="1409700" y="266700"/>
            <a:ext cx="4533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i="1" dirty="0"/>
              <a:t>Weekly Sleep Tracker</a:t>
            </a:r>
          </a:p>
        </p:txBody>
      </p:sp>
    </p:spTree>
    <p:extLst>
      <p:ext uri="{BB962C8B-B14F-4D97-AF65-F5344CB8AC3E}">
        <p14:creationId xmlns:p14="http://schemas.microsoft.com/office/powerpoint/2010/main" val="3244981368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483E73B-FA20-4D02-9A95-00C4AF43148D}"/>
              </a:ext>
            </a:extLst>
          </p:cNvPr>
          <p:cNvGraphicFramePr>
            <a:graphicFrameLocks noGrp="1"/>
          </p:cNvGraphicFramePr>
          <p:nvPr/>
        </p:nvGraphicFramePr>
        <p:xfrm>
          <a:off x="754380" y="1527810"/>
          <a:ext cx="6332220" cy="7416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332220">
                  <a:extLst>
                    <a:ext uri="{9D8B030D-6E8A-4147-A177-3AD203B41FA5}">
                      <a16:colId xmlns:a16="http://schemas.microsoft.com/office/drawing/2014/main" val="38623777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3566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46306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9234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46068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6815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94558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03545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9018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0363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41599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1931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54034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18649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7351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1955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68066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02661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7099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27287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888222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330C8279-4EA8-457C-AD66-9BBBCC06C71A}"/>
              </a:ext>
            </a:extLst>
          </p:cNvPr>
          <p:cNvSpPr/>
          <p:nvPr/>
        </p:nvSpPr>
        <p:spPr>
          <a:xfrm>
            <a:off x="851839" y="1066145"/>
            <a:ext cx="78714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2400" b="1" dirty="0">
                <a:ln/>
                <a:solidFill>
                  <a:schemeClr val="accent2"/>
                </a:solidFill>
              </a:rPr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1906415333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483E73B-FA20-4D02-9A95-00C4AF43148D}"/>
              </a:ext>
            </a:extLst>
          </p:cNvPr>
          <p:cNvGraphicFramePr>
            <a:graphicFrameLocks noGrp="1"/>
          </p:cNvGraphicFramePr>
          <p:nvPr/>
        </p:nvGraphicFramePr>
        <p:xfrm>
          <a:off x="754380" y="1527810"/>
          <a:ext cx="6332220" cy="7416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332220">
                  <a:extLst>
                    <a:ext uri="{9D8B030D-6E8A-4147-A177-3AD203B41FA5}">
                      <a16:colId xmlns:a16="http://schemas.microsoft.com/office/drawing/2014/main" val="38623777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3566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46306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9234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46068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6815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94558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03545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9018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0363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41599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1931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54034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18649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7351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1955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68066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02661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7099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27287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888222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330C8279-4EA8-457C-AD66-9BBBCC06C71A}"/>
              </a:ext>
            </a:extLst>
          </p:cNvPr>
          <p:cNvSpPr/>
          <p:nvPr/>
        </p:nvSpPr>
        <p:spPr>
          <a:xfrm>
            <a:off x="851839" y="1066145"/>
            <a:ext cx="78714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2400" b="1" dirty="0">
                <a:ln/>
                <a:solidFill>
                  <a:schemeClr val="accent2"/>
                </a:solidFill>
              </a:rPr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3646239231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409610F2-2900-488B-9F26-FBF765BE65AF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66750" y="907648"/>
          <a:ext cx="6438900" cy="25958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287780">
                  <a:extLst>
                    <a:ext uri="{9D8B030D-6E8A-4147-A177-3AD203B41FA5}">
                      <a16:colId xmlns:a16="http://schemas.microsoft.com/office/drawing/2014/main" val="164890397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166966446"/>
                    </a:ext>
                  </a:extLst>
                </a:gridCol>
                <a:gridCol w="1729740">
                  <a:extLst>
                    <a:ext uri="{9D8B030D-6E8A-4147-A177-3AD203B41FA5}">
                      <a16:colId xmlns:a16="http://schemas.microsoft.com/office/drawing/2014/main" val="1672024887"/>
                    </a:ext>
                  </a:extLst>
                </a:gridCol>
                <a:gridCol w="845820">
                  <a:extLst>
                    <a:ext uri="{9D8B030D-6E8A-4147-A177-3AD203B41FA5}">
                      <a16:colId xmlns:a16="http://schemas.microsoft.com/office/drawing/2014/main" val="229619308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516247759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r>
                        <a:rPr lang="en-US" dirty="0"/>
                        <a:t>Wednesday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Y/N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8940780"/>
                  </a:ext>
                </a:extLst>
              </a:tr>
              <a:tr h="370840">
                <a:tc rowSpan="4" gridSpan="3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Caffeine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8262418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Medications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5667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Stress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251871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Exercise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2591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Hours Slept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Quality 1-10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Naps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8506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5361958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4E4FEAA-9228-4AA1-979A-72CBEE61529C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66750" y="5454248"/>
          <a:ext cx="6438900" cy="25958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287780">
                  <a:extLst>
                    <a:ext uri="{9D8B030D-6E8A-4147-A177-3AD203B41FA5}">
                      <a16:colId xmlns:a16="http://schemas.microsoft.com/office/drawing/2014/main" val="164890397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166966446"/>
                    </a:ext>
                  </a:extLst>
                </a:gridCol>
                <a:gridCol w="1729740">
                  <a:extLst>
                    <a:ext uri="{9D8B030D-6E8A-4147-A177-3AD203B41FA5}">
                      <a16:colId xmlns:a16="http://schemas.microsoft.com/office/drawing/2014/main" val="1672024887"/>
                    </a:ext>
                  </a:extLst>
                </a:gridCol>
                <a:gridCol w="845820">
                  <a:extLst>
                    <a:ext uri="{9D8B030D-6E8A-4147-A177-3AD203B41FA5}">
                      <a16:colId xmlns:a16="http://schemas.microsoft.com/office/drawing/2014/main" val="229619308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516247759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r>
                        <a:rPr lang="en-US" dirty="0"/>
                        <a:t>Thursday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Y/N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8940780"/>
                  </a:ext>
                </a:extLst>
              </a:tr>
              <a:tr h="370840">
                <a:tc rowSpan="4" gridSpan="3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Caffeine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8262418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Medications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5667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Stress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251871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Exercise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2591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Hours Slept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Quality 1-10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Naps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8506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5361958"/>
                  </a:ext>
                </a:extLst>
              </a:tr>
            </a:tbl>
          </a:graphicData>
        </a:graphic>
      </p:graphicFrame>
      <p:grpSp>
        <p:nvGrpSpPr>
          <p:cNvPr id="7" name="Group 6">
            <a:extLst>
              <a:ext uri="{FF2B5EF4-FFF2-40B4-BE49-F238E27FC236}">
                <a16:creationId xmlns:a16="http://schemas.microsoft.com/office/drawing/2014/main" id="{F5BEB8DC-77E5-44DD-9485-93BD5575A5C0}"/>
              </a:ext>
            </a:extLst>
          </p:cNvPr>
          <p:cNvGrpSpPr/>
          <p:nvPr/>
        </p:nvGrpSpPr>
        <p:grpSpPr>
          <a:xfrm>
            <a:off x="666750" y="3924300"/>
            <a:ext cx="6438900" cy="889000"/>
            <a:chOff x="666750" y="3924300"/>
            <a:chExt cx="6438900" cy="8890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37FC678F-2356-42D4-9D7F-74517E3D5AAA}"/>
                </a:ext>
              </a:extLst>
            </p:cNvPr>
            <p:cNvSpPr/>
            <p:nvPr/>
          </p:nvSpPr>
          <p:spPr>
            <a:xfrm>
              <a:off x="666750" y="3924300"/>
              <a:ext cx="6438900" cy="889000"/>
            </a:xfrm>
            <a:prstGeom prst="rect">
              <a:avLst/>
            </a:prstGeom>
            <a:noFill/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2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31D2A798-6CF8-4270-A3E4-CA16EB450241}"/>
                </a:ext>
              </a:extLst>
            </p:cNvPr>
            <p:cNvSpPr txBox="1"/>
            <p:nvPr/>
          </p:nvSpPr>
          <p:spPr>
            <a:xfrm>
              <a:off x="666750" y="3924300"/>
              <a:ext cx="1155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Notes: </a:t>
              </a: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81609226-60D4-455D-AE0B-F35D6ACC0150}"/>
              </a:ext>
            </a:extLst>
          </p:cNvPr>
          <p:cNvGrpSpPr/>
          <p:nvPr/>
        </p:nvGrpSpPr>
        <p:grpSpPr>
          <a:xfrm>
            <a:off x="666750" y="8547100"/>
            <a:ext cx="6438900" cy="889000"/>
            <a:chOff x="666750" y="3924300"/>
            <a:chExt cx="6438900" cy="889000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98F5C489-3D2D-4222-94AD-234C7546F70F}"/>
                </a:ext>
              </a:extLst>
            </p:cNvPr>
            <p:cNvSpPr/>
            <p:nvPr/>
          </p:nvSpPr>
          <p:spPr>
            <a:xfrm>
              <a:off x="666750" y="3924300"/>
              <a:ext cx="6438900" cy="889000"/>
            </a:xfrm>
            <a:prstGeom prst="rect">
              <a:avLst/>
            </a:prstGeom>
            <a:noFill/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2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F52DF178-CAA3-4ED3-A122-16B9EA59CCAC}"/>
                </a:ext>
              </a:extLst>
            </p:cNvPr>
            <p:cNvSpPr txBox="1"/>
            <p:nvPr/>
          </p:nvSpPr>
          <p:spPr>
            <a:xfrm>
              <a:off x="666750" y="3924300"/>
              <a:ext cx="1155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Notes: </a:t>
              </a: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A2CC4B4A-9882-4B3A-A2F0-B8294516583A}"/>
              </a:ext>
            </a:extLst>
          </p:cNvPr>
          <p:cNvSpPr txBox="1"/>
          <p:nvPr/>
        </p:nvSpPr>
        <p:spPr>
          <a:xfrm>
            <a:off x="1409700" y="266700"/>
            <a:ext cx="4533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i="1" dirty="0"/>
              <a:t>Weekly Sleep Tracker</a:t>
            </a:r>
          </a:p>
        </p:txBody>
      </p:sp>
    </p:spTree>
    <p:extLst>
      <p:ext uri="{BB962C8B-B14F-4D97-AF65-F5344CB8AC3E}">
        <p14:creationId xmlns:p14="http://schemas.microsoft.com/office/powerpoint/2010/main" val="3180361252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483E73B-FA20-4D02-9A95-00C4AF43148D}"/>
              </a:ext>
            </a:extLst>
          </p:cNvPr>
          <p:cNvGraphicFramePr>
            <a:graphicFrameLocks noGrp="1"/>
          </p:cNvGraphicFramePr>
          <p:nvPr/>
        </p:nvGraphicFramePr>
        <p:xfrm>
          <a:off x="754380" y="1527810"/>
          <a:ext cx="6332220" cy="7416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332220">
                  <a:extLst>
                    <a:ext uri="{9D8B030D-6E8A-4147-A177-3AD203B41FA5}">
                      <a16:colId xmlns:a16="http://schemas.microsoft.com/office/drawing/2014/main" val="38623777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3566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46306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9234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46068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6815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94558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03545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9018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0363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41599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1931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54034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18649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7351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1955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68066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02661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7099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27287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888222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330C8279-4EA8-457C-AD66-9BBBCC06C71A}"/>
              </a:ext>
            </a:extLst>
          </p:cNvPr>
          <p:cNvSpPr/>
          <p:nvPr/>
        </p:nvSpPr>
        <p:spPr>
          <a:xfrm>
            <a:off x="851839" y="1066145"/>
            <a:ext cx="78714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2400" b="1" dirty="0">
                <a:ln/>
                <a:solidFill>
                  <a:schemeClr val="accent2"/>
                </a:solidFill>
              </a:rPr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1344899593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483E73B-FA20-4D02-9A95-00C4AF43148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754380" y="1527810"/>
          <a:ext cx="6332220" cy="7416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332220">
                  <a:extLst>
                    <a:ext uri="{9D8B030D-6E8A-4147-A177-3AD203B41FA5}">
                      <a16:colId xmlns:a16="http://schemas.microsoft.com/office/drawing/2014/main" val="38623777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3566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46306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9234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46068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6815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94558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03545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9018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0363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41599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1931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54034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18649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7351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1955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68066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02661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7099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27287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888222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330C8279-4EA8-457C-AD66-9BBBCC06C71A}"/>
              </a:ext>
            </a:extLst>
          </p:cNvPr>
          <p:cNvSpPr/>
          <p:nvPr/>
        </p:nvSpPr>
        <p:spPr>
          <a:xfrm>
            <a:off x="851839" y="1066145"/>
            <a:ext cx="78714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2400" b="1" dirty="0">
                <a:ln/>
                <a:solidFill>
                  <a:schemeClr val="accent2"/>
                </a:solidFill>
              </a:rPr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3136940261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409610F2-2900-488B-9F26-FBF765BE65AF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66750" y="907648"/>
          <a:ext cx="6438900" cy="25958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287780">
                  <a:extLst>
                    <a:ext uri="{9D8B030D-6E8A-4147-A177-3AD203B41FA5}">
                      <a16:colId xmlns:a16="http://schemas.microsoft.com/office/drawing/2014/main" val="164890397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166966446"/>
                    </a:ext>
                  </a:extLst>
                </a:gridCol>
                <a:gridCol w="1729740">
                  <a:extLst>
                    <a:ext uri="{9D8B030D-6E8A-4147-A177-3AD203B41FA5}">
                      <a16:colId xmlns:a16="http://schemas.microsoft.com/office/drawing/2014/main" val="1672024887"/>
                    </a:ext>
                  </a:extLst>
                </a:gridCol>
                <a:gridCol w="845820">
                  <a:extLst>
                    <a:ext uri="{9D8B030D-6E8A-4147-A177-3AD203B41FA5}">
                      <a16:colId xmlns:a16="http://schemas.microsoft.com/office/drawing/2014/main" val="229619308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516247759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r>
                        <a:rPr lang="en-US" dirty="0"/>
                        <a:t>Friday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Y/N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8940780"/>
                  </a:ext>
                </a:extLst>
              </a:tr>
              <a:tr h="370840">
                <a:tc rowSpan="4" gridSpan="3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Caffeine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8262418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Medications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5667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Stress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251871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Exercise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2591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Hours Slept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Quality 1-10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Naps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8506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5361958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4E4FEAA-9228-4AA1-979A-72CBEE61529C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66750" y="5454248"/>
          <a:ext cx="6438900" cy="25958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287780">
                  <a:extLst>
                    <a:ext uri="{9D8B030D-6E8A-4147-A177-3AD203B41FA5}">
                      <a16:colId xmlns:a16="http://schemas.microsoft.com/office/drawing/2014/main" val="164890397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166966446"/>
                    </a:ext>
                  </a:extLst>
                </a:gridCol>
                <a:gridCol w="1729740">
                  <a:extLst>
                    <a:ext uri="{9D8B030D-6E8A-4147-A177-3AD203B41FA5}">
                      <a16:colId xmlns:a16="http://schemas.microsoft.com/office/drawing/2014/main" val="1672024887"/>
                    </a:ext>
                  </a:extLst>
                </a:gridCol>
                <a:gridCol w="845820">
                  <a:extLst>
                    <a:ext uri="{9D8B030D-6E8A-4147-A177-3AD203B41FA5}">
                      <a16:colId xmlns:a16="http://schemas.microsoft.com/office/drawing/2014/main" val="229619308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516247759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r>
                        <a:rPr lang="en-US" dirty="0"/>
                        <a:t>Saturday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Y/N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8940780"/>
                  </a:ext>
                </a:extLst>
              </a:tr>
              <a:tr h="370840">
                <a:tc rowSpan="4" gridSpan="3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Caffeine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8262418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Medications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5667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Stress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251871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Exercise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2591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Hours Slept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Quality 1-10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Naps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8506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5361958"/>
                  </a:ext>
                </a:extLst>
              </a:tr>
            </a:tbl>
          </a:graphicData>
        </a:graphic>
      </p:graphicFrame>
      <p:grpSp>
        <p:nvGrpSpPr>
          <p:cNvPr id="7" name="Group 6">
            <a:extLst>
              <a:ext uri="{FF2B5EF4-FFF2-40B4-BE49-F238E27FC236}">
                <a16:creationId xmlns:a16="http://schemas.microsoft.com/office/drawing/2014/main" id="{F5BEB8DC-77E5-44DD-9485-93BD5575A5C0}"/>
              </a:ext>
            </a:extLst>
          </p:cNvPr>
          <p:cNvGrpSpPr/>
          <p:nvPr/>
        </p:nvGrpSpPr>
        <p:grpSpPr>
          <a:xfrm>
            <a:off x="666750" y="3924300"/>
            <a:ext cx="6438900" cy="889000"/>
            <a:chOff x="666750" y="3924300"/>
            <a:chExt cx="6438900" cy="8890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37FC678F-2356-42D4-9D7F-74517E3D5AAA}"/>
                </a:ext>
              </a:extLst>
            </p:cNvPr>
            <p:cNvSpPr/>
            <p:nvPr/>
          </p:nvSpPr>
          <p:spPr>
            <a:xfrm>
              <a:off x="666750" y="3924300"/>
              <a:ext cx="6438900" cy="889000"/>
            </a:xfrm>
            <a:prstGeom prst="rect">
              <a:avLst/>
            </a:prstGeom>
            <a:noFill/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2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31D2A798-6CF8-4270-A3E4-CA16EB450241}"/>
                </a:ext>
              </a:extLst>
            </p:cNvPr>
            <p:cNvSpPr txBox="1"/>
            <p:nvPr/>
          </p:nvSpPr>
          <p:spPr>
            <a:xfrm>
              <a:off x="666750" y="3924300"/>
              <a:ext cx="1155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Notes: </a:t>
              </a: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81609226-60D4-455D-AE0B-F35D6ACC0150}"/>
              </a:ext>
            </a:extLst>
          </p:cNvPr>
          <p:cNvGrpSpPr/>
          <p:nvPr/>
        </p:nvGrpSpPr>
        <p:grpSpPr>
          <a:xfrm>
            <a:off x="666750" y="8547100"/>
            <a:ext cx="6438900" cy="889000"/>
            <a:chOff x="666750" y="3924300"/>
            <a:chExt cx="6438900" cy="889000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98F5C489-3D2D-4222-94AD-234C7546F70F}"/>
                </a:ext>
              </a:extLst>
            </p:cNvPr>
            <p:cNvSpPr/>
            <p:nvPr/>
          </p:nvSpPr>
          <p:spPr>
            <a:xfrm>
              <a:off x="666750" y="3924300"/>
              <a:ext cx="6438900" cy="889000"/>
            </a:xfrm>
            <a:prstGeom prst="rect">
              <a:avLst/>
            </a:prstGeom>
            <a:noFill/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2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F52DF178-CAA3-4ED3-A122-16B9EA59CCAC}"/>
                </a:ext>
              </a:extLst>
            </p:cNvPr>
            <p:cNvSpPr txBox="1"/>
            <p:nvPr/>
          </p:nvSpPr>
          <p:spPr>
            <a:xfrm>
              <a:off x="666750" y="3924300"/>
              <a:ext cx="1155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Notes: </a:t>
              </a: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0307022C-8BD4-4C94-B194-432BF5A26A05}"/>
              </a:ext>
            </a:extLst>
          </p:cNvPr>
          <p:cNvSpPr txBox="1"/>
          <p:nvPr/>
        </p:nvSpPr>
        <p:spPr>
          <a:xfrm>
            <a:off x="1409700" y="266700"/>
            <a:ext cx="4533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i="1" dirty="0"/>
              <a:t>Weekly Sleep Tracker</a:t>
            </a:r>
          </a:p>
        </p:txBody>
      </p:sp>
    </p:spTree>
    <p:extLst>
      <p:ext uri="{BB962C8B-B14F-4D97-AF65-F5344CB8AC3E}">
        <p14:creationId xmlns:p14="http://schemas.microsoft.com/office/powerpoint/2010/main" val="2470273814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483E73B-FA20-4D02-9A95-00C4AF43148D}"/>
              </a:ext>
            </a:extLst>
          </p:cNvPr>
          <p:cNvGraphicFramePr>
            <a:graphicFrameLocks noGrp="1"/>
          </p:cNvGraphicFramePr>
          <p:nvPr/>
        </p:nvGraphicFramePr>
        <p:xfrm>
          <a:off x="754380" y="1527810"/>
          <a:ext cx="6332220" cy="7416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332220">
                  <a:extLst>
                    <a:ext uri="{9D8B030D-6E8A-4147-A177-3AD203B41FA5}">
                      <a16:colId xmlns:a16="http://schemas.microsoft.com/office/drawing/2014/main" val="38623777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3566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46306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9234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46068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6815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94558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03545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9018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0363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41599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1931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54034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18649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7351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1955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68066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02661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7099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27287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888222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330C8279-4EA8-457C-AD66-9BBBCC06C71A}"/>
              </a:ext>
            </a:extLst>
          </p:cNvPr>
          <p:cNvSpPr/>
          <p:nvPr/>
        </p:nvSpPr>
        <p:spPr>
          <a:xfrm>
            <a:off x="851839" y="1066145"/>
            <a:ext cx="78714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2400" b="1" dirty="0">
                <a:ln/>
                <a:solidFill>
                  <a:schemeClr val="accent2"/>
                </a:solidFill>
              </a:rPr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248308342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483E73B-FA20-4D02-9A95-00C4AF43148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9071433"/>
              </p:ext>
            </p:extLst>
          </p:nvPr>
        </p:nvGraphicFramePr>
        <p:xfrm>
          <a:off x="754380" y="1527810"/>
          <a:ext cx="6332220" cy="7416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332220">
                  <a:extLst>
                    <a:ext uri="{9D8B030D-6E8A-4147-A177-3AD203B41FA5}">
                      <a16:colId xmlns:a16="http://schemas.microsoft.com/office/drawing/2014/main" val="38623777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3566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46306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9234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46068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6815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94558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03545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9018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0363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41599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1931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54034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18649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7351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1955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68066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02661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7099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27287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888222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330C8279-4EA8-457C-AD66-9BBBCC06C71A}"/>
              </a:ext>
            </a:extLst>
          </p:cNvPr>
          <p:cNvSpPr/>
          <p:nvPr/>
        </p:nvSpPr>
        <p:spPr>
          <a:xfrm>
            <a:off x="851839" y="1066145"/>
            <a:ext cx="78714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2400" b="1" dirty="0">
                <a:ln/>
                <a:solidFill>
                  <a:schemeClr val="accent2"/>
                </a:solidFill>
              </a:rPr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1100559241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483E73B-FA20-4D02-9A95-00C4AF43148D}"/>
              </a:ext>
            </a:extLst>
          </p:cNvPr>
          <p:cNvGraphicFramePr>
            <a:graphicFrameLocks noGrp="1"/>
          </p:cNvGraphicFramePr>
          <p:nvPr/>
        </p:nvGraphicFramePr>
        <p:xfrm>
          <a:off x="754380" y="1527810"/>
          <a:ext cx="6332220" cy="7416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332220">
                  <a:extLst>
                    <a:ext uri="{9D8B030D-6E8A-4147-A177-3AD203B41FA5}">
                      <a16:colId xmlns:a16="http://schemas.microsoft.com/office/drawing/2014/main" val="38623777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3566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46306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9234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46068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6815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94558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03545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9018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0363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41599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1931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54034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18649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7351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1955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68066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02661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7099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27287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888222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330C8279-4EA8-457C-AD66-9BBBCC06C71A}"/>
              </a:ext>
            </a:extLst>
          </p:cNvPr>
          <p:cNvSpPr/>
          <p:nvPr/>
        </p:nvSpPr>
        <p:spPr>
          <a:xfrm>
            <a:off x="851839" y="1066145"/>
            <a:ext cx="78714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2400" b="1" dirty="0">
                <a:ln/>
                <a:solidFill>
                  <a:schemeClr val="accent2"/>
                </a:solidFill>
              </a:rPr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1265012984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409610F2-2900-488B-9F26-FBF765BE65AF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66750" y="907648"/>
          <a:ext cx="6438900" cy="25958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287780">
                  <a:extLst>
                    <a:ext uri="{9D8B030D-6E8A-4147-A177-3AD203B41FA5}">
                      <a16:colId xmlns:a16="http://schemas.microsoft.com/office/drawing/2014/main" val="164890397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166966446"/>
                    </a:ext>
                  </a:extLst>
                </a:gridCol>
                <a:gridCol w="1729740">
                  <a:extLst>
                    <a:ext uri="{9D8B030D-6E8A-4147-A177-3AD203B41FA5}">
                      <a16:colId xmlns:a16="http://schemas.microsoft.com/office/drawing/2014/main" val="1672024887"/>
                    </a:ext>
                  </a:extLst>
                </a:gridCol>
                <a:gridCol w="845820">
                  <a:extLst>
                    <a:ext uri="{9D8B030D-6E8A-4147-A177-3AD203B41FA5}">
                      <a16:colId xmlns:a16="http://schemas.microsoft.com/office/drawing/2014/main" val="229619308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516247759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r>
                        <a:rPr lang="en-US" dirty="0"/>
                        <a:t>Sunday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Y/N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8940780"/>
                  </a:ext>
                </a:extLst>
              </a:tr>
              <a:tr h="370840">
                <a:tc rowSpan="4" gridSpan="3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Caffeine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8262418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Medications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5667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Stress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251871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Exercise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2591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Hours Slept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Quality 1-10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Naps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8506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5361958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4E4FEAA-9228-4AA1-979A-72CBEE61529C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66750" y="5454248"/>
          <a:ext cx="6438900" cy="25958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287780">
                  <a:extLst>
                    <a:ext uri="{9D8B030D-6E8A-4147-A177-3AD203B41FA5}">
                      <a16:colId xmlns:a16="http://schemas.microsoft.com/office/drawing/2014/main" val="164890397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166966446"/>
                    </a:ext>
                  </a:extLst>
                </a:gridCol>
                <a:gridCol w="1729740">
                  <a:extLst>
                    <a:ext uri="{9D8B030D-6E8A-4147-A177-3AD203B41FA5}">
                      <a16:colId xmlns:a16="http://schemas.microsoft.com/office/drawing/2014/main" val="1672024887"/>
                    </a:ext>
                  </a:extLst>
                </a:gridCol>
                <a:gridCol w="845820">
                  <a:extLst>
                    <a:ext uri="{9D8B030D-6E8A-4147-A177-3AD203B41FA5}">
                      <a16:colId xmlns:a16="http://schemas.microsoft.com/office/drawing/2014/main" val="229619308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516247759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r>
                        <a:rPr lang="en-US" dirty="0"/>
                        <a:t>Weekly Overall 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Y/N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8940780"/>
                  </a:ext>
                </a:extLst>
              </a:tr>
              <a:tr h="370840">
                <a:tc rowSpan="4" gridSpan="3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Caffeine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8262418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Medications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5667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Stress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251871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Exercise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2591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Hours Slept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Quality 1-10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Naps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8506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5361958"/>
                  </a:ext>
                </a:extLst>
              </a:tr>
            </a:tbl>
          </a:graphicData>
        </a:graphic>
      </p:graphicFrame>
      <p:grpSp>
        <p:nvGrpSpPr>
          <p:cNvPr id="7" name="Group 6">
            <a:extLst>
              <a:ext uri="{FF2B5EF4-FFF2-40B4-BE49-F238E27FC236}">
                <a16:creationId xmlns:a16="http://schemas.microsoft.com/office/drawing/2014/main" id="{F5BEB8DC-77E5-44DD-9485-93BD5575A5C0}"/>
              </a:ext>
            </a:extLst>
          </p:cNvPr>
          <p:cNvGrpSpPr/>
          <p:nvPr/>
        </p:nvGrpSpPr>
        <p:grpSpPr>
          <a:xfrm>
            <a:off x="666750" y="3924300"/>
            <a:ext cx="6438900" cy="889000"/>
            <a:chOff x="666750" y="3924300"/>
            <a:chExt cx="6438900" cy="8890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37FC678F-2356-42D4-9D7F-74517E3D5AAA}"/>
                </a:ext>
              </a:extLst>
            </p:cNvPr>
            <p:cNvSpPr/>
            <p:nvPr/>
          </p:nvSpPr>
          <p:spPr>
            <a:xfrm>
              <a:off x="666750" y="3924300"/>
              <a:ext cx="6438900" cy="889000"/>
            </a:xfrm>
            <a:prstGeom prst="rect">
              <a:avLst/>
            </a:prstGeom>
            <a:noFill/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2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31D2A798-6CF8-4270-A3E4-CA16EB450241}"/>
                </a:ext>
              </a:extLst>
            </p:cNvPr>
            <p:cNvSpPr txBox="1"/>
            <p:nvPr/>
          </p:nvSpPr>
          <p:spPr>
            <a:xfrm>
              <a:off x="666750" y="3924300"/>
              <a:ext cx="1155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Notes: </a:t>
              </a: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81609226-60D4-455D-AE0B-F35D6ACC0150}"/>
              </a:ext>
            </a:extLst>
          </p:cNvPr>
          <p:cNvGrpSpPr/>
          <p:nvPr/>
        </p:nvGrpSpPr>
        <p:grpSpPr>
          <a:xfrm>
            <a:off x="666750" y="8547100"/>
            <a:ext cx="6438900" cy="889000"/>
            <a:chOff x="666750" y="3924300"/>
            <a:chExt cx="6438900" cy="889000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98F5C489-3D2D-4222-94AD-234C7546F70F}"/>
                </a:ext>
              </a:extLst>
            </p:cNvPr>
            <p:cNvSpPr/>
            <p:nvPr/>
          </p:nvSpPr>
          <p:spPr>
            <a:xfrm>
              <a:off x="666750" y="3924300"/>
              <a:ext cx="6438900" cy="889000"/>
            </a:xfrm>
            <a:prstGeom prst="rect">
              <a:avLst/>
            </a:prstGeom>
            <a:noFill/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2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F52DF178-CAA3-4ED3-A122-16B9EA59CCAC}"/>
                </a:ext>
              </a:extLst>
            </p:cNvPr>
            <p:cNvSpPr txBox="1"/>
            <p:nvPr/>
          </p:nvSpPr>
          <p:spPr>
            <a:xfrm>
              <a:off x="666750" y="3924300"/>
              <a:ext cx="1155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Notes: </a:t>
              </a: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23AA52BE-35F8-431A-B6EC-92946D9B37EB}"/>
              </a:ext>
            </a:extLst>
          </p:cNvPr>
          <p:cNvSpPr txBox="1"/>
          <p:nvPr/>
        </p:nvSpPr>
        <p:spPr>
          <a:xfrm>
            <a:off x="1409700" y="266700"/>
            <a:ext cx="4533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i="1" dirty="0"/>
              <a:t>Weekly Sleep Tracker</a:t>
            </a:r>
          </a:p>
        </p:txBody>
      </p:sp>
    </p:spTree>
    <p:extLst>
      <p:ext uri="{BB962C8B-B14F-4D97-AF65-F5344CB8AC3E}">
        <p14:creationId xmlns:p14="http://schemas.microsoft.com/office/powerpoint/2010/main" val="4154481744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3C642385-B88C-4D62-B51E-5F597ED77285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98500" y="1130300"/>
          <a:ext cx="6375400" cy="355600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4381500">
                  <a:extLst>
                    <a:ext uri="{9D8B030D-6E8A-4147-A177-3AD203B41FA5}">
                      <a16:colId xmlns:a16="http://schemas.microsoft.com/office/drawing/2014/main" val="4005916313"/>
                    </a:ext>
                  </a:extLst>
                </a:gridCol>
                <a:gridCol w="1993900">
                  <a:extLst>
                    <a:ext uri="{9D8B030D-6E8A-4147-A177-3AD203B41FA5}">
                      <a16:colId xmlns:a16="http://schemas.microsoft.com/office/drawing/2014/main" val="1409538510"/>
                    </a:ext>
                  </a:extLst>
                </a:gridCol>
              </a:tblGrid>
              <a:tr h="444500">
                <a:tc>
                  <a:txBody>
                    <a:bodyPr/>
                    <a:lstStyle/>
                    <a:p>
                      <a:r>
                        <a:rPr lang="en-US" dirty="0"/>
                        <a:t>Night Time Sleep Routines</a:t>
                      </a:r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Useful or Not</a:t>
                      </a:r>
                    </a:p>
                  </a:txBody>
                  <a:tcPr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9005641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5960428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20282140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39931269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4977159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19222262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6615912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58382008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E79A64B0-64C1-4864-85F7-FC1F42B8E0C8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98500" y="5499101"/>
          <a:ext cx="6375400" cy="355600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4381500">
                  <a:extLst>
                    <a:ext uri="{9D8B030D-6E8A-4147-A177-3AD203B41FA5}">
                      <a16:colId xmlns:a16="http://schemas.microsoft.com/office/drawing/2014/main" val="4005916313"/>
                    </a:ext>
                  </a:extLst>
                </a:gridCol>
                <a:gridCol w="1993900">
                  <a:extLst>
                    <a:ext uri="{9D8B030D-6E8A-4147-A177-3AD203B41FA5}">
                      <a16:colId xmlns:a16="http://schemas.microsoft.com/office/drawing/2014/main" val="1409538510"/>
                    </a:ext>
                  </a:extLst>
                </a:gridCol>
              </a:tblGrid>
              <a:tr h="444500">
                <a:tc>
                  <a:txBody>
                    <a:bodyPr/>
                    <a:lstStyle/>
                    <a:p>
                      <a:r>
                        <a:rPr lang="en-US" dirty="0"/>
                        <a:t>Sleep Aids – Music, Teas, Herbal Supplements</a:t>
                      </a:r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Useful or Not</a:t>
                      </a:r>
                    </a:p>
                  </a:txBody>
                  <a:tcPr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9005641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5960428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20282140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39931269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4977159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19222262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6615912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58382008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C6CE2256-4C01-4D87-AC58-DD6DE27D5F61}"/>
              </a:ext>
            </a:extLst>
          </p:cNvPr>
          <p:cNvSpPr txBox="1"/>
          <p:nvPr/>
        </p:nvSpPr>
        <p:spPr>
          <a:xfrm>
            <a:off x="1854200" y="393700"/>
            <a:ext cx="406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Night Time Routines &amp; Sleep Aids</a:t>
            </a:r>
          </a:p>
        </p:txBody>
      </p:sp>
    </p:spTree>
    <p:extLst>
      <p:ext uri="{BB962C8B-B14F-4D97-AF65-F5344CB8AC3E}">
        <p14:creationId xmlns:p14="http://schemas.microsoft.com/office/powerpoint/2010/main" val="1968627819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483E73B-FA20-4D02-9A95-00C4AF43148D}"/>
              </a:ext>
            </a:extLst>
          </p:cNvPr>
          <p:cNvGraphicFramePr>
            <a:graphicFrameLocks noGrp="1"/>
          </p:cNvGraphicFramePr>
          <p:nvPr/>
        </p:nvGraphicFramePr>
        <p:xfrm>
          <a:off x="754380" y="1527810"/>
          <a:ext cx="6332220" cy="7416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332220">
                  <a:extLst>
                    <a:ext uri="{9D8B030D-6E8A-4147-A177-3AD203B41FA5}">
                      <a16:colId xmlns:a16="http://schemas.microsoft.com/office/drawing/2014/main" val="38623777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3566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46306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9234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46068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6815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94558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03545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9018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0363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41599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1931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54034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18649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7351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1955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68066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02661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7099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27287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888222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330C8279-4EA8-457C-AD66-9BBBCC06C71A}"/>
              </a:ext>
            </a:extLst>
          </p:cNvPr>
          <p:cNvSpPr/>
          <p:nvPr/>
        </p:nvSpPr>
        <p:spPr>
          <a:xfrm>
            <a:off x="851839" y="1066145"/>
            <a:ext cx="78714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2400" b="1" dirty="0">
                <a:ln/>
                <a:solidFill>
                  <a:schemeClr val="accent2"/>
                </a:solidFill>
              </a:rPr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3691530415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483E73B-FA20-4D02-9A95-00C4AF43148D}"/>
              </a:ext>
            </a:extLst>
          </p:cNvPr>
          <p:cNvGraphicFramePr>
            <a:graphicFrameLocks noGrp="1"/>
          </p:cNvGraphicFramePr>
          <p:nvPr/>
        </p:nvGraphicFramePr>
        <p:xfrm>
          <a:off x="754380" y="1527810"/>
          <a:ext cx="6332220" cy="7416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332220">
                  <a:extLst>
                    <a:ext uri="{9D8B030D-6E8A-4147-A177-3AD203B41FA5}">
                      <a16:colId xmlns:a16="http://schemas.microsoft.com/office/drawing/2014/main" val="38623777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3566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46306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9234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46068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6815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94558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03545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9018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0363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41599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1931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54034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18649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7351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1955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68066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02661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7099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27287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888222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330C8279-4EA8-457C-AD66-9BBBCC06C71A}"/>
              </a:ext>
            </a:extLst>
          </p:cNvPr>
          <p:cNvSpPr/>
          <p:nvPr/>
        </p:nvSpPr>
        <p:spPr>
          <a:xfrm>
            <a:off x="851839" y="1066145"/>
            <a:ext cx="78714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2400" b="1" dirty="0">
                <a:ln/>
                <a:solidFill>
                  <a:schemeClr val="accent2"/>
                </a:solidFill>
              </a:rPr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615844701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409610F2-2900-488B-9F26-FBF765BE65AF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66750" y="907648"/>
          <a:ext cx="6438900" cy="25958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287780">
                  <a:extLst>
                    <a:ext uri="{9D8B030D-6E8A-4147-A177-3AD203B41FA5}">
                      <a16:colId xmlns:a16="http://schemas.microsoft.com/office/drawing/2014/main" val="164890397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166966446"/>
                    </a:ext>
                  </a:extLst>
                </a:gridCol>
                <a:gridCol w="1729740">
                  <a:extLst>
                    <a:ext uri="{9D8B030D-6E8A-4147-A177-3AD203B41FA5}">
                      <a16:colId xmlns:a16="http://schemas.microsoft.com/office/drawing/2014/main" val="1672024887"/>
                    </a:ext>
                  </a:extLst>
                </a:gridCol>
                <a:gridCol w="845820">
                  <a:extLst>
                    <a:ext uri="{9D8B030D-6E8A-4147-A177-3AD203B41FA5}">
                      <a16:colId xmlns:a16="http://schemas.microsoft.com/office/drawing/2014/main" val="229619308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516247759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r>
                        <a:rPr lang="en-US" dirty="0"/>
                        <a:t>Monday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Y/N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8940780"/>
                  </a:ext>
                </a:extLst>
              </a:tr>
              <a:tr h="370840">
                <a:tc rowSpan="4" gridSpan="3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Caffeine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8262418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Medications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5667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Stress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251871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Exercise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2591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Hours Slept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Quality 1-10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Naps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8506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5361958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4E4FEAA-9228-4AA1-979A-72CBEE61529C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66750" y="5454248"/>
          <a:ext cx="6438900" cy="25958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287780">
                  <a:extLst>
                    <a:ext uri="{9D8B030D-6E8A-4147-A177-3AD203B41FA5}">
                      <a16:colId xmlns:a16="http://schemas.microsoft.com/office/drawing/2014/main" val="164890397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166966446"/>
                    </a:ext>
                  </a:extLst>
                </a:gridCol>
                <a:gridCol w="1729740">
                  <a:extLst>
                    <a:ext uri="{9D8B030D-6E8A-4147-A177-3AD203B41FA5}">
                      <a16:colId xmlns:a16="http://schemas.microsoft.com/office/drawing/2014/main" val="1672024887"/>
                    </a:ext>
                  </a:extLst>
                </a:gridCol>
                <a:gridCol w="845820">
                  <a:extLst>
                    <a:ext uri="{9D8B030D-6E8A-4147-A177-3AD203B41FA5}">
                      <a16:colId xmlns:a16="http://schemas.microsoft.com/office/drawing/2014/main" val="229619308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516247759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r>
                        <a:rPr lang="en-US" dirty="0"/>
                        <a:t>Tuesday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Y/N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8940780"/>
                  </a:ext>
                </a:extLst>
              </a:tr>
              <a:tr h="370840">
                <a:tc rowSpan="4" gridSpan="3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Caffeine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8262418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Medications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5667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Stress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251871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Exercise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2591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Hours Slept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Quality 1-10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Naps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8506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5361958"/>
                  </a:ext>
                </a:extLst>
              </a:tr>
            </a:tbl>
          </a:graphicData>
        </a:graphic>
      </p:graphicFrame>
      <p:grpSp>
        <p:nvGrpSpPr>
          <p:cNvPr id="7" name="Group 6">
            <a:extLst>
              <a:ext uri="{FF2B5EF4-FFF2-40B4-BE49-F238E27FC236}">
                <a16:creationId xmlns:a16="http://schemas.microsoft.com/office/drawing/2014/main" id="{F5BEB8DC-77E5-44DD-9485-93BD5575A5C0}"/>
              </a:ext>
            </a:extLst>
          </p:cNvPr>
          <p:cNvGrpSpPr/>
          <p:nvPr/>
        </p:nvGrpSpPr>
        <p:grpSpPr>
          <a:xfrm>
            <a:off x="666750" y="3924300"/>
            <a:ext cx="6438900" cy="889000"/>
            <a:chOff x="666750" y="3924300"/>
            <a:chExt cx="6438900" cy="8890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37FC678F-2356-42D4-9D7F-74517E3D5AAA}"/>
                </a:ext>
              </a:extLst>
            </p:cNvPr>
            <p:cNvSpPr/>
            <p:nvPr/>
          </p:nvSpPr>
          <p:spPr>
            <a:xfrm>
              <a:off x="666750" y="3924300"/>
              <a:ext cx="6438900" cy="889000"/>
            </a:xfrm>
            <a:prstGeom prst="rect">
              <a:avLst/>
            </a:prstGeom>
            <a:noFill/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2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31D2A798-6CF8-4270-A3E4-CA16EB450241}"/>
                </a:ext>
              </a:extLst>
            </p:cNvPr>
            <p:cNvSpPr txBox="1"/>
            <p:nvPr/>
          </p:nvSpPr>
          <p:spPr>
            <a:xfrm>
              <a:off x="666750" y="3924300"/>
              <a:ext cx="1155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Notes: </a:t>
              </a: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81609226-60D4-455D-AE0B-F35D6ACC0150}"/>
              </a:ext>
            </a:extLst>
          </p:cNvPr>
          <p:cNvGrpSpPr/>
          <p:nvPr/>
        </p:nvGrpSpPr>
        <p:grpSpPr>
          <a:xfrm>
            <a:off x="666750" y="8547100"/>
            <a:ext cx="6438900" cy="889000"/>
            <a:chOff x="666750" y="3924300"/>
            <a:chExt cx="6438900" cy="889000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98F5C489-3D2D-4222-94AD-234C7546F70F}"/>
                </a:ext>
              </a:extLst>
            </p:cNvPr>
            <p:cNvSpPr/>
            <p:nvPr/>
          </p:nvSpPr>
          <p:spPr>
            <a:xfrm>
              <a:off x="666750" y="3924300"/>
              <a:ext cx="6438900" cy="889000"/>
            </a:xfrm>
            <a:prstGeom prst="rect">
              <a:avLst/>
            </a:prstGeom>
            <a:noFill/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2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F52DF178-CAA3-4ED3-A122-16B9EA59CCAC}"/>
                </a:ext>
              </a:extLst>
            </p:cNvPr>
            <p:cNvSpPr txBox="1"/>
            <p:nvPr/>
          </p:nvSpPr>
          <p:spPr>
            <a:xfrm>
              <a:off x="666750" y="3924300"/>
              <a:ext cx="1155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Notes: </a:t>
              </a: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F7DBF87C-2841-45C1-A1DF-4F4E14E64423}"/>
              </a:ext>
            </a:extLst>
          </p:cNvPr>
          <p:cNvSpPr txBox="1"/>
          <p:nvPr/>
        </p:nvSpPr>
        <p:spPr>
          <a:xfrm>
            <a:off x="1409700" y="266700"/>
            <a:ext cx="4533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i="1" dirty="0"/>
              <a:t>Weekly Sleep Tracker</a:t>
            </a:r>
          </a:p>
        </p:txBody>
      </p:sp>
    </p:spTree>
    <p:extLst>
      <p:ext uri="{BB962C8B-B14F-4D97-AF65-F5344CB8AC3E}">
        <p14:creationId xmlns:p14="http://schemas.microsoft.com/office/powerpoint/2010/main" val="4017345961"/>
      </p:ext>
    </p:extLst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483E73B-FA20-4D02-9A95-00C4AF43148D}"/>
              </a:ext>
            </a:extLst>
          </p:cNvPr>
          <p:cNvGraphicFramePr>
            <a:graphicFrameLocks noGrp="1"/>
          </p:cNvGraphicFramePr>
          <p:nvPr/>
        </p:nvGraphicFramePr>
        <p:xfrm>
          <a:off x="754380" y="1527810"/>
          <a:ext cx="6332220" cy="7416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332220">
                  <a:extLst>
                    <a:ext uri="{9D8B030D-6E8A-4147-A177-3AD203B41FA5}">
                      <a16:colId xmlns:a16="http://schemas.microsoft.com/office/drawing/2014/main" val="38623777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3566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46306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9234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46068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6815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94558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03545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9018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0363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41599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1931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54034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18649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7351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1955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68066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02661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7099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27287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888222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330C8279-4EA8-457C-AD66-9BBBCC06C71A}"/>
              </a:ext>
            </a:extLst>
          </p:cNvPr>
          <p:cNvSpPr/>
          <p:nvPr/>
        </p:nvSpPr>
        <p:spPr>
          <a:xfrm>
            <a:off x="851839" y="1066145"/>
            <a:ext cx="78714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2400" b="1" dirty="0">
                <a:ln/>
                <a:solidFill>
                  <a:schemeClr val="accent2"/>
                </a:solidFill>
              </a:rPr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3993643825"/>
      </p:ext>
    </p:extLst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483E73B-FA20-4D02-9A95-00C4AF43148D}"/>
              </a:ext>
            </a:extLst>
          </p:cNvPr>
          <p:cNvGraphicFramePr>
            <a:graphicFrameLocks noGrp="1"/>
          </p:cNvGraphicFramePr>
          <p:nvPr/>
        </p:nvGraphicFramePr>
        <p:xfrm>
          <a:off x="754380" y="1527810"/>
          <a:ext cx="6332220" cy="7416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332220">
                  <a:extLst>
                    <a:ext uri="{9D8B030D-6E8A-4147-A177-3AD203B41FA5}">
                      <a16:colId xmlns:a16="http://schemas.microsoft.com/office/drawing/2014/main" val="38623777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3566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46306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9234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46068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6815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94558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03545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9018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0363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41599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1931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54034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18649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7351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1955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68066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02661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7099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27287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888222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330C8279-4EA8-457C-AD66-9BBBCC06C71A}"/>
              </a:ext>
            </a:extLst>
          </p:cNvPr>
          <p:cNvSpPr/>
          <p:nvPr/>
        </p:nvSpPr>
        <p:spPr>
          <a:xfrm>
            <a:off x="851839" y="1066145"/>
            <a:ext cx="78714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2400" b="1" dirty="0">
                <a:ln/>
                <a:solidFill>
                  <a:schemeClr val="accent2"/>
                </a:solidFill>
              </a:rPr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3076888965"/>
      </p:ext>
    </p:extLst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409610F2-2900-488B-9F26-FBF765BE65AF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66750" y="907648"/>
          <a:ext cx="6438900" cy="25958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287780">
                  <a:extLst>
                    <a:ext uri="{9D8B030D-6E8A-4147-A177-3AD203B41FA5}">
                      <a16:colId xmlns:a16="http://schemas.microsoft.com/office/drawing/2014/main" val="164890397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166966446"/>
                    </a:ext>
                  </a:extLst>
                </a:gridCol>
                <a:gridCol w="1729740">
                  <a:extLst>
                    <a:ext uri="{9D8B030D-6E8A-4147-A177-3AD203B41FA5}">
                      <a16:colId xmlns:a16="http://schemas.microsoft.com/office/drawing/2014/main" val="1672024887"/>
                    </a:ext>
                  </a:extLst>
                </a:gridCol>
                <a:gridCol w="845820">
                  <a:extLst>
                    <a:ext uri="{9D8B030D-6E8A-4147-A177-3AD203B41FA5}">
                      <a16:colId xmlns:a16="http://schemas.microsoft.com/office/drawing/2014/main" val="229619308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516247759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r>
                        <a:rPr lang="en-US" dirty="0"/>
                        <a:t>Wednesday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Y/N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8940780"/>
                  </a:ext>
                </a:extLst>
              </a:tr>
              <a:tr h="370840">
                <a:tc rowSpan="4" gridSpan="3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Caffeine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8262418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Medications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5667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Stress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251871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Exercise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2591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Hours Slept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Quality 1-10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Naps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8506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5361958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4E4FEAA-9228-4AA1-979A-72CBEE61529C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66750" y="5454248"/>
          <a:ext cx="6438900" cy="25958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287780">
                  <a:extLst>
                    <a:ext uri="{9D8B030D-6E8A-4147-A177-3AD203B41FA5}">
                      <a16:colId xmlns:a16="http://schemas.microsoft.com/office/drawing/2014/main" val="164890397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166966446"/>
                    </a:ext>
                  </a:extLst>
                </a:gridCol>
                <a:gridCol w="1729740">
                  <a:extLst>
                    <a:ext uri="{9D8B030D-6E8A-4147-A177-3AD203B41FA5}">
                      <a16:colId xmlns:a16="http://schemas.microsoft.com/office/drawing/2014/main" val="1672024887"/>
                    </a:ext>
                  </a:extLst>
                </a:gridCol>
                <a:gridCol w="845820">
                  <a:extLst>
                    <a:ext uri="{9D8B030D-6E8A-4147-A177-3AD203B41FA5}">
                      <a16:colId xmlns:a16="http://schemas.microsoft.com/office/drawing/2014/main" val="2296193087"/>
                    </a:ext>
                  </a:extLst>
                </a:gridCol>
                <a:gridCol w="1287780">
                  <a:extLst>
                    <a:ext uri="{9D8B030D-6E8A-4147-A177-3AD203B41FA5}">
                      <a16:colId xmlns:a16="http://schemas.microsoft.com/office/drawing/2014/main" val="2516247759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r>
                        <a:rPr lang="en-US" dirty="0"/>
                        <a:t>Thursday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Y/N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8940780"/>
                  </a:ext>
                </a:extLst>
              </a:tr>
              <a:tr h="370840">
                <a:tc rowSpan="4" gridSpan="3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Caffeine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8262418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Medications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5667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Stress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2518715"/>
                  </a:ext>
                </a:extLst>
              </a:tr>
              <a:tr h="37084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Exercise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2591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Hours Slept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Quality 1-10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Naps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8506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5361958"/>
                  </a:ext>
                </a:extLst>
              </a:tr>
            </a:tbl>
          </a:graphicData>
        </a:graphic>
      </p:graphicFrame>
      <p:grpSp>
        <p:nvGrpSpPr>
          <p:cNvPr id="7" name="Group 6">
            <a:extLst>
              <a:ext uri="{FF2B5EF4-FFF2-40B4-BE49-F238E27FC236}">
                <a16:creationId xmlns:a16="http://schemas.microsoft.com/office/drawing/2014/main" id="{F5BEB8DC-77E5-44DD-9485-93BD5575A5C0}"/>
              </a:ext>
            </a:extLst>
          </p:cNvPr>
          <p:cNvGrpSpPr/>
          <p:nvPr/>
        </p:nvGrpSpPr>
        <p:grpSpPr>
          <a:xfrm>
            <a:off x="666750" y="3924300"/>
            <a:ext cx="6438900" cy="889000"/>
            <a:chOff x="666750" y="3924300"/>
            <a:chExt cx="6438900" cy="8890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37FC678F-2356-42D4-9D7F-74517E3D5AAA}"/>
                </a:ext>
              </a:extLst>
            </p:cNvPr>
            <p:cNvSpPr/>
            <p:nvPr/>
          </p:nvSpPr>
          <p:spPr>
            <a:xfrm>
              <a:off x="666750" y="3924300"/>
              <a:ext cx="6438900" cy="889000"/>
            </a:xfrm>
            <a:prstGeom prst="rect">
              <a:avLst/>
            </a:prstGeom>
            <a:noFill/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2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31D2A798-6CF8-4270-A3E4-CA16EB450241}"/>
                </a:ext>
              </a:extLst>
            </p:cNvPr>
            <p:cNvSpPr txBox="1"/>
            <p:nvPr/>
          </p:nvSpPr>
          <p:spPr>
            <a:xfrm>
              <a:off x="666750" y="3924300"/>
              <a:ext cx="1155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Notes: </a:t>
              </a: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81609226-60D4-455D-AE0B-F35D6ACC0150}"/>
              </a:ext>
            </a:extLst>
          </p:cNvPr>
          <p:cNvGrpSpPr/>
          <p:nvPr/>
        </p:nvGrpSpPr>
        <p:grpSpPr>
          <a:xfrm>
            <a:off x="666750" y="8547100"/>
            <a:ext cx="6438900" cy="889000"/>
            <a:chOff x="666750" y="3924300"/>
            <a:chExt cx="6438900" cy="889000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98F5C489-3D2D-4222-94AD-234C7546F70F}"/>
                </a:ext>
              </a:extLst>
            </p:cNvPr>
            <p:cNvSpPr/>
            <p:nvPr/>
          </p:nvSpPr>
          <p:spPr>
            <a:xfrm>
              <a:off x="666750" y="3924300"/>
              <a:ext cx="6438900" cy="889000"/>
            </a:xfrm>
            <a:prstGeom prst="rect">
              <a:avLst/>
            </a:prstGeom>
            <a:noFill/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2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F52DF178-CAA3-4ED3-A122-16B9EA59CCAC}"/>
                </a:ext>
              </a:extLst>
            </p:cNvPr>
            <p:cNvSpPr txBox="1"/>
            <p:nvPr/>
          </p:nvSpPr>
          <p:spPr>
            <a:xfrm>
              <a:off x="666750" y="3924300"/>
              <a:ext cx="1155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Notes: </a:t>
              </a: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A2CC4B4A-9882-4B3A-A2F0-B8294516583A}"/>
              </a:ext>
            </a:extLst>
          </p:cNvPr>
          <p:cNvSpPr txBox="1"/>
          <p:nvPr/>
        </p:nvSpPr>
        <p:spPr>
          <a:xfrm>
            <a:off x="1409700" y="266700"/>
            <a:ext cx="4533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i="1" dirty="0"/>
              <a:t>Weekly Sleep Tracker</a:t>
            </a:r>
          </a:p>
        </p:txBody>
      </p:sp>
    </p:spTree>
    <p:extLst>
      <p:ext uri="{BB962C8B-B14F-4D97-AF65-F5344CB8AC3E}">
        <p14:creationId xmlns:p14="http://schemas.microsoft.com/office/powerpoint/2010/main" val="266344332"/>
      </p:ext>
    </p:extLst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483E73B-FA20-4D02-9A95-00C4AF43148D}"/>
              </a:ext>
            </a:extLst>
          </p:cNvPr>
          <p:cNvGraphicFramePr>
            <a:graphicFrameLocks noGrp="1"/>
          </p:cNvGraphicFramePr>
          <p:nvPr/>
        </p:nvGraphicFramePr>
        <p:xfrm>
          <a:off x="754380" y="1527810"/>
          <a:ext cx="6332220" cy="7416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332220">
                  <a:extLst>
                    <a:ext uri="{9D8B030D-6E8A-4147-A177-3AD203B41FA5}">
                      <a16:colId xmlns:a16="http://schemas.microsoft.com/office/drawing/2014/main" val="38623777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3566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46306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9234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46068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6815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94558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03545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9018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0363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41599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1931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54034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18649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7351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1955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68066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02661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7099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27287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888222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330C8279-4EA8-457C-AD66-9BBBCC06C71A}"/>
              </a:ext>
            </a:extLst>
          </p:cNvPr>
          <p:cNvSpPr/>
          <p:nvPr/>
        </p:nvSpPr>
        <p:spPr>
          <a:xfrm>
            <a:off x="851839" y="1066145"/>
            <a:ext cx="78714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2400" b="1" dirty="0">
                <a:ln/>
                <a:solidFill>
                  <a:schemeClr val="accent2"/>
                </a:solidFill>
              </a:rPr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27453535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Blue Green">
      <a:dk1>
        <a:sysClr val="windowText" lastClr="000000"/>
      </a:dk1>
      <a:lt1>
        <a:sysClr val="window" lastClr="FFFFFF"/>
      </a:lt1>
      <a:dk2>
        <a:srgbClr val="373545"/>
      </a:dk2>
      <a:lt2>
        <a:srgbClr val="CEDBE6"/>
      </a:lt2>
      <a:accent1>
        <a:srgbClr val="3494BA"/>
      </a:accent1>
      <a:accent2>
        <a:srgbClr val="58B6C0"/>
      </a:accent2>
      <a:accent3>
        <a:srgbClr val="75BDA7"/>
      </a:accent3>
      <a:accent4>
        <a:srgbClr val="7A8C8E"/>
      </a:accent4>
      <a:accent5>
        <a:srgbClr val="84ACB6"/>
      </a:accent5>
      <a:accent6>
        <a:srgbClr val="2683C6"/>
      </a:accent6>
      <a:hlink>
        <a:srgbClr val="6B9F25"/>
      </a:hlink>
      <a:folHlink>
        <a:srgbClr val="9F6715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4586</TotalTime>
  <Words>2663</Words>
  <Application>Microsoft Office PowerPoint</Application>
  <PresentationFormat>Custom</PresentationFormat>
  <Paragraphs>1554</Paragraphs>
  <Slides>211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211</vt:i4>
      </vt:variant>
    </vt:vector>
  </HeadingPairs>
  <TitlesOfParts>
    <vt:vector size="216" baseType="lpstr">
      <vt:lpstr>Aharoni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Sue</dc:creator>
  <cp:lastModifiedBy>Michelle Andersen</cp:lastModifiedBy>
  <cp:revision>38</cp:revision>
  <dcterms:created xsi:type="dcterms:W3CDTF">2018-03-29T15:59:12Z</dcterms:created>
  <dcterms:modified xsi:type="dcterms:W3CDTF">2018-10-28T19:26:31Z</dcterms:modified>
</cp:coreProperties>
</file>