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8.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2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2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2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3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3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3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3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3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3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39.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4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41.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4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43.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4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6.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47.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49.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50.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1.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2.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53.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54.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55.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56.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57.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5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61.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23" r:id="rId2"/>
    <p:sldId id="287" r:id="rId3"/>
    <p:sldId id="332" r:id="rId4"/>
    <p:sldId id="257" r:id="rId5"/>
    <p:sldId id="258" r:id="rId6"/>
    <p:sldId id="324" r:id="rId7"/>
    <p:sldId id="259" r:id="rId8"/>
    <p:sldId id="260" r:id="rId9"/>
    <p:sldId id="288" r:id="rId10"/>
    <p:sldId id="289" r:id="rId11"/>
    <p:sldId id="290" r:id="rId12"/>
    <p:sldId id="261" r:id="rId13"/>
    <p:sldId id="294" r:id="rId14"/>
    <p:sldId id="293" r:id="rId15"/>
    <p:sldId id="300" r:id="rId16"/>
    <p:sldId id="298" r:id="rId17"/>
    <p:sldId id="295" r:id="rId18"/>
    <p:sldId id="299" r:id="rId19"/>
    <p:sldId id="326" r:id="rId20"/>
    <p:sldId id="296" r:id="rId21"/>
    <p:sldId id="327" r:id="rId22"/>
    <p:sldId id="328" r:id="rId23"/>
    <p:sldId id="325" r:id="rId24"/>
    <p:sldId id="329" r:id="rId25"/>
    <p:sldId id="330" r:id="rId26"/>
    <p:sldId id="333" r:id="rId27"/>
    <p:sldId id="265" r:id="rId28"/>
    <p:sldId id="291" r:id="rId29"/>
    <p:sldId id="306" r:id="rId30"/>
    <p:sldId id="303" r:id="rId31"/>
    <p:sldId id="307" r:id="rId32"/>
    <p:sldId id="304" r:id="rId33"/>
    <p:sldId id="308" r:id="rId34"/>
    <p:sldId id="305" r:id="rId35"/>
    <p:sldId id="309" r:id="rId36"/>
    <p:sldId id="310" r:id="rId37"/>
    <p:sldId id="269" r:id="rId38"/>
    <p:sldId id="270" r:id="rId39"/>
    <p:sldId id="292" r:id="rId40"/>
    <p:sldId id="271" r:id="rId41"/>
    <p:sldId id="311" r:id="rId42"/>
    <p:sldId id="272" r:id="rId43"/>
    <p:sldId id="312" r:id="rId44"/>
    <p:sldId id="273" r:id="rId45"/>
    <p:sldId id="313" r:id="rId46"/>
    <p:sldId id="274" r:id="rId47"/>
    <p:sldId id="314" r:id="rId48"/>
    <p:sldId id="275" r:id="rId49"/>
    <p:sldId id="315" r:id="rId50"/>
    <p:sldId id="316" r:id="rId51"/>
    <p:sldId id="317" r:id="rId52"/>
    <p:sldId id="318" r:id="rId53"/>
    <p:sldId id="278" r:id="rId54"/>
    <p:sldId id="319" r:id="rId55"/>
    <p:sldId id="320" r:id="rId56"/>
    <p:sldId id="321" r:id="rId57"/>
    <p:sldId id="322" r:id="rId58"/>
    <p:sldId id="281" r:id="rId59"/>
    <p:sldId id="284" r:id="rId60"/>
    <p:sldId id="334" r:id="rId61"/>
    <p:sldId id="285" r:id="rId62"/>
    <p:sldId id="331" r:id="rId63"/>
  </p:sldIdLst>
  <p:sldSz cx="9144000" cy="6858000" type="screen4x3"/>
  <p:notesSz cx="6858000" cy="9144000"/>
  <p:custDataLst>
    <p:tags r:id="rId65"/>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8E0000"/>
    <a:srgbClr val="FFCC66"/>
    <a:srgbClr val="FFFFFF"/>
    <a:srgbClr val="FFCC99"/>
    <a:srgbClr val="800000"/>
    <a:srgbClr val="006666"/>
    <a:srgbClr val="9B7531"/>
    <a:srgbClr val="FFFF66"/>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62" autoAdjust="0"/>
    <p:restoredTop sz="79395" autoAdjust="0"/>
  </p:normalViewPr>
  <p:slideViewPr>
    <p:cSldViewPr>
      <p:cViewPr varScale="1">
        <p:scale>
          <a:sx n="72" d="100"/>
          <a:sy n="72" d="100"/>
        </p:scale>
        <p:origin x="-17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7C8746-6477-4574-A53A-6D6A0D00AB5B}" type="datetimeFigureOut">
              <a:rPr lang="es-ES"/>
              <a:pPr>
                <a:defRPr/>
              </a:pPr>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834283B-623A-4C88-9978-D4290C04923C}" type="slidenum">
              <a:rPr lang="es-ES"/>
              <a:pPr>
                <a:defRPr/>
              </a:pPr>
              <a:t>‹Nº›</a:t>
            </a:fld>
            <a:endParaRPr lang="es-ES"/>
          </a:p>
        </p:txBody>
      </p:sp>
    </p:spTree>
    <p:extLst>
      <p:ext uri="{BB962C8B-B14F-4D97-AF65-F5344CB8AC3E}">
        <p14:creationId xmlns:p14="http://schemas.microsoft.com/office/powerpoint/2010/main" val="3922562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Congratulations on having decided to enrich your spiritual life with the Biblical Research Guide "At the feet</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Jesus!" </a:t>
            </a:r>
          </a:p>
          <a:p>
            <a:r>
              <a:rPr lang="en-US" sz="1200" kern="1200" dirty="0" smtClean="0">
                <a:solidFill>
                  <a:schemeClr val="tx1"/>
                </a:solidFill>
                <a:effectLst/>
                <a:latin typeface="+mn-lt"/>
                <a:ea typeface="+mn-ea"/>
                <a:cs typeface="+mn-cs"/>
              </a:rPr>
              <a:t>The message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Book of the books contains will bring</a:t>
            </a:r>
            <a:r>
              <a:rPr lang="en-US" sz="1200" kern="1200" baseline="0" dirty="0" smtClean="0">
                <a:solidFill>
                  <a:schemeClr val="tx1"/>
                </a:solidFill>
                <a:effectLst/>
                <a:latin typeface="+mn-lt"/>
                <a:ea typeface="+mn-ea"/>
                <a:cs typeface="+mn-cs"/>
              </a:rPr>
              <a:t> you much satisfaction</a:t>
            </a:r>
            <a:r>
              <a:rPr lang="en-US" sz="1200" kern="1200" dirty="0" smtClean="0">
                <a:solidFill>
                  <a:schemeClr val="tx1"/>
                </a:solidFill>
                <a:effectLst/>
                <a:latin typeface="+mn-lt"/>
                <a:ea typeface="+mn-ea"/>
                <a:cs typeface="+mn-cs"/>
              </a:rPr>
              <a:t>. The prophecies that reveal the past, the present and the future with surprising accuracy are outstanding, especially those of Daniel and the book of Revelation. The Scriptures answer the greatest questions of life: Where do we come from? Where are we going? What's beyond? Thousands can testify of the beneficial influence of this Holy Book. The topics found in this guide will give you an extraordinary vision and will fill your heart with faith and hope.</a:t>
            </a: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306586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word Bible means </a:t>
            </a:r>
            <a:r>
              <a:rPr lang="en-US" sz="1200" i="1" kern="1200" dirty="0" smtClean="0">
                <a:solidFill>
                  <a:schemeClr val="tx1"/>
                </a:solidFill>
                <a:effectLst/>
                <a:latin typeface="+mn-lt"/>
                <a:ea typeface="+mn-ea"/>
                <a:cs typeface="+mn-cs"/>
              </a:rPr>
              <a:t>“a set of books.”</a:t>
            </a:r>
            <a:r>
              <a:rPr lang="en-US" sz="1200" kern="1200" dirty="0" smtClean="0">
                <a:solidFill>
                  <a:schemeClr val="tx1"/>
                </a:solidFill>
                <a:effectLst/>
                <a:latin typeface="+mn-lt"/>
                <a:ea typeface="+mn-ea"/>
                <a:cs typeface="+mn-cs"/>
              </a:rPr>
              <a:t> There are a total of </a:t>
            </a:r>
            <a:r>
              <a:rPr lang="en-US" sz="1200" b="1" kern="1200" dirty="0" smtClean="0">
                <a:solidFill>
                  <a:schemeClr val="tx1"/>
                </a:solidFill>
                <a:effectLst/>
                <a:latin typeface="+mn-lt"/>
                <a:ea typeface="+mn-ea"/>
                <a:cs typeface="+mn-cs"/>
              </a:rPr>
              <a:t>66</a:t>
            </a:r>
            <a:r>
              <a:rPr lang="en-US" sz="1200" kern="1200" dirty="0" smtClean="0">
                <a:solidFill>
                  <a:schemeClr val="tx1"/>
                </a:solidFill>
                <a:effectLst/>
                <a:latin typeface="+mn-lt"/>
                <a:ea typeface="+mn-ea"/>
                <a:cs typeface="+mn-cs"/>
              </a:rPr>
              <a:t> books: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39</a:t>
            </a:r>
            <a:r>
              <a:rPr lang="en-US" sz="1200" kern="1200" dirty="0" smtClean="0">
                <a:solidFill>
                  <a:schemeClr val="tx1"/>
                </a:solidFill>
                <a:effectLst/>
                <a:latin typeface="+mn-lt"/>
                <a:ea typeface="+mn-ea"/>
                <a:cs typeface="+mn-cs"/>
              </a:rPr>
              <a:t> in the Old Testament and </a:t>
            </a:r>
            <a:r>
              <a:rPr lang="en-US" sz="1200" b="1" kern="1200" dirty="0" smtClean="0">
                <a:solidFill>
                  <a:schemeClr val="tx1"/>
                </a:solidFill>
                <a:effectLst/>
                <a:latin typeface="+mn-lt"/>
                <a:ea typeface="+mn-ea"/>
                <a:cs typeface="+mn-cs"/>
              </a:rPr>
              <a:t>27</a:t>
            </a:r>
            <a:r>
              <a:rPr lang="en-US" sz="1200" kern="1200" dirty="0" smtClean="0">
                <a:solidFill>
                  <a:schemeClr val="tx1"/>
                </a:solidFill>
                <a:effectLst/>
                <a:latin typeface="+mn-lt"/>
                <a:ea typeface="+mn-ea"/>
                <a:cs typeface="+mn-cs"/>
              </a:rPr>
              <a:t> in the New Testament.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10</a:t>
            </a:fld>
            <a:endParaRPr lang="es-ES"/>
          </a:p>
        </p:txBody>
      </p:sp>
    </p:spTree>
    <p:extLst>
      <p:ext uri="{BB962C8B-B14F-4D97-AF65-F5344CB8AC3E}">
        <p14:creationId xmlns:p14="http://schemas.microsoft.com/office/powerpoint/2010/main" val="343150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ORIGIN OF THE BIBLE</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11</a:t>
            </a:fld>
            <a:endParaRPr lang="es-ES"/>
          </a:p>
        </p:txBody>
      </p:sp>
    </p:spTree>
    <p:extLst>
      <p:ext uri="{BB962C8B-B14F-4D97-AF65-F5344CB8AC3E}">
        <p14:creationId xmlns:p14="http://schemas.microsoft.com/office/powerpoint/2010/main" val="2911326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2. How was the Bible given to men? </a:t>
            </a:r>
            <a:endParaRPr lang="es-AR" sz="1200" b="1" kern="1200" dirty="0" smtClean="0">
              <a:solidFill>
                <a:schemeClr val="tx1"/>
              </a:solidFill>
              <a:effectLst/>
              <a:latin typeface="+mn-lt"/>
              <a:ea typeface="+mn-ea"/>
              <a:cs typeface="+mn-cs"/>
            </a:endParaRPr>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12</a:t>
            </a:fld>
            <a:endParaRPr lang="es-ES" smtClean="0"/>
          </a:p>
        </p:txBody>
      </p:sp>
    </p:spTree>
    <p:extLst>
      <p:ext uri="{BB962C8B-B14F-4D97-AF65-F5344CB8AC3E}">
        <p14:creationId xmlns:p14="http://schemas.microsoft.com/office/powerpoint/2010/main" val="316666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1" kern="1200" dirty="0" smtClean="0">
                <a:solidFill>
                  <a:schemeClr val="tx1"/>
                </a:solidFill>
                <a:effectLst/>
                <a:latin typeface="+mn-lt"/>
                <a:ea typeface="+mn-ea"/>
                <a:cs typeface="+mn-cs"/>
              </a:rPr>
              <a:t>2 Timothy 3:16</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b="1" i="1" u="none" kern="1200" spc="50" dirty="0" smtClean="0">
              <a:ln w="1143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r>
              <a:rPr lang="en-US" i="1" dirty="0" smtClean="0"/>
              <a:t>All scripture is given by inspiration of God</a:t>
            </a:r>
            <a:r>
              <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endParaRPr lang="es-E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The Holy Scriptures were _</a:t>
            </a:r>
            <a:r>
              <a:rPr kumimoji="0" lang="es-ES" sz="2600" b="1" i="0" u="sng"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Arial" charset="0"/>
                <a:ea typeface="+mn-ea"/>
                <a:cs typeface="+mn-cs"/>
              </a:rPr>
              <a:t>INSPIRED </a:t>
            </a:r>
            <a:r>
              <a:rPr lang="en-US" sz="1200" kern="1200" dirty="0" smtClean="0">
                <a:solidFill>
                  <a:schemeClr val="tx1"/>
                </a:solidFill>
                <a:effectLst/>
                <a:latin typeface="+mn-lt"/>
                <a:ea typeface="+mn-ea"/>
                <a:cs typeface="+mn-cs"/>
              </a:rPr>
              <a:t>_ by God.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13</a:t>
            </a:fld>
            <a:endParaRPr lang="es-ES"/>
          </a:p>
        </p:txBody>
      </p:sp>
    </p:spTree>
    <p:extLst>
      <p:ext uri="{BB962C8B-B14F-4D97-AF65-F5344CB8AC3E}">
        <p14:creationId xmlns:p14="http://schemas.microsoft.com/office/powerpoint/2010/main" val="87338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The word `inspire´ means `blowing´ into ...</a:t>
            </a:r>
            <a:endParaRPr lang="es-AR"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Example: - An executive dictates a letter to his secretary. Who is the author? the secretary who writes it down or the executive who dictated it? In the same manner, God is the true author.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14</a:t>
            </a:fld>
            <a:endParaRPr lang="es-ES"/>
          </a:p>
        </p:txBody>
      </p:sp>
    </p:spTree>
    <p:extLst>
      <p:ext uri="{BB962C8B-B14F-4D97-AF65-F5344CB8AC3E}">
        <p14:creationId xmlns:p14="http://schemas.microsoft.com/office/powerpoint/2010/main" val="359235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3. Who inspired the thoughts of these men?</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15</a:t>
            </a:fld>
            <a:endParaRPr lang="es-ES" smtClean="0"/>
          </a:p>
        </p:txBody>
      </p:sp>
    </p:spTree>
    <p:extLst>
      <p:ext uri="{BB962C8B-B14F-4D97-AF65-F5344CB8AC3E}">
        <p14:creationId xmlns:p14="http://schemas.microsoft.com/office/powerpoint/2010/main" val="231869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2 Peter 1:21</a:t>
            </a:r>
          </a:p>
          <a:p>
            <a:pPr marL="0" marR="0" indent="0" algn="l" defTabSz="914400" rtl="0" eaLnBrk="0" fontAlgn="base" latinLnBrk="0" hangingPunct="0">
              <a:lnSpc>
                <a:spcPct val="100000"/>
              </a:lnSpc>
              <a:spcBef>
                <a:spcPct val="30000"/>
              </a:spcBef>
              <a:spcAft>
                <a:spcPct val="0"/>
              </a:spcAft>
              <a:buClrTx/>
              <a:buSzTx/>
              <a:buFontTx/>
              <a:buNone/>
              <a:tabLst/>
              <a:defRPr/>
            </a:pPr>
            <a:endParaRPr lang="es-AR" sz="1200" b="1" i="1" kern="1200" dirty="0" smtClean="0">
              <a:solidFill>
                <a:schemeClr val="tx1"/>
              </a:solidFill>
              <a:effectLst/>
              <a:latin typeface="+mn-lt"/>
              <a:ea typeface="+mn-ea"/>
              <a:cs typeface="+mn-cs"/>
            </a:endParaRPr>
          </a:p>
          <a:p>
            <a:r>
              <a:rPr lang="en-US" i="1" dirty="0" smtClean="0"/>
              <a:t>``For the prophecy came not in old time by the will of man: but holy men of God </a:t>
            </a:r>
            <a:r>
              <a:rPr lang="en-US" i="1" dirty="0" err="1" smtClean="0"/>
              <a:t>spake</a:t>
            </a:r>
            <a:r>
              <a:rPr lang="en-US" i="1" dirty="0" smtClean="0"/>
              <a:t> as they were moved by´´.</a:t>
            </a:r>
            <a:endPar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sng"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u="sng" dirty="0" smtClean="0"/>
              <a:t>The Holy </a:t>
            </a:r>
            <a:r>
              <a:rPr lang="en-US" i="1" u="sng" baseline="0" dirty="0" smtClean="0"/>
              <a:t>Ghost/</a:t>
            </a:r>
            <a:r>
              <a:rPr lang="en-US" i="1" u="sng" dirty="0" smtClean="0"/>
              <a:t>Spirit.</a:t>
            </a:r>
          </a:p>
          <a:p>
            <a:endParaRPr lang="en-US" sz="1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16</a:t>
            </a:fld>
            <a:endParaRPr lang="es-ES"/>
          </a:p>
        </p:txBody>
      </p:sp>
    </p:spTree>
    <p:extLst>
      <p:ext uri="{BB962C8B-B14F-4D97-AF65-F5344CB8AC3E}">
        <p14:creationId xmlns:p14="http://schemas.microsoft.com/office/powerpoint/2010/main" val="1151198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b="1" kern="1200" dirty="0" smtClean="0">
                <a:solidFill>
                  <a:schemeClr val="tx1"/>
                </a:solidFill>
                <a:effectLst/>
                <a:latin typeface="+mn-lt"/>
                <a:ea typeface="+mn-ea"/>
                <a:cs typeface="+mn-cs"/>
              </a:rPr>
              <a:t>4. </a:t>
            </a:r>
            <a:r>
              <a:rPr lang="es-AR" sz="1200" b="1" kern="1200" dirty="0" err="1" smtClean="0">
                <a:solidFill>
                  <a:schemeClr val="tx1"/>
                </a:solidFill>
                <a:effectLst/>
                <a:latin typeface="+mn-lt"/>
                <a:ea typeface="+mn-ea"/>
                <a:cs typeface="+mn-cs"/>
              </a:rPr>
              <a:t>Therefore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can</a:t>
            </a:r>
            <a:r>
              <a:rPr lang="es-AR" sz="1200" b="1" kern="1200" baseline="0" dirty="0" smtClean="0">
                <a:solidFill>
                  <a:schemeClr val="tx1"/>
                </a:solidFill>
                <a:effectLst/>
                <a:latin typeface="+mn-lt"/>
                <a:ea typeface="+mn-ea"/>
                <a:cs typeface="+mn-cs"/>
              </a:rPr>
              <a:t> </a:t>
            </a:r>
            <a:r>
              <a:rPr lang="es-AR" sz="1200" b="1" kern="1200" baseline="0" dirty="0" err="1" smtClean="0">
                <a:solidFill>
                  <a:schemeClr val="tx1"/>
                </a:solidFill>
                <a:effectLst/>
                <a:latin typeface="+mn-lt"/>
                <a:ea typeface="+mn-ea"/>
                <a:cs typeface="+mn-cs"/>
              </a:rPr>
              <a:t>the</a:t>
            </a:r>
            <a:r>
              <a:rPr lang="es-AR" sz="1200" b="1" kern="1200" baseline="0" dirty="0" smtClean="0">
                <a:solidFill>
                  <a:schemeClr val="tx1"/>
                </a:solidFill>
                <a:effectLst/>
                <a:latin typeface="+mn-lt"/>
                <a:ea typeface="+mn-ea"/>
                <a:cs typeface="+mn-cs"/>
              </a:rPr>
              <a:t> </a:t>
            </a:r>
            <a:r>
              <a:rPr lang="es-AR" sz="1200" b="1" kern="1200" baseline="0" dirty="0" err="1" smtClean="0">
                <a:solidFill>
                  <a:schemeClr val="tx1"/>
                </a:solidFill>
                <a:effectLst/>
                <a:latin typeface="+mn-lt"/>
                <a:ea typeface="+mn-ea"/>
                <a:cs typeface="+mn-cs"/>
              </a:rPr>
              <a:t>Bible</a:t>
            </a:r>
            <a:r>
              <a:rPr lang="es-AR" sz="1200" b="1" kern="1200" baseline="0" dirty="0" smtClean="0">
                <a:solidFill>
                  <a:schemeClr val="tx1"/>
                </a:solidFill>
                <a:effectLst/>
                <a:latin typeface="+mn-lt"/>
                <a:ea typeface="+mn-ea"/>
                <a:cs typeface="+mn-cs"/>
              </a:rPr>
              <a:t> be </a:t>
            </a:r>
            <a:r>
              <a:rPr lang="es-AR" sz="1200" b="1" kern="1200" baseline="0" dirty="0" err="1" smtClean="0">
                <a:solidFill>
                  <a:schemeClr val="tx1"/>
                </a:solidFill>
                <a:effectLst/>
                <a:latin typeface="+mn-lt"/>
                <a:ea typeface="+mn-ea"/>
                <a:cs typeface="+mn-cs"/>
              </a:rPr>
              <a:t>called</a:t>
            </a:r>
            <a:r>
              <a:rPr lang="es-AR" sz="1200" b="1" kern="1200" dirty="0" smtClean="0">
                <a:solidFill>
                  <a:schemeClr val="tx1"/>
                </a:solidFill>
                <a:effectLst/>
                <a:latin typeface="+mn-lt"/>
                <a:ea typeface="+mn-ea"/>
                <a:cs typeface="+mn-cs"/>
              </a:rPr>
              <a:t>? </a:t>
            </a:r>
            <a:endParaRPr lang="es-ES" b="1"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17</a:t>
            </a:fld>
            <a:endParaRPr lang="es-ES" smtClean="0"/>
          </a:p>
        </p:txBody>
      </p:sp>
    </p:spTree>
    <p:extLst>
      <p:ext uri="{BB962C8B-B14F-4D97-AF65-F5344CB8AC3E}">
        <p14:creationId xmlns:p14="http://schemas.microsoft.com/office/powerpoint/2010/main" val="1410821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 </a:t>
            </a: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Thessalonians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``For this cause also thank we God without ceasing, because, when ye received the word of God which ye heard of us, ye received it not as the word of men, but as it is in truth, the word of God, which effectually </a:t>
            </a:r>
            <a:r>
              <a:rPr lang="en-US" i="1" dirty="0" err="1" smtClean="0"/>
              <a:t>worketh</a:t>
            </a:r>
            <a:r>
              <a:rPr lang="en-US" i="1" dirty="0" smtClean="0"/>
              <a:t> also in you that believe´´.</a:t>
            </a:r>
          </a:p>
          <a:p>
            <a:pPr algn="l"/>
            <a:endParaRPr lang="es-ES" sz="1200" u="none" spc="0" dirty="0" smtClean="0">
              <a:ln>
                <a:noFill/>
              </a:ln>
              <a:solidFill>
                <a:schemeClr val="tx1"/>
              </a:solidFill>
              <a:effectLst/>
              <a:latin typeface="+mn-lt"/>
            </a:endParaRPr>
          </a:p>
          <a:p>
            <a:pPr algn="l"/>
            <a:r>
              <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THE</a:t>
            </a:r>
            <a:r>
              <a:rPr lang="es-ES" sz="1200" u="none" spc="50" baseline="0" dirty="0" smtClean="0">
                <a:ln w="11430"/>
                <a:solidFill>
                  <a:srgbClr val="FF0000"/>
                </a:solidFill>
                <a:effectLst>
                  <a:outerShdw blurRad="76200" dist="50800" dir="5400000" algn="tl" rotWithShape="0">
                    <a:srgbClr val="000000">
                      <a:alpha val="65000"/>
                    </a:srgbClr>
                  </a:outerShdw>
                </a:effectLst>
                <a:latin typeface="Verdana" pitchFamily="34" charset="0"/>
              </a:rPr>
              <a:t> </a:t>
            </a:r>
            <a:r>
              <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WORD OF GOD</a:t>
            </a:r>
            <a:endParaRPr lang="es-ES" sz="1200" spc="50" dirty="0" smtClean="0">
              <a:ln w="11430"/>
              <a:solidFill>
                <a:srgbClr val="FF0000"/>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18</a:t>
            </a:fld>
            <a:endParaRPr lang="es-ES"/>
          </a:p>
        </p:txBody>
      </p:sp>
    </p:spTree>
    <p:extLst>
      <p:ext uri="{BB962C8B-B14F-4D97-AF65-F5344CB8AC3E}">
        <p14:creationId xmlns:p14="http://schemas.microsoft.com/office/powerpoint/2010/main" val="3627219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5. </a:t>
            </a:r>
            <a:r>
              <a:rPr lang="en-CA" sz="1200" b="1" kern="1200" dirty="0" smtClean="0">
                <a:solidFill>
                  <a:schemeClr val="tx1"/>
                </a:solidFill>
                <a:effectLst/>
                <a:latin typeface="+mn-lt"/>
                <a:ea typeface="+mn-ea"/>
                <a:cs typeface="+mn-cs"/>
              </a:rPr>
              <a:t>What evidences exist that tells us that the Bible was inspired by God?</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19</a:t>
            </a:fld>
            <a:endParaRPr lang="es-ES"/>
          </a:p>
        </p:txBody>
      </p:sp>
    </p:spTree>
    <p:extLst>
      <p:ext uri="{BB962C8B-B14F-4D97-AF65-F5344CB8AC3E}">
        <p14:creationId xmlns:p14="http://schemas.microsoft.com/office/powerpoint/2010/main" val="230293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To go</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the feet of Jesus is to find our</a:t>
            </a:r>
            <a:r>
              <a:rPr lang="en-US" sz="1200" kern="1200" baseline="0" dirty="0" smtClean="0">
                <a:solidFill>
                  <a:schemeClr val="tx1"/>
                </a:solidFill>
                <a:effectLst/>
                <a:latin typeface="+mn-lt"/>
                <a:ea typeface="+mn-ea"/>
                <a:cs typeface="+mn-cs"/>
              </a:rPr>
              <a:t> inner selves and find</a:t>
            </a:r>
            <a:r>
              <a:rPr lang="en-US" sz="1200" kern="1200" dirty="0" smtClean="0">
                <a:solidFill>
                  <a:schemeClr val="tx1"/>
                </a:solidFill>
                <a:effectLst/>
                <a:latin typeface="+mn-lt"/>
                <a:ea typeface="+mn-ea"/>
                <a:cs typeface="+mn-cs"/>
              </a:rPr>
              <a:t> God,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learn to communicate with Him and have the certainty that He hears us.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us ask God for enlightenment in order to understand the lesson that follows. He is willing to send us His Holy Spirit to understand His will, His counsels and His promises. Join us in the following prayer: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Lord, we thank you for having the opportunity to learn your Word. Give us your Spirit to understand the message you have in the Bible. Bless those who are accompanying us in this study. In the name of Jesus, amen.</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a:t>
            </a:fld>
            <a:endParaRPr lang="es-ES"/>
          </a:p>
        </p:txBody>
      </p:sp>
    </p:spTree>
    <p:extLst>
      <p:ext uri="{BB962C8B-B14F-4D97-AF65-F5344CB8AC3E}">
        <p14:creationId xmlns:p14="http://schemas.microsoft.com/office/powerpoint/2010/main" val="208556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harmony of its message,</a:t>
            </a:r>
            <a:r>
              <a:rPr lang="en-US" sz="1200" kern="1200" dirty="0" smtClean="0">
                <a:solidFill>
                  <a:schemeClr val="tx1"/>
                </a:solidFill>
                <a:effectLst/>
                <a:latin typeface="+mn-lt"/>
                <a:ea typeface="+mn-ea"/>
                <a:cs typeface="+mn-cs"/>
              </a:rPr>
              <a:t> although it was written by more than 40 authors over a period of 1600 years, it presents a unified message. These men came </a:t>
            </a:r>
            <a:r>
              <a:rPr lang="es-AR" sz="1200" kern="1200" dirty="0" err="1" smtClean="0">
                <a:solidFill>
                  <a:schemeClr val="tx1"/>
                </a:solidFill>
                <a:effectLst/>
                <a:latin typeface="+mn-lt"/>
                <a:ea typeface="+mn-ea"/>
                <a:cs typeface="+mn-cs"/>
              </a:rPr>
              <a:t>from</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different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paths</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life</a:t>
            </a:r>
            <a:r>
              <a:rPr lang="en-US" sz="1200" i="1" kern="1200" dirty="0" smtClean="0">
                <a:solidFill>
                  <a:schemeClr val="tx1"/>
                </a:solidFill>
                <a:effectLst/>
                <a:latin typeface="+mn-lt"/>
                <a:ea typeface="+mn-ea"/>
                <a:cs typeface="+mn-cs"/>
              </a:rPr>
              <a:t>. They were: kings, prime ministers, doctors, fishermen, shepherds, prophets.</a:t>
            </a:r>
            <a:endParaRPr lang="es-ES_tradnl" sz="1200" i="1"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endParaRPr lang="es-ES_tradnl" sz="1200" kern="1200" dirty="0" smtClean="0">
              <a:solidFill>
                <a:srgbClr val="CC3300"/>
              </a:solidFill>
              <a:effectLst/>
              <a:latin typeface="+mn-lt"/>
              <a:ea typeface="+mn-ea"/>
              <a:cs typeface="+mn-cs"/>
            </a:endParaRPr>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20</a:t>
            </a:fld>
            <a:endParaRPr lang="es-ES" smtClean="0"/>
          </a:p>
        </p:txBody>
      </p:sp>
    </p:spTree>
    <p:extLst>
      <p:ext uri="{BB962C8B-B14F-4D97-AF65-F5344CB8AC3E}">
        <p14:creationId xmlns:p14="http://schemas.microsoft.com/office/powerpoint/2010/main" val="251976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 b) </a:t>
            </a:r>
            <a:r>
              <a:rPr lang="en-CA" sz="1200" kern="1200" dirty="0" smtClean="0">
                <a:solidFill>
                  <a:schemeClr val="tx1"/>
                </a:solidFill>
                <a:effectLst/>
                <a:latin typeface="+mn-lt"/>
                <a:ea typeface="+mn-ea"/>
                <a:cs typeface="+mn-cs"/>
              </a:rPr>
              <a:t>Its historical accuracy, proven by archaeology.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Numerous discoveries in the Middle East confirm Biblical history amazingly. </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Cities </a:t>
            </a:r>
            <a:r>
              <a:rPr lang="es-AR" sz="1200" kern="1200" dirty="0" err="1" smtClean="0">
                <a:solidFill>
                  <a:schemeClr val="tx1"/>
                </a:solidFill>
                <a:effectLst/>
                <a:latin typeface="+mn-lt"/>
                <a:ea typeface="+mn-ea"/>
                <a:cs typeface="+mn-cs"/>
              </a:rPr>
              <a:t>such</a:t>
            </a:r>
            <a:r>
              <a:rPr lang="es-AR" sz="1200" kern="1200" dirty="0" smtClean="0">
                <a:solidFill>
                  <a:schemeClr val="tx1"/>
                </a:solidFill>
                <a:effectLst/>
                <a:latin typeface="+mn-lt"/>
                <a:ea typeface="+mn-ea"/>
                <a:cs typeface="+mn-cs"/>
              </a:rPr>
              <a:t> as</a:t>
            </a:r>
            <a:r>
              <a:rPr lang="en-CA" sz="1200" kern="1200" dirty="0" smtClean="0">
                <a:solidFill>
                  <a:schemeClr val="tx1"/>
                </a:solidFill>
                <a:effectLst/>
                <a:latin typeface="+mn-lt"/>
                <a:ea typeface="+mn-ea"/>
                <a:cs typeface="+mn-cs"/>
              </a:rPr>
              <a:t> Tel Lachish, Tel </a:t>
            </a:r>
            <a:r>
              <a:rPr lang="en-CA" sz="1200" kern="1200" dirty="0" err="1" smtClean="0">
                <a:solidFill>
                  <a:schemeClr val="tx1"/>
                </a:solidFill>
                <a:effectLst/>
                <a:latin typeface="+mn-lt"/>
                <a:ea typeface="+mn-ea"/>
                <a:cs typeface="+mn-cs"/>
              </a:rPr>
              <a:t>Hazor</a:t>
            </a:r>
            <a:r>
              <a:rPr lang="en-CA" sz="1200" kern="1200" dirty="0" smtClean="0">
                <a:solidFill>
                  <a:schemeClr val="tx1"/>
                </a:solidFill>
                <a:effectLst/>
                <a:latin typeface="+mn-lt"/>
                <a:ea typeface="+mn-ea"/>
                <a:cs typeface="+mn-cs"/>
              </a:rPr>
              <a:t>, Megiddo, Nineveh and many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others whose locations were unknown before, were un</a:t>
            </a:r>
            <a:r>
              <a:rPr lang="pt-BR" sz="1200" kern="1200" dirty="0" err="1" smtClean="0">
                <a:solidFill>
                  <a:schemeClr val="tx1"/>
                </a:solidFill>
                <a:effectLst/>
                <a:latin typeface="+mn-lt"/>
                <a:ea typeface="+mn-ea"/>
                <a:cs typeface="+mn-cs"/>
              </a:rPr>
              <a:t>buried</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by archaeologists</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&gt; over 2,500 places were located that are related to</a:t>
            </a:r>
            <a:r>
              <a:rPr lang="es-AR" sz="1200" kern="1200" baseline="0" dirty="0" smtClean="0">
                <a:solidFill>
                  <a:schemeClr val="tx1"/>
                </a:solidFill>
                <a:effectLst/>
                <a:latin typeface="+mn-lt"/>
                <a:ea typeface="+mn-ea"/>
                <a:cs typeface="+mn-cs"/>
              </a:rPr>
              <a:t> </a:t>
            </a:r>
            <a:r>
              <a:rPr lang="en-CA" sz="1200" kern="1200" baseline="0" dirty="0" smtClean="0">
                <a:solidFill>
                  <a:schemeClr val="tx1"/>
                </a:solidFill>
                <a:effectLst/>
                <a:latin typeface="+mn-lt"/>
                <a:ea typeface="+mn-ea"/>
                <a:cs typeface="+mn-cs"/>
              </a:rPr>
              <a:t>B</a:t>
            </a:r>
            <a:r>
              <a:rPr lang="en-CA" sz="1200" kern="1200" dirty="0" smtClean="0">
                <a:solidFill>
                  <a:schemeClr val="tx1"/>
                </a:solidFill>
                <a:effectLst/>
                <a:latin typeface="+mn-lt"/>
                <a:ea typeface="+mn-ea"/>
                <a:cs typeface="+mn-cs"/>
              </a:rPr>
              <a:t>iblical lands. Several cities were unburied, whose locations</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were unknown.</a:t>
            </a:r>
            <a:endParaRPr lang="es-AR" sz="120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Example: - Megiddo 1 Kings 9: 15-19. King Salomon´s stables and mangers were found.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&gt; - In </a:t>
            </a:r>
            <a:r>
              <a:rPr lang="en-CA" sz="1200" kern="1200" dirty="0" err="1" smtClean="0">
                <a:solidFill>
                  <a:schemeClr val="tx1"/>
                </a:solidFill>
                <a:effectLst/>
                <a:latin typeface="+mn-lt"/>
                <a:ea typeface="+mn-ea"/>
                <a:cs typeface="+mn-cs"/>
              </a:rPr>
              <a:t>Ezion</a:t>
            </a:r>
            <a:r>
              <a:rPr lang="en-CA" sz="1200" kern="1200" dirty="0" smtClean="0">
                <a:solidFill>
                  <a:schemeClr val="tx1"/>
                </a:solidFill>
                <a:effectLst/>
                <a:latin typeface="+mn-lt"/>
                <a:ea typeface="+mn-ea"/>
                <a:cs typeface="+mn-cs"/>
              </a:rPr>
              <a:t> Geber, its high furnaces were discovered under the sand.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&gt; - Traces of an advanced civilization was found in Ur of the Chaldeans, the lands of Abraham.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 The lost city of Babylon, mentioned many times by the prophets, was uncovered, thus confirming various biblical records.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 Cities such as Nineveh, Tel Lachish, Tel</a:t>
            </a:r>
            <a:r>
              <a:rPr lang="en-CA" sz="1200" kern="1200" baseline="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Hazor</a:t>
            </a:r>
            <a:r>
              <a:rPr lang="en-CA" sz="1200" kern="1200" dirty="0" smtClean="0">
                <a:solidFill>
                  <a:schemeClr val="tx1"/>
                </a:solidFill>
                <a:effectLst/>
                <a:latin typeface="+mn-lt"/>
                <a:ea typeface="+mn-ea"/>
                <a:cs typeface="+mn-cs"/>
              </a:rPr>
              <a:t> and others were found, testifying on </a:t>
            </a:r>
            <a:r>
              <a:rPr lang="pt-BR" sz="1200" kern="1200" dirty="0" err="1" smtClean="0">
                <a:solidFill>
                  <a:schemeClr val="tx1"/>
                </a:solidFill>
                <a:effectLst/>
                <a:latin typeface="+mn-lt"/>
                <a:ea typeface="+mn-ea"/>
                <a:cs typeface="+mn-cs"/>
              </a:rPr>
              <a:t>the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veracity</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of</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the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Bible</a:t>
            </a:r>
            <a:r>
              <a:rPr lang="pt-BR" sz="1200" kern="1200" baseline="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&gt; The existence of kings mentioned in the Bible and unknown in the</a:t>
            </a:r>
            <a:r>
              <a:rPr lang="es-AR"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annals of history, were confirmed by excavations.</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&gt; Example: - King Sargon. Isaiah 20: 1</a:t>
            </a:r>
            <a:endParaRPr lang="es-AR"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In </a:t>
            </a:r>
            <a:r>
              <a:rPr lang="en-CA" sz="1200" kern="1200" dirty="0" err="1" smtClean="0">
                <a:solidFill>
                  <a:schemeClr val="tx1"/>
                </a:solidFill>
                <a:effectLst/>
                <a:latin typeface="+mn-lt"/>
                <a:ea typeface="+mn-ea"/>
                <a:cs typeface="+mn-cs"/>
              </a:rPr>
              <a:t>Khorsabad</a:t>
            </a:r>
            <a:r>
              <a:rPr lang="en-CA" sz="1200" kern="1200" dirty="0" smtClean="0">
                <a:solidFill>
                  <a:schemeClr val="tx1"/>
                </a:solidFill>
                <a:effectLst/>
                <a:latin typeface="+mn-lt"/>
                <a:ea typeface="+mn-ea"/>
                <a:cs typeface="+mn-cs"/>
              </a:rPr>
              <a:t>, close to </a:t>
            </a:r>
            <a:r>
              <a:rPr lang="en-CA" sz="1200" kern="1200" dirty="0" err="1" smtClean="0">
                <a:solidFill>
                  <a:schemeClr val="tx1"/>
                </a:solidFill>
                <a:effectLst/>
                <a:latin typeface="+mn-lt"/>
                <a:ea typeface="+mn-ea"/>
                <a:cs typeface="+mn-cs"/>
              </a:rPr>
              <a:t>Niniveh</a:t>
            </a:r>
            <a:r>
              <a:rPr lang="en-CA" sz="1200" kern="1200" dirty="0" smtClean="0">
                <a:solidFill>
                  <a:schemeClr val="tx1"/>
                </a:solidFill>
                <a:effectLst/>
                <a:latin typeface="+mn-lt"/>
                <a:ea typeface="+mn-ea"/>
                <a:cs typeface="+mn-cs"/>
              </a:rPr>
              <a:t>, the French consul Pablo </a:t>
            </a:r>
            <a:r>
              <a:rPr lang="en-CA" sz="1200" kern="1200" dirty="0" err="1" smtClean="0">
                <a:solidFill>
                  <a:schemeClr val="tx1"/>
                </a:solidFill>
                <a:effectLst/>
                <a:latin typeface="+mn-lt"/>
                <a:ea typeface="+mn-ea"/>
                <a:cs typeface="+mn-cs"/>
              </a:rPr>
              <a:t>Bota</a:t>
            </a:r>
            <a:r>
              <a:rPr lang="en-CA" sz="1200" kern="1200" dirty="0" smtClean="0">
                <a:solidFill>
                  <a:schemeClr val="tx1"/>
                </a:solidFill>
                <a:effectLst/>
                <a:latin typeface="+mn-lt"/>
                <a:ea typeface="+mn-ea"/>
                <a:cs typeface="+mn-cs"/>
              </a:rPr>
              <a:t>, found the palace that pertained to this king with an enormous statue of himself. </a:t>
            </a:r>
            <a:endParaRPr lang="pt-BR"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&gt;</a:t>
            </a:r>
            <a:r>
              <a:rPr lang="en-CA" sz="1200" kern="1200" dirty="0" smtClean="0">
                <a:solidFill>
                  <a:schemeClr val="tx1"/>
                </a:solidFill>
                <a:effectLst/>
                <a:latin typeface="+mn-lt"/>
                <a:ea typeface="+mn-ea"/>
                <a:cs typeface="+mn-cs"/>
              </a:rPr>
              <a:t>Critics of the Bible considered the report of King Ahab’s Ivory Palace to be fantasy (1 Kings 22:39) until it was discovered in Samaria. They found a palace with white marble very similar to ivory and numerous colored ivory plaques covering the walls and some furniture. There were many more objects found made of this desired material. </a:t>
            </a:r>
            <a:endParaRPr lang="pt-B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21</a:t>
            </a:fld>
            <a:endParaRPr lang="es-ES"/>
          </a:p>
        </p:txBody>
      </p:sp>
    </p:spTree>
    <p:extLst>
      <p:ext uri="{BB962C8B-B14F-4D97-AF65-F5344CB8AC3E}">
        <p14:creationId xmlns:p14="http://schemas.microsoft.com/office/powerpoint/2010/main" val="1745125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Entire libraries were discovered, revealing the knowledge of those times.</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 The library of Ashurbanipal was found with a collection of 20,000 clay tablets as well</a:t>
            </a:r>
            <a:r>
              <a:rPr lang="en-CA" sz="1200" kern="1200" baseline="0" dirty="0" smtClean="0">
                <a:solidFill>
                  <a:schemeClr val="tx1"/>
                </a:solidFill>
                <a:effectLst/>
                <a:latin typeface="+mn-lt"/>
                <a:ea typeface="+mn-ea"/>
                <a:cs typeface="+mn-cs"/>
              </a:rPr>
              <a:t> as </a:t>
            </a:r>
            <a:r>
              <a:rPr lang="en-CA" sz="1200" kern="1200" dirty="0" smtClean="0">
                <a:solidFill>
                  <a:schemeClr val="tx1"/>
                </a:solidFill>
                <a:effectLst/>
                <a:latin typeface="+mn-lt"/>
                <a:ea typeface="+mn-ea"/>
                <a:cs typeface="+mn-cs"/>
              </a:rPr>
              <a:t>a palace that belonged to the king of Mari from the time of Abraham, with 23,000 clay tablets.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Inscriptions on stone, ceramic, papyrus and leathers, confirm once again the biblical expressions. </a:t>
            </a: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The Dead Sea Scrolls</a:t>
            </a:r>
            <a:r>
              <a:rPr lang="en-CA" sz="1200" kern="1200" dirty="0" smtClean="0">
                <a:solidFill>
                  <a:schemeClr val="tx1"/>
                </a:solidFill>
                <a:effectLst/>
                <a:latin typeface="+mn-lt"/>
                <a:ea typeface="+mn-ea"/>
                <a:cs typeface="+mn-cs"/>
              </a:rPr>
              <a:t>. In 1947, a Bedouin shepherd found valuable scrolls in a cave close to the Qumran region of the Dead Sea. These scrolls contained parts of the Old Testament, from the books of Isaiah and Daniel. They were written in the first and second century B.C and were hidden in a hurry in caves located in the mountains of Qumran when war was threatening. Today the scrolls are at the Bible Museum in Jerusalem. After the discovery, several more expeditions were made to the area and they discovered parts of almost all the books of the Old Testament in about 2,000 caves. </a:t>
            </a:r>
            <a:endParaRPr lang="es-AR"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Accuracy of the New Testament.</a:t>
            </a:r>
            <a:endParaRPr lang="es-AR" sz="1200" b="1"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CA" sz="1200" kern="1200" dirty="0" smtClean="0">
                <a:solidFill>
                  <a:schemeClr val="tx1"/>
                </a:solidFill>
                <a:effectLst/>
                <a:latin typeface="+mn-lt"/>
                <a:ea typeface="+mn-ea"/>
                <a:cs typeface="+mn-cs"/>
              </a:rPr>
              <a:t>In 1931, there was the discovery of the Chester Beatty Papyrus along with 11 codex fragments. They contain parts of the Old Testament and a good part of the New Testament and were written during the third century. </a:t>
            </a:r>
          </a:p>
          <a:p>
            <a:pPr marL="0" indent="0">
              <a:buFont typeface="Wingdings" panose="05000000000000000000" pitchFamily="2" charset="2"/>
              <a:buNone/>
            </a:pPr>
            <a:r>
              <a:rPr lang="en-CA" sz="1200" kern="1200" dirty="0" smtClean="0">
                <a:solidFill>
                  <a:schemeClr val="tx1"/>
                </a:solidFill>
                <a:effectLst/>
                <a:latin typeface="+mn-lt"/>
                <a:ea typeface="+mn-ea"/>
                <a:cs typeface="+mn-cs"/>
              </a:rPr>
              <a:t>&gt;Several codices (very ancient copies), like</a:t>
            </a:r>
            <a:r>
              <a:rPr lang="en-CA" sz="1200" i="1" kern="1200" dirty="0" smtClean="0">
                <a:solidFill>
                  <a:schemeClr val="tx1"/>
                </a:solidFill>
                <a:effectLst/>
                <a:latin typeface="+mn-lt"/>
                <a:ea typeface="+mn-ea"/>
                <a:cs typeface="+mn-cs"/>
              </a:rPr>
              <a:t> Codex </a:t>
            </a:r>
            <a:r>
              <a:rPr lang="en-CA" sz="1200" i="1" kern="1200" dirty="0" err="1" smtClean="0">
                <a:solidFill>
                  <a:schemeClr val="tx1"/>
                </a:solidFill>
                <a:effectLst/>
                <a:latin typeface="+mn-lt"/>
                <a:ea typeface="+mn-ea"/>
                <a:cs typeface="+mn-cs"/>
              </a:rPr>
              <a:t>Sinaiticus</a:t>
            </a:r>
            <a:r>
              <a:rPr lang="en-CA" sz="1200" i="1" kern="1200" dirty="0" smtClean="0">
                <a:solidFill>
                  <a:schemeClr val="tx1"/>
                </a:solidFill>
                <a:effectLst/>
                <a:latin typeface="+mn-lt"/>
                <a:ea typeface="+mn-ea"/>
                <a:cs typeface="+mn-cs"/>
              </a:rPr>
              <a:t>, el Codex </a:t>
            </a:r>
            <a:r>
              <a:rPr lang="en-CA" sz="1200" i="1" kern="1200" dirty="0" err="1" smtClean="0">
                <a:solidFill>
                  <a:schemeClr val="tx1"/>
                </a:solidFill>
                <a:effectLst/>
                <a:latin typeface="+mn-lt"/>
                <a:ea typeface="+mn-ea"/>
                <a:cs typeface="+mn-cs"/>
              </a:rPr>
              <a:t>Vaticanus</a:t>
            </a:r>
            <a:r>
              <a:rPr lang="en-CA" sz="1200" i="1" kern="1200" dirty="0" smtClean="0">
                <a:solidFill>
                  <a:schemeClr val="tx1"/>
                </a:solidFill>
                <a:effectLst/>
                <a:latin typeface="+mn-lt"/>
                <a:ea typeface="+mn-ea"/>
                <a:cs typeface="+mn-cs"/>
              </a:rPr>
              <a:t>, el Codex </a:t>
            </a:r>
            <a:r>
              <a:rPr lang="en-CA" sz="1200" i="1" kern="1200" dirty="0" err="1" smtClean="0">
                <a:solidFill>
                  <a:schemeClr val="tx1"/>
                </a:solidFill>
                <a:effectLst/>
                <a:latin typeface="+mn-lt"/>
                <a:ea typeface="+mn-ea"/>
                <a:cs typeface="+mn-cs"/>
              </a:rPr>
              <a:t>Ephraemi</a:t>
            </a:r>
            <a:r>
              <a:rPr lang="en-CA" sz="1200" i="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were found. Just like the Dead Sea Scrolls, they demonstrate that the Bible that we have in our hands today coincides with the original texts. Prove it for yourself!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22</a:t>
            </a:fld>
            <a:endParaRPr lang="es-ES"/>
          </a:p>
        </p:txBody>
      </p:sp>
    </p:spTree>
    <p:extLst>
      <p:ext uri="{BB962C8B-B14F-4D97-AF65-F5344CB8AC3E}">
        <p14:creationId xmlns:p14="http://schemas.microsoft.com/office/powerpoint/2010/main" val="174512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More </a:t>
            </a:r>
            <a:r>
              <a:rPr lang="es-AR" sz="1200" kern="1200" dirty="0" err="1" smtClean="0">
                <a:solidFill>
                  <a:schemeClr val="tx1"/>
                </a:solidFill>
                <a:effectLst/>
                <a:latin typeface="+mn-lt"/>
                <a:ea typeface="+mn-ea"/>
                <a:cs typeface="+mn-cs"/>
              </a:rPr>
              <a:t>than</a:t>
            </a:r>
            <a:r>
              <a:rPr lang="es-AR" sz="1200" kern="1200" dirty="0" smtClean="0">
                <a:solidFill>
                  <a:schemeClr val="tx1"/>
                </a:solidFill>
                <a:effectLst/>
                <a:latin typeface="+mn-lt"/>
                <a:ea typeface="+mn-ea"/>
                <a:cs typeface="+mn-cs"/>
              </a:rPr>
              <a:t> 2,300 </a:t>
            </a:r>
            <a:r>
              <a:rPr lang="es-AR" sz="1200" kern="1200" dirty="0" err="1" smtClean="0">
                <a:solidFill>
                  <a:schemeClr val="tx1"/>
                </a:solidFill>
                <a:effectLst/>
                <a:latin typeface="+mn-lt"/>
                <a:ea typeface="+mn-ea"/>
                <a:cs typeface="+mn-cs"/>
              </a:rPr>
              <a:t>prophecies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accurately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fulfilled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It is interesting what the prophecies mention about empires such as Babylon, </a:t>
            </a:r>
            <a:r>
              <a:rPr lang="en-US" sz="1200" kern="1200" dirty="0" err="1" smtClean="0">
                <a:solidFill>
                  <a:schemeClr val="tx1"/>
                </a:solidFill>
                <a:effectLst/>
                <a:latin typeface="+mn-lt"/>
                <a:ea typeface="+mn-ea"/>
                <a:cs typeface="+mn-cs"/>
              </a:rPr>
              <a:t>Tyre</a:t>
            </a:r>
            <a:r>
              <a:rPr lang="en-US" sz="1200" kern="1200" dirty="0" smtClean="0">
                <a:solidFill>
                  <a:schemeClr val="tx1"/>
                </a:solidFill>
                <a:effectLst/>
                <a:latin typeface="+mn-lt"/>
                <a:ea typeface="+mn-ea"/>
                <a:cs typeface="+mn-cs"/>
              </a:rPr>
              <a:t>, Sidon, Egypt, and nations like that of the Jewish people.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It contains predictions about scientific advances. It mentions cars and airplanes, the laws of gravity, the weight of air, the earth’s roundness, etc., contrary to the knowledge of the time.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Via various prophetic chains in the Book of Revelation, the political and religious history of about 2,000 years is told. We are told why Hitler and Napoleon lost the war, who will rule the world, the cause of the world´s current crisis, etc.</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There are 333 prophecies about a single man, which were written centuries before He was even born.</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23</a:t>
            </a:fld>
            <a:endParaRPr lang="es-ES"/>
          </a:p>
        </p:txBody>
      </p:sp>
    </p:spTree>
    <p:extLst>
      <p:ext uri="{BB962C8B-B14F-4D97-AF65-F5344CB8AC3E}">
        <p14:creationId xmlns:p14="http://schemas.microsoft.com/office/powerpoint/2010/main" val="195403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The purity of its message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marL="171450" indent="-171450">
              <a:buFont typeface="Wingdings" pitchFamily="2" charset="2"/>
              <a:buChar char="ü"/>
            </a:pPr>
            <a:r>
              <a:rPr lang="en-CA" sz="1200" kern="1200" dirty="0" smtClean="0">
                <a:solidFill>
                  <a:schemeClr val="tx1"/>
                </a:solidFill>
                <a:effectLst/>
                <a:latin typeface="+mn-lt"/>
                <a:ea typeface="+mn-ea"/>
                <a:cs typeface="+mn-cs"/>
              </a:rPr>
              <a:t>An example </a:t>
            </a:r>
            <a:r>
              <a:rPr lang="es-AR" sz="1200" kern="1200" dirty="0" smtClean="0">
                <a:solidFill>
                  <a:schemeClr val="tx1"/>
                </a:solidFill>
                <a:effectLst/>
                <a:latin typeface="+mn-lt"/>
                <a:ea typeface="+mn-ea"/>
                <a:cs typeface="+mn-cs"/>
              </a:rPr>
              <a:t>are </a:t>
            </a:r>
            <a:r>
              <a:rPr lang="en-CA" sz="1200" kern="1200" dirty="0" smtClean="0">
                <a:solidFill>
                  <a:schemeClr val="tx1"/>
                </a:solidFill>
                <a:effectLst/>
                <a:latin typeface="+mn-lt"/>
                <a:ea typeface="+mn-ea"/>
                <a:cs typeface="+mn-cs"/>
              </a:rPr>
              <a:t>the 10 commandments.</a:t>
            </a:r>
            <a:endParaRPr lang="es-AR" sz="1200" kern="1200" dirty="0" smtClean="0">
              <a:solidFill>
                <a:schemeClr val="tx1"/>
              </a:solidFill>
              <a:effectLst/>
              <a:latin typeface="+mn-lt"/>
              <a:ea typeface="+mn-ea"/>
              <a:cs typeface="+mn-cs"/>
            </a:endParaRPr>
          </a:p>
          <a:p>
            <a:pPr marL="171450" indent="-171450">
              <a:buFont typeface="Wingdings" pitchFamily="2" charset="2"/>
              <a:buChar char="ü"/>
            </a:pPr>
            <a:r>
              <a:rPr lang="en-CA" sz="1200" kern="1200" dirty="0" smtClean="0">
                <a:solidFill>
                  <a:schemeClr val="tx1"/>
                </a:solidFill>
                <a:effectLst/>
                <a:latin typeface="+mn-lt"/>
                <a:ea typeface="+mn-ea"/>
                <a:cs typeface="+mn-cs"/>
              </a:rPr>
              <a:t>&gt; The perfection of the 10 commandments.</a:t>
            </a:r>
            <a:endParaRPr lang="es-AR" sz="1200" kern="1200" dirty="0" smtClean="0">
              <a:solidFill>
                <a:schemeClr val="tx1"/>
              </a:solidFill>
              <a:effectLst/>
              <a:latin typeface="+mn-lt"/>
              <a:ea typeface="+mn-ea"/>
              <a:cs typeface="+mn-cs"/>
            </a:endParaRPr>
          </a:p>
          <a:p>
            <a:pPr marL="171450" indent="-171450">
              <a:buFont typeface="Wingdings" pitchFamily="2" charset="2"/>
              <a:buChar char="ü"/>
            </a:pPr>
            <a:r>
              <a:rPr lang="en-CA" sz="1200" kern="1200" dirty="0" smtClean="0">
                <a:solidFill>
                  <a:schemeClr val="tx1"/>
                </a:solidFill>
                <a:effectLst/>
                <a:latin typeface="+mn-lt"/>
                <a:ea typeface="+mn-ea"/>
                <a:cs typeface="+mn-cs"/>
              </a:rPr>
              <a:t>&gt; The beatitudes and the whole message of the Gospel</a:t>
            </a:r>
            <a:endParaRPr lang="es-AR" sz="1200" kern="1200" dirty="0" smtClean="0">
              <a:solidFill>
                <a:schemeClr val="tx1"/>
              </a:solidFill>
              <a:effectLst/>
              <a:latin typeface="+mn-lt"/>
              <a:ea typeface="+mn-ea"/>
              <a:cs typeface="+mn-cs"/>
            </a:endParaRPr>
          </a:p>
          <a:p>
            <a:pPr marL="171450" indent="-171450">
              <a:buFont typeface="Wingdings" pitchFamily="2" charset="2"/>
              <a:buChar char="ü"/>
            </a:pPr>
            <a:r>
              <a:rPr lang="en-CA" sz="1200" kern="1200" dirty="0" smtClean="0">
                <a:solidFill>
                  <a:schemeClr val="tx1"/>
                </a:solidFill>
                <a:effectLst/>
                <a:latin typeface="+mn-lt"/>
                <a:ea typeface="+mn-ea"/>
                <a:cs typeface="+mn-cs"/>
              </a:rPr>
              <a:t>&gt; Its profound and true councils for youth and the family.</a:t>
            </a:r>
            <a:endParaRPr lang="es-AR" sz="1200" kern="1200" dirty="0" smtClean="0">
              <a:solidFill>
                <a:schemeClr val="tx1"/>
              </a:solidFill>
              <a:effectLst/>
              <a:latin typeface="+mn-lt"/>
              <a:ea typeface="+mn-ea"/>
              <a:cs typeface="+mn-cs"/>
            </a:endParaRPr>
          </a:p>
          <a:p>
            <a:pPr marL="171450" indent="-171450">
              <a:buFont typeface="Wingdings" pitchFamily="2" charset="2"/>
              <a:buChar char="ü"/>
            </a:pPr>
            <a:r>
              <a:rPr lang="en-CA" sz="1200" kern="1200" dirty="0" smtClean="0">
                <a:solidFill>
                  <a:schemeClr val="tx1"/>
                </a:solidFill>
                <a:effectLst/>
                <a:latin typeface="+mn-lt"/>
                <a:ea typeface="+mn-ea"/>
                <a:cs typeface="+mn-cs"/>
              </a:rPr>
              <a:t>&gt; Its words of comfort and hope.</a:t>
            </a:r>
            <a:endParaRPr lang="es-AR" sz="1200" kern="1200" dirty="0" smtClean="0">
              <a:solidFill>
                <a:schemeClr val="tx1"/>
              </a:solidFill>
              <a:effectLst/>
              <a:latin typeface="+mn-lt"/>
              <a:ea typeface="+mn-ea"/>
              <a:cs typeface="+mn-cs"/>
            </a:endParaRPr>
          </a:p>
          <a:p>
            <a:pPr marL="457200" indent="-457200">
              <a:spcBef>
                <a:spcPts val="600"/>
              </a:spcBef>
              <a:buFont typeface="Wingdings" pitchFamily="2" charset="2"/>
              <a:buChar char="ü"/>
            </a:pPr>
            <a:endParaRPr lang="es-ES" sz="1200" u="none" dirty="0" smtClean="0">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24</a:t>
            </a:fld>
            <a:endParaRPr lang="es-ES"/>
          </a:p>
        </p:txBody>
      </p:sp>
    </p:spTree>
    <p:extLst>
      <p:ext uri="{BB962C8B-B14F-4D97-AF65-F5344CB8AC3E}">
        <p14:creationId xmlns:p14="http://schemas.microsoft.com/office/powerpoint/2010/main" val="412168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The people  who were transformed by it</a:t>
            </a:r>
          </a:p>
          <a:p>
            <a:r>
              <a:rPr lang="en-CA" sz="1200" kern="1200" dirty="0" smtClean="0">
                <a:solidFill>
                  <a:schemeClr val="tx1"/>
                </a:solidFill>
                <a:effectLst/>
                <a:latin typeface="+mn-lt"/>
                <a:ea typeface="+mn-ea"/>
                <a:cs typeface="+mn-cs"/>
              </a:rPr>
              <a:t>Millions of people found in the Bible the strength and help needed to change their course, of:</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Sadness to joy.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Hate to love.</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Vice to freedom.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Guilt to forgiveness.</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Depression to hope.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Sickness to health.</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Weakness to strength.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Deceit to veracity.</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Enmity to friendship.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Illusion to truth.</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Loneliness to protection.           </a:t>
            </a:r>
            <a:endParaRPr lang="es-AR" sz="1200" kern="1200" dirty="0" smtClean="0">
              <a:solidFill>
                <a:schemeClr val="tx1"/>
              </a:solidFill>
              <a:effectLst/>
              <a:latin typeface="+mn-lt"/>
              <a:ea typeface="+mn-ea"/>
              <a:cs typeface="+mn-cs"/>
            </a:endParaRPr>
          </a:p>
          <a:p>
            <a:pPr marL="171450" lvl="0" indent="-171450">
              <a:buFont typeface="Wingdings" pitchFamily="2" charset="2"/>
              <a:buChar char="ü"/>
            </a:pPr>
            <a:r>
              <a:rPr lang="en-CA" sz="1200" kern="1200" dirty="0" smtClean="0">
                <a:solidFill>
                  <a:schemeClr val="tx1"/>
                </a:solidFill>
                <a:effectLst/>
                <a:latin typeface="+mn-lt"/>
                <a:ea typeface="+mn-ea"/>
                <a:cs typeface="+mn-cs"/>
              </a:rPr>
              <a:t>Damnation to salvation.</a:t>
            </a:r>
            <a:endParaRPr lang="es-AR" sz="1200" kern="1200" dirty="0" smtClean="0">
              <a:solidFill>
                <a:schemeClr val="tx1"/>
              </a:solidFill>
              <a:effectLst/>
              <a:latin typeface="+mn-lt"/>
              <a:ea typeface="+mn-ea"/>
              <a:cs typeface="+mn-cs"/>
            </a:endParaRPr>
          </a:p>
          <a:p>
            <a:pPr marL="171450" indent="-171450">
              <a:buFont typeface="Wingdings" pitchFamily="2" charset="2"/>
              <a:buChar char="ü"/>
            </a:pP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25</a:t>
            </a:fld>
            <a:endParaRPr lang="es-ES"/>
          </a:p>
        </p:txBody>
      </p:sp>
    </p:spTree>
    <p:extLst>
      <p:ext uri="{BB962C8B-B14F-4D97-AF65-F5344CB8AC3E}">
        <p14:creationId xmlns:p14="http://schemas.microsoft.com/office/powerpoint/2010/main" val="1177722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Let's remember:</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Five evidence of its divine origin:</a:t>
            </a:r>
            <a:endParaRPr lang="es-AR" sz="1200" kern="1200" dirty="0" smtClean="0">
              <a:solidFill>
                <a:schemeClr val="tx1"/>
              </a:solidFill>
              <a:effectLst/>
              <a:latin typeface="+mn-lt"/>
              <a:ea typeface="+mn-ea"/>
              <a:cs typeface="+mn-cs"/>
            </a:endParaRPr>
          </a:p>
          <a:p>
            <a:pPr marL="228600" indent="-228600">
              <a:buFont typeface="+mj-lt"/>
              <a:buAutoNum type="arabicPeriod"/>
            </a:pPr>
            <a:r>
              <a:rPr lang="en-CA" sz="1200" kern="1200" dirty="0" smtClean="0">
                <a:solidFill>
                  <a:schemeClr val="tx1"/>
                </a:solidFill>
                <a:effectLst/>
                <a:latin typeface="+mn-lt"/>
                <a:ea typeface="+mn-ea"/>
                <a:cs typeface="+mn-cs"/>
              </a:rPr>
              <a:t>The unity of its message</a:t>
            </a:r>
            <a:endParaRPr lang="es-AR" sz="1200" kern="1200" dirty="0" smtClean="0">
              <a:solidFill>
                <a:schemeClr val="tx1"/>
              </a:solidFill>
              <a:effectLst/>
              <a:latin typeface="+mn-lt"/>
              <a:ea typeface="+mn-ea"/>
              <a:cs typeface="+mn-cs"/>
            </a:endParaRPr>
          </a:p>
          <a:p>
            <a:pPr marL="228600" indent="-228600">
              <a:buFont typeface="+mj-lt"/>
              <a:buAutoNum type="arabicPeriod"/>
            </a:pPr>
            <a:r>
              <a:rPr lang="en-CA" sz="1200" kern="1200" dirty="0" smtClean="0">
                <a:solidFill>
                  <a:schemeClr val="tx1"/>
                </a:solidFill>
                <a:effectLst/>
                <a:latin typeface="+mn-lt"/>
                <a:ea typeface="+mn-ea"/>
                <a:cs typeface="+mn-cs"/>
              </a:rPr>
              <a:t>The accuracy of fulfilled prophecy</a:t>
            </a:r>
            <a:endParaRPr lang="es-AR" sz="1200" kern="1200" dirty="0" smtClean="0">
              <a:solidFill>
                <a:schemeClr val="tx1"/>
              </a:solidFill>
              <a:effectLst/>
              <a:latin typeface="+mn-lt"/>
              <a:ea typeface="+mn-ea"/>
              <a:cs typeface="+mn-cs"/>
            </a:endParaRPr>
          </a:p>
          <a:p>
            <a:pPr marL="228600" indent="-228600">
              <a:buFont typeface="+mj-lt"/>
              <a:buAutoNum type="arabicPeriod"/>
            </a:pPr>
            <a:r>
              <a:rPr lang="en-CA" sz="1200" kern="1200" dirty="0" smtClean="0">
                <a:solidFill>
                  <a:schemeClr val="tx1"/>
                </a:solidFill>
                <a:effectLst/>
                <a:latin typeface="+mn-lt"/>
                <a:ea typeface="+mn-ea"/>
                <a:cs typeface="+mn-cs"/>
              </a:rPr>
              <a:t>Its historical accuracy proven by archaeology</a:t>
            </a:r>
            <a:endParaRPr lang="es-AR" sz="1200" kern="1200" dirty="0" smtClean="0">
              <a:solidFill>
                <a:schemeClr val="tx1"/>
              </a:solidFill>
              <a:effectLst/>
              <a:latin typeface="+mn-lt"/>
              <a:ea typeface="+mn-ea"/>
              <a:cs typeface="+mn-cs"/>
            </a:endParaRPr>
          </a:p>
          <a:p>
            <a:pPr marL="228600" indent="-228600">
              <a:buFont typeface="+mj-lt"/>
              <a:buAutoNum type="arabicPeriod"/>
            </a:pPr>
            <a:r>
              <a:rPr lang="en-CA" sz="1200" kern="1200" dirty="0" smtClean="0">
                <a:solidFill>
                  <a:schemeClr val="tx1"/>
                </a:solidFill>
                <a:effectLst/>
                <a:latin typeface="+mn-lt"/>
                <a:ea typeface="+mn-ea"/>
                <a:cs typeface="+mn-cs"/>
              </a:rPr>
              <a:t>The purity of its message</a:t>
            </a:r>
            <a:endParaRPr lang="es-AR" sz="1200" kern="1200" dirty="0" smtClean="0">
              <a:solidFill>
                <a:schemeClr val="tx1"/>
              </a:solidFill>
              <a:effectLst/>
              <a:latin typeface="+mn-lt"/>
              <a:ea typeface="+mn-ea"/>
              <a:cs typeface="+mn-cs"/>
            </a:endParaRPr>
          </a:p>
          <a:p>
            <a:pPr marL="228600" indent="-228600">
              <a:buFont typeface="+mj-lt"/>
              <a:buAutoNum type="arabicPeriod"/>
            </a:pPr>
            <a:r>
              <a:rPr lang="en-CA" sz="1200" kern="1200" dirty="0" smtClean="0">
                <a:solidFill>
                  <a:schemeClr val="tx1"/>
                </a:solidFill>
                <a:effectLst/>
                <a:latin typeface="+mn-lt"/>
                <a:ea typeface="+mn-ea"/>
                <a:cs typeface="+mn-cs"/>
              </a:rPr>
              <a:t>The lives transformed by its influence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26</a:t>
            </a:fld>
            <a:endParaRPr lang="es-ES"/>
          </a:p>
        </p:txBody>
      </p:sp>
    </p:spTree>
    <p:extLst>
      <p:ext uri="{BB962C8B-B14F-4D97-AF65-F5344CB8AC3E}">
        <p14:creationId xmlns:p14="http://schemas.microsoft.com/office/powerpoint/2010/main" val="172956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6. Who is its central </a:t>
            </a:r>
            <a:r>
              <a:rPr lang="es-AR" sz="1200" b="1" kern="1200" dirty="0" smtClean="0">
                <a:solidFill>
                  <a:schemeClr val="tx1"/>
                </a:solidFill>
                <a:effectLst/>
                <a:latin typeface="+mn-lt"/>
                <a:ea typeface="+mn-ea"/>
                <a:cs typeface="+mn-cs"/>
              </a:rPr>
              <a:t> figure</a:t>
            </a:r>
            <a:r>
              <a:rPr lang="en-US" sz="1200" b="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Bible’s central figure is</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wonderful person of: Jesus Christ.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He is mentioned with more than 200 names that highlight His virtues.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- 333 prophecies pointing to His life and ministry before He was even born.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New Testament describes the fulfillment of these prophecies.</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27</a:t>
            </a:fld>
            <a:endParaRPr lang="es-ES"/>
          </a:p>
        </p:txBody>
      </p:sp>
    </p:spTree>
    <p:extLst>
      <p:ext uri="{BB962C8B-B14F-4D97-AF65-F5344CB8AC3E}">
        <p14:creationId xmlns:p14="http://schemas.microsoft.com/office/powerpoint/2010/main" val="4100575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PURPOSE OF THE BIBLE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28</a:t>
            </a:fld>
            <a:endParaRPr lang="es-ES"/>
          </a:p>
        </p:txBody>
      </p:sp>
    </p:spTree>
    <p:extLst>
      <p:ext uri="{BB962C8B-B14F-4D97-AF65-F5344CB8AC3E}">
        <p14:creationId xmlns:p14="http://schemas.microsoft.com/office/powerpoint/2010/main" val="3280514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7. What do we obtain through the study of the Bible? </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29</a:t>
            </a:fld>
            <a:endParaRPr lang="es-ES" smtClean="0"/>
          </a:p>
        </p:txBody>
      </p:sp>
    </p:spTree>
    <p:extLst>
      <p:ext uri="{BB962C8B-B14F-4D97-AF65-F5344CB8AC3E}">
        <p14:creationId xmlns:p14="http://schemas.microsoft.com/office/powerpoint/2010/main" val="243585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dirty="0" smtClean="0"/>
              <a:t>UNKNOWINGLY RICH</a:t>
            </a:r>
          </a:p>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2 Timothy 3:15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1" u="none" kern="1200" spc="50" dirty="0" smtClean="0">
              <a:ln w="1143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``And that from a child thou hast known the holy scriptures, which are able to make thee wise unto salvation through faith which is in Christ Jesus´´.</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en-CA" sz="1200" u="sng" kern="1200" dirty="0" smtClean="0">
                <a:solidFill>
                  <a:schemeClr val="tx1"/>
                </a:solidFill>
                <a:effectLst/>
                <a:latin typeface="+mn-lt"/>
                <a:ea typeface="+mn-ea"/>
                <a:cs typeface="+mn-cs"/>
              </a:rPr>
              <a:t>Healthy wisdom </a:t>
            </a:r>
            <a:endParaRPr lang="es-AR" sz="1200" u="sng"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30</a:t>
            </a:fld>
            <a:endParaRPr lang="es-ES"/>
          </a:p>
        </p:txBody>
      </p:sp>
    </p:spTree>
    <p:extLst>
      <p:ext uri="{BB962C8B-B14F-4D97-AF65-F5344CB8AC3E}">
        <p14:creationId xmlns:p14="http://schemas.microsoft.com/office/powerpoint/2010/main" val="1174992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8. </a:t>
            </a:r>
            <a:r>
              <a:rPr lang="es-AR" sz="1200" b="1" kern="1200" dirty="0" err="1" smtClean="0">
                <a:solidFill>
                  <a:schemeClr val="tx1"/>
                </a:solidFill>
                <a:effectLst/>
                <a:latin typeface="+mn-lt"/>
                <a:ea typeface="+mn-ea"/>
                <a:cs typeface="+mn-cs"/>
              </a:rPr>
              <a:t>What</a:t>
            </a:r>
            <a:r>
              <a:rPr lang="es-AR" sz="1200" b="1" kern="1200" baseline="0" dirty="0" smtClean="0">
                <a:solidFill>
                  <a:schemeClr val="tx1"/>
                </a:solidFill>
                <a:effectLst/>
                <a:latin typeface="+mn-lt"/>
                <a:ea typeface="+mn-ea"/>
                <a:cs typeface="+mn-cs"/>
              </a:rPr>
              <a:t> </a:t>
            </a:r>
            <a:r>
              <a:rPr lang="es-AR" sz="1200" b="1" kern="1200" dirty="0" smtClean="0">
                <a:solidFill>
                  <a:schemeClr val="tx1"/>
                </a:solidFill>
                <a:effectLst/>
                <a:latin typeface="+mn-lt"/>
                <a:ea typeface="+mn-ea"/>
                <a:cs typeface="+mn-cs"/>
              </a:rPr>
              <a:t>can </a:t>
            </a:r>
            <a:r>
              <a:rPr lang="es-AR" sz="1200" b="1" kern="1200" dirty="0" err="1" smtClean="0">
                <a:solidFill>
                  <a:schemeClr val="tx1"/>
                </a:solidFill>
                <a:effectLst/>
                <a:latin typeface="+mn-lt"/>
                <a:ea typeface="+mn-ea"/>
                <a:cs typeface="+mn-cs"/>
              </a:rPr>
              <a:t>it</a:t>
            </a:r>
            <a:r>
              <a:rPr lang="es-AR" sz="1200" b="1" kern="1200" dirty="0" smtClean="0">
                <a:solidFill>
                  <a:schemeClr val="tx1"/>
                </a:solidFill>
                <a:effectLst/>
                <a:latin typeface="+mn-lt"/>
                <a:ea typeface="+mn-ea"/>
                <a:cs typeface="+mn-cs"/>
              </a:rPr>
              <a:t> be </a:t>
            </a:r>
            <a:r>
              <a:rPr lang="es-AR" sz="1200" b="1" kern="1200" dirty="0" err="1" smtClean="0">
                <a:solidFill>
                  <a:schemeClr val="tx1"/>
                </a:solidFill>
                <a:effectLst/>
                <a:latin typeface="+mn-lt"/>
                <a:ea typeface="+mn-ea"/>
                <a:cs typeface="+mn-cs"/>
              </a:rPr>
              <a:t>used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for</a:t>
            </a:r>
            <a:r>
              <a:rPr lang="es-AR" sz="1200" b="1" kern="1200" dirty="0" smtClean="0">
                <a:solidFill>
                  <a:schemeClr val="tx1"/>
                </a:solidFill>
                <a:effectLst/>
                <a:latin typeface="+mn-lt"/>
                <a:ea typeface="+mn-ea"/>
                <a:cs typeface="+mn-cs"/>
              </a:rPr>
              <a:t>? </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31</a:t>
            </a:fld>
            <a:endParaRPr lang="es-ES" smtClean="0"/>
          </a:p>
        </p:txBody>
      </p:sp>
    </p:spTree>
    <p:extLst>
      <p:ext uri="{BB962C8B-B14F-4D97-AF65-F5344CB8AC3E}">
        <p14:creationId xmlns:p14="http://schemas.microsoft.com/office/powerpoint/2010/main" val="15800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2 Timothy 3:16-17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1" u="none" kern="1200" dirty="0" smtClean="0">
              <a:solidFill>
                <a:schemeClr val="tx1"/>
              </a:solidFill>
              <a:effectLst/>
              <a:latin typeface="+mn-lt"/>
              <a:ea typeface="+mn-ea"/>
              <a:cs typeface="+mn-cs"/>
            </a:endParaRPr>
          </a:p>
          <a:p>
            <a:r>
              <a:rPr lang="en-US" sz="1200" i="1" u="none" dirty="0" smtClean="0">
                <a:solidFill>
                  <a:schemeClr val="tx2"/>
                </a:solidFill>
                <a:latin typeface="Verdana" pitchFamily="34" charset="0"/>
              </a:rPr>
              <a:t>“</a:t>
            </a:r>
            <a:r>
              <a:rPr lang="en-US" i="1" dirty="0" smtClean="0"/>
              <a:t>All scripture is given by inspiration of God, and is profitable for doctrine, for reproof, for correction, for instruction in righteousness:</a:t>
            </a:r>
            <a:r>
              <a:rPr lang="en-US" i="1" baseline="0" dirty="0" smtClean="0"/>
              <a:t> </a:t>
            </a:r>
            <a:r>
              <a:rPr lang="en-US" i="1" dirty="0" smtClean="0"/>
              <a:t>That the man of God may be perfect, thoroughly furnished unto all good works.”</a:t>
            </a:r>
          </a:p>
          <a:p>
            <a:endParaRPr lang="es-ES" dirty="0" smtClean="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32</a:t>
            </a:fld>
            <a:endParaRPr lang="es-ES"/>
          </a:p>
        </p:txBody>
      </p:sp>
    </p:spTree>
    <p:extLst>
      <p:ext uri="{BB962C8B-B14F-4D97-AF65-F5344CB8AC3E}">
        <p14:creationId xmlns:p14="http://schemas.microsoft.com/office/powerpoint/2010/main" val="3334170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9.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does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Bible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offer</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us</a:t>
            </a:r>
            <a:r>
              <a:rPr lang="es-AR" sz="1200" b="1" kern="1200" dirty="0" smtClean="0">
                <a:solidFill>
                  <a:schemeClr val="tx1"/>
                </a:solidFill>
                <a:effectLst/>
                <a:latin typeface="+mn-lt"/>
                <a:ea typeface="+mn-ea"/>
                <a:cs typeface="+mn-cs"/>
              </a:rPr>
              <a:t>?</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33</a:t>
            </a:fld>
            <a:endParaRPr lang="es-ES" smtClean="0"/>
          </a:p>
        </p:txBody>
      </p:sp>
    </p:spTree>
    <p:extLst>
      <p:ext uri="{BB962C8B-B14F-4D97-AF65-F5344CB8AC3E}">
        <p14:creationId xmlns:p14="http://schemas.microsoft.com/office/powerpoint/2010/main" val="3377759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lphaLcParenR"/>
              <a:tabLst/>
              <a:defRPr/>
            </a:pPr>
            <a:r>
              <a:rPr lang="es-ES_tradnl" sz="1200" b="1" kern="1200" dirty="0" err="1" smtClean="0">
                <a:solidFill>
                  <a:schemeClr val="tx1"/>
                </a:solidFill>
                <a:effectLst/>
                <a:latin typeface="+mn-lt"/>
                <a:ea typeface="+mn-ea"/>
                <a:cs typeface="+mn-cs"/>
              </a:rPr>
              <a:t>Romans</a:t>
            </a:r>
            <a:r>
              <a:rPr lang="es-ES_tradnl" sz="1200" b="1" kern="1200" dirty="0" smtClean="0">
                <a:solidFill>
                  <a:schemeClr val="tx1"/>
                </a:solidFill>
                <a:effectLst/>
                <a:latin typeface="+mn-lt"/>
                <a:ea typeface="+mn-ea"/>
                <a:cs typeface="+mn-cs"/>
              </a:rPr>
              <a:t> 15:4</a:t>
            </a:r>
            <a:r>
              <a:rPr lang="es-ES_tradnl" sz="1200" kern="1200" dirty="0" smtClean="0">
                <a:solidFill>
                  <a:schemeClr val="tx1"/>
                </a:solidFill>
                <a:effectLst/>
                <a:latin typeface="+mn-lt"/>
                <a:ea typeface="+mn-ea"/>
                <a:cs typeface="+mn-cs"/>
              </a:rPr>
              <a:t> </a:t>
            </a:r>
          </a:p>
          <a:p>
            <a:pPr marL="228600" marR="0" indent="-228600" algn="l" defTabSz="914400" rtl="0" eaLnBrk="0" fontAlgn="base" latinLnBrk="0" hangingPunct="0">
              <a:lnSpc>
                <a:spcPct val="100000"/>
              </a:lnSpc>
              <a:spcBef>
                <a:spcPct val="30000"/>
              </a:spcBef>
              <a:spcAft>
                <a:spcPct val="0"/>
              </a:spcAft>
              <a:buClrTx/>
              <a:buSzTx/>
              <a:buFontTx/>
              <a:buAutoNum type="alphaLcParenR"/>
              <a:tabLst/>
              <a:defRPr/>
            </a:pPr>
            <a:endParaRPr lang="es-AR" sz="1200" kern="1200" dirty="0" smtClean="0">
              <a:solidFill>
                <a:schemeClr val="tx1"/>
              </a:solidFill>
              <a:effectLst/>
              <a:latin typeface="+mn-lt"/>
              <a:ea typeface="+mn-ea"/>
              <a:cs typeface="+mn-cs"/>
            </a:endParaRPr>
          </a:p>
          <a:p>
            <a:pPr lvl="0">
              <a:defRPr/>
            </a:pP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“For whatsoever things were written aforetime were written for our learning, that we through patience and comfort of the scriptures might have </a:t>
            </a:r>
            <a:r>
              <a:rPr lang="en-US" sz="1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hope</a:t>
            </a: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34</a:t>
            </a:fld>
            <a:endParaRPr lang="es-ES"/>
          </a:p>
        </p:txBody>
      </p:sp>
    </p:spTree>
    <p:extLst>
      <p:ext uri="{BB962C8B-B14F-4D97-AF65-F5344CB8AC3E}">
        <p14:creationId xmlns:p14="http://schemas.microsoft.com/office/powerpoint/2010/main" val="3975236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b="1"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Jeremiah</a:t>
            </a:r>
            <a:r>
              <a:rPr lang="es-ES" sz="1200" b="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15:16</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“Thy words were found, and I did eat them; and thy word was unto me </a:t>
            </a:r>
            <a:r>
              <a:rPr lang="en-US" sz="1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the joy and rejoicing</a:t>
            </a: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of mine heart: for I am called by thy name, O Lord God of hosts.”</a:t>
            </a: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35</a:t>
            </a:fld>
            <a:endParaRPr lang="es-ES"/>
          </a:p>
        </p:txBody>
      </p:sp>
    </p:spTree>
    <p:extLst>
      <p:ext uri="{BB962C8B-B14F-4D97-AF65-F5344CB8AC3E}">
        <p14:creationId xmlns:p14="http://schemas.microsoft.com/office/powerpoint/2010/main" val="730530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10.</a:t>
            </a:r>
            <a:r>
              <a:rPr lang="en-CA" sz="1200" b="1" kern="1200" dirty="0" smtClean="0">
                <a:solidFill>
                  <a:schemeClr val="tx1"/>
                </a:solidFill>
                <a:effectLst/>
                <a:latin typeface="+mn-lt"/>
                <a:ea typeface="+mn-ea"/>
                <a:cs typeface="+mn-cs"/>
              </a:rPr>
              <a:t> T</a:t>
            </a:r>
            <a:r>
              <a:rPr lang="en-US" sz="1200" b="1" kern="1200" dirty="0" smtClean="0">
                <a:solidFill>
                  <a:schemeClr val="tx1"/>
                </a:solidFill>
                <a:effectLst/>
                <a:latin typeface="+mn-lt"/>
                <a:ea typeface="+mn-ea"/>
                <a:cs typeface="+mn-cs"/>
              </a:rPr>
              <a:t>o help us understand its virtues, what is the Bible compared to and why?</a:t>
            </a:r>
            <a:endParaRPr lang="es-AR" sz="1200" kern="1200" dirty="0" smtClean="0">
              <a:solidFill>
                <a:schemeClr val="tx1"/>
              </a:solidFill>
              <a:effectLst/>
              <a:latin typeface="+mn-lt"/>
              <a:ea typeface="+mn-ea"/>
              <a:cs typeface="+mn-cs"/>
            </a:endParaRPr>
          </a:p>
          <a:p>
            <a:pPr eaLnBrk="1" hangingPunct="1">
              <a:spcBef>
                <a:spcPct val="0"/>
              </a:spcBef>
            </a:pP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36</a:t>
            </a:fld>
            <a:endParaRPr lang="es-ES" smtClean="0"/>
          </a:p>
        </p:txBody>
      </p:sp>
    </p:spTree>
    <p:extLst>
      <p:ext uri="{BB962C8B-B14F-4D97-AF65-F5344CB8AC3E}">
        <p14:creationId xmlns:p14="http://schemas.microsoft.com/office/powerpoint/2010/main" val="3647271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a) </a:t>
            </a:r>
            <a:r>
              <a:rPr lang="en-CA" sz="1200" b="1" kern="1200" dirty="0" smtClean="0">
                <a:solidFill>
                  <a:schemeClr val="tx1"/>
                </a:solidFill>
                <a:effectLst/>
                <a:latin typeface="+mn-lt"/>
                <a:ea typeface="+mn-ea"/>
                <a:cs typeface="+mn-cs"/>
              </a:rPr>
              <a:t> Light</a:t>
            </a:r>
            <a:r>
              <a:rPr lang="en-CA" sz="1200" kern="1200" dirty="0" smtClean="0">
                <a:solidFill>
                  <a:schemeClr val="tx1"/>
                </a:solidFill>
                <a:effectLst/>
                <a:latin typeface="+mn-lt"/>
                <a:ea typeface="+mn-ea"/>
                <a:cs typeface="+mn-cs"/>
              </a:rPr>
              <a:t>. Psalm 119: 105. </a:t>
            </a:r>
            <a:r>
              <a:rPr lang="en-US" sz="1200" b="0" i="1" kern="1200" dirty="0" smtClean="0">
                <a:solidFill>
                  <a:schemeClr val="tx1"/>
                </a:solidFill>
                <a:effectLst/>
                <a:latin typeface="+mn-lt"/>
                <a:ea typeface="+mn-ea"/>
                <a:cs typeface="+mn-cs"/>
              </a:rPr>
              <a:t>Thy word is a lamp unto my feet, and a light unto my path</a:t>
            </a:r>
            <a:r>
              <a:rPr lang="en-US" sz="1200" b="0" i="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It </a:t>
            </a:r>
            <a:r>
              <a:rPr lang="en-CA" sz="1200" u="sng" kern="1200" dirty="0" smtClean="0">
                <a:solidFill>
                  <a:schemeClr val="tx1"/>
                </a:solidFill>
                <a:effectLst/>
                <a:latin typeface="+mn-lt"/>
                <a:ea typeface="+mn-ea"/>
                <a:cs typeface="+mn-cs"/>
              </a:rPr>
              <a:t>lights</a:t>
            </a:r>
            <a:r>
              <a:rPr lang="en-CA" sz="1200" kern="1200" dirty="0" smtClean="0">
                <a:solidFill>
                  <a:schemeClr val="tx1"/>
                </a:solidFill>
                <a:effectLst/>
                <a:latin typeface="+mn-lt"/>
                <a:ea typeface="+mn-ea"/>
                <a:cs typeface="+mn-cs"/>
              </a:rPr>
              <a:t> our path.</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 </a:t>
            </a:r>
            <a:r>
              <a:rPr lang="es-AR" sz="1200" b="1" kern="1200" dirty="0" smtClean="0">
                <a:solidFill>
                  <a:schemeClr val="tx1"/>
                </a:solidFill>
                <a:effectLst/>
                <a:latin typeface="+mn-lt"/>
                <a:ea typeface="+mn-ea"/>
                <a:cs typeface="+mn-cs"/>
              </a:rPr>
              <a:t>A </a:t>
            </a:r>
            <a:r>
              <a:rPr lang="es-AR" sz="1200" b="1" kern="1200" dirty="0" err="1" smtClean="0">
                <a:solidFill>
                  <a:schemeClr val="tx1"/>
                </a:solidFill>
                <a:effectLst/>
                <a:latin typeface="+mn-lt"/>
                <a:ea typeface="+mn-ea"/>
                <a:cs typeface="+mn-cs"/>
              </a:rPr>
              <a:t>sword</a:t>
            </a:r>
            <a:r>
              <a:rPr lang="en-CA" sz="1200" kern="1200" dirty="0" smtClean="0">
                <a:solidFill>
                  <a:schemeClr val="tx1"/>
                </a:solidFill>
                <a:effectLst/>
                <a:latin typeface="+mn-lt"/>
                <a:ea typeface="+mn-ea"/>
                <a:cs typeface="+mn-cs"/>
              </a:rPr>
              <a:t>. Hebrews 4:12. </a:t>
            </a:r>
            <a:r>
              <a:rPr lang="en-US" sz="1200" b="0" i="1" kern="1200" dirty="0" smtClean="0">
                <a:solidFill>
                  <a:schemeClr val="tx1"/>
                </a:solidFill>
                <a:effectLst/>
                <a:latin typeface="+mn-lt"/>
                <a:ea typeface="+mn-ea"/>
                <a:cs typeface="+mn-cs"/>
              </a:rPr>
              <a:t>For the word of God is quick, and powerful, and sharper than any two-edged sword, piercing even to the dividing asunder of soul and spirit, and of the joints and marrow, and is a discerner of the thoughts and intents of the heart. </a:t>
            </a:r>
            <a:r>
              <a:rPr lang="en-CA" sz="1200" kern="1200" dirty="0" smtClean="0">
                <a:solidFill>
                  <a:schemeClr val="tx1"/>
                </a:solidFill>
                <a:effectLst/>
                <a:latin typeface="+mn-lt"/>
                <a:ea typeface="+mn-ea"/>
                <a:cs typeface="+mn-cs"/>
              </a:rPr>
              <a:t>It </a:t>
            </a:r>
            <a:r>
              <a:rPr lang="en-CA" sz="1200" u="sng" kern="1200" dirty="0" smtClean="0">
                <a:solidFill>
                  <a:schemeClr val="tx1"/>
                </a:solidFill>
                <a:effectLst/>
                <a:latin typeface="+mn-lt"/>
                <a:ea typeface="+mn-ea"/>
                <a:cs typeface="+mn-cs"/>
              </a:rPr>
              <a:t>defends</a:t>
            </a:r>
            <a:r>
              <a:rPr lang="en-CA" sz="1200" kern="1200" dirty="0" smtClean="0">
                <a:solidFill>
                  <a:schemeClr val="tx1"/>
                </a:solidFill>
                <a:effectLst/>
                <a:latin typeface="+mn-lt"/>
                <a:ea typeface="+mn-ea"/>
                <a:cs typeface="+mn-cs"/>
              </a:rPr>
              <a:t> us against error.</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c)  </a:t>
            </a:r>
            <a:r>
              <a:rPr lang="en-CA" sz="1200" b="1" kern="1200" dirty="0" smtClean="0">
                <a:solidFill>
                  <a:schemeClr val="tx1"/>
                </a:solidFill>
                <a:effectLst/>
                <a:latin typeface="+mn-lt"/>
                <a:ea typeface="+mn-ea"/>
                <a:cs typeface="+mn-cs"/>
              </a:rPr>
              <a:t>Bread.</a:t>
            </a:r>
            <a:r>
              <a:rPr lang="en-CA" sz="1200" kern="1200" dirty="0" smtClean="0">
                <a:solidFill>
                  <a:schemeClr val="tx1"/>
                </a:solidFill>
                <a:effectLst/>
                <a:latin typeface="+mn-lt"/>
                <a:ea typeface="+mn-ea"/>
                <a:cs typeface="+mn-cs"/>
              </a:rPr>
              <a:t> Matthew 4: 4. </a:t>
            </a:r>
            <a:r>
              <a:rPr lang="en-US" sz="1200" b="0" i="1" kern="1200" dirty="0" smtClean="0">
                <a:solidFill>
                  <a:schemeClr val="tx1"/>
                </a:solidFill>
                <a:effectLst/>
                <a:latin typeface="+mn-lt"/>
                <a:ea typeface="+mn-ea"/>
                <a:cs typeface="+mn-cs"/>
              </a:rPr>
              <a:t>But he answered and said, It is written, Man shall not live by bread alone, but by every word that </a:t>
            </a:r>
            <a:r>
              <a:rPr lang="en-US" sz="1200" b="0" i="1" kern="1200" dirty="0" err="1" smtClean="0">
                <a:solidFill>
                  <a:schemeClr val="tx1"/>
                </a:solidFill>
                <a:effectLst/>
                <a:latin typeface="+mn-lt"/>
                <a:ea typeface="+mn-ea"/>
                <a:cs typeface="+mn-cs"/>
              </a:rPr>
              <a:t>proceedeth</a:t>
            </a:r>
            <a:r>
              <a:rPr lang="en-US" sz="1200" b="0" i="1" kern="1200" dirty="0" smtClean="0">
                <a:solidFill>
                  <a:schemeClr val="tx1"/>
                </a:solidFill>
                <a:effectLst/>
                <a:latin typeface="+mn-lt"/>
                <a:ea typeface="+mn-ea"/>
                <a:cs typeface="+mn-cs"/>
              </a:rPr>
              <a:t> out of the mouth of God</a:t>
            </a:r>
            <a:r>
              <a:rPr lang="en-US" sz="1200" b="0" i="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It nourishes </a:t>
            </a:r>
            <a:r>
              <a:rPr lang="en-CA" sz="1200" u="sng" kern="1200" dirty="0" smtClean="0">
                <a:solidFill>
                  <a:schemeClr val="tx1"/>
                </a:solidFill>
                <a:effectLst/>
                <a:latin typeface="+mn-lt"/>
                <a:ea typeface="+mn-ea"/>
                <a:cs typeface="+mn-cs"/>
              </a:rPr>
              <a:t>(feeds)</a:t>
            </a:r>
            <a:r>
              <a:rPr lang="en-CA" sz="1200" kern="1200" dirty="0" smtClean="0">
                <a:solidFill>
                  <a:schemeClr val="tx1"/>
                </a:solidFill>
                <a:effectLst/>
                <a:latin typeface="+mn-lt"/>
                <a:ea typeface="+mn-ea"/>
                <a:cs typeface="+mn-cs"/>
              </a:rPr>
              <a:t> our spiritual life.</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37</a:t>
            </a:fld>
            <a:endParaRPr lang="es-ES"/>
          </a:p>
        </p:txBody>
      </p:sp>
    </p:spTree>
    <p:extLst>
      <p:ext uri="{BB962C8B-B14F-4D97-AF65-F5344CB8AC3E}">
        <p14:creationId xmlns:p14="http://schemas.microsoft.com/office/powerpoint/2010/main" val="3355645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d) </a:t>
            </a:r>
            <a:r>
              <a:rPr lang="en-CA" sz="1200" b="1" kern="1200" dirty="0" smtClean="0">
                <a:solidFill>
                  <a:schemeClr val="tx1"/>
                </a:solidFill>
                <a:effectLst/>
                <a:latin typeface="+mn-lt"/>
                <a:ea typeface="+mn-ea"/>
                <a:cs typeface="+mn-cs"/>
              </a:rPr>
              <a:t>Fire and hammer. </a:t>
            </a:r>
            <a:r>
              <a:rPr lang="en-CA" sz="1200" kern="1200" dirty="0" smtClean="0">
                <a:solidFill>
                  <a:schemeClr val="tx1"/>
                </a:solidFill>
                <a:effectLst/>
                <a:latin typeface="+mn-lt"/>
                <a:ea typeface="+mn-ea"/>
                <a:cs typeface="+mn-cs"/>
              </a:rPr>
              <a:t>Jeremiah 23:29. </a:t>
            </a:r>
            <a:r>
              <a:rPr lang="en-US" sz="1200" b="0" i="1" kern="1200" dirty="0" smtClean="0">
                <a:solidFill>
                  <a:schemeClr val="tx1"/>
                </a:solidFill>
                <a:effectLst/>
                <a:latin typeface="+mn-lt"/>
                <a:ea typeface="+mn-ea"/>
                <a:cs typeface="+mn-cs"/>
              </a:rPr>
              <a:t>Is not my word like as a fire? </a:t>
            </a:r>
            <a:r>
              <a:rPr lang="en-US" sz="1200" b="0" i="1" kern="1200" dirty="0" err="1" smtClean="0">
                <a:solidFill>
                  <a:schemeClr val="tx1"/>
                </a:solidFill>
                <a:effectLst/>
                <a:latin typeface="+mn-lt"/>
                <a:ea typeface="+mn-ea"/>
                <a:cs typeface="+mn-cs"/>
              </a:rPr>
              <a:t>saith</a:t>
            </a:r>
            <a:r>
              <a:rPr lang="en-US" sz="1200" b="0" i="1" kern="1200" dirty="0" smtClean="0">
                <a:solidFill>
                  <a:schemeClr val="tx1"/>
                </a:solidFill>
                <a:effectLst/>
                <a:latin typeface="+mn-lt"/>
                <a:ea typeface="+mn-ea"/>
                <a:cs typeface="+mn-cs"/>
              </a:rPr>
              <a:t> the </a:t>
            </a:r>
            <a:r>
              <a:rPr lang="en-US" sz="1200" b="0" i="1" kern="1200" cap="small" dirty="0" smtClean="0">
                <a:solidFill>
                  <a:schemeClr val="tx1"/>
                </a:solidFill>
                <a:effectLst/>
                <a:latin typeface="+mn-lt"/>
                <a:ea typeface="+mn-ea"/>
                <a:cs typeface="+mn-cs"/>
              </a:rPr>
              <a:t>Lord</a:t>
            </a:r>
            <a:r>
              <a:rPr lang="en-US" sz="1200" b="0" i="1" kern="1200" dirty="0" smtClean="0">
                <a:solidFill>
                  <a:schemeClr val="tx1"/>
                </a:solidFill>
                <a:effectLst/>
                <a:latin typeface="+mn-lt"/>
                <a:ea typeface="+mn-ea"/>
                <a:cs typeface="+mn-cs"/>
              </a:rPr>
              <a:t>; and like a hammer that </a:t>
            </a:r>
            <a:r>
              <a:rPr lang="en-US" sz="1200" b="0" i="1" kern="1200" dirty="0" err="1" smtClean="0">
                <a:solidFill>
                  <a:schemeClr val="tx1"/>
                </a:solidFill>
                <a:effectLst/>
                <a:latin typeface="+mn-lt"/>
                <a:ea typeface="+mn-ea"/>
                <a:cs typeface="+mn-cs"/>
              </a:rPr>
              <a:t>breaketh</a:t>
            </a:r>
            <a:r>
              <a:rPr lang="en-US" sz="1200" b="0" i="1" kern="1200" dirty="0" smtClean="0">
                <a:solidFill>
                  <a:schemeClr val="tx1"/>
                </a:solidFill>
                <a:effectLst/>
                <a:latin typeface="+mn-lt"/>
                <a:ea typeface="+mn-ea"/>
                <a:cs typeface="+mn-cs"/>
              </a:rPr>
              <a:t> the rock in pieces?.</a:t>
            </a:r>
            <a:endParaRPr lang="es-AR" sz="1200" i="1"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Fire </a:t>
            </a:r>
            <a:r>
              <a:rPr lang="en-CA" sz="1200" u="sng" kern="1200" dirty="0" smtClean="0">
                <a:solidFill>
                  <a:schemeClr val="tx1"/>
                </a:solidFill>
                <a:effectLst/>
                <a:latin typeface="+mn-lt"/>
                <a:ea typeface="+mn-ea"/>
                <a:cs typeface="+mn-cs"/>
              </a:rPr>
              <a:t>purifies</a:t>
            </a:r>
            <a:r>
              <a:rPr lang="en-CA" sz="1200" kern="1200" dirty="0" smtClean="0">
                <a:solidFill>
                  <a:schemeClr val="tx1"/>
                </a:solidFill>
                <a:effectLst/>
                <a:latin typeface="+mn-lt"/>
                <a:ea typeface="+mn-ea"/>
                <a:cs typeface="+mn-cs"/>
              </a:rPr>
              <a:t> and a hammer </a:t>
            </a:r>
            <a:r>
              <a:rPr lang="en-CA" sz="1200" u="sng" kern="1200" dirty="0" err="1" smtClean="0">
                <a:solidFill>
                  <a:schemeClr val="tx1"/>
                </a:solidFill>
                <a:effectLst/>
                <a:latin typeface="+mn-lt"/>
                <a:ea typeface="+mn-ea"/>
                <a:cs typeface="+mn-cs"/>
              </a:rPr>
              <a:t>molds</a:t>
            </a:r>
            <a:r>
              <a:rPr lang="en-CA"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e) </a:t>
            </a:r>
            <a:r>
              <a:rPr lang="en-CA" sz="1200" b="1" kern="1200" dirty="0" smtClean="0">
                <a:solidFill>
                  <a:schemeClr val="tx1"/>
                </a:solidFill>
                <a:effectLst/>
                <a:latin typeface="+mn-lt"/>
                <a:ea typeface="+mn-ea"/>
                <a:cs typeface="+mn-cs"/>
              </a:rPr>
              <a:t>Milk. </a:t>
            </a:r>
            <a:r>
              <a:rPr lang="en-CA" sz="1200" kern="1200" dirty="0" smtClean="0">
                <a:solidFill>
                  <a:schemeClr val="tx1"/>
                </a:solidFill>
                <a:effectLst/>
                <a:latin typeface="+mn-lt"/>
                <a:ea typeface="+mn-ea"/>
                <a:cs typeface="+mn-cs"/>
              </a:rPr>
              <a:t>1 Peter 2: 2. </a:t>
            </a:r>
            <a:r>
              <a:rPr lang="en-US" sz="1200" b="0" i="1" kern="1200" dirty="0" smtClean="0">
                <a:solidFill>
                  <a:schemeClr val="tx1"/>
                </a:solidFill>
                <a:effectLst/>
                <a:latin typeface="+mn-lt"/>
                <a:ea typeface="+mn-ea"/>
                <a:cs typeface="+mn-cs"/>
              </a:rPr>
              <a:t>As newborn babes, desire the sincere milk of the word, that ye may grow thereby</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It helps us </a:t>
            </a:r>
            <a:r>
              <a:rPr lang="en-CA" sz="1200" u="sng" kern="1200" dirty="0" smtClean="0">
                <a:solidFill>
                  <a:schemeClr val="tx1"/>
                </a:solidFill>
                <a:effectLst/>
                <a:latin typeface="+mn-lt"/>
                <a:ea typeface="+mn-ea"/>
                <a:cs typeface="+mn-cs"/>
              </a:rPr>
              <a:t>grow</a:t>
            </a:r>
            <a:r>
              <a:rPr lang="en-CA" sz="1200" kern="1200" dirty="0" smtClean="0">
                <a:solidFill>
                  <a:schemeClr val="tx1"/>
                </a:solidFill>
                <a:effectLst/>
                <a:latin typeface="+mn-lt"/>
                <a:ea typeface="+mn-ea"/>
                <a:cs typeface="+mn-cs"/>
              </a:rPr>
              <a:t> spiritually.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 </a:t>
            </a:r>
            <a:r>
              <a:rPr lang="es-AR" sz="1200" b="1" kern="1200" dirty="0" smtClean="0">
                <a:solidFill>
                  <a:schemeClr val="tx1"/>
                </a:solidFill>
                <a:effectLst/>
                <a:latin typeface="+mn-lt"/>
                <a:ea typeface="+mn-ea"/>
                <a:cs typeface="+mn-cs"/>
              </a:rPr>
              <a:t>A </a:t>
            </a:r>
            <a:r>
              <a:rPr lang="es-AR" sz="1200" b="1" kern="1200" dirty="0" err="1" smtClean="0">
                <a:solidFill>
                  <a:schemeClr val="tx1"/>
                </a:solidFill>
                <a:effectLst/>
                <a:latin typeface="+mn-lt"/>
                <a:ea typeface="+mn-ea"/>
                <a:cs typeface="+mn-cs"/>
              </a:rPr>
              <a:t>mirror</a:t>
            </a:r>
            <a:r>
              <a:rPr lang="en-CA" sz="1200" b="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James 1:23. </a:t>
            </a:r>
            <a:r>
              <a:rPr lang="en-US" sz="1200" b="0" i="1" kern="1200" dirty="0" smtClean="0">
                <a:solidFill>
                  <a:schemeClr val="tx1"/>
                </a:solidFill>
                <a:effectLst/>
                <a:latin typeface="+mn-lt"/>
                <a:ea typeface="+mn-ea"/>
                <a:cs typeface="+mn-cs"/>
              </a:rPr>
              <a:t>For if any be a hearer of the word, and not a doer, he is like unto a man beholding his natural face in a glass</a:t>
            </a:r>
            <a:r>
              <a:rPr lang="en-US" sz="1200" b="0" i="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It </a:t>
            </a:r>
            <a:r>
              <a:rPr lang="en-CA" sz="1200" u="sng" kern="1200" dirty="0" smtClean="0">
                <a:solidFill>
                  <a:schemeClr val="tx1"/>
                </a:solidFill>
                <a:effectLst/>
                <a:latin typeface="+mn-lt"/>
                <a:ea typeface="+mn-ea"/>
                <a:cs typeface="+mn-cs"/>
              </a:rPr>
              <a:t>shows</a:t>
            </a:r>
            <a:r>
              <a:rPr lang="en-CA" sz="1200" kern="1200" dirty="0" smtClean="0">
                <a:solidFill>
                  <a:schemeClr val="tx1"/>
                </a:solidFill>
                <a:effectLst/>
                <a:latin typeface="+mn-lt"/>
                <a:ea typeface="+mn-ea"/>
                <a:cs typeface="+mn-cs"/>
              </a:rPr>
              <a:t> us our defects.</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 </a:t>
            </a:r>
            <a:r>
              <a:rPr lang="en-CA" sz="1200" b="1" kern="1200" dirty="0" smtClean="0">
                <a:solidFill>
                  <a:schemeClr val="tx1"/>
                </a:solidFill>
                <a:effectLst/>
                <a:latin typeface="+mn-lt"/>
                <a:ea typeface="+mn-ea"/>
                <a:cs typeface="+mn-cs"/>
              </a:rPr>
              <a:t>A</a:t>
            </a:r>
            <a:r>
              <a:rPr lang="en-CA" sz="1200" b="1" kern="1200" baseline="0" dirty="0" smtClean="0">
                <a:solidFill>
                  <a:schemeClr val="tx1"/>
                </a:solidFill>
                <a:effectLst/>
                <a:latin typeface="+mn-lt"/>
                <a:ea typeface="+mn-ea"/>
                <a:cs typeface="+mn-cs"/>
              </a:rPr>
              <a:t> l</a:t>
            </a:r>
            <a:r>
              <a:rPr lang="en-CA" sz="1200" b="1" kern="1200" dirty="0" smtClean="0">
                <a:solidFill>
                  <a:schemeClr val="tx1"/>
                </a:solidFill>
                <a:effectLst/>
                <a:latin typeface="+mn-lt"/>
                <a:ea typeface="+mn-ea"/>
                <a:cs typeface="+mn-cs"/>
              </a:rPr>
              <a:t>etter. </a:t>
            </a:r>
            <a:r>
              <a:rPr lang="en-CA" sz="1200" kern="1200" dirty="0" smtClean="0">
                <a:solidFill>
                  <a:schemeClr val="tx1"/>
                </a:solidFill>
                <a:effectLst/>
                <a:latin typeface="+mn-lt"/>
                <a:ea typeface="+mn-ea"/>
                <a:cs typeface="+mn-cs"/>
              </a:rPr>
              <a:t>He </a:t>
            </a:r>
            <a:r>
              <a:rPr lang="en-CA" sz="1200" u="sng" kern="1200" dirty="0" smtClean="0">
                <a:solidFill>
                  <a:schemeClr val="tx1"/>
                </a:solidFill>
                <a:effectLst/>
                <a:latin typeface="+mn-lt"/>
                <a:ea typeface="+mn-ea"/>
                <a:cs typeface="+mn-cs"/>
              </a:rPr>
              <a:t>speaks</a:t>
            </a:r>
            <a:r>
              <a:rPr lang="en-CA" sz="1200" kern="1200" dirty="0" smtClean="0">
                <a:solidFill>
                  <a:schemeClr val="tx1"/>
                </a:solidFill>
                <a:effectLst/>
                <a:latin typeface="+mn-lt"/>
                <a:ea typeface="+mn-ea"/>
                <a:cs typeface="+mn-cs"/>
              </a:rPr>
              <a:t> to us about His love.</a:t>
            </a:r>
            <a:endParaRPr lang="es-AR" sz="1200" kern="1200" dirty="0" smtClean="0">
              <a:solidFill>
                <a:schemeClr val="tx1"/>
              </a:solidFill>
              <a:effectLst/>
              <a:latin typeface="+mn-lt"/>
              <a:ea typeface="+mn-ea"/>
              <a:cs typeface="+mn-cs"/>
            </a:endParaRPr>
          </a:p>
          <a:p>
            <a:r>
              <a:rPr lang="es-AR" dirty="0" smtClean="0"/>
              <a:t> </a:t>
            </a: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38</a:t>
            </a:fld>
            <a:endParaRPr lang="es-ES"/>
          </a:p>
        </p:txBody>
      </p:sp>
    </p:spTree>
    <p:extLst>
      <p:ext uri="{BB962C8B-B14F-4D97-AF65-F5344CB8AC3E}">
        <p14:creationId xmlns:p14="http://schemas.microsoft.com/office/powerpoint/2010/main" val="2648715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b="1" kern="1200" dirty="0" smtClean="0">
                <a:solidFill>
                  <a:schemeClr val="tx1"/>
                </a:solidFill>
                <a:effectLst/>
                <a:latin typeface="+mn-lt"/>
                <a:ea typeface="+mn-ea"/>
                <a:cs typeface="+mn-cs"/>
              </a:rPr>
              <a:t>FIVE KEYS TO UNDERSTAND THE BIBLE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39</a:t>
            </a:fld>
            <a:endParaRPr lang="es-ES"/>
          </a:p>
        </p:txBody>
      </p:sp>
    </p:spTree>
    <p:extLst>
      <p:ext uri="{BB962C8B-B14F-4D97-AF65-F5344CB8AC3E}">
        <p14:creationId xmlns:p14="http://schemas.microsoft.com/office/powerpoint/2010/main" val="162826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Wingdings"/>
              <a:buChar char="Ø"/>
            </a:pPr>
            <a:r>
              <a:rPr lang="en-CA" sz="1200" kern="1200" dirty="0" smtClean="0">
                <a:solidFill>
                  <a:schemeClr val="tx1"/>
                </a:solidFill>
                <a:effectLst/>
                <a:latin typeface="+mn-lt"/>
                <a:ea typeface="+mn-ea"/>
                <a:cs typeface="+mn-cs"/>
              </a:rPr>
              <a:t>Somewhere in Texas, on an arid and barren land, lived a poor man. His very humble home had many debts. Just when he was about to lose his property, some men came with a contract for him to sign so that they could open a hole in his field. Soon, a pump was extracting large amounts of oil. The money received by the land owner made him a rich man overnight. In reality, he had been rich the whole time, only he didn´t know. </a:t>
            </a:r>
            <a:r>
              <a:rPr lang="es-ES_tradnl" sz="1200" b="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Did you know that you have a great treasure?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treasure has been given to you by God Himself, and its purpose is to make you happy. We are talking about the Holy Scriptures.</a:t>
            </a:r>
            <a:endParaRPr lang="es-AR" sz="1200" kern="1200" dirty="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A3C82331-B405-4371-A566-ECB3CB9D6F2C}" type="slidenum">
              <a:rPr lang="es-ES" smtClean="0"/>
              <a:pPr eaLnBrk="1" hangingPunct="1"/>
              <a:t>4</a:t>
            </a:fld>
            <a:endParaRPr lang="es-ES" smtClean="0"/>
          </a:p>
        </p:txBody>
      </p:sp>
    </p:spTree>
    <p:extLst>
      <p:ext uri="{BB962C8B-B14F-4D97-AF65-F5344CB8AC3E}">
        <p14:creationId xmlns:p14="http://schemas.microsoft.com/office/powerpoint/2010/main" val="2447740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dirty="0" smtClean="0">
                <a:solidFill>
                  <a:srgbClr val="CC3300"/>
                </a:solidFill>
                <a:latin typeface="Calibri" panose="020F0502020204030204" pitchFamily="34" charset="0"/>
              </a:rPr>
              <a:t>1st. Key:</a:t>
            </a:r>
            <a:r>
              <a:rPr lang="es-ES" sz="1200" u="none" dirty="0" smtClean="0">
                <a:solidFill>
                  <a:schemeClr val="tx2"/>
                </a:solidFill>
                <a:latin typeface="Calibri" panose="020F0502020204030204" pitchFamily="34" charset="0"/>
              </a:rPr>
              <a:t> </a:t>
            </a:r>
            <a:br>
              <a:rPr lang="es-ES" sz="1200" u="none" dirty="0" smtClean="0">
                <a:solidFill>
                  <a:schemeClr val="tx2"/>
                </a:solidFill>
                <a:latin typeface="Calibri" panose="020F0502020204030204" pitchFamily="34" charset="0"/>
              </a:rPr>
            </a:br>
            <a:r>
              <a:rPr lang="es-AR" sz="1200" kern="1200" dirty="0" err="1" smtClean="0">
                <a:solidFill>
                  <a:schemeClr val="tx1"/>
                </a:solidFill>
                <a:effectLst/>
                <a:latin typeface="+mn-lt"/>
                <a:ea typeface="+mn-ea"/>
                <a:cs typeface="+mn-cs"/>
              </a:rPr>
              <a:t>How</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should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it</a:t>
            </a:r>
            <a:r>
              <a:rPr lang="es-AR" sz="1200" kern="1200" dirty="0" smtClean="0">
                <a:solidFill>
                  <a:schemeClr val="tx1"/>
                </a:solidFill>
                <a:effectLst/>
                <a:latin typeface="+mn-lt"/>
                <a:ea typeface="+mn-ea"/>
                <a:cs typeface="+mn-cs"/>
              </a:rPr>
              <a:t> be </a:t>
            </a:r>
            <a:r>
              <a:rPr lang="es-AR" sz="1200" kern="1200" dirty="0" err="1" smtClean="0">
                <a:solidFill>
                  <a:schemeClr val="tx1"/>
                </a:solidFill>
                <a:effectLst/>
                <a:latin typeface="+mn-lt"/>
                <a:ea typeface="+mn-ea"/>
                <a:cs typeface="+mn-cs"/>
              </a:rPr>
              <a:t>studied</a:t>
            </a:r>
            <a:r>
              <a:rPr lang="es-AR" sz="1200" kern="1200" dirty="0" smtClean="0">
                <a:solidFill>
                  <a:schemeClr val="tx1"/>
                </a:solidFill>
                <a:effectLst/>
                <a:latin typeface="+mn-lt"/>
                <a:ea typeface="+mn-ea"/>
                <a:cs typeface="+mn-cs"/>
              </a:rPr>
              <a:t>?</a:t>
            </a: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40</a:t>
            </a:fld>
            <a:endParaRPr lang="es-ES"/>
          </a:p>
        </p:txBody>
      </p:sp>
    </p:spTree>
    <p:extLst>
      <p:ext uri="{BB962C8B-B14F-4D97-AF65-F5344CB8AC3E}">
        <p14:creationId xmlns:p14="http://schemas.microsoft.com/office/powerpoint/2010/main" val="602631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Acts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17:11</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u="none" dirty="0" smtClean="0">
                <a:solidFill>
                  <a:schemeClr val="tx2"/>
                </a:solidFill>
                <a:latin typeface="Verdana" pitchFamily="34" charset="0"/>
              </a:rPr>
              <a:t>“ T</a:t>
            </a:r>
            <a:r>
              <a:rPr lang="en-US" sz="1200" b="0" i="1" kern="1200" dirty="0" smtClean="0">
                <a:solidFill>
                  <a:schemeClr val="tx1"/>
                </a:solidFill>
                <a:effectLst/>
                <a:latin typeface="+mn-lt"/>
                <a:ea typeface="+mn-ea"/>
                <a:cs typeface="+mn-cs"/>
              </a:rPr>
              <a:t>hese were more noble than those in Thessalonica, in that they received the word with all readiness of mind, and searched the scriptures daily, whether those things were so.</a:t>
            </a:r>
            <a:r>
              <a:rPr lang="es-ES" sz="1200" i="1" u="none" dirty="0" smtClean="0">
                <a:solidFill>
                  <a:schemeClr val="tx2"/>
                </a:solidFill>
                <a:latin typeface="Verdana"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dirty="0" smtClean="0">
              <a:solidFill>
                <a:schemeClr val="tx2"/>
              </a:solidFill>
              <a:latin typeface="Verdana" pitchFamily="34" charset="0"/>
            </a:endParaRPr>
          </a:p>
          <a:p>
            <a:r>
              <a:rPr lang="en-CA" sz="1200" kern="1200" dirty="0" smtClean="0">
                <a:solidFill>
                  <a:schemeClr val="tx1"/>
                </a:solidFill>
                <a:effectLst/>
                <a:latin typeface="+mn-lt"/>
                <a:ea typeface="+mn-ea"/>
                <a:cs typeface="+mn-cs"/>
              </a:rPr>
              <a:t>Search the Bible on a daily basis. Confirm all</a:t>
            </a:r>
            <a:r>
              <a:rPr lang="en-CA" sz="1200" kern="1200" baseline="0" dirty="0" smtClean="0">
                <a:solidFill>
                  <a:schemeClr val="tx1"/>
                </a:solidFill>
                <a:effectLst/>
                <a:latin typeface="+mn-lt"/>
                <a:ea typeface="+mn-ea"/>
                <a:cs typeface="+mn-cs"/>
              </a:rPr>
              <a:t> things through the Scriptures.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41</a:t>
            </a:fld>
            <a:endParaRPr lang="es-ES"/>
          </a:p>
        </p:txBody>
      </p:sp>
    </p:spTree>
    <p:extLst>
      <p:ext uri="{BB962C8B-B14F-4D97-AF65-F5344CB8AC3E}">
        <p14:creationId xmlns:p14="http://schemas.microsoft.com/office/powerpoint/2010/main" val="403484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dirty="0" smtClean="0">
                <a:solidFill>
                  <a:srgbClr val="CC3300"/>
                </a:solidFill>
                <a:latin typeface="Calibri" panose="020F0502020204030204" pitchFamily="34" charset="0"/>
              </a:rPr>
              <a:t>2nd. Key:</a:t>
            </a:r>
            <a:r>
              <a:rPr lang="es-ES" sz="1200" u="none" dirty="0" smtClean="0">
                <a:solidFill>
                  <a:schemeClr val="tx2"/>
                </a:solidFill>
                <a:latin typeface="Calibri" panose="020F0502020204030204" pitchFamily="34" charset="0"/>
              </a:rPr>
              <a:t> </a:t>
            </a:r>
            <a:br>
              <a:rPr lang="es-ES" sz="1200" u="none" dirty="0" smtClean="0">
                <a:solidFill>
                  <a:schemeClr val="tx2"/>
                </a:solidFill>
                <a:latin typeface="Calibri" panose="020F0502020204030204" pitchFamily="34" charset="0"/>
              </a:rPr>
            </a:br>
            <a:r>
              <a:rPr lang="en-US" sz="1200" b="1" kern="1200" dirty="0" smtClean="0">
                <a:solidFill>
                  <a:schemeClr val="tx1"/>
                </a:solidFill>
                <a:effectLst/>
                <a:latin typeface="+mn-lt"/>
                <a:ea typeface="+mn-ea"/>
                <a:cs typeface="+mn-cs"/>
              </a:rPr>
              <a:t>What should we be willing to do? </a:t>
            </a:r>
            <a:endParaRPr lang="en-US" sz="900" i="1" u="none" dirty="0" smtClean="0">
              <a:solidFill>
                <a:schemeClr val="tx2"/>
              </a:solidFill>
              <a:latin typeface="Calibri" panose="020F0502020204030204"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42</a:t>
            </a:fld>
            <a:endParaRPr lang="es-ES"/>
          </a:p>
        </p:txBody>
      </p:sp>
    </p:spTree>
    <p:extLst>
      <p:ext uri="{BB962C8B-B14F-4D97-AF65-F5344CB8AC3E}">
        <p14:creationId xmlns:p14="http://schemas.microsoft.com/office/powerpoint/2010/main" val="1226515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John</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7:17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u="none" dirty="0" smtClean="0">
                <a:solidFill>
                  <a:schemeClr val="tx2"/>
                </a:solidFill>
                <a:latin typeface="Verdana" pitchFamily="34" charset="0"/>
              </a:rPr>
              <a:t>“</a:t>
            </a:r>
            <a:r>
              <a:rPr lang="en-US" sz="1200" b="0" i="1" kern="1200" dirty="0" smtClean="0">
                <a:solidFill>
                  <a:schemeClr val="tx1"/>
                </a:solidFill>
                <a:effectLst/>
                <a:latin typeface="+mn-lt"/>
                <a:ea typeface="+mn-ea"/>
                <a:cs typeface="+mn-cs"/>
              </a:rPr>
              <a:t>If any man will do his will, he shall know of the doctrine, whether it be of God, or whether I speak of myself´´.</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es-AR" sz="1200" kern="1200" dirty="0" smtClean="0">
                <a:solidFill>
                  <a:schemeClr val="tx1"/>
                </a:solidFill>
                <a:effectLst/>
                <a:latin typeface="+mn-lt"/>
                <a:ea typeface="+mn-ea"/>
                <a:cs typeface="+mn-cs"/>
              </a:rPr>
              <a:t>Be </a:t>
            </a:r>
            <a:r>
              <a:rPr lang="es-AR" sz="1200" kern="1200" dirty="0" err="1" smtClean="0">
                <a:solidFill>
                  <a:schemeClr val="tx1"/>
                </a:solidFill>
                <a:effectLst/>
                <a:latin typeface="+mn-lt"/>
                <a:ea typeface="+mn-ea"/>
                <a:cs typeface="+mn-cs"/>
              </a:rPr>
              <a:t>willing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to</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obey</a:t>
            </a:r>
            <a:r>
              <a:rPr lang="es-AR" sz="1200" kern="1200" dirty="0" smtClean="0">
                <a:solidFill>
                  <a:schemeClr val="tx1"/>
                </a:solidFill>
                <a:effectLst/>
                <a:latin typeface="+mn-lt"/>
                <a:ea typeface="+mn-ea"/>
                <a:cs typeface="+mn-cs"/>
              </a:rPr>
              <a:t>.</a:t>
            </a: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43</a:t>
            </a:fld>
            <a:endParaRPr lang="es-ES"/>
          </a:p>
        </p:txBody>
      </p:sp>
    </p:spTree>
    <p:extLst>
      <p:ext uri="{BB962C8B-B14F-4D97-AF65-F5344CB8AC3E}">
        <p14:creationId xmlns:p14="http://schemas.microsoft.com/office/powerpoint/2010/main" val="741857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2000" u="none" dirty="0" smtClean="0">
                <a:solidFill>
                  <a:srgbClr val="CC3300"/>
                </a:solidFill>
                <a:latin typeface="Calibri" panose="020F0502020204030204" pitchFamily="34" charset="0"/>
              </a:rPr>
              <a:t>3rd. Key:</a:t>
            </a:r>
            <a:r>
              <a:rPr lang="es-ES" sz="2000" u="none" dirty="0" smtClean="0">
                <a:solidFill>
                  <a:schemeClr val="tx2"/>
                </a:solidFill>
                <a:latin typeface="Calibri" panose="020F0502020204030204" pitchFamily="34" charset="0"/>
              </a:rPr>
              <a:t> </a:t>
            </a:r>
            <a:br>
              <a:rPr lang="es-ES" sz="2000" u="none" dirty="0" smtClean="0">
                <a:solidFill>
                  <a:schemeClr val="tx2"/>
                </a:solidFill>
                <a:latin typeface="Calibri" panose="020F0502020204030204" pitchFamily="34" charset="0"/>
              </a:rPr>
            </a:br>
            <a:r>
              <a:rPr lang="en-US" sz="1200" b="1" kern="1200" dirty="0" smtClean="0">
                <a:solidFill>
                  <a:schemeClr val="tx1"/>
                </a:solidFill>
                <a:effectLst/>
                <a:latin typeface="+mn-lt"/>
                <a:ea typeface="+mn-ea"/>
                <a:cs typeface="+mn-cs"/>
              </a:rPr>
              <a:t>Which method is more effective: just reading or studying topics, comparing one passage with another? </a:t>
            </a: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44</a:t>
            </a:fld>
            <a:endParaRPr lang="es-ES"/>
          </a:p>
        </p:txBody>
      </p:sp>
    </p:spTree>
    <p:extLst>
      <p:ext uri="{BB962C8B-B14F-4D97-AF65-F5344CB8AC3E}">
        <p14:creationId xmlns:p14="http://schemas.microsoft.com/office/powerpoint/2010/main" val="3633653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28:10</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r>
              <a:rPr lang="en-US" sz="1200" b="0" i="1" kern="1200" dirty="0" smtClean="0">
                <a:solidFill>
                  <a:schemeClr val="tx1"/>
                </a:solidFill>
                <a:effectLst/>
                <a:latin typeface="+mn-lt"/>
                <a:ea typeface="+mn-ea"/>
                <a:cs typeface="+mn-cs"/>
              </a:rPr>
              <a:t>“For precept must be upon precept, precept upon precept; line upon line, line upon line; here a little, and there a little.</a:t>
            </a:r>
            <a:r>
              <a:rPr lang="en-US" sz="1200" b="0" i="1" kern="1200" baseline="0" dirty="0" smtClean="0">
                <a:solidFill>
                  <a:schemeClr val="tx1"/>
                </a:solidFill>
                <a:effectLst/>
                <a:latin typeface="+mn-lt"/>
                <a:ea typeface="+mn-ea"/>
                <a:cs typeface="+mn-cs"/>
              </a:rPr>
              <a:t>”</a:t>
            </a:r>
          </a:p>
          <a:p>
            <a:endParaRPr lang="es-ES" sz="1200" i="1" u="none" dirty="0" smtClean="0">
              <a:solidFill>
                <a:schemeClr val="tx2"/>
              </a:solidFill>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u="sng" kern="1200" dirty="0" err="1" smtClean="0">
                <a:solidFill>
                  <a:schemeClr val="tx1"/>
                </a:solidFill>
                <a:effectLst/>
                <a:latin typeface="+mn-lt"/>
                <a:ea typeface="+mn-ea"/>
                <a:cs typeface="+mn-cs"/>
              </a:rPr>
              <a:t>Study</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it</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by</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subject</a:t>
            </a:r>
            <a:r>
              <a:rPr lang="es-AR" sz="1200" u="sng" kern="1200" dirty="0" smtClean="0">
                <a:solidFill>
                  <a:schemeClr val="tx1"/>
                </a:solidFill>
                <a:effectLst/>
                <a:latin typeface="+mn-lt"/>
                <a:ea typeface="+mn-ea"/>
                <a:cs typeface="+mn-cs"/>
              </a:rPr>
              <a:t>,</a:t>
            </a:r>
            <a:r>
              <a:rPr lang="es-AR" sz="1200" u="sng" kern="1200" baseline="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comparing</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scripture</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with</a:t>
            </a:r>
            <a:r>
              <a:rPr lang="es-AR" sz="1200" u="sng"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scripture</a:t>
            </a:r>
            <a:endParaRPr lang="en-US" sz="1200" i="1" u="sng" dirty="0">
              <a:solidFill>
                <a:schemeClr val="tx2"/>
              </a:solidFill>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45</a:t>
            </a:fld>
            <a:endParaRPr lang="es-ES"/>
          </a:p>
        </p:txBody>
      </p:sp>
    </p:spTree>
    <p:extLst>
      <p:ext uri="{BB962C8B-B14F-4D97-AF65-F5344CB8AC3E}">
        <p14:creationId xmlns:p14="http://schemas.microsoft.com/office/powerpoint/2010/main" val="2687725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dirty="0" smtClean="0">
                <a:solidFill>
                  <a:srgbClr val="CC3300"/>
                </a:solidFill>
                <a:latin typeface="Calibri" panose="020F0502020204030204" pitchFamily="34" charset="0"/>
              </a:rPr>
              <a:t>4th. Key:</a:t>
            </a:r>
            <a:r>
              <a:rPr lang="es-ES" sz="1200" u="none" dirty="0" smtClean="0">
                <a:solidFill>
                  <a:schemeClr val="tx2"/>
                </a:solidFill>
                <a:latin typeface="Calibri" panose="020F0502020204030204" pitchFamily="34" charset="0"/>
              </a:rPr>
              <a:t> </a:t>
            </a:r>
            <a:br>
              <a:rPr lang="es-ES" sz="1200" u="none" dirty="0" smtClean="0">
                <a:solidFill>
                  <a:schemeClr val="tx2"/>
                </a:solidFill>
                <a:latin typeface="Calibri" panose="020F0502020204030204" pitchFamily="34" charset="0"/>
              </a:rPr>
            </a:br>
            <a:r>
              <a:rPr lang="en-US" sz="1200" u="none" dirty="0" smtClean="0">
                <a:solidFill>
                  <a:schemeClr val="tx2"/>
                </a:solidFill>
                <a:latin typeface="Calibri" panose="020F0502020204030204" pitchFamily="34" charset="0"/>
              </a:rPr>
              <a:t>Is it advisable to receive Bible instruction from others? </a:t>
            </a:r>
            <a:endParaRPr lang="en-US" sz="900" i="1" u="none" dirty="0" smtClean="0">
              <a:solidFill>
                <a:schemeClr val="tx2"/>
              </a:solidFill>
              <a:latin typeface="Calibri" panose="020F0502020204030204"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46</a:t>
            </a:fld>
            <a:endParaRPr lang="es-ES"/>
          </a:p>
        </p:txBody>
      </p:sp>
    </p:spTree>
    <p:extLst>
      <p:ext uri="{BB962C8B-B14F-4D97-AF65-F5344CB8AC3E}">
        <p14:creationId xmlns:p14="http://schemas.microsoft.com/office/powerpoint/2010/main" val="1862008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Matthew</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u="none" dirty="0" smtClean="0">
                <a:solidFill>
                  <a:schemeClr val="tx2"/>
                </a:solidFill>
                <a:latin typeface="Verdana" pitchFamily="34" charset="0"/>
              </a:rPr>
              <a:t>“</a:t>
            </a:r>
            <a:r>
              <a:rPr lang="en-US" sz="1200" b="0" i="1" kern="1200" dirty="0" smtClean="0">
                <a:solidFill>
                  <a:schemeClr val="tx1"/>
                </a:solidFill>
                <a:effectLst/>
                <a:latin typeface="+mn-lt"/>
                <a:ea typeface="+mn-ea"/>
                <a:cs typeface="+mn-cs"/>
              </a:rPr>
              <a:t> Teaching them to observe all things whatsoever I have commanded you: and, lo, I am with you always, even unto the end of the world. Amen.”</a:t>
            </a:r>
            <a:endParaRPr lang="en-US" sz="1200" i="1" u="none" dirty="0" smtClean="0">
              <a:solidFill>
                <a:schemeClr val="tx2"/>
              </a:solidFill>
              <a:latin typeface="Verdana" pitchFamily="34" charset="0"/>
            </a:endParaRPr>
          </a:p>
          <a:p>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AR" sz="1600" u="sng" kern="1200" dirty="0" smtClean="0">
                <a:solidFill>
                  <a:schemeClr val="tx1"/>
                </a:solidFill>
                <a:effectLst/>
                <a:latin typeface="+mn-lt"/>
                <a:ea typeface="+mn-ea"/>
                <a:cs typeface="+mn-cs"/>
              </a:rPr>
              <a:t>RECEIVE </a:t>
            </a:r>
            <a:r>
              <a:rPr lang="en-US" sz="1600" u="sng" kern="1200" dirty="0" smtClean="0">
                <a:solidFill>
                  <a:schemeClr val="tx1"/>
                </a:solidFill>
                <a:effectLst/>
                <a:latin typeface="+mn-lt"/>
                <a:ea typeface="+mn-ea"/>
                <a:cs typeface="+mn-cs"/>
              </a:rPr>
              <a:t>BIBLE INSTRUCTIONS FROM</a:t>
            </a:r>
            <a:r>
              <a:rPr lang="es-AR" sz="1600" u="sng" kern="1200" dirty="0" smtClean="0">
                <a:solidFill>
                  <a:schemeClr val="tx1"/>
                </a:solidFill>
                <a:effectLst/>
                <a:latin typeface="+mn-lt"/>
                <a:ea typeface="+mn-ea"/>
                <a:cs typeface="+mn-cs"/>
              </a:rPr>
              <a:t> OTHERS</a:t>
            </a:r>
            <a:endParaRPr lang="es-ES" sz="1600" u="sng" spc="50" dirty="0" smtClean="0">
              <a:ln w="11430"/>
              <a:solidFill>
                <a:srgbClr val="FF0000"/>
              </a:solidFill>
              <a:effectLst>
                <a:outerShdw blurRad="76200" dist="50800" dir="5400000" algn="tl" rotWithShape="0">
                  <a:srgbClr val="000000">
                    <a:alpha val="65000"/>
                  </a:srgbClr>
                </a:outerShdw>
              </a:effectLst>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47</a:t>
            </a:fld>
            <a:endParaRPr lang="es-ES"/>
          </a:p>
        </p:txBody>
      </p:sp>
    </p:spTree>
    <p:extLst>
      <p:ext uri="{BB962C8B-B14F-4D97-AF65-F5344CB8AC3E}">
        <p14:creationId xmlns:p14="http://schemas.microsoft.com/office/powerpoint/2010/main" val="2787559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u="none" dirty="0" smtClean="0">
                <a:solidFill>
                  <a:srgbClr val="CC3300"/>
                </a:solidFill>
                <a:latin typeface="Calibri" panose="020F0502020204030204" pitchFamily="34" charset="0"/>
              </a:rPr>
              <a:t>5th. Key:</a:t>
            </a:r>
            <a:r>
              <a:rPr lang="es-ES" sz="1200" u="none" dirty="0" smtClean="0">
                <a:solidFill>
                  <a:schemeClr val="tx2"/>
                </a:solidFill>
                <a:latin typeface="Calibri" panose="020F0502020204030204" pitchFamily="34" charset="0"/>
              </a:rPr>
              <a:t> </a:t>
            </a:r>
            <a:br>
              <a:rPr lang="es-ES" sz="1200" u="none" dirty="0" smtClean="0">
                <a:solidFill>
                  <a:schemeClr val="tx2"/>
                </a:solidFill>
                <a:latin typeface="Calibri" panose="020F0502020204030204" pitchFamily="34" charset="0"/>
              </a:rPr>
            </a:br>
            <a:r>
              <a:rPr lang="en-US" sz="1200" u="none" dirty="0" smtClean="0">
                <a:solidFill>
                  <a:schemeClr val="tx2"/>
                </a:solidFill>
                <a:latin typeface="Calibri" panose="020F0502020204030204" pitchFamily="34" charset="0"/>
              </a:rPr>
              <a:t>What should we do before </a:t>
            </a:r>
            <a:r>
              <a:rPr lang="es-AR" sz="1200" kern="1200" dirty="0" err="1" smtClean="0">
                <a:solidFill>
                  <a:schemeClr val="tx1"/>
                </a:solidFill>
                <a:effectLst/>
                <a:latin typeface="+mn-lt"/>
                <a:ea typeface="+mn-ea"/>
                <a:cs typeface="+mn-cs"/>
              </a:rPr>
              <a:t>we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study</a:t>
            </a:r>
            <a:r>
              <a:rPr lang="en-US" sz="1200" u="none" dirty="0" smtClean="0">
                <a:solidFill>
                  <a:schemeClr val="tx2"/>
                </a:solidFill>
                <a:latin typeface="Calibri" panose="020F0502020204030204" pitchFamily="34" charset="0"/>
              </a:rPr>
              <a:t>? </a:t>
            </a:r>
            <a:endParaRPr lang="en-US" sz="900" i="1" u="none" dirty="0" smtClean="0">
              <a:solidFill>
                <a:schemeClr val="tx2"/>
              </a:solidFill>
              <a:latin typeface="Calibri" panose="020F0502020204030204"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48</a:t>
            </a:fld>
            <a:endParaRPr lang="es-ES"/>
          </a:p>
        </p:txBody>
      </p:sp>
    </p:spTree>
    <p:extLst>
      <p:ext uri="{BB962C8B-B14F-4D97-AF65-F5344CB8AC3E}">
        <p14:creationId xmlns:p14="http://schemas.microsoft.com/office/powerpoint/2010/main" val="3037425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James 1:5</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u="none" dirty="0" smtClean="0">
                <a:solidFill>
                  <a:schemeClr val="tx2"/>
                </a:solidFill>
                <a:latin typeface="Verdana" pitchFamily="34" charset="0"/>
              </a:rPr>
              <a:t>“ </a:t>
            </a:r>
            <a:r>
              <a:rPr lang="en-US" sz="1200" b="0" i="1" kern="1200" dirty="0" smtClean="0">
                <a:solidFill>
                  <a:schemeClr val="tx1"/>
                </a:solidFill>
                <a:effectLst/>
                <a:latin typeface="+mn-lt"/>
                <a:ea typeface="+mn-ea"/>
                <a:cs typeface="+mn-cs"/>
              </a:rPr>
              <a:t>If any of you lack wisdom, let him ask of God, that </a:t>
            </a:r>
            <a:r>
              <a:rPr lang="en-US" sz="1200" b="0" i="1" kern="1200" dirty="0" err="1" smtClean="0">
                <a:solidFill>
                  <a:schemeClr val="tx1"/>
                </a:solidFill>
                <a:effectLst/>
                <a:latin typeface="+mn-lt"/>
                <a:ea typeface="+mn-ea"/>
                <a:cs typeface="+mn-cs"/>
              </a:rPr>
              <a:t>giveth</a:t>
            </a:r>
            <a:r>
              <a:rPr lang="en-US" sz="1200" b="0" i="1" kern="1200" dirty="0" smtClean="0">
                <a:solidFill>
                  <a:schemeClr val="tx1"/>
                </a:solidFill>
                <a:effectLst/>
                <a:latin typeface="+mn-lt"/>
                <a:ea typeface="+mn-ea"/>
                <a:cs typeface="+mn-cs"/>
              </a:rPr>
              <a:t> to all men liberally, and </a:t>
            </a:r>
            <a:r>
              <a:rPr lang="en-US" sz="1200" b="0" i="1" kern="1200" dirty="0" err="1" smtClean="0">
                <a:solidFill>
                  <a:schemeClr val="tx1"/>
                </a:solidFill>
                <a:effectLst/>
                <a:latin typeface="+mn-lt"/>
                <a:ea typeface="+mn-ea"/>
                <a:cs typeface="+mn-cs"/>
              </a:rPr>
              <a:t>upbraideth</a:t>
            </a:r>
            <a:r>
              <a:rPr lang="en-US" sz="1200" b="0" i="1" kern="1200" dirty="0" smtClean="0">
                <a:solidFill>
                  <a:schemeClr val="tx1"/>
                </a:solidFill>
                <a:effectLst/>
                <a:latin typeface="+mn-lt"/>
                <a:ea typeface="+mn-ea"/>
                <a:cs typeface="+mn-cs"/>
              </a:rPr>
              <a:t> not; and it shall be given him.”</a:t>
            </a:r>
            <a:endParaRPr lang="en-US" sz="1200" i="1" u="none" dirty="0" smtClean="0">
              <a:solidFill>
                <a:schemeClr val="tx2"/>
              </a:solidFill>
              <a:latin typeface="Verdana" pitchFamily="34" charset="0"/>
            </a:endParaRPr>
          </a:p>
          <a:p>
            <a:endParaRPr lang="es-ES" dirty="0" smtClean="0"/>
          </a:p>
          <a:p>
            <a:r>
              <a:rPr lang="es-ES" u="sng" dirty="0" smtClean="0"/>
              <a:t>PRAY</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49</a:t>
            </a:fld>
            <a:endParaRPr lang="es-ES"/>
          </a:p>
        </p:txBody>
      </p:sp>
    </p:spTree>
    <p:extLst>
      <p:ext uri="{BB962C8B-B14F-4D97-AF65-F5344CB8AC3E}">
        <p14:creationId xmlns:p14="http://schemas.microsoft.com/office/powerpoint/2010/main" val="51656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Why should the Bible be considered a treasure?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it contains </a:t>
            </a:r>
            <a:r>
              <a:rPr lang="en-US" sz="1200" b="1" kern="1200" dirty="0" smtClean="0">
                <a:solidFill>
                  <a:schemeClr val="tx1"/>
                </a:solidFill>
                <a:effectLst/>
                <a:latin typeface="+mn-lt"/>
                <a:ea typeface="+mn-ea"/>
                <a:cs typeface="+mn-cs"/>
              </a:rPr>
              <a:t>31,000 promises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valuable advice </a:t>
            </a:r>
            <a:r>
              <a:rPr lang="en-US" sz="1200" kern="1200" dirty="0" smtClean="0">
                <a:solidFill>
                  <a:schemeClr val="tx1"/>
                </a:solidFill>
                <a:effectLst/>
                <a:latin typeface="+mn-lt"/>
                <a:ea typeface="+mn-ea"/>
                <a:cs typeface="+mn-cs"/>
              </a:rPr>
              <a:t>for the home, young people, and education. </a:t>
            </a:r>
          </a:p>
          <a:p>
            <a:r>
              <a:rPr lang="en-US" sz="1200" kern="1200" dirty="0" smtClean="0">
                <a:solidFill>
                  <a:schemeClr val="tx1"/>
                </a:solidFill>
                <a:effectLst/>
                <a:latin typeface="+mn-lt"/>
                <a:ea typeface="+mn-ea"/>
                <a:cs typeface="+mn-cs"/>
              </a:rPr>
              <a:t>It encourages, comforts, and strengthens us. </a:t>
            </a:r>
          </a:p>
          <a:p>
            <a:r>
              <a:rPr lang="en-US" sz="1200" kern="1200" dirty="0" smtClean="0">
                <a:solidFill>
                  <a:schemeClr val="tx1"/>
                </a:solidFill>
                <a:effectLst/>
                <a:latin typeface="+mn-lt"/>
                <a:ea typeface="+mn-ea"/>
                <a:cs typeface="+mn-cs"/>
              </a:rPr>
              <a:t>It tells us </a:t>
            </a:r>
            <a:r>
              <a:rPr lang="en-US" sz="1200" b="1" kern="1200" dirty="0" smtClean="0">
                <a:solidFill>
                  <a:schemeClr val="tx1"/>
                </a:solidFill>
                <a:effectLst/>
                <a:latin typeface="+mn-lt"/>
                <a:ea typeface="+mn-ea"/>
                <a:cs typeface="+mn-cs"/>
              </a:rPr>
              <a:t>"Fear not” </a:t>
            </a:r>
            <a:r>
              <a:rPr lang="en-US" sz="1200" kern="1200" dirty="0" smtClean="0">
                <a:solidFill>
                  <a:schemeClr val="tx1"/>
                </a:solidFill>
                <a:effectLst/>
                <a:latin typeface="+mn-lt"/>
                <a:ea typeface="+mn-ea"/>
                <a:cs typeface="+mn-cs"/>
              </a:rPr>
              <a:t>360 times.</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a:t>
            </a:fld>
            <a:endParaRPr lang="es-ES"/>
          </a:p>
        </p:txBody>
      </p:sp>
    </p:spTree>
    <p:extLst>
      <p:ext uri="{BB962C8B-B14F-4D97-AF65-F5344CB8AC3E}">
        <p14:creationId xmlns:p14="http://schemas.microsoft.com/office/powerpoint/2010/main" val="2039515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cap="all" dirty="0" err="1" smtClean="0">
                <a:ln w="0"/>
                <a:solidFill>
                  <a:srgbClr val="800000"/>
                </a:solidFill>
                <a:effectLst>
                  <a:reflection blurRad="6350" stA="55000" endA="300" endPos="45500" dir="5400000" sy="-100000" algn="bl" rotWithShape="0"/>
                </a:effectLst>
                <a:latin typeface="Verdana" pitchFamily="34" charset="0"/>
              </a:rPr>
              <a:t>conclusiOn</a:t>
            </a:r>
            <a:endParaRPr lang="es-ES" sz="1200" cap="all" dirty="0" smtClean="0">
              <a:ln w="0"/>
              <a:solidFill>
                <a:srgbClr val="800000"/>
              </a:solidFill>
              <a:effectLst>
                <a:reflection blurRad="6350" stA="55000" endA="300" endPos="45500" dir="5400000" sy="-100000" algn="bl" rotWithShape="0"/>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50</a:t>
            </a:fld>
            <a:endParaRPr lang="es-ES"/>
          </a:p>
        </p:txBody>
      </p:sp>
    </p:spTree>
    <p:extLst>
      <p:ext uri="{BB962C8B-B14F-4D97-AF65-F5344CB8AC3E}">
        <p14:creationId xmlns:p14="http://schemas.microsoft.com/office/powerpoint/2010/main" val="3812305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12. </a:t>
            </a:r>
            <a:r>
              <a:rPr lang="es-AR" sz="1200" b="1" kern="1200" dirty="0" err="1" smtClean="0">
                <a:solidFill>
                  <a:schemeClr val="tx1"/>
                </a:solidFill>
                <a:effectLst/>
                <a:latin typeface="+mn-lt"/>
                <a:ea typeface="+mn-ea"/>
                <a:cs typeface="+mn-cs"/>
              </a:rPr>
              <a:t>Was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Bible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overcome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many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persecutions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suffered</a:t>
            </a:r>
            <a:r>
              <a:rPr lang="es-AR" sz="1200" b="1" kern="1200" dirty="0" smtClean="0">
                <a:solidFill>
                  <a:schemeClr val="tx1"/>
                </a:solidFill>
                <a:effectLst/>
                <a:latin typeface="+mn-lt"/>
                <a:ea typeface="+mn-ea"/>
                <a:cs typeface="+mn-cs"/>
              </a:rPr>
              <a:t>? </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51</a:t>
            </a:fld>
            <a:endParaRPr lang="es-ES" smtClean="0"/>
          </a:p>
        </p:txBody>
      </p:sp>
    </p:spTree>
    <p:extLst>
      <p:ext uri="{BB962C8B-B14F-4D97-AF65-F5344CB8AC3E}">
        <p14:creationId xmlns:p14="http://schemas.microsoft.com/office/powerpoint/2010/main" val="2184961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1200" u="none" spc="50" baseline="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40:8</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smtClean="0">
                <a:solidFill>
                  <a:schemeClr val="tx1"/>
                </a:solidFill>
                <a:effectLst/>
                <a:latin typeface="+mn-lt"/>
                <a:ea typeface="+mn-ea"/>
                <a:cs typeface="+mn-cs"/>
              </a:rPr>
              <a:t>“The grass </a:t>
            </a:r>
            <a:r>
              <a:rPr lang="en-US" sz="1200" b="0" i="1" kern="1200" dirty="0" err="1" smtClean="0">
                <a:solidFill>
                  <a:schemeClr val="tx1"/>
                </a:solidFill>
                <a:effectLst/>
                <a:latin typeface="+mn-lt"/>
                <a:ea typeface="+mn-ea"/>
                <a:cs typeface="+mn-cs"/>
              </a:rPr>
              <a:t>withereth</a:t>
            </a:r>
            <a:r>
              <a:rPr lang="en-US" sz="1200" b="0" i="1" kern="1200" dirty="0" smtClean="0">
                <a:solidFill>
                  <a:schemeClr val="tx1"/>
                </a:solidFill>
                <a:effectLst/>
                <a:latin typeface="+mn-lt"/>
                <a:ea typeface="+mn-ea"/>
                <a:cs typeface="+mn-cs"/>
              </a:rPr>
              <a:t>, the flower </a:t>
            </a:r>
            <a:r>
              <a:rPr lang="en-US" sz="1200" b="0" i="1" kern="1200" dirty="0" err="1" smtClean="0">
                <a:solidFill>
                  <a:schemeClr val="tx1"/>
                </a:solidFill>
                <a:effectLst/>
                <a:latin typeface="+mn-lt"/>
                <a:ea typeface="+mn-ea"/>
                <a:cs typeface="+mn-cs"/>
              </a:rPr>
              <a:t>fadeth</a:t>
            </a:r>
            <a:r>
              <a:rPr lang="en-US" sz="1200" b="0" i="1" kern="1200" dirty="0" smtClean="0">
                <a:solidFill>
                  <a:schemeClr val="tx1"/>
                </a:solidFill>
                <a:effectLst/>
                <a:latin typeface="+mn-lt"/>
                <a:ea typeface="+mn-ea"/>
                <a:cs typeface="+mn-cs"/>
              </a:rPr>
              <a:t>: but the word of our God shall stand for ever.”</a:t>
            </a:r>
            <a:endParaRPr lang="es-ES" sz="1200" i="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r>
              <a:rPr lang="en-CA" sz="1200" kern="1200" dirty="0" smtClean="0">
                <a:solidFill>
                  <a:schemeClr val="tx1"/>
                </a:solidFill>
                <a:effectLst/>
                <a:latin typeface="+mn-lt"/>
                <a:ea typeface="+mn-ea"/>
                <a:cs typeface="+mn-cs"/>
              </a:rPr>
              <a:t>The Word of God stands </a:t>
            </a:r>
            <a:r>
              <a:rPr lang="en-CA" sz="1200" u="sng" kern="1200" dirty="0" smtClean="0">
                <a:solidFill>
                  <a:schemeClr val="tx1"/>
                </a:solidFill>
                <a:effectLst/>
                <a:latin typeface="+mn-lt"/>
                <a:ea typeface="+mn-ea"/>
                <a:cs typeface="+mn-cs"/>
              </a:rPr>
              <a:t>forever.</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FF0000"/>
                </a:solidFill>
                <a:effectLst>
                  <a:outerShdw blurRad="76200" dist="50800" dir="5400000" algn="tl" rotWithShape="0">
                    <a:srgbClr val="000000">
                      <a:alpha val="65000"/>
                    </a:srgbClr>
                  </a:outerShdw>
                </a:effectLst>
                <a:latin typeface="Verdana" pitchFamily="34" charset="0"/>
              </a:rPr>
              <a:t>It</a:t>
            </a:r>
            <a:r>
              <a:rPr lang="es-ES" sz="1200" u="none" spc="50" baseline="0" dirty="0" smtClean="0">
                <a:ln w="11430"/>
                <a:solidFill>
                  <a:srgbClr val="FF0000"/>
                </a:solidFill>
                <a:effectLst>
                  <a:outerShdw blurRad="76200" dist="50800" dir="5400000" algn="tl" rotWithShape="0">
                    <a:srgbClr val="000000">
                      <a:alpha val="65000"/>
                    </a:srgbClr>
                  </a:outerShdw>
                </a:effectLst>
                <a:latin typeface="Verdana" pitchFamily="34" charset="0"/>
              </a:rPr>
              <a:t> </a:t>
            </a:r>
            <a:r>
              <a:rPr lang="es-ES" sz="1200" u="none" spc="50" baseline="0" dirty="0" err="1" smtClean="0">
                <a:ln w="11430"/>
                <a:solidFill>
                  <a:srgbClr val="FF0000"/>
                </a:solidFill>
                <a:effectLst>
                  <a:outerShdw blurRad="76200" dist="50800" dir="5400000" algn="tl" rotWithShape="0">
                    <a:srgbClr val="000000">
                      <a:alpha val="65000"/>
                    </a:srgbClr>
                  </a:outerShdw>
                </a:effectLst>
                <a:latin typeface="Verdana" pitchFamily="34" charset="0"/>
              </a:rPr>
              <a:t>was</a:t>
            </a:r>
            <a:r>
              <a:rPr lang="es-ES" sz="1200" u="none" spc="50" baseline="0" dirty="0" smtClean="0">
                <a:ln w="11430"/>
                <a:solidFill>
                  <a:srgbClr val="FF0000"/>
                </a:solidFill>
                <a:effectLst>
                  <a:outerShdw blurRad="76200" dist="50800" dir="5400000" algn="tl" rotWithShape="0">
                    <a:srgbClr val="000000">
                      <a:alpha val="65000"/>
                    </a:srgbClr>
                  </a:outerShdw>
                </a:effectLst>
                <a:latin typeface="Verdana" pitchFamily="34" charset="0"/>
              </a:rPr>
              <a:t> </a:t>
            </a:r>
            <a:r>
              <a:rPr lang="es-ES" sz="1200" u="none" spc="50" baseline="0" dirty="0" err="1" smtClean="0">
                <a:ln w="11430"/>
                <a:solidFill>
                  <a:srgbClr val="FF0000"/>
                </a:solidFill>
                <a:effectLst>
                  <a:outerShdw blurRad="76200" dist="50800" dir="5400000" algn="tl" rotWithShape="0">
                    <a:srgbClr val="000000">
                      <a:alpha val="65000"/>
                    </a:srgbClr>
                  </a:outerShdw>
                </a:effectLst>
                <a:latin typeface="Verdana" pitchFamily="34" charset="0"/>
              </a:rPr>
              <a:t>never</a:t>
            </a:r>
            <a:r>
              <a:rPr lang="es-ES" sz="1200" u="none" spc="50" baseline="0" dirty="0" smtClean="0">
                <a:ln w="11430"/>
                <a:solidFill>
                  <a:srgbClr val="FF0000"/>
                </a:solidFill>
                <a:effectLst>
                  <a:outerShdw blurRad="76200" dist="50800" dir="5400000" algn="tl" rotWithShape="0">
                    <a:srgbClr val="000000">
                      <a:alpha val="65000"/>
                    </a:srgbClr>
                  </a:outerShdw>
                </a:effectLst>
                <a:latin typeface="Verdana" pitchFamily="34" charset="0"/>
              </a:rPr>
              <a:t> </a:t>
            </a:r>
            <a:r>
              <a:rPr lang="es-ES" sz="1200" u="none" spc="50" baseline="0" dirty="0" err="1" smtClean="0">
                <a:ln w="11430"/>
                <a:solidFill>
                  <a:srgbClr val="FF0000"/>
                </a:solidFill>
                <a:effectLst>
                  <a:outerShdw blurRad="76200" dist="50800" dir="5400000" algn="tl" rotWithShape="0">
                    <a:srgbClr val="000000">
                      <a:alpha val="65000"/>
                    </a:srgbClr>
                  </a:outerShdw>
                </a:effectLst>
                <a:latin typeface="Verdana" pitchFamily="34" charset="0"/>
              </a:rPr>
              <a:t>defeated</a:t>
            </a:r>
            <a:r>
              <a:rPr lang="es-ES" sz="1200" u="none" spc="50" baseline="0" dirty="0" smtClean="0">
                <a:ln w="11430"/>
                <a:solidFill>
                  <a:srgbClr val="FF0000"/>
                </a:solidFill>
                <a:effectLst>
                  <a:outerShdw blurRad="76200" dist="50800" dir="5400000" algn="tl" rotWithShape="0">
                    <a:srgbClr val="000000">
                      <a:alpha val="65000"/>
                    </a:srgbClr>
                  </a:outerShdw>
                </a:effectLst>
                <a:latin typeface="Verdana" pitchFamily="34" charset="0"/>
              </a:rPr>
              <a:t>.</a:t>
            </a:r>
            <a:endParaRPr lang="es-ES" sz="1200" spc="50" dirty="0" smtClean="0">
              <a:ln w="11430"/>
              <a:solidFill>
                <a:srgbClr val="FF0000"/>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52</a:t>
            </a:fld>
            <a:endParaRPr lang="es-ES"/>
          </a:p>
        </p:txBody>
      </p:sp>
    </p:spTree>
    <p:extLst>
      <p:ext uri="{BB962C8B-B14F-4D97-AF65-F5344CB8AC3E}">
        <p14:creationId xmlns:p14="http://schemas.microsoft.com/office/powerpoint/2010/main" val="1070264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Voltaire prophesied that in the twentieth century there would hardly be a trace of the word of God and that if you wanted to find a Bible you would have to go to a Museum for ancient artifacts. However ... irony of fate!</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25 years after his death, his house was bought by the Company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Geneva Bible, becoming a storage</a:t>
            </a:r>
            <a:r>
              <a:rPr lang="en-CA" sz="1200" kern="1200" baseline="0" dirty="0" smtClean="0">
                <a:solidFill>
                  <a:schemeClr val="tx1"/>
                </a:solidFill>
                <a:effectLst/>
                <a:latin typeface="+mn-lt"/>
                <a:ea typeface="+mn-ea"/>
                <a:cs typeface="+mn-cs"/>
              </a:rPr>
              <a:t> for Bibles while in print.</a:t>
            </a:r>
            <a:r>
              <a:rPr lang="en-CA" sz="1200" kern="1200" dirty="0" smtClean="0">
                <a:solidFill>
                  <a:schemeClr val="tx1"/>
                </a:solidFill>
                <a:effectLst/>
                <a:latin typeface="+mn-lt"/>
                <a:ea typeface="+mn-ea"/>
                <a:cs typeface="+mn-cs"/>
              </a:rPr>
              <a:t> Voltaire</a:t>
            </a:r>
            <a:r>
              <a:rPr lang="en-CA" sz="1200" kern="1200" baseline="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s property was used to print sections of the Holy Book.</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53</a:t>
            </a:fld>
            <a:endParaRPr lang="es-ES"/>
          </a:p>
        </p:txBody>
      </p:sp>
    </p:spTree>
    <p:extLst>
      <p:ext uri="{BB962C8B-B14F-4D97-AF65-F5344CB8AC3E}">
        <p14:creationId xmlns:p14="http://schemas.microsoft.com/office/powerpoint/2010/main" val="3652523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effectLst/>
                <a:latin typeface="+mn-lt"/>
                <a:ea typeface="+mn-ea"/>
                <a:cs typeface="+mn-cs"/>
              </a:rPr>
              <a:t>13.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was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Jesus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advice</a:t>
            </a:r>
            <a:r>
              <a:rPr lang="es-AR" sz="1200" b="1" kern="1200" dirty="0" smtClean="0">
                <a:solidFill>
                  <a:schemeClr val="tx1"/>
                </a:solidFill>
                <a:effectLst/>
                <a:latin typeface="+mn-lt"/>
                <a:ea typeface="+mn-ea"/>
                <a:cs typeface="+mn-cs"/>
              </a:rPr>
              <a:t>? </a:t>
            </a:r>
            <a:endParaRPr lang="es-ES" i="1" baseline="30000"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54</a:t>
            </a:fld>
            <a:endParaRPr lang="es-ES" smtClean="0"/>
          </a:p>
        </p:txBody>
      </p:sp>
    </p:spTree>
    <p:extLst>
      <p:ext uri="{BB962C8B-B14F-4D97-AF65-F5344CB8AC3E}">
        <p14:creationId xmlns:p14="http://schemas.microsoft.com/office/powerpoint/2010/main" val="4235621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John 5:39</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u="none" dirty="0" smtClean="0">
                <a:solidFill>
                  <a:schemeClr val="tx2"/>
                </a:solidFill>
                <a:latin typeface="Verdana" pitchFamily="34" charset="0"/>
              </a:rPr>
              <a:t>“ </a:t>
            </a:r>
            <a:r>
              <a:rPr lang="en-US" sz="1200" b="0" i="1" kern="1200" dirty="0" smtClean="0">
                <a:solidFill>
                  <a:schemeClr val="tx1"/>
                </a:solidFill>
                <a:effectLst/>
                <a:latin typeface="+mn-lt"/>
                <a:ea typeface="+mn-ea"/>
                <a:cs typeface="+mn-cs"/>
              </a:rPr>
              <a:t>Search the scriptures; for in them ye think ye have eternal life: and they are they which testify of me.</a:t>
            </a:r>
            <a:r>
              <a:rPr lang="es-ES" sz="1200" i="1" u="none" dirty="0" smtClean="0">
                <a:solidFill>
                  <a:schemeClr val="tx2"/>
                </a:solidFill>
                <a:latin typeface="Verdana" pitchFamily="34" charset="0"/>
              </a:rPr>
              <a:t>”</a:t>
            </a:r>
            <a:endParaRPr lang="en-US" sz="1200" i="1" u="none" dirty="0" smtClean="0">
              <a:solidFill>
                <a:schemeClr val="tx2"/>
              </a:solidFill>
              <a:latin typeface="Verdana" pitchFamily="34" charset="0"/>
            </a:endParaRPr>
          </a:p>
          <a:p>
            <a:endParaRPr lang="es-ES" dirty="0" smtClean="0"/>
          </a:p>
          <a:p>
            <a:r>
              <a:rPr lang="en-CA" sz="1200" u="sng" kern="1200" dirty="0" smtClean="0">
                <a:solidFill>
                  <a:schemeClr val="tx1"/>
                </a:solidFill>
                <a:effectLst/>
                <a:latin typeface="+mn-lt"/>
                <a:ea typeface="+mn-ea"/>
                <a:cs typeface="+mn-cs"/>
              </a:rPr>
              <a:t>Search the Scriptures</a:t>
            </a:r>
            <a:endParaRPr lang="es-AR" sz="1200"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55</a:t>
            </a:fld>
            <a:endParaRPr lang="es-ES"/>
          </a:p>
        </p:txBody>
      </p:sp>
    </p:spTree>
    <p:extLst>
      <p:ext uri="{BB962C8B-B14F-4D97-AF65-F5344CB8AC3E}">
        <p14:creationId xmlns:p14="http://schemas.microsoft.com/office/powerpoint/2010/main" val="1608991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14.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said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about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those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who</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study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God’s</a:t>
            </a:r>
            <a:r>
              <a:rPr lang="es-AR" sz="1200" b="1" kern="1200" dirty="0" smtClean="0">
                <a:solidFill>
                  <a:schemeClr val="tx1"/>
                </a:solidFill>
                <a:effectLst/>
                <a:latin typeface="+mn-lt"/>
                <a:ea typeface="+mn-ea"/>
                <a:cs typeface="+mn-cs"/>
              </a:rPr>
              <a:t> Word?</a:t>
            </a:r>
            <a:endParaRPr lang="es-AR" sz="1200" kern="1200" dirty="0">
              <a:solidFill>
                <a:schemeClr val="tx1"/>
              </a:solidFill>
              <a:effectLst/>
              <a:latin typeface="+mn-lt"/>
              <a:ea typeface="+mn-ea"/>
              <a:cs typeface="+mn-cs"/>
            </a:endParaRPr>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4550D00D-596E-489F-9BC8-09B3D4C00985}" type="slidenum">
              <a:rPr lang="es-ES" smtClean="0"/>
              <a:pPr eaLnBrk="1" hangingPunct="1"/>
              <a:t>56</a:t>
            </a:fld>
            <a:endParaRPr lang="es-ES" smtClean="0"/>
          </a:p>
        </p:txBody>
      </p:sp>
    </p:spTree>
    <p:extLst>
      <p:ext uri="{BB962C8B-B14F-4D97-AF65-F5344CB8AC3E}">
        <p14:creationId xmlns:p14="http://schemas.microsoft.com/office/powerpoint/2010/main" val="2201969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Revelation</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u="none" dirty="0" smtClean="0">
                <a:solidFill>
                  <a:schemeClr val="tx2"/>
                </a:solidFill>
                <a:latin typeface="Verdana" pitchFamily="34" charset="0"/>
              </a:rPr>
              <a:t>“ </a:t>
            </a:r>
            <a:r>
              <a:rPr lang="en-US" sz="1200" b="0" i="1" kern="1200" dirty="0" smtClean="0">
                <a:solidFill>
                  <a:schemeClr val="tx1"/>
                </a:solidFill>
                <a:effectLst/>
                <a:latin typeface="+mn-lt"/>
                <a:ea typeface="+mn-ea"/>
                <a:cs typeface="+mn-cs"/>
              </a:rPr>
              <a:t>Blessed is he that </a:t>
            </a:r>
            <a:r>
              <a:rPr lang="en-US" sz="1200" b="0" i="1" kern="1200" dirty="0" err="1" smtClean="0">
                <a:solidFill>
                  <a:schemeClr val="tx1"/>
                </a:solidFill>
                <a:effectLst/>
                <a:latin typeface="+mn-lt"/>
                <a:ea typeface="+mn-ea"/>
                <a:cs typeface="+mn-cs"/>
              </a:rPr>
              <a:t>readeth</a:t>
            </a:r>
            <a:r>
              <a:rPr lang="en-US" sz="1200" b="0" i="1" kern="1200" dirty="0" smtClean="0">
                <a:solidFill>
                  <a:schemeClr val="tx1"/>
                </a:solidFill>
                <a:effectLst/>
                <a:latin typeface="+mn-lt"/>
                <a:ea typeface="+mn-ea"/>
                <a:cs typeface="+mn-cs"/>
              </a:rPr>
              <a:t>, and they that hear the words of this prophecy, and keep those things which are written therein: for the time is at hand.”</a:t>
            </a:r>
            <a:endParaRPr lang="en-US" sz="1200" i="1" u="none" dirty="0" smtClean="0">
              <a:solidFill>
                <a:schemeClr val="tx2"/>
              </a:solidFill>
              <a:latin typeface="Verdana" pitchFamily="34" charset="0"/>
            </a:endParaRPr>
          </a:p>
          <a:p>
            <a:endParaRPr lang="es-ES" u="s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sng" spc="50" dirty="0" smtClean="0">
                <a:ln w="11430"/>
                <a:solidFill>
                  <a:srgbClr val="FF0000"/>
                </a:solidFill>
                <a:effectLst>
                  <a:outerShdw blurRad="76200" dist="50800" dir="5400000" algn="tl" rotWithShape="0">
                    <a:srgbClr val="000000">
                      <a:alpha val="65000"/>
                    </a:srgbClr>
                  </a:outerShdw>
                </a:effectLst>
                <a:latin typeface="Verdana" pitchFamily="34" charset="0"/>
              </a:rPr>
              <a:t>HAPPY, BLESSED</a:t>
            </a:r>
            <a:endParaRPr lang="es-ES" sz="1200" u="sng" spc="50" dirty="0" smtClean="0">
              <a:ln w="11430"/>
              <a:solidFill>
                <a:srgbClr val="FF0000"/>
              </a:solidFill>
              <a:effectLst>
                <a:outerShdw blurRad="76200" dist="50800" dir="5400000" algn="tl" rotWithShape="0">
                  <a:srgbClr val="000000">
                    <a:alpha val="65000"/>
                  </a:srgbClr>
                </a:outerShdw>
              </a:effectLst>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57</a:t>
            </a:fld>
            <a:endParaRPr lang="es-ES"/>
          </a:p>
        </p:txBody>
      </p:sp>
    </p:spTree>
    <p:extLst>
      <p:ext uri="{BB962C8B-B14F-4D97-AF65-F5344CB8AC3E}">
        <p14:creationId xmlns:p14="http://schemas.microsoft.com/office/powerpoint/2010/main" val="2695766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kern="1200" dirty="0" smtClean="0">
                <a:solidFill>
                  <a:schemeClr val="tx1"/>
                </a:solidFill>
                <a:effectLst/>
                <a:latin typeface="+mn-lt"/>
                <a:ea typeface="+mn-ea"/>
                <a:cs typeface="+mn-cs"/>
              </a:rPr>
              <a:t>Reading</a:t>
            </a:r>
            <a:r>
              <a:rPr lang="es-AR" sz="1200" kern="1200" baseline="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sacred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pages</a:t>
            </a:r>
            <a:r>
              <a:rPr lang="es-AR" sz="1200" kern="1200" baseline="0" dirty="0" smtClean="0">
                <a:solidFill>
                  <a:schemeClr val="tx1"/>
                </a:solidFill>
                <a:effectLst/>
                <a:latin typeface="+mn-lt"/>
                <a:ea typeface="+mn-ea"/>
                <a:cs typeface="+mn-cs"/>
              </a:rPr>
              <a:t> </a:t>
            </a:r>
            <a:r>
              <a:rPr lang="es-AR" sz="1200" kern="1200" baseline="0" dirty="0" err="1" smtClean="0">
                <a:solidFill>
                  <a:schemeClr val="tx1"/>
                </a:solidFill>
                <a:effectLst/>
                <a:latin typeface="+mn-lt"/>
                <a:ea typeface="+mn-ea"/>
                <a:cs typeface="+mn-cs"/>
              </a:rPr>
              <a:t>each</a:t>
            </a:r>
            <a:r>
              <a:rPr lang="es-AR" sz="1200" kern="1200" baseline="0" dirty="0" smtClean="0">
                <a:solidFill>
                  <a:schemeClr val="tx1"/>
                </a:solidFill>
                <a:effectLst/>
                <a:latin typeface="+mn-lt"/>
                <a:ea typeface="+mn-ea"/>
                <a:cs typeface="+mn-cs"/>
              </a:rPr>
              <a:t> </a:t>
            </a:r>
            <a:r>
              <a:rPr lang="es-AR" sz="1200" kern="1200" baseline="0" dirty="0" err="1" smtClean="0">
                <a:solidFill>
                  <a:schemeClr val="tx1"/>
                </a:solidFill>
                <a:effectLst/>
                <a:latin typeface="+mn-lt"/>
                <a:ea typeface="+mn-ea"/>
                <a:cs typeface="+mn-cs"/>
              </a:rPr>
              <a:t>day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will</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bring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you</a:t>
            </a:r>
            <a:r>
              <a:rPr lang="es-AR" sz="1200" kern="1200" dirty="0" smtClean="0">
                <a:solidFill>
                  <a:schemeClr val="tx1"/>
                </a:solidFill>
                <a:effectLst/>
                <a:latin typeface="+mn-lt"/>
                <a:ea typeface="+mn-ea"/>
                <a:cs typeface="+mn-cs"/>
              </a:rPr>
              <a:t>:</a:t>
            </a:r>
          </a:p>
          <a:p>
            <a:pPr marL="171450" indent="-171450">
              <a:buFont typeface="Arial" pitchFamily="34" charset="0"/>
              <a:buChar char="•"/>
            </a:pPr>
            <a:r>
              <a:rPr lang="en-CA" sz="1200" kern="1200" dirty="0" smtClean="0">
                <a:solidFill>
                  <a:schemeClr val="tx1"/>
                </a:solidFill>
                <a:effectLst/>
                <a:latin typeface="+mn-lt"/>
                <a:ea typeface="+mn-ea"/>
                <a:cs typeface="+mn-cs"/>
              </a:rPr>
              <a:t>Happiness in the family.</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You will have inner peace.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You will </a:t>
            </a:r>
            <a:r>
              <a:rPr lang="pt-BR" sz="1200" kern="1200" dirty="0" err="1" smtClean="0">
                <a:solidFill>
                  <a:schemeClr val="tx1"/>
                </a:solidFill>
                <a:effectLst/>
                <a:latin typeface="+mn-lt"/>
                <a:ea typeface="+mn-ea"/>
                <a:cs typeface="+mn-cs"/>
              </a:rPr>
              <a:t>have</a:t>
            </a:r>
            <a:r>
              <a:rPr lang="pt-BR" sz="1200" kern="1200" dirty="0" smtClean="0">
                <a:solidFill>
                  <a:schemeClr val="tx1"/>
                </a:solidFill>
                <a:effectLst/>
                <a:latin typeface="+mn-lt"/>
                <a:ea typeface="+mn-ea"/>
                <a:cs typeface="+mn-cs"/>
              </a:rPr>
              <a:t> a </a:t>
            </a:r>
            <a:r>
              <a:rPr lang="pt-BR" sz="1200" kern="1200" dirty="0" err="1" smtClean="0">
                <a:solidFill>
                  <a:schemeClr val="tx1"/>
                </a:solidFill>
                <a:effectLst/>
                <a:latin typeface="+mn-lt"/>
                <a:ea typeface="+mn-ea"/>
                <a:cs typeface="+mn-cs"/>
              </a:rPr>
              <a:t>better</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understanding</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world</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You will find the way to salvation.</a:t>
            </a:r>
            <a:endParaRPr lang="es-AR" sz="1200" kern="1200" dirty="0" smtClean="0">
              <a:solidFill>
                <a:schemeClr val="tx1"/>
              </a:solidFill>
              <a:effectLst/>
              <a:latin typeface="+mn-lt"/>
              <a:ea typeface="+mn-ea"/>
              <a:cs typeface="+mn-cs"/>
            </a:endParaRPr>
          </a:p>
          <a:p>
            <a:pPr algn="l"/>
            <a:endPar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dirty="0" smtClean="0">
                <a:solidFill>
                  <a:srgbClr val="800000"/>
                </a:solidFill>
                <a:effectLst>
                  <a:glow rad="203200">
                    <a:srgbClr val="FFCC99">
                      <a:alpha val="30000"/>
                    </a:srgbClr>
                  </a:glow>
                </a:effectLst>
                <a:latin typeface="Calibri" panose="020F0502020204030204" pitchFamily="34" charset="0"/>
              </a:rPr>
              <a:t>John 5:39</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Search the scriptures; for in them ye think ye have eternal life: and they are they which testify of me.</a:t>
            </a:r>
            <a:endPar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58</a:t>
            </a:fld>
            <a:endParaRPr lang="es-ES"/>
          </a:p>
        </p:txBody>
      </p:sp>
    </p:spTree>
    <p:extLst>
      <p:ext uri="{BB962C8B-B14F-4D97-AF65-F5344CB8AC3E}">
        <p14:creationId xmlns:p14="http://schemas.microsoft.com/office/powerpoint/2010/main" val="3178512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Thank you Lord for your Word!</a:t>
            </a:r>
            <a:endParaRPr lang="es-AR" sz="1200" kern="1200" dirty="0" smtClean="0">
              <a:solidFill>
                <a:schemeClr val="tx1"/>
              </a:solidFill>
              <a:effectLst/>
              <a:latin typeface="+mn-lt"/>
              <a:ea typeface="+mn-ea"/>
              <a:cs typeface="+mn-cs"/>
            </a:endParaRPr>
          </a:p>
          <a:p>
            <a:r>
              <a:rPr lang="es-ES" dirty="0" smtClean="0"/>
              <a:t> </a:t>
            </a:r>
            <a:r>
              <a:rPr lang="en-US" dirty="0" smtClean="0"/>
              <a:t/>
            </a:r>
            <a:br>
              <a:rPr lang="en-US" dirty="0" smtClean="0"/>
            </a:br>
            <a:r>
              <a:rPr lang="en-US" sz="1200" b="0" i="0" kern="1200" dirty="0" smtClean="0">
                <a:solidFill>
                  <a:schemeClr val="tx1"/>
                </a:solidFill>
                <a:effectLst/>
                <a:latin typeface="+mn-lt"/>
                <a:ea typeface="+mn-ea"/>
                <a:cs typeface="+mn-cs"/>
              </a:rPr>
              <a:t>Join me in prayer: </a:t>
            </a:r>
          </a:p>
          <a:p>
            <a:r>
              <a:rPr lang="en-US" sz="1200" b="0" i="0" kern="1200" dirty="0" smtClean="0">
                <a:solidFill>
                  <a:schemeClr val="tx1"/>
                </a:solidFill>
                <a:effectLst/>
                <a:latin typeface="+mn-lt"/>
                <a:ea typeface="+mn-ea"/>
                <a:cs typeface="+mn-cs"/>
              </a:rPr>
              <a:t>Dear heavenly Father, I thank you for your Word, which is a guiding light in my path. I ask you to help me to understand it and to live its teachings every day. </a:t>
            </a:r>
          </a:p>
          <a:p>
            <a:r>
              <a:rPr lang="en-US" sz="1200" b="0" i="0" kern="1200" dirty="0" smtClean="0">
                <a:solidFill>
                  <a:schemeClr val="tx1"/>
                </a:solidFill>
                <a:effectLst/>
                <a:latin typeface="+mn-lt"/>
                <a:ea typeface="+mn-ea"/>
                <a:cs typeface="+mn-cs"/>
              </a:rPr>
              <a:t>Strengthen my faith so that I can face the challenges of life better. </a:t>
            </a:r>
          </a:p>
          <a:p>
            <a:r>
              <a:rPr lang="en-US" sz="1200" b="0" i="0" kern="1200" dirty="0" smtClean="0">
                <a:solidFill>
                  <a:schemeClr val="tx1"/>
                </a:solidFill>
                <a:effectLst/>
                <a:latin typeface="+mn-lt"/>
                <a:ea typeface="+mn-ea"/>
                <a:cs typeface="+mn-cs"/>
              </a:rPr>
              <a:t>In the name of Jesus. Amen.</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59</a:t>
            </a:fld>
            <a:endParaRPr lang="es-ES"/>
          </a:p>
        </p:txBody>
      </p:sp>
    </p:spTree>
    <p:extLst>
      <p:ext uri="{BB962C8B-B14F-4D97-AF65-F5344CB8AC3E}">
        <p14:creationId xmlns:p14="http://schemas.microsoft.com/office/powerpoint/2010/main" val="281111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&gt;&gt; The Bible is the GPS that God gave us to show us the direction we must take</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live happy.</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orients us through the past, the present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future.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a:t>
            </a:fld>
            <a:endParaRPr lang="es-ES"/>
          </a:p>
        </p:txBody>
      </p:sp>
    </p:spTree>
    <p:extLst>
      <p:ext uri="{BB962C8B-B14F-4D97-AF65-F5344CB8AC3E}">
        <p14:creationId xmlns:p14="http://schemas.microsoft.com/office/powerpoint/2010/main" val="11579608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present lesson is accompanied by printed sheets that have a review questionnaire that will help you retain the above information.</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recommend that you look in your Bible for the texts that answer the questions.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hadn´t had practice in searching the Bible, we recommend the following:</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a photocopy of the Index which is at the beginning of the Bible and keep it close when you study.</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you can find the names of the books with their abbreviations and page number.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Try to memorize the order of the books.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Browse the Bible until you find the book or page number.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you will find that the largest numbers correspond to the number of the chapter.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small numbers are the verses.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Matthew 24: 2</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Matthew: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the Book (the first of the New Testament)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24: is the </a:t>
            </a:r>
            <a:r>
              <a:rPr lang="pt-BR" sz="1200" kern="1200" dirty="0" err="1" smtClean="0">
                <a:solidFill>
                  <a:schemeClr val="tx1"/>
                </a:solidFill>
                <a:effectLst/>
                <a:latin typeface="+mn-lt"/>
                <a:ea typeface="+mn-ea"/>
                <a:cs typeface="+mn-cs"/>
              </a:rPr>
              <a:t>number</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of</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chapter</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is the verse</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short time you will not need to look at the page number anymore since you would</a:t>
            </a:r>
            <a:r>
              <a:rPr lang="en-US" sz="1200" kern="1200" baseline="0" dirty="0" smtClean="0">
                <a:solidFill>
                  <a:schemeClr val="tx1"/>
                </a:solidFill>
                <a:effectLst/>
                <a:latin typeface="+mn-lt"/>
                <a:ea typeface="+mn-ea"/>
                <a:cs typeface="+mn-cs"/>
              </a:rPr>
              <a:t> have</a:t>
            </a:r>
            <a:r>
              <a:rPr lang="en-US" sz="1200" kern="1200" dirty="0" smtClean="0">
                <a:solidFill>
                  <a:schemeClr val="tx1"/>
                </a:solidFill>
                <a:effectLst/>
                <a:latin typeface="+mn-lt"/>
                <a:ea typeface="+mn-ea"/>
                <a:cs typeface="+mn-cs"/>
              </a:rPr>
              <a:t> already become familiar with the books of the Bible, knowing </a:t>
            </a:r>
            <a:r>
              <a:rPr lang="en-US" sz="1200" kern="1200" dirty="0" err="1" smtClean="0">
                <a:solidFill>
                  <a:schemeClr val="tx1"/>
                </a:solidFill>
                <a:effectLst/>
                <a:latin typeface="+mn-lt"/>
                <a:ea typeface="+mn-ea"/>
                <a:cs typeface="+mn-cs"/>
              </a:rPr>
              <a:t>approximatley</a:t>
            </a:r>
            <a:r>
              <a:rPr lang="en-US" sz="1200" kern="1200" dirty="0" smtClean="0">
                <a:solidFill>
                  <a:schemeClr val="tx1"/>
                </a:solidFill>
                <a:effectLst/>
                <a:latin typeface="+mn-lt"/>
                <a:ea typeface="+mn-ea"/>
                <a:cs typeface="+mn-cs"/>
              </a:rPr>
              <a:t> where they are. For example, you will know that the</a:t>
            </a:r>
            <a:r>
              <a:rPr lang="en-US" sz="1200" kern="1200" baseline="0" dirty="0" smtClean="0">
                <a:solidFill>
                  <a:schemeClr val="tx1"/>
                </a:solidFill>
                <a:effectLst/>
                <a:latin typeface="+mn-lt"/>
                <a:ea typeface="+mn-ea"/>
                <a:cs typeface="+mn-cs"/>
              </a:rPr>
              <a:t> book of</a:t>
            </a:r>
            <a:r>
              <a:rPr lang="en-US" sz="1200" kern="1200" dirty="0" smtClean="0">
                <a:solidFill>
                  <a:schemeClr val="tx1"/>
                </a:solidFill>
                <a:effectLst/>
                <a:latin typeface="+mn-lt"/>
                <a:ea typeface="+mn-ea"/>
                <a:cs typeface="+mn-cs"/>
              </a:rPr>
              <a:t> Psalms is in the middle of the Bible and Revelation is at the end.</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60</a:t>
            </a:fld>
            <a:endParaRPr lang="es-ES"/>
          </a:p>
        </p:txBody>
      </p:sp>
    </p:spTree>
    <p:extLst>
      <p:ext uri="{BB962C8B-B14F-4D97-AF65-F5344CB8AC3E}">
        <p14:creationId xmlns:p14="http://schemas.microsoft.com/office/powerpoint/2010/main" val="637741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The next topic: Is it possible to know the future?</a:t>
            </a:r>
            <a:endParaRPr lang="es-AR"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 question that troubles many who want to know the future!</a:t>
            </a:r>
            <a:endParaRPr lang="es-AR" sz="1200" i="1"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Interesting revelations have been studied that were made thousands of years ago in the Holy Bible: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The history of the sentenced city...</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The prophecy about Egypt and the Jews...</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Interesting scientific anticipations on earth, space, health; including the plane and the car...</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en-CA" sz="1200" kern="1200" dirty="0" smtClean="0">
                <a:solidFill>
                  <a:schemeClr val="tx1"/>
                </a:solidFill>
                <a:effectLst/>
                <a:latin typeface="+mn-lt"/>
                <a:ea typeface="+mn-ea"/>
                <a:cs typeface="+mn-cs"/>
              </a:rPr>
              <a:t>Some of the 333 prophecies about one man.</a:t>
            </a:r>
            <a:endParaRPr lang="es-AR" sz="1200" kern="1200" dirty="0" smtClean="0">
              <a:solidFill>
                <a:schemeClr val="tx1"/>
              </a:solidFill>
              <a:effectLst/>
              <a:latin typeface="+mn-lt"/>
              <a:ea typeface="+mn-ea"/>
              <a:cs typeface="+mn-cs"/>
            </a:endParaRPr>
          </a:p>
          <a:p>
            <a:pPr marL="0" indent="0">
              <a:buFont typeface="Arial" pitchFamily="34" charset="0"/>
              <a:buNone/>
            </a:pP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61</a:t>
            </a:fld>
            <a:endParaRPr lang="es-ES"/>
          </a:p>
        </p:txBody>
      </p:sp>
    </p:spTree>
    <p:extLst>
      <p:ext uri="{BB962C8B-B14F-4D97-AF65-F5344CB8AC3E}">
        <p14:creationId xmlns:p14="http://schemas.microsoft.com/office/powerpoint/2010/main" val="1894728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a:t>
            </a:r>
            <a:r>
              <a:rPr lang="en-US" sz="1200" kern="1200" smtClean="0">
                <a:solidFill>
                  <a:schemeClr val="tx1"/>
                </a:solidFill>
                <a:effectLst/>
                <a:latin typeface="+mn-lt"/>
                <a:ea typeface="+mn-ea"/>
                <a:cs typeface="+mn-cs"/>
              </a:rPr>
              <a:t>us with </a:t>
            </a:r>
            <a:r>
              <a:rPr lang="en-US" sz="1200" kern="1200" dirty="0" smtClean="0">
                <a:solidFill>
                  <a:schemeClr val="tx1"/>
                </a:solidFill>
                <a:effectLst/>
                <a:latin typeface="+mn-lt"/>
                <a:ea typeface="+mn-ea"/>
                <a:cs typeface="+mn-cs"/>
              </a:rPr>
              <a:t>confidence at: info@biblewell.org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The Bible is also called</a:t>
            </a:r>
            <a:r>
              <a:rPr lang="en-U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Holy Scriptures</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Word of God, </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Holy Book, </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Divine Letter, </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Book of Books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7</a:t>
            </a:fld>
            <a:endParaRPr lang="es-ES"/>
          </a:p>
        </p:txBody>
      </p:sp>
    </p:spTree>
    <p:extLst>
      <p:ext uri="{BB962C8B-B14F-4D97-AF65-F5344CB8AC3E}">
        <p14:creationId xmlns:p14="http://schemas.microsoft.com/office/powerpoint/2010/main" val="273398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1. What does God reveal in the Bible? </a:t>
            </a:r>
            <a:endParaRPr lang="es-AR"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8</a:t>
            </a:fld>
            <a:endParaRPr lang="es-ES"/>
          </a:p>
        </p:txBody>
      </p:sp>
    </p:spTree>
    <p:extLst>
      <p:ext uri="{BB962C8B-B14F-4D97-AF65-F5344CB8AC3E}">
        <p14:creationId xmlns:p14="http://schemas.microsoft.com/office/powerpoint/2010/main" val="1506908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Amos 3:7</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r>
              <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Surely the Lord God will do nothing, but he </a:t>
            </a:r>
            <a:r>
              <a:rPr lang="en-US" sz="1200" i="1" u="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revealeth</a:t>
            </a: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r>
              <a:rPr lang="en-US" sz="1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his secret</a:t>
            </a:r>
            <a:r>
              <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unto his servants the prophets</a:t>
            </a:r>
            <a:r>
              <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endParaRPr lang="es-AR" sz="1200" b="1" kern="1200" dirty="0" smtClean="0">
              <a:solidFill>
                <a:schemeClr val="tx1"/>
              </a:solidFill>
              <a:effectLst/>
              <a:latin typeface="+mn-lt"/>
              <a:ea typeface="+mn-ea"/>
              <a:cs typeface="+mn-cs"/>
            </a:endParaRPr>
          </a:p>
          <a:p>
            <a:r>
              <a:rPr lang="en-US" sz="1200" i="1" u="sng"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His secrets and purposes</a:t>
            </a:r>
            <a:endParaRPr lang="es-AR"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9</a:t>
            </a:fld>
            <a:endParaRPr lang="es-ES"/>
          </a:p>
        </p:txBody>
      </p:sp>
    </p:spTree>
    <p:extLst>
      <p:ext uri="{BB962C8B-B14F-4D97-AF65-F5344CB8AC3E}">
        <p14:creationId xmlns:p14="http://schemas.microsoft.com/office/powerpoint/2010/main" val="3133816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2CA3514-9F64-419C-8AED-581A96077714}" type="slidenum">
              <a:rPr lang="es-ES"/>
              <a:pPr>
                <a:defRPr/>
              </a:pPr>
              <a:t>‹Nº›</a:t>
            </a:fld>
            <a:endParaRPr lang="es-ES"/>
          </a:p>
        </p:txBody>
      </p:sp>
    </p:spTree>
    <p:extLst>
      <p:ext uri="{BB962C8B-B14F-4D97-AF65-F5344CB8AC3E}">
        <p14:creationId xmlns:p14="http://schemas.microsoft.com/office/powerpoint/2010/main" val="2504663476"/>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4A90A0C-5494-493A-8FA8-D7AAC3DB3473}" type="slidenum">
              <a:rPr lang="es-ES"/>
              <a:pPr>
                <a:defRPr/>
              </a:pPr>
              <a:t>‹Nº›</a:t>
            </a:fld>
            <a:endParaRPr lang="es-ES"/>
          </a:p>
        </p:txBody>
      </p:sp>
    </p:spTree>
    <p:extLst>
      <p:ext uri="{BB962C8B-B14F-4D97-AF65-F5344CB8AC3E}">
        <p14:creationId xmlns:p14="http://schemas.microsoft.com/office/powerpoint/2010/main" val="355086724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7070F31-41DC-4140-92BF-6C6D1319E431}" type="slidenum">
              <a:rPr lang="es-ES"/>
              <a:pPr>
                <a:defRPr/>
              </a:pPr>
              <a:t>‹Nº›</a:t>
            </a:fld>
            <a:endParaRPr lang="es-ES"/>
          </a:p>
        </p:txBody>
      </p:sp>
    </p:spTree>
    <p:extLst>
      <p:ext uri="{BB962C8B-B14F-4D97-AF65-F5344CB8AC3E}">
        <p14:creationId xmlns:p14="http://schemas.microsoft.com/office/powerpoint/2010/main" val="124064702"/>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26E2DD8-732D-4D6E-B7DF-FE97A77642B6}" type="slidenum">
              <a:rPr lang="es-ES"/>
              <a:pPr>
                <a:defRPr/>
              </a:pPr>
              <a:t>‹Nº›</a:t>
            </a:fld>
            <a:endParaRPr lang="es-ES"/>
          </a:p>
        </p:txBody>
      </p:sp>
    </p:spTree>
    <p:extLst>
      <p:ext uri="{BB962C8B-B14F-4D97-AF65-F5344CB8AC3E}">
        <p14:creationId xmlns:p14="http://schemas.microsoft.com/office/powerpoint/2010/main" val="1528988061"/>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38C38FF-8B72-4984-B8BC-C020E92B39D1}" type="slidenum">
              <a:rPr lang="es-ES"/>
              <a:pPr>
                <a:defRPr/>
              </a:pPr>
              <a:t>‹Nº›</a:t>
            </a:fld>
            <a:endParaRPr lang="es-ES"/>
          </a:p>
        </p:txBody>
      </p:sp>
    </p:spTree>
    <p:extLst>
      <p:ext uri="{BB962C8B-B14F-4D97-AF65-F5344CB8AC3E}">
        <p14:creationId xmlns:p14="http://schemas.microsoft.com/office/powerpoint/2010/main" val="3195555155"/>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EB37E0F-B180-4CC8-BFDE-578A69C90408}" type="slidenum">
              <a:rPr lang="es-ES"/>
              <a:pPr>
                <a:defRPr/>
              </a:pPr>
              <a:t>‹Nº›</a:t>
            </a:fld>
            <a:endParaRPr lang="es-ES"/>
          </a:p>
        </p:txBody>
      </p:sp>
    </p:spTree>
    <p:extLst>
      <p:ext uri="{BB962C8B-B14F-4D97-AF65-F5344CB8AC3E}">
        <p14:creationId xmlns:p14="http://schemas.microsoft.com/office/powerpoint/2010/main" val="234765548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FBAB096-893D-4E9B-9BF9-D970DA18B93E}" type="slidenum">
              <a:rPr lang="es-ES"/>
              <a:pPr>
                <a:defRPr/>
              </a:pPr>
              <a:t>‹Nº›</a:t>
            </a:fld>
            <a:endParaRPr lang="es-ES"/>
          </a:p>
        </p:txBody>
      </p:sp>
    </p:spTree>
    <p:extLst>
      <p:ext uri="{BB962C8B-B14F-4D97-AF65-F5344CB8AC3E}">
        <p14:creationId xmlns:p14="http://schemas.microsoft.com/office/powerpoint/2010/main" val="4022429382"/>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s-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059059EB-2FAE-4881-B7A2-A7C4CF7D3D87}" type="slidenum">
              <a:rPr lang="es-ES"/>
              <a:pPr>
                <a:defRPr/>
              </a:pPr>
              <a:t>‹Nº›</a:t>
            </a:fld>
            <a:endParaRPr lang="es-ES"/>
          </a:p>
        </p:txBody>
      </p:sp>
    </p:spTree>
    <p:extLst>
      <p:ext uri="{BB962C8B-B14F-4D97-AF65-F5344CB8AC3E}">
        <p14:creationId xmlns:p14="http://schemas.microsoft.com/office/powerpoint/2010/main" val="1346813257"/>
      </p:ext>
    </p:extLst>
  </p:cSld>
  <p:clrMapOvr>
    <a:masterClrMapping/>
  </p:clrMapOvr>
  <p:transition spd="slow">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A668B486-3D82-4E91-B962-1920132C876A}" type="slidenum">
              <a:rPr lang="es-ES"/>
              <a:pPr>
                <a:defRPr/>
              </a:pPr>
              <a:t>‹Nº›</a:t>
            </a:fld>
            <a:endParaRPr lang="es-ES"/>
          </a:p>
        </p:txBody>
      </p:sp>
    </p:spTree>
    <p:extLst>
      <p:ext uri="{BB962C8B-B14F-4D97-AF65-F5344CB8AC3E}">
        <p14:creationId xmlns:p14="http://schemas.microsoft.com/office/powerpoint/2010/main" val="374801175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E332CE9-6E9C-4F45-9827-0AF56A2FC1E6}" type="slidenum">
              <a:rPr lang="es-ES"/>
              <a:pPr>
                <a:defRPr/>
              </a:pPr>
              <a:t>‹Nº›</a:t>
            </a:fld>
            <a:endParaRPr lang="es-ES"/>
          </a:p>
        </p:txBody>
      </p:sp>
    </p:spTree>
    <p:extLst>
      <p:ext uri="{BB962C8B-B14F-4D97-AF65-F5344CB8AC3E}">
        <p14:creationId xmlns:p14="http://schemas.microsoft.com/office/powerpoint/2010/main" val="4076875911"/>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0BB818D-3A61-4226-BAD9-16A229E7E979}" type="slidenum">
              <a:rPr lang="es-ES"/>
              <a:pPr>
                <a:defRPr/>
              </a:pPr>
              <a:t>‹Nº›</a:t>
            </a:fld>
            <a:endParaRPr lang="es-ES"/>
          </a:p>
        </p:txBody>
      </p:sp>
    </p:spTree>
    <p:extLst>
      <p:ext uri="{BB962C8B-B14F-4D97-AF65-F5344CB8AC3E}">
        <p14:creationId xmlns:p14="http://schemas.microsoft.com/office/powerpoint/2010/main" val="87476717"/>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es-E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es-E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u="none"/>
            </a:lvl1pPr>
          </a:lstStyle>
          <a:p>
            <a:pPr>
              <a:defRPr/>
            </a:pPr>
            <a:fld id="{FA6D3B67-090D-4DDC-AB38-86F7E4F19A91}"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13.jpe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notesSlide" Target="../notesSlides/notesSlide1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slideLayout" Target="../slideLayouts/slideLayout7.xml"/><Relationship Id="rId5" Type="http://schemas.openxmlformats.org/officeDocument/2006/relationships/tags" Target="../tags/tag42.xml"/><Relationship Id="rId15" Type="http://schemas.openxmlformats.org/officeDocument/2006/relationships/image" Target="../media/image4.png"/><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4.xml"/><Relationship Id="rId7" Type="http://schemas.openxmlformats.org/officeDocument/2006/relationships/image" Target="../media/image15.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55.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8.xml"/><Relationship Id="rId7" Type="http://schemas.openxmlformats.org/officeDocument/2006/relationships/image" Target="../media/image16.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14.xml"/><Relationship Id="rId11" Type="http://schemas.openxmlformats.org/officeDocument/2006/relationships/image" Target="../media/image4.png"/><Relationship Id="rId5" Type="http://schemas.openxmlformats.org/officeDocument/2006/relationships/slideLayout" Target="../slideLayouts/slideLayout7.xml"/><Relationship Id="rId10" Type="http://schemas.openxmlformats.org/officeDocument/2006/relationships/image" Target="../media/image18.jpeg"/><Relationship Id="rId4" Type="http://schemas.openxmlformats.org/officeDocument/2006/relationships/tags" Target="../tags/tag59.xm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4.xml"/><Relationship Id="rId7" Type="http://schemas.openxmlformats.org/officeDocument/2006/relationships/image" Target="../media/image15.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0.xml"/><Relationship Id="rId7" Type="http://schemas.openxmlformats.org/officeDocument/2006/relationships/image" Target="../media/image15.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71.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tags" Target="../tags/tag76.xml"/><Relationship Id="rId7" Type="http://schemas.openxmlformats.org/officeDocument/2006/relationships/notesSlide" Target="../notesSlides/notesSlide2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tags" Target="../tags/tag78.xml"/><Relationship Id="rId10" Type="http://schemas.openxmlformats.org/officeDocument/2006/relationships/image" Target="../media/image21.png"/><Relationship Id="rId4" Type="http://schemas.openxmlformats.org/officeDocument/2006/relationships/tags" Target="../tags/tag77.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tags" Target="../tags/tag81.xml"/><Relationship Id="rId7" Type="http://schemas.openxmlformats.org/officeDocument/2006/relationships/image" Target="../media/image22.jpg"/><Relationship Id="rId12" Type="http://schemas.openxmlformats.org/officeDocument/2006/relationships/image" Target="../media/image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1.xml"/><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tags" Target="../tags/tag82.xml"/><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5.xml"/><Relationship Id="rId7" Type="http://schemas.openxmlformats.org/officeDocument/2006/relationships/image" Target="../media/image25.jp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86.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9.xml"/><Relationship Id="rId7" Type="http://schemas.openxmlformats.org/officeDocument/2006/relationships/image" Target="../media/image20.jp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tags" Target="../tags/tag90.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3.xml"/><Relationship Id="rId7" Type="http://schemas.openxmlformats.org/officeDocument/2006/relationships/image" Target="../media/image2.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7.jp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96.xml"/><Relationship Id="rId7" Type="http://schemas.openxmlformats.org/officeDocument/2006/relationships/notesSlide" Target="../notesSlides/notesSlide25.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7.xml"/><Relationship Id="rId5" Type="http://schemas.openxmlformats.org/officeDocument/2006/relationships/tags" Target="../tags/tag98.xml"/><Relationship Id="rId10" Type="http://schemas.openxmlformats.org/officeDocument/2006/relationships/image" Target="../media/image4.png"/><Relationship Id="rId4" Type="http://schemas.openxmlformats.org/officeDocument/2006/relationships/tags" Target="../tags/tag97.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03.xml"/><Relationship Id="rId7" Type="http://schemas.openxmlformats.org/officeDocument/2006/relationships/image" Target="../media/image29.jp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27.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104.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1.xml"/><Relationship Id="rId7" Type="http://schemas.openxmlformats.org/officeDocument/2006/relationships/image" Target="../media/image15.jpe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tags" Target="../tags/tag112.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7.xml"/><Relationship Id="rId7" Type="http://schemas.openxmlformats.org/officeDocument/2006/relationships/image" Target="../media/image15.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tags" Target="../tags/tag118.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3.xml"/><Relationship Id="rId7" Type="http://schemas.openxmlformats.org/officeDocument/2006/relationships/image" Target="../media/image31.jpe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tags" Target="../tags/tag124.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7.xml"/><Relationship Id="rId7" Type="http://schemas.openxmlformats.org/officeDocument/2006/relationships/image" Target="../media/image32.jpe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ags" Target="../tags/tag128.xml"/><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tags" Target="../tags/tag138.xml"/><Relationship Id="rId13" Type="http://schemas.microsoft.com/office/2007/relationships/hdphoto" Target="../media/hdphoto4.wdp"/><Relationship Id="rId18" Type="http://schemas.openxmlformats.org/officeDocument/2006/relationships/image" Target="../media/image4.png"/><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image" Target="../media/image33.jpeg"/><Relationship Id="rId17" Type="http://schemas.openxmlformats.org/officeDocument/2006/relationships/image" Target="../media/image36.jpeg"/><Relationship Id="rId2" Type="http://schemas.openxmlformats.org/officeDocument/2006/relationships/tags" Target="../tags/tag132.xml"/><Relationship Id="rId16" Type="http://schemas.openxmlformats.org/officeDocument/2006/relationships/image" Target="../media/image35.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notesSlide" Target="../notesSlides/notesSlide37.xml"/><Relationship Id="rId5" Type="http://schemas.openxmlformats.org/officeDocument/2006/relationships/tags" Target="../tags/tag135.xml"/><Relationship Id="rId15" Type="http://schemas.openxmlformats.org/officeDocument/2006/relationships/image" Target="../media/image34.png"/><Relationship Id="rId10" Type="http://schemas.openxmlformats.org/officeDocument/2006/relationships/slideLayout" Target="../slideLayouts/slideLayout7.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33.jpeg"/><Relationship Id="rId18" Type="http://schemas.openxmlformats.org/officeDocument/2006/relationships/image" Target="../media/image39.png"/><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notesSlide" Target="../notesSlides/notesSlide38.xml"/><Relationship Id="rId17" Type="http://schemas.openxmlformats.org/officeDocument/2006/relationships/image" Target="../media/image38.png"/><Relationship Id="rId2" Type="http://schemas.openxmlformats.org/officeDocument/2006/relationships/tags" Target="../tags/tag141.xml"/><Relationship Id="rId16" Type="http://schemas.openxmlformats.org/officeDocument/2006/relationships/image" Target="../media/image37.jp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Layout" Target="../slideLayouts/slideLayout7.xml"/><Relationship Id="rId5" Type="http://schemas.openxmlformats.org/officeDocument/2006/relationships/tags" Target="../tags/tag144.xml"/><Relationship Id="rId15" Type="http://schemas.openxmlformats.org/officeDocument/2006/relationships/image" Target="../media/image2.png"/><Relationship Id="rId10" Type="http://schemas.openxmlformats.org/officeDocument/2006/relationships/tags" Target="../tags/tag149.xml"/><Relationship Id="rId19" Type="http://schemas.openxmlformats.org/officeDocument/2006/relationships/image" Target="../media/image4.png"/><Relationship Id="rId4" Type="http://schemas.openxmlformats.org/officeDocument/2006/relationships/tags" Target="../tags/tag143.xml"/><Relationship Id="rId9" Type="http://schemas.openxmlformats.org/officeDocument/2006/relationships/tags" Target="../tags/tag148.xml"/><Relationship Id="rId1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tags" Target="../tags/tag23.xml"/><Relationship Id="rId7" Type="http://schemas.openxmlformats.org/officeDocument/2006/relationships/image" Target="../media/image6.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tags" Target="../tags/tag24.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54.xml"/><Relationship Id="rId7" Type="http://schemas.openxmlformats.org/officeDocument/2006/relationships/image" Target="../media/image2.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40.jpeg"/><Relationship Id="rId5" Type="http://schemas.openxmlformats.org/officeDocument/2006/relationships/notesSlide" Target="../notesSlides/notesSlide4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7.xml"/><Relationship Id="rId7" Type="http://schemas.openxmlformats.org/officeDocument/2006/relationships/image" Target="../media/image15.jpe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notesSlide" Target="../notesSlides/notesSlide41.xml"/><Relationship Id="rId5" Type="http://schemas.openxmlformats.org/officeDocument/2006/relationships/slideLayout" Target="../slideLayouts/slideLayout7.xml"/><Relationship Id="rId4" Type="http://schemas.openxmlformats.org/officeDocument/2006/relationships/tags" Target="../tags/tag158.xml"/><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61.xml"/><Relationship Id="rId7" Type="http://schemas.openxmlformats.org/officeDocument/2006/relationships/image" Target="../media/image2.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42.jpeg"/><Relationship Id="rId5" Type="http://schemas.openxmlformats.org/officeDocument/2006/relationships/notesSlide" Target="../notesSlides/notesSlide42.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4.xml"/><Relationship Id="rId7" Type="http://schemas.openxmlformats.org/officeDocument/2006/relationships/image" Target="../media/image15.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43.xml"/><Relationship Id="rId5" Type="http://schemas.openxmlformats.org/officeDocument/2006/relationships/slideLayout" Target="../slideLayouts/slideLayout7.xml"/><Relationship Id="rId4" Type="http://schemas.openxmlformats.org/officeDocument/2006/relationships/tags" Target="../tags/tag165.xml"/><Relationship Id="rId9"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68.xml"/><Relationship Id="rId7" Type="http://schemas.openxmlformats.org/officeDocument/2006/relationships/image" Target="../media/image2.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43.jpeg"/><Relationship Id="rId5" Type="http://schemas.openxmlformats.org/officeDocument/2006/relationships/notesSlide" Target="../notesSlides/notesSlide44.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1.xml"/><Relationship Id="rId7" Type="http://schemas.openxmlformats.org/officeDocument/2006/relationships/image" Target="../media/image15.jpe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notesSlide" Target="../notesSlides/notesSlide45.xml"/><Relationship Id="rId5" Type="http://schemas.openxmlformats.org/officeDocument/2006/relationships/slideLayout" Target="../slideLayouts/slideLayout7.xml"/><Relationship Id="rId4" Type="http://schemas.openxmlformats.org/officeDocument/2006/relationships/tags" Target="../tags/tag172.xml"/><Relationship Id="rId9"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75.xml"/><Relationship Id="rId7" Type="http://schemas.openxmlformats.org/officeDocument/2006/relationships/image" Target="../media/image2.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44.jpeg"/><Relationship Id="rId5" Type="http://schemas.openxmlformats.org/officeDocument/2006/relationships/notesSlide" Target="../notesSlides/notesSlide4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8.xml"/><Relationship Id="rId7" Type="http://schemas.openxmlformats.org/officeDocument/2006/relationships/image" Target="../media/image15.jpe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notesSlide" Target="../notesSlides/notesSlide47.xml"/><Relationship Id="rId5" Type="http://schemas.openxmlformats.org/officeDocument/2006/relationships/slideLayout" Target="../slideLayouts/slideLayout7.xml"/><Relationship Id="rId4" Type="http://schemas.openxmlformats.org/officeDocument/2006/relationships/tags" Target="../tags/tag179.xml"/><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82.xml"/><Relationship Id="rId7" Type="http://schemas.openxmlformats.org/officeDocument/2006/relationships/image" Target="../media/image2.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45.jpeg"/><Relationship Id="rId5" Type="http://schemas.openxmlformats.org/officeDocument/2006/relationships/notesSlide" Target="../notesSlides/notesSlide48.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1.jpe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5.xml"/><Relationship Id="rId7" Type="http://schemas.openxmlformats.org/officeDocument/2006/relationships/image" Target="../media/image15.jpe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notesSlide" Target="../notesSlides/notesSlide49.xml"/><Relationship Id="rId5" Type="http://schemas.openxmlformats.org/officeDocument/2006/relationships/slideLayout" Target="../slideLayouts/slideLayout7.xml"/><Relationship Id="rId4" Type="http://schemas.openxmlformats.org/officeDocument/2006/relationships/tags" Target="../tags/tag186.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7.xml"/><Relationship Id="rId7" Type="http://schemas.microsoft.com/office/2007/relationships/hdphoto" Target="../media/hdphoto1.wdp"/><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8.jpeg"/><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3.xml"/><Relationship Id="rId7" Type="http://schemas.openxmlformats.org/officeDocument/2006/relationships/image" Target="../media/image15.jpe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52.xml"/><Relationship Id="rId5" Type="http://schemas.openxmlformats.org/officeDocument/2006/relationships/slideLayout" Target="../slideLayouts/slideLayout7.xml"/><Relationship Id="rId4" Type="http://schemas.openxmlformats.org/officeDocument/2006/relationships/tags" Target="../tags/tag194.xml"/><Relationship Id="rId9"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197.xml"/><Relationship Id="rId7" Type="http://schemas.openxmlformats.org/officeDocument/2006/relationships/image" Target="../media/image2.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47.jpeg"/><Relationship Id="rId5" Type="http://schemas.openxmlformats.org/officeDocument/2006/relationships/notesSlide" Target="../notesSlides/notesSlide5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2.xml"/><Relationship Id="rId7" Type="http://schemas.openxmlformats.org/officeDocument/2006/relationships/image" Target="../media/image15.jpe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notesSlide" Target="../notesSlides/notesSlide55.xml"/><Relationship Id="rId5" Type="http://schemas.openxmlformats.org/officeDocument/2006/relationships/slideLayout" Target="../slideLayouts/slideLayout7.xml"/><Relationship Id="rId4" Type="http://schemas.openxmlformats.org/officeDocument/2006/relationships/tags" Target="../tags/tag203.xml"/><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8.xml"/><Relationship Id="rId7" Type="http://schemas.openxmlformats.org/officeDocument/2006/relationships/image" Target="../media/image15.jpe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notesSlide" Target="../notesSlides/notesSlide57.xml"/><Relationship Id="rId5" Type="http://schemas.openxmlformats.org/officeDocument/2006/relationships/slideLayout" Target="../slideLayouts/slideLayout7.xml"/><Relationship Id="rId4" Type="http://schemas.openxmlformats.org/officeDocument/2006/relationships/tags" Target="../tags/tag209.xml"/><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212.xml"/><Relationship Id="rId7" Type="http://schemas.openxmlformats.org/officeDocument/2006/relationships/notesSlide" Target="../notesSlides/notesSlide58.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7.xml"/><Relationship Id="rId5" Type="http://schemas.openxmlformats.org/officeDocument/2006/relationships/tags" Target="../tags/tag214.xml"/><Relationship Id="rId10" Type="http://schemas.openxmlformats.org/officeDocument/2006/relationships/image" Target="../media/image4.png"/><Relationship Id="rId4" Type="http://schemas.openxmlformats.org/officeDocument/2006/relationships/tags" Target="../tags/tag213.xml"/><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17.xml"/><Relationship Id="rId7" Type="http://schemas.openxmlformats.org/officeDocument/2006/relationships/image" Target="../media/image51.jpe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50.png"/><Relationship Id="rId11" Type="http://schemas.openxmlformats.org/officeDocument/2006/relationships/image" Target="../media/image4.png"/><Relationship Id="rId5" Type="http://schemas.openxmlformats.org/officeDocument/2006/relationships/notesSlide" Target="../notesSlides/notesSlide59.xml"/><Relationship Id="rId10" Type="http://schemas.openxmlformats.org/officeDocument/2006/relationships/image" Target="../media/image2.png"/><Relationship Id="rId4" Type="http://schemas.openxmlformats.org/officeDocument/2006/relationships/slideLayout" Target="../slideLayouts/slideLayout7.xml"/><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0.xml"/><Relationship Id="rId7" Type="http://schemas.openxmlformats.org/officeDocument/2006/relationships/image" Target="../media/image2.pn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54.jpeg"/><Relationship Id="rId5" Type="http://schemas.openxmlformats.org/officeDocument/2006/relationships/notesSlide" Target="../notesSlides/notesSlide61.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6.xml"/><Relationship Id="rId7" Type="http://schemas.openxmlformats.org/officeDocument/2006/relationships/image" Target="../media/image12.jp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37.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C:\Users\Gerhard\Desktop\Keilaky trabajos\biblioE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982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custDataLst>
              <p:tags r:id="rId2"/>
            </p:custDataLst>
          </p:nvPr>
        </p:nvSpPr>
        <p:spPr>
          <a:xfrm>
            <a:off x="5768542" y="1700808"/>
            <a:ext cx="2763898" cy="477054"/>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5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set of </a:t>
            </a:r>
            <a:r>
              <a:rPr lang="es-ES" sz="2500" u="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books</a:t>
            </a:r>
            <a:r>
              <a:rPr lang="es-ES" sz="25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5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CuadroTexto"/>
          <p:cNvSpPr txBox="1"/>
          <p:nvPr>
            <p:custDataLst>
              <p:tags r:id="rId3"/>
            </p:custDataLst>
          </p:nvPr>
        </p:nvSpPr>
        <p:spPr>
          <a:xfrm>
            <a:off x="6444208" y="1331476"/>
            <a:ext cx="1159292" cy="430887"/>
          </a:xfrm>
          <a:prstGeom prst="rect">
            <a:avLst/>
          </a:prstGeom>
          <a:noFill/>
        </p:spPr>
        <p:txBody>
          <a:bodyPr wrap="none" rtlCol="0">
            <a:spAutoFit/>
          </a:bodyPr>
          <a:lstStyle/>
          <a:p>
            <a:r>
              <a:rPr lang="es-ES" sz="2200" u="none" dirty="0" err="1" smtClean="0">
                <a:solidFill>
                  <a:srgbClr val="800000"/>
                </a:solidFill>
              </a:rPr>
              <a:t>Means</a:t>
            </a:r>
            <a:r>
              <a:rPr lang="es-ES" sz="2200" u="none" dirty="0" smtClean="0">
                <a:solidFill>
                  <a:srgbClr val="800000"/>
                </a:solidFill>
              </a:rPr>
              <a:t>:</a:t>
            </a:r>
            <a:endParaRPr lang="es-ES" sz="2200" u="none" dirty="0">
              <a:solidFill>
                <a:srgbClr val="800000"/>
              </a:solidFill>
            </a:endParaRPr>
          </a:p>
        </p:txBody>
      </p:sp>
      <p:cxnSp>
        <p:nvCxnSpPr>
          <p:cNvPr id="12" name="11 Conector recto"/>
          <p:cNvCxnSpPr/>
          <p:nvPr>
            <p:custDataLst>
              <p:tags r:id="rId4"/>
            </p:custDataLst>
          </p:nvPr>
        </p:nvCxnSpPr>
        <p:spPr bwMode="auto">
          <a:xfrm flipH="1">
            <a:off x="5364088" y="3501008"/>
            <a:ext cx="3153477" cy="0"/>
          </a:xfrm>
          <a:prstGeom prst="line">
            <a:avLst/>
          </a:prstGeom>
          <a:ln w="57150">
            <a:solidFill>
              <a:srgbClr val="CC3300"/>
            </a:solidFill>
            <a:headEnd type="none" w="med" len="med"/>
            <a:tailEnd type="none" w="med" len="med"/>
          </a:ln>
          <a:effectLst>
            <a:glow rad="215900">
              <a:srgbClr val="FFCC66">
                <a:alpha val="70000"/>
              </a:srgbClr>
            </a:glow>
            <a:outerShdw blurRad="50800" dist="38100" dir="10800000" algn="r" rotWithShape="0">
              <a:prstClr val="black">
                <a:alpha val="0"/>
              </a:prstClr>
            </a:outerShdw>
            <a:reflection endPos="0" dir="5400000" sy="-100000" algn="bl" rotWithShape="0"/>
            <a:softEdge rad="0"/>
          </a:effectLst>
          <a:extLst/>
        </p:spPr>
        <p:style>
          <a:lnRef idx="3">
            <a:schemeClr val="accent2"/>
          </a:lnRef>
          <a:fillRef idx="0">
            <a:schemeClr val="accent2"/>
          </a:fillRef>
          <a:effectRef idx="2">
            <a:schemeClr val="accent2"/>
          </a:effectRef>
          <a:fontRef idx="minor">
            <a:schemeClr val="tx1"/>
          </a:fontRef>
        </p:style>
      </p:cxnSp>
      <p:cxnSp>
        <p:nvCxnSpPr>
          <p:cNvPr id="7" name="6 Conector recto"/>
          <p:cNvCxnSpPr/>
          <p:nvPr>
            <p:custDataLst>
              <p:tags r:id="rId5"/>
            </p:custDataLst>
          </p:nvPr>
        </p:nvCxnSpPr>
        <p:spPr bwMode="auto">
          <a:xfrm>
            <a:off x="463549" y="-315416"/>
            <a:ext cx="4900539" cy="3816424"/>
          </a:xfrm>
          <a:prstGeom prst="line">
            <a:avLst/>
          </a:prstGeom>
          <a:ln w="57150">
            <a:solidFill>
              <a:srgbClr val="CC3300"/>
            </a:solidFill>
            <a:headEnd type="none" w="med" len="med"/>
            <a:tailEnd type="none" w="med" len="med"/>
          </a:ln>
          <a:effectLst>
            <a:glow rad="215900">
              <a:srgbClr val="FFCC66">
                <a:alpha val="70000"/>
              </a:srgbClr>
            </a:glow>
            <a:outerShdw blurRad="50800" dist="38100" dir="10800000" algn="r" rotWithShape="0">
              <a:prstClr val="black">
                <a:alpha val="0"/>
              </a:prstClr>
            </a:outerShdw>
            <a:reflection endPos="0" dir="5400000" sy="-100000" algn="bl" rotWithShape="0"/>
            <a:softEdge rad="0"/>
          </a:effectLst>
          <a:extLst/>
        </p:spPr>
        <p:style>
          <a:lnRef idx="3">
            <a:schemeClr val="accent2"/>
          </a:lnRef>
          <a:fillRef idx="0">
            <a:schemeClr val="accent2"/>
          </a:fillRef>
          <a:effectRef idx="2">
            <a:schemeClr val="accent2"/>
          </a:effectRef>
          <a:fontRef idx="minor">
            <a:schemeClr val="tx1"/>
          </a:fontRef>
        </p:style>
      </p:cxnSp>
      <p:sp>
        <p:nvSpPr>
          <p:cNvPr id="13" name="12 CuadroTexto"/>
          <p:cNvSpPr txBox="1"/>
          <p:nvPr>
            <p:custDataLst>
              <p:tags r:id="rId6"/>
            </p:custDataLst>
          </p:nvPr>
        </p:nvSpPr>
        <p:spPr>
          <a:xfrm>
            <a:off x="6602779" y="2947010"/>
            <a:ext cx="2000869" cy="553998"/>
          </a:xfrm>
          <a:prstGeom prst="rect">
            <a:avLst/>
          </a:prstGeom>
          <a:noFill/>
        </p:spPr>
        <p:txBody>
          <a:bodyPr wrap="none" rtlCol="0">
            <a:spAutoFit/>
          </a:bodyPr>
          <a:lstStyle/>
          <a:p>
            <a:pPr algn="just"/>
            <a:r>
              <a:rPr lang="es-ES" sz="3000" u="none" dirty="0" smtClean="0">
                <a:solidFill>
                  <a:srgbClr val="800000"/>
                </a:solidFill>
              </a:rPr>
              <a:t>39  </a:t>
            </a:r>
            <a:r>
              <a:rPr lang="es-ES" sz="3000" u="none" dirty="0" err="1" smtClean="0">
                <a:solidFill>
                  <a:srgbClr val="800000"/>
                </a:solidFill>
              </a:rPr>
              <a:t>Books</a:t>
            </a:r>
            <a:endParaRPr lang="es-ES" sz="3000" u="none" dirty="0">
              <a:solidFill>
                <a:srgbClr val="800000"/>
              </a:solidFill>
            </a:endParaRPr>
          </a:p>
        </p:txBody>
      </p:sp>
      <p:sp>
        <p:nvSpPr>
          <p:cNvPr id="15" name="14 CuadroTexto"/>
          <p:cNvSpPr txBox="1"/>
          <p:nvPr>
            <p:custDataLst>
              <p:tags r:id="rId7"/>
            </p:custDataLst>
          </p:nvPr>
        </p:nvSpPr>
        <p:spPr>
          <a:xfrm>
            <a:off x="6601977" y="4581128"/>
            <a:ext cx="1893467" cy="553998"/>
          </a:xfrm>
          <a:prstGeom prst="rect">
            <a:avLst/>
          </a:prstGeom>
          <a:noFill/>
        </p:spPr>
        <p:txBody>
          <a:bodyPr wrap="none" rtlCol="0">
            <a:spAutoFit/>
          </a:bodyPr>
          <a:lstStyle/>
          <a:p>
            <a:r>
              <a:rPr lang="es-ES" sz="3000" u="none" dirty="0" smtClean="0">
                <a:solidFill>
                  <a:srgbClr val="800000"/>
                </a:solidFill>
              </a:rPr>
              <a:t>27 </a:t>
            </a:r>
            <a:r>
              <a:rPr lang="es-ES" sz="3000" u="none" dirty="0" err="1">
                <a:solidFill>
                  <a:srgbClr val="800000"/>
                </a:solidFill>
              </a:rPr>
              <a:t>Books</a:t>
            </a:r>
            <a:endParaRPr lang="es-ES" sz="3000" u="none" dirty="0">
              <a:solidFill>
                <a:srgbClr val="800000"/>
              </a:solidFill>
            </a:endParaRPr>
          </a:p>
        </p:txBody>
      </p:sp>
      <p:cxnSp>
        <p:nvCxnSpPr>
          <p:cNvPr id="32" name="31 Conector recto"/>
          <p:cNvCxnSpPr/>
          <p:nvPr>
            <p:custDataLst>
              <p:tags r:id="rId8"/>
            </p:custDataLst>
          </p:nvPr>
        </p:nvCxnSpPr>
        <p:spPr bwMode="auto">
          <a:xfrm flipH="1">
            <a:off x="5364088" y="5135126"/>
            <a:ext cx="3153477" cy="0"/>
          </a:xfrm>
          <a:prstGeom prst="line">
            <a:avLst/>
          </a:prstGeom>
          <a:ln w="57150">
            <a:solidFill>
              <a:srgbClr val="CC3300"/>
            </a:solidFill>
            <a:headEnd type="none" w="med" len="med"/>
            <a:tailEnd type="none" w="med" len="med"/>
          </a:ln>
          <a:effectLst>
            <a:glow rad="215900">
              <a:srgbClr val="FFCC66">
                <a:alpha val="70000"/>
              </a:srgbClr>
            </a:glow>
            <a:outerShdw blurRad="50800" dist="38100" dir="10800000" algn="r" rotWithShape="0">
              <a:prstClr val="black">
                <a:alpha val="0"/>
              </a:prstClr>
            </a:outerShdw>
            <a:reflection endPos="0" dir="5400000" sy="-100000" algn="bl" rotWithShape="0"/>
            <a:softEdge rad="0"/>
          </a:effectLst>
          <a:extLst/>
        </p:spPr>
        <p:style>
          <a:lnRef idx="3">
            <a:schemeClr val="accent2"/>
          </a:lnRef>
          <a:fillRef idx="0">
            <a:schemeClr val="accent2"/>
          </a:fillRef>
          <a:effectRef idx="2">
            <a:schemeClr val="accent2"/>
          </a:effectRef>
          <a:fontRef idx="minor">
            <a:schemeClr val="tx1"/>
          </a:fontRef>
        </p:style>
      </p:cxnSp>
      <p:sp>
        <p:nvSpPr>
          <p:cNvPr id="31" name="30 CuadroTexto"/>
          <p:cNvSpPr txBox="1"/>
          <p:nvPr>
            <p:custDataLst>
              <p:tags r:id="rId9"/>
            </p:custDataLst>
          </p:nvPr>
        </p:nvSpPr>
        <p:spPr>
          <a:xfrm>
            <a:off x="5508104" y="5312241"/>
            <a:ext cx="3116879" cy="55399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Total: 66 </a:t>
            </a:r>
            <a:r>
              <a:rPr lang="es-ES" sz="3000" u="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Books</a:t>
            </a:r>
            <a:endParaRPr lang="es-ES" sz="30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6" name="15 Conector recto"/>
          <p:cNvCxnSpPr/>
          <p:nvPr>
            <p:custDataLst>
              <p:tags r:id="rId10"/>
            </p:custDataLst>
          </p:nvPr>
        </p:nvCxnSpPr>
        <p:spPr bwMode="auto">
          <a:xfrm flipV="1">
            <a:off x="-756592" y="5135126"/>
            <a:ext cx="6120680" cy="2182306"/>
          </a:xfrm>
          <a:prstGeom prst="line">
            <a:avLst/>
          </a:prstGeom>
          <a:ln w="57150">
            <a:solidFill>
              <a:srgbClr val="CC3300"/>
            </a:solidFill>
            <a:headEnd type="none" w="med" len="med"/>
            <a:tailEnd type="none" w="med" len="med"/>
          </a:ln>
          <a:effectLst>
            <a:glow rad="215900">
              <a:srgbClr val="FFCC66">
                <a:alpha val="70000"/>
              </a:srgbClr>
            </a:glow>
            <a:outerShdw blurRad="50800" dist="38100" dir="10800000" algn="r" rotWithShape="0">
              <a:prstClr val="black">
                <a:alpha val="0"/>
              </a:prstClr>
            </a:outerShdw>
            <a:reflection endPos="0" dir="5400000" sy="-100000" algn="bl" rotWithShape="0"/>
            <a:softEdge rad="0"/>
          </a:effectLst>
          <a:extLst/>
        </p:spPr>
        <p:style>
          <a:lnRef idx="3">
            <a:schemeClr val="accent2"/>
          </a:lnRef>
          <a:fillRef idx="0">
            <a:schemeClr val="accent2"/>
          </a:fillRef>
          <a:effectRef idx="2">
            <a:schemeClr val="accent2"/>
          </a:effectRef>
          <a:fontRef idx="minor">
            <a:schemeClr val="tx1"/>
          </a:fontRef>
        </p:style>
      </p:cxnSp>
      <p:pic>
        <p:nvPicPr>
          <p:cNvPr id="14" name="Picture 2" descr="C:\Users\Gerhard\Documents\_Estudios Biblicos PPT\loguit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582957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250"/>
                                        <p:tgtEl>
                                          <p:spTgt spid="7"/>
                                        </p:tgtEl>
                                      </p:cBhvr>
                                    </p:animEffect>
                                  </p:childTnLst>
                                </p:cTn>
                              </p:par>
                            </p:childTnLst>
                          </p:cTn>
                        </p:par>
                        <p:par>
                          <p:cTn id="15" fill="hold">
                            <p:stCondLst>
                              <p:cond delay="175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par>
                          <p:cTn id="19" fill="hold">
                            <p:stCondLst>
                              <p:cond delay="275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325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1250"/>
                                        <p:tgtEl>
                                          <p:spTgt spid="16"/>
                                        </p:tgtEl>
                                      </p:cBhvr>
                                    </p:animEffect>
                                  </p:childTnLst>
                                </p:cTn>
                              </p:par>
                            </p:childTnLst>
                          </p:cTn>
                        </p:par>
                        <p:par>
                          <p:cTn id="27" fill="hold">
                            <p:stCondLst>
                              <p:cond delay="4500"/>
                            </p:stCondLst>
                            <p:childTnLst>
                              <p:par>
                                <p:cTn id="28" presetID="22" presetClass="entr" presetSubtype="8"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childTnLst>
                          </p:cTn>
                        </p:par>
                        <p:par>
                          <p:cTn id="31" fill="hold">
                            <p:stCondLst>
                              <p:cond delay="5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par>
                                <p:cTn id="39" presetID="22" presetClass="entr" presetSubtype="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5"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10. MUTIMEDIA SDA\Imagenes para estudio\Tema 01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08" y="4005064"/>
            <a:ext cx="10620671" cy="349669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1007603" y="2348880"/>
            <a:ext cx="7128792"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n-US" sz="6000" u="none" cap="all" dirty="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latin typeface="Verdana" pitchFamily="34" charset="0"/>
              </a:rPr>
              <a:t>THE ORIGIN </a:t>
            </a:r>
            <a:r>
              <a:rPr lang="en-US" sz="6000" u="none" cap="all" dirty="0" smtClean="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latin typeface="Verdana" pitchFamily="34" charset="0"/>
              </a:rPr>
              <a:t/>
            </a:r>
            <a:br>
              <a:rPr lang="en-US" sz="6000" u="none" cap="all" dirty="0" smtClean="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latin typeface="Verdana" pitchFamily="34" charset="0"/>
              </a:rPr>
            </a:br>
            <a:r>
              <a:rPr lang="en-US" sz="6000" u="none" cap="all" dirty="0" smtClean="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latin typeface="Verdana" pitchFamily="34" charset="0"/>
              </a:rPr>
              <a:t>OF </a:t>
            </a:r>
            <a:r>
              <a:rPr lang="en-US" sz="6000" u="none" cap="all" dirty="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latin typeface="Verdana" pitchFamily="34" charset="0"/>
              </a:rPr>
              <a:t>THE BIBLE</a:t>
            </a:r>
            <a:endParaRPr lang="es-ES" sz="6000" cap="all" dirty="0">
              <a:ln w="38100">
                <a:noFill/>
              </a:ln>
              <a:gradFill>
                <a:gsLst>
                  <a:gs pos="0">
                    <a:srgbClr val="8E0000"/>
                  </a:gs>
                  <a:gs pos="69000">
                    <a:srgbClr val="CC3300"/>
                  </a:gs>
                  <a:gs pos="100000">
                    <a:srgbClr val="FFFFFF"/>
                  </a:gs>
                </a:gsLst>
                <a:lin ang="5400000" scaled="0"/>
              </a:gradFill>
              <a:effectLst>
                <a:reflection blurRad="6350" stA="55000" endA="300" endPos="45500" dir="5400000" sy="-100000" algn="bl" rotWithShape="0"/>
              </a:effectLst>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823252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1632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 y="4581128"/>
            <a:ext cx="9143999"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How was the Bible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given </a:t>
            </a: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to men?</a:t>
            </a:r>
            <a:endParaRPr lang="en-US" sz="2400" i="1"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216450" y="2395789"/>
            <a:ext cx="5832648" cy="2072771"/>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“All scripture is given </a:t>
            </a:r>
            <a:r>
              <a:rPr lang="en-US" sz="44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by inspiration of God</a:t>
            </a:r>
            <a:r>
              <a:rPr lang="en-US" sz="4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sp>
        <p:nvSpPr>
          <p:cNvPr id="2" name="1 Rectángulo"/>
          <p:cNvSpPr/>
          <p:nvPr>
            <p:custDataLst>
              <p:tags r:id="rId3"/>
            </p:custDataLst>
          </p:nvPr>
        </p:nvSpPr>
        <p:spPr>
          <a:xfrm>
            <a:off x="-324544" y="908720"/>
            <a:ext cx="8568952"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 Timothy 3:16</a:t>
            </a:r>
            <a:endParaRPr lang="es-ES" sz="2600" spc="50" dirty="0">
              <a:ln w="11430"/>
              <a:solidFill>
                <a:schemeClr val="accent5">
                  <a:lumMod val="25000"/>
                </a:schemeClr>
              </a:solidFill>
              <a:effectLst>
                <a:outerShdw blurRad="76200" dist="50800" dir="5400000" algn="tl" rotWithShape="0">
                  <a:srgbClr val="000000">
                    <a:alpha val="65000"/>
                  </a:srgbClr>
                </a:outerShdw>
              </a:effectLst>
            </a:endParaRPr>
          </a:p>
        </p:txBody>
      </p:sp>
      <p:sp>
        <p:nvSpPr>
          <p:cNvPr id="5" name="4 Rectángulo"/>
          <p:cNvSpPr/>
          <p:nvPr>
            <p:custDataLst>
              <p:tags r:id="rId4"/>
            </p:custDataLst>
          </p:nvPr>
        </p:nvSpPr>
        <p:spPr>
          <a:xfrm>
            <a:off x="4427984" y="6165304"/>
            <a:ext cx="4722395"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rPr>
              <a:t>INSPIRED BY GOD</a:t>
            </a:r>
            <a:endParaRPr lang="es-ES" sz="2600" u="none"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95150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10. MUTIMEDIA SDA\Imagenes para estudio\4215_JuiceDrop.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647" y="1"/>
            <a:ext cx="91756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10. MUTIMEDIA SDA\Imagenes para estudio\secretaria.jpg"/>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a:ext>
            </a:extLst>
          </a:blip>
          <a:srcRect/>
          <a:stretch/>
        </p:blipFill>
        <p:spPr bwMode="auto">
          <a:xfrm>
            <a:off x="827584" y="104830"/>
            <a:ext cx="7488831" cy="4194466"/>
          </a:xfrm>
          <a:prstGeom prst="rect">
            <a:avLst/>
          </a:prstGeom>
          <a:noFill/>
          <a:ln w="28575">
            <a:solidFill>
              <a:schemeClr val="tx1"/>
            </a:solidFill>
          </a:ln>
          <a:effectLst>
            <a:outerShdw blurRad="254000" dist="241300" dir="2940000" sx="102000" sy="102000" algn="tl" rotWithShape="0">
              <a:prstClr val="black">
                <a:alpha val="52000"/>
              </a:prstClr>
            </a:outerShdw>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custDataLst>
              <p:tags r:id="rId3"/>
            </p:custDataLst>
          </p:nvPr>
        </p:nvSpPr>
        <p:spPr bwMode="auto">
          <a:xfrm>
            <a:off x="-31646" y="4077072"/>
            <a:ext cx="9175646" cy="951016"/>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`INSPIRE´:</a:t>
            </a:r>
            <a:r>
              <a:rPr lang="es-ES" sz="40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Blowing</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into</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a:t>
            </a:r>
          </a:p>
        </p:txBody>
      </p:sp>
      <p:pic>
        <p:nvPicPr>
          <p:cNvPr id="10242" name="Picture 2" descr="D:\10. MUTIMEDIA SDA\Imagenes para estudio\trompeta-5.jpg"/>
          <p:cNvPicPr>
            <a:picLocks noChangeAspect="1" noChangeArrowheads="1"/>
          </p:cNvPicPr>
          <p:nvPr>
            <p:custDataLst>
              <p:tags r:id="rId4"/>
            </p:custDataLst>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01425" y="4365104"/>
            <a:ext cx="6909620" cy="2334081"/>
          </a:xfrm>
          <a:prstGeom prst="rect">
            <a:avLst/>
          </a:prstGeom>
          <a:noFill/>
          <a:effectLst>
            <a:outerShdw blurRad="177800" dist="203200" dir="2700000" algn="tl" rotWithShape="0">
              <a:prstClr val="black">
                <a:alpha val="74000"/>
              </a:prstClr>
            </a:outerShdw>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39426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1000"/>
                                        <p:tgtEl>
                                          <p:spTgt spid="10242"/>
                                        </p:tgtEl>
                                      </p:cBhvr>
                                    </p:animEffect>
                                    <p:anim calcmode="lin" valueType="num">
                                      <p:cBhvr>
                                        <p:cTn id="16" dur="1000" fill="hold"/>
                                        <p:tgtEl>
                                          <p:spTgt spid="10242"/>
                                        </p:tgtEl>
                                        <p:attrNameLst>
                                          <p:attrName>ppt_x</p:attrName>
                                        </p:attrNameLst>
                                      </p:cBhvr>
                                      <p:tavLst>
                                        <p:tav tm="0">
                                          <p:val>
                                            <p:strVal val="#ppt_x"/>
                                          </p:val>
                                        </p:tav>
                                        <p:tav tm="100000">
                                          <p:val>
                                            <p:strVal val="#ppt_x"/>
                                          </p:val>
                                        </p:tav>
                                      </p:tavLst>
                                    </p:anim>
                                    <p:anim calcmode="lin" valueType="num">
                                      <p:cBhvr>
                                        <p:cTn id="17" dur="1000" fill="hold"/>
                                        <p:tgtEl>
                                          <p:spTgt spid="10242"/>
                                        </p:tgtEl>
                                        <p:attrNameLst>
                                          <p:attrName>ppt_y</p:attrName>
                                        </p:attrNameLst>
                                      </p:cBhvr>
                                      <p:tavLst>
                                        <p:tav tm="0">
                                          <p:val>
                                            <p:strVal val="#ppt_y+.1"/>
                                          </p:val>
                                        </p:tav>
                                        <p:tav tm="100000">
                                          <p:val>
                                            <p:strVal val="#ppt_y"/>
                                          </p:val>
                                        </p:tav>
                                      </p:tavLst>
                                    </p:anim>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roll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835695" y="2636912"/>
            <a:ext cx="5472608"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u="none" spc="50" dirty="0" err="1">
                <a:ln w="11430"/>
                <a:solidFill>
                  <a:srgbClr val="C00000"/>
                </a:solidFill>
                <a:effectLst>
                  <a:outerShdw blurRad="76200" dist="50800" dir="5400000" algn="tl" rotWithShape="0">
                    <a:srgbClr val="000000">
                      <a:alpha val="65000"/>
                    </a:srgbClr>
                  </a:outerShdw>
                </a:effectLst>
                <a:latin typeface="Verdana" pitchFamily="34" charset="0"/>
              </a:rPr>
              <a:t>Who</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a:ln w="11430"/>
                <a:solidFill>
                  <a:srgbClr val="C00000"/>
                </a:solidFill>
                <a:effectLst>
                  <a:outerShdw blurRad="76200" dist="50800" dir="5400000" algn="tl" rotWithShape="0">
                    <a:srgbClr val="000000">
                      <a:alpha val="65000"/>
                    </a:srgbClr>
                  </a:outerShdw>
                </a:effectLst>
                <a:latin typeface="Verdana" pitchFamily="34" charset="0"/>
              </a:rPr>
              <a:t>inspired</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the</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thoughts</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of </a:t>
            </a:r>
            <a:r>
              <a:rPr lang="es-ES"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these</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men</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91018"/>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021290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222320" y="1703983"/>
            <a:ext cx="6085984" cy="3456384"/>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“For </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 prophecy came not in old time by the will of man: but holy men of God </a:t>
            </a:r>
            <a:r>
              <a:rPr lang="en-US"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spake</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as they were moved by the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Holy Ghost</a:t>
            </a:r>
            <a:r>
              <a:rPr lang="en-US"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96552" y="908720"/>
            <a:ext cx="8640960"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 Peter 1:21</a:t>
            </a:r>
            <a:endParaRPr lang="es-ES" sz="2600" spc="50" dirty="0">
              <a:ln w="11430"/>
              <a:solidFill>
                <a:schemeClr val="accent5">
                  <a:lumMod val="25000"/>
                </a:schemeClr>
              </a:solidFill>
              <a:effectLst>
                <a:outerShdw blurRad="76200" dist="50800" dir="5400000" algn="tl" rotWithShape="0">
                  <a:srgbClr val="000000">
                    <a:alpha val="65000"/>
                  </a:srgbClr>
                </a:outerShdw>
              </a:effectLst>
            </a:endParaRP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THE HOLY SPIRIT</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76202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 y="4581128"/>
            <a:ext cx="9143999"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Therefore, what can </a:t>
            </a:r>
            <a:endPar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the Bible be called? </a:t>
            </a:r>
            <a:endParaRPr lang="en-US" sz="2400" i="1"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56155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79512" y="1412776"/>
            <a:ext cx="7920880" cy="3816424"/>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“For this cause also thank we God without ceasing, because, when ye received the word of God which ye heard of us, ye received it not as the word of men, but as it is in truth,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the word of God</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which effectually </a:t>
            </a:r>
            <a:r>
              <a:rPr lang="en-US" sz="28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worketh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also in you that believe.</a:t>
            </a:r>
            <a:r>
              <a:rPr lang="es-E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324544" y="620688"/>
            <a:ext cx="8568952"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 </a:t>
            </a:r>
            <a:r>
              <a:rPr lang="es-ES" sz="26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Thessalonians</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2:13</a:t>
            </a: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THE WORD OF GOD</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106177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10. MUTIMEDIA SDA\Imagenes para estudio\Tema 01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539552" y="1916832"/>
            <a:ext cx="7920880" cy="335563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n-US" sz="6000" u="none" cap="all" dirty="0" smtClean="0">
                <a:ln w="0"/>
                <a:solidFill>
                  <a:srgbClr val="800000"/>
                </a:solidFill>
                <a:effectLst>
                  <a:reflection blurRad="6350" stA="55000" endA="300" endPos="45500" dir="5400000" sy="-100000" algn="bl" rotWithShape="0"/>
                </a:effectLst>
                <a:latin typeface="Verdana" pitchFamily="34" charset="0"/>
              </a:rPr>
              <a:t>evidences that </a:t>
            </a:r>
            <a:r>
              <a:rPr lang="en-US" sz="6000" u="none" cap="all" dirty="0">
                <a:ln w="0"/>
                <a:solidFill>
                  <a:srgbClr val="800000"/>
                </a:solidFill>
                <a:effectLst>
                  <a:reflection blurRad="6350" stA="55000" endA="300" endPos="45500" dir="5400000" sy="-100000" algn="bl" rotWithShape="0"/>
                </a:effectLst>
                <a:latin typeface="Verdana" pitchFamily="34" charset="0"/>
              </a:rPr>
              <a:t>God inspired the </a:t>
            </a:r>
            <a:r>
              <a:rPr lang="en-US" sz="6000" u="none" cap="all" dirty="0" smtClean="0">
                <a:ln w="0"/>
                <a:solidFill>
                  <a:srgbClr val="800000"/>
                </a:solidFill>
                <a:effectLst>
                  <a:reflection blurRad="6350" stA="55000" endA="300" endPos="45500" dir="5400000" sy="-100000" algn="bl" rotWithShape="0"/>
                </a:effectLst>
                <a:latin typeface="Verdana" pitchFamily="34" charset="0"/>
              </a:rPr>
              <a:t>Bible</a:t>
            </a:r>
            <a:endParaRPr lang="es-ES" sz="6000" cap="all" dirty="0">
              <a:ln w="0"/>
              <a:solidFill>
                <a:srgbClr val="800000"/>
              </a:solidFill>
              <a:effectLst>
                <a:reflection blurRad="6350" stA="55000" endA="300" endPos="45500" dir="5400000" sy="-100000" algn="bl" rotWithShape="0"/>
              </a:effectLst>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861048"/>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330231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1 oracion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custDataLst>
              <p:tags r:id="rId2"/>
            </p:custDataLst>
          </p:nvPr>
        </p:nvSpPr>
        <p:spPr bwMode="auto">
          <a:xfrm>
            <a:off x="539552" y="4941168"/>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smtClean="0">
                <a:solidFill>
                  <a:srgbClr val="800000"/>
                </a:solidFill>
                <a:effectLst>
                  <a:reflection blurRad="10000" stA="55000" endPos="48000" dist="500" dir="5400000" sy="-100000" algn="bl" rotWithShape="0"/>
                </a:effectLst>
                <a:latin typeface="Impact" pitchFamily="34" charset="0"/>
              </a:rPr>
              <a:t>A moment of prayer…</a:t>
            </a:r>
            <a:endParaRPr lang="en-US" sz="4800" u="none" cap="all" dirty="0">
              <a:solidFill>
                <a:srgbClr val="800000"/>
              </a:solidFill>
              <a:effectLst>
                <a:reflection blurRad="10000" stA="55000" endPos="48000" dist="500" dir="5400000" sy="-100000" algn="bl" rotWithShape="0"/>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en-US" sz="3800" u="none" spc="50" dirty="0">
                <a:ln w="11430"/>
                <a:solidFill>
                  <a:srgbClr val="C00000"/>
                </a:solidFill>
                <a:effectLst>
                  <a:outerShdw blurRad="76200" dist="50800" dir="5400000" algn="tl" rotWithShape="0">
                    <a:srgbClr val="000000">
                      <a:alpha val="65000"/>
                    </a:srgbClr>
                  </a:outerShdw>
                </a:effectLst>
                <a:latin typeface="Verdana" pitchFamily="34" charset="0"/>
              </a:rPr>
              <a:t>The harmony of its message</a:t>
            </a:r>
            <a:endParaRPr lang="es-ES" sz="38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2" name="1 CuadroTexto"/>
          <p:cNvSpPr txBox="1"/>
          <p:nvPr>
            <p:custDataLst>
              <p:tags r:id="rId3"/>
            </p:custDataLst>
          </p:nvPr>
        </p:nvSpPr>
        <p:spPr>
          <a:xfrm>
            <a:off x="3744909" y="1959223"/>
            <a:ext cx="5376211" cy="461665"/>
          </a:xfrm>
          <a:prstGeom prst="rect">
            <a:avLst/>
          </a:prstGeom>
          <a:solidFill>
            <a:schemeClr val="bg1">
              <a:alpha val="18000"/>
            </a:schemeClr>
          </a:solidFill>
          <a:ln>
            <a:noFill/>
          </a:ln>
          <a:effectLst>
            <a:glow rad="330200">
              <a:schemeClr val="bg1">
                <a:alpha val="50000"/>
              </a:schemeClr>
            </a:glow>
          </a:effectLst>
        </p:spPr>
        <p:txBody>
          <a:bodyPr wrap="square">
            <a:spAutoFit/>
          </a:bodyPr>
          <a:lstStyle>
            <a:defPPr>
              <a:defRPr lang="es-ES"/>
            </a:defPPr>
            <a:lvl1pPr marL="342900" indent="-342900" eaLnBrk="1" hangingPunct="1">
              <a:spcBef>
                <a:spcPct val="50000"/>
              </a:spcBef>
              <a:defRPr sz="2800" i="1" u="none">
                <a:solidFill>
                  <a:schemeClr val="hlink"/>
                </a:solidFill>
                <a:latin typeface="Verdana"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pt-PT" sz="2400" dirty="0" smtClean="0">
                <a:solidFill>
                  <a:srgbClr val="C00000"/>
                </a:solidFill>
              </a:rPr>
              <a:t>although </a:t>
            </a:r>
            <a:r>
              <a:rPr lang="pt-PT" sz="2400" dirty="0">
                <a:solidFill>
                  <a:srgbClr val="C00000"/>
                </a:solidFill>
              </a:rPr>
              <a:t>it was </a:t>
            </a:r>
            <a:r>
              <a:rPr lang="pt-PT" sz="2400" dirty="0" smtClean="0">
                <a:solidFill>
                  <a:srgbClr val="C00000"/>
                </a:solidFill>
              </a:rPr>
              <a:t>written...</a:t>
            </a:r>
            <a:endParaRPr lang="es-ES" sz="2400" dirty="0">
              <a:solidFill>
                <a:srgbClr val="C00000"/>
              </a:solidFill>
            </a:endParaRPr>
          </a:p>
        </p:txBody>
      </p:sp>
      <p:sp>
        <p:nvSpPr>
          <p:cNvPr id="5" name="4 CuadroTexto"/>
          <p:cNvSpPr txBox="1"/>
          <p:nvPr>
            <p:custDataLst>
              <p:tags r:id="rId4"/>
            </p:custDataLst>
          </p:nvPr>
        </p:nvSpPr>
        <p:spPr>
          <a:xfrm>
            <a:off x="3707904" y="2923197"/>
            <a:ext cx="5376211" cy="1938992"/>
          </a:xfrm>
          <a:prstGeom prst="rect">
            <a:avLst/>
          </a:prstGeom>
          <a:gradFill>
            <a:gsLst>
              <a:gs pos="0">
                <a:schemeClr val="bg1">
                  <a:alpha val="0"/>
                  <a:lumMod val="98000"/>
                  <a:lumOff val="2000"/>
                </a:schemeClr>
              </a:gs>
              <a:gs pos="53000">
                <a:schemeClr val="bg1">
                  <a:alpha val="15000"/>
                </a:schemeClr>
              </a:gs>
              <a:gs pos="100000">
                <a:schemeClr val="bg1">
                  <a:alpha val="0"/>
                </a:schemeClr>
              </a:gs>
            </a:gsLst>
            <a:lin ang="5400000" scaled="0"/>
          </a:gradFill>
          <a:ln>
            <a:noFill/>
          </a:ln>
          <a:effectLst>
            <a:glow rad="330200">
              <a:schemeClr val="bg1">
                <a:alpha val="50000"/>
              </a:schemeClr>
            </a:glow>
          </a:effectLst>
        </p:spPr>
        <p:txBody>
          <a:bodyPr wrap="square">
            <a:spAutoFit/>
          </a:bodyPr>
          <a:lstStyle>
            <a:defPPr>
              <a:defRPr lang="es-ES"/>
            </a:defPPr>
            <a:lvl1pPr marL="342900" indent="-342900" eaLnBrk="1" hangingPunct="1">
              <a:spcBef>
                <a:spcPct val="50000"/>
              </a:spcBef>
              <a:defRPr sz="2800" i="1" u="none">
                <a:solidFill>
                  <a:schemeClr val="hlink"/>
                </a:solidFill>
                <a:latin typeface="Verdana"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457200" indent="-457200">
              <a:buFont typeface="Wingdings" pitchFamily="2" charset="2"/>
              <a:buChar char="ü"/>
            </a:pPr>
            <a:r>
              <a:rPr lang="en-US" sz="2400" dirty="0">
                <a:solidFill>
                  <a:schemeClr val="tx1"/>
                </a:solidFill>
              </a:rPr>
              <a:t>by more than 40 authors</a:t>
            </a:r>
            <a:endParaRPr lang="es-ES" sz="2400" dirty="0">
              <a:solidFill>
                <a:schemeClr val="tx1"/>
              </a:solidFill>
            </a:endParaRPr>
          </a:p>
          <a:p>
            <a:pPr marL="457200" indent="-457200">
              <a:buFont typeface="Wingdings" pitchFamily="2" charset="2"/>
              <a:buChar char="ü"/>
            </a:pPr>
            <a:r>
              <a:rPr lang="en-US" sz="2400" dirty="0">
                <a:solidFill>
                  <a:schemeClr val="tx1"/>
                </a:solidFill>
              </a:rPr>
              <a:t>over a period of 1600 </a:t>
            </a:r>
            <a:r>
              <a:rPr lang="en-US" sz="2400" dirty="0" smtClean="0">
                <a:solidFill>
                  <a:schemeClr val="tx1"/>
                </a:solidFill>
              </a:rPr>
              <a:t>years</a:t>
            </a:r>
            <a:endParaRPr lang="es-ES" sz="2400" dirty="0">
              <a:solidFill>
                <a:schemeClr val="tx1"/>
              </a:solidFill>
            </a:endParaRPr>
          </a:p>
          <a:p>
            <a:pPr marL="457200" indent="-457200">
              <a:buFont typeface="Wingdings" pitchFamily="2" charset="2"/>
              <a:buChar char="ü"/>
            </a:pPr>
            <a:r>
              <a:rPr lang="en-US" sz="2400" dirty="0" smtClean="0">
                <a:solidFill>
                  <a:schemeClr val="tx1"/>
                </a:solidFill>
              </a:rPr>
              <a:t>These </a:t>
            </a:r>
            <a:r>
              <a:rPr lang="en-US" sz="2400" dirty="0">
                <a:solidFill>
                  <a:schemeClr val="tx1"/>
                </a:solidFill>
              </a:rPr>
              <a:t>men came </a:t>
            </a:r>
            <a:r>
              <a:rPr lang="es-AR" sz="2400" dirty="0" err="1">
                <a:solidFill>
                  <a:schemeClr val="tx1"/>
                </a:solidFill>
              </a:rPr>
              <a:t>from</a:t>
            </a:r>
            <a:r>
              <a:rPr lang="es-AR" sz="2400" dirty="0">
                <a:solidFill>
                  <a:schemeClr val="tx1"/>
                </a:solidFill>
              </a:rPr>
              <a:t> </a:t>
            </a:r>
            <a:r>
              <a:rPr lang="es-AR" sz="2400" dirty="0" err="1">
                <a:solidFill>
                  <a:schemeClr val="tx1"/>
                </a:solidFill>
              </a:rPr>
              <a:t>different</a:t>
            </a:r>
            <a:r>
              <a:rPr lang="es-AR" sz="2400" dirty="0">
                <a:solidFill>
                  <a:schemeClr val="tx1"/>
                </a:solidFill>
              </a:rPr>
              <a:t> </a:t>
            </a:r>
            <a:r>
              <a:rPr lang="es-AR" sz="2400" dirty="0" err="1" smtClean="0">
                <a:solidFill>
                  <a:schemeClr val="tx1"/>
                </a:solidFill>
              </a:rPr>
              <a:t>paths</a:t>
            </a:r>
            <a:r>
              <a:rPr lang="es-AR" sz="2400" dirty="0" smtClean="0">
                <a:solidFill>
                  <a:schemeClr val="tx1"/>
                </a:solidFill>
              </a:rPr>
              <a:t> of </a:t>
            </a:r>
            <a:r>
              <a:rPr lang="es-AR" sz="2400" dirty="0" err="1">
                <a:solidFill>
                  <a:schemeClr val="tx1"/>
                </a:solidFill>
              </a:rPr>
              <a:t>life</a:t>
            </a:r>
            <a:r>
              <a:rPr lang="es-AR" sz="2400" dirty="0">
                <a:solidFill>
                  <a:schemeClr val="tx1"/>
                </a:solidFill>
              </a:rPr>
              <a:t> </a:t>
            </a:r>
            <a:endParaRPr lang="es-ES" sz="2400" dirty="0">
              <a:solidFill>
                <a:schemeClr val="tx1"/>
              </a:solidFill>
            </a:endParaRPr>
          </a:p>
        </p:txBody>
      </p:sp>
      <p:pic>
        <p:nvPicPr>
          <p:cNvPr id="9" name="8 Imagen"/>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435618" y="2376673"/>
            <a:ext cx="4503562" cy="3376996"/>
          </a:xfrm>
          <a:prstGeom prst="ellipse">
            <a:avLst/>
          </a:prstGeom>
          <a:ln>
            <a:noFill/>
          </a:ln>
          <a:effectLst>
            <a:softEdge rad="112500"/>
          </a:effectLst>
        </p:spPr>
      </p:pic>
      <p:pic>
        <p:nvPicPr>
          <p:cNvPr id="7"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38463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800"/>
                                        <p:tgtEl>
                                          <p:spTgt spid="9"/>
                                        </p:tgtEl>
                                      </p:cBhvr>
                                    </p:animEffect>
                                  </p:childTnLst>
                                </p:cTn>
                              </p:par>
                            </p:childTnLst>
                          </p:cTn>
                        </p:par>
                        <p:par>
                          <p:cTn id="14" fill="hold">
                            <p:stCondLst>
                              <p:cond delay="3800"/>
                            </p:stCondLst>
                            <p:childTnLst>
                              <p:par>
                                <p:cTn id="15" presetID="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3800"/>
                            </p:stCondLst>
                            <p:childTnLst>
                              <p:par>
                                <p:cTn id="18" presetID="22" presetClass="entr" presetSubtype="1" fill="hold" grpId="0" nodeType="after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wipe(up)">
                                      <p:cBhvr>
                                        <p:cTn id="20" dur="1000"/>
                                        <p:tgtEl>
                                          <p:spTgt spid="5">
                                            <p:bg/>
                                          </p:spTgt>
                                        </p:tgtEl>
                                      </p:cBhvr>
                                    </p:animEffect>
                                  </p:childTnLst>
                                </p:cTn>
                              </p:par>
                            </p:childTnLst>
                          </p:cTn>
                        </p:par>
                        <p:par>
                          <p:cTn id="21" fill="hold">
                            <p:stCondLst>
                              <p:cond delay="4800"/>
                            </p:stCondLst>
                            <p:childTnLst>
                              <p:par>
                                <p:cTn id="22" presetID="22" presetClass="entr" presetSubtype="1"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2000"/>
                                        <p:tgtEl>
                                          <p:spTgt spid="5">
                                            <p:txEl>
                                              <p:pRg st="0" end="0"/>
                                            </p:txEl>
                                          </p:spTgt>
                                        </p:tgtEl>
                                      </p:cBhvr>
                                    </p:animEffect>
                                  </p:childTnLst>
                                </p:cTn>
                              </p:par>
                            </p:childTnLst>
                          </p:cTn>
                        </p:par>
                        <p:par>
                          <p:cTn id="25" fill="hold">
                            <p:stCondLst>
                              <p:cond delay="6800"/>
                            </p:stCondLst>
                            <p:childTnLst>
                              <p:par>
                                <p:cTn id="26" presetID="22" presetClass="entr" presetSubtype="1"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up)">
                                      <p:cBhvr>
                                        <p:cTn id="28" dur="3000"/>
                                        <p:tgtEl>
                                          <p:spTgt spid="5">
                                            <p:txEl>
                                              <p:pRg st="1" end="1"/>
                                            </p:txEl>
                                          </p:spTgt>
                                        </p:tgtEl>
                                      </p:cBhvr>
                                    </p:animEffect>
                                  </p:childTnLst>
                                </p:cTn>
                              </p:par>
                            </p:childTnLst>
                          </p:cTn>
                        </p:par>
                        <p:par>
                          <p:cTn id="29" fill="hold">
                            <p:stCondLst>
                              <p:cond delay="9800"/>
                            </p:stCondLst>
                            <p:childTnLst>
                              <p:par>
                                <p:cTn id="30" presetID="22" presetClass="entr" presetSubtype="1"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3000"/>
                                        <p:tgtEl>
                                          <p:spTgt spid="5">
                                            <p:txEl>
                                              <p:pRg st="2" end="2"/>
                                            </p:txEl>
                                          </p:spTgt>
                                        </p:tgtEl>
                                      </p:cBhvr>
                                    </p:animEffect>
                                  </p:childTnLst>
                                </p:cTn>
                              </p:par>
                            </p:childTnLst>
                          </p:cTn>
                        </p:par>
                        <p:par>
                          <p:cTn id="33" fill="hold">
                            <p:stCondLst>
                              <p:cond delay="12800"/>
                            </p:stCondLst>
                            <p:childTnLst>
                              <p:par>
                                <p:cTn id="34" presetID="22" presetClass="entr" presetSubtype="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pt-PT"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Proven by History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4" name="3 Rectángulo"/>
          <p:cNvSpPr/>
          <p:nvPr>
            <p:custDataLst>
              <p:tags r:id="rId3"/>
            </p:custDataLst>
          </p:nvPr>
        </p:nvSpPr>
        <p:spPr>
          <a:xfrm>
            <a:off x="463549" y="1634700"/>
            <a:ext cx="8640960" cy="2231380"/>
          </a:xfrm>
          <a:prstGeom prst="rect">
            <a:avLst/>
          </a:prstGeom>
          <a:gradFill flip="none" rotWithShape="1">
            <a:gsLst>
              <a:gs pos="0">
                <a:schemeClr val="bg1">
                  <a:alpha val="0"/>
                  <a:lumMod val="98000"/>
                  <a:lumOff val="2000"/>
                </a:schemeClr>
              </a:gs>
              <a:gs pos="53000">
                <a:schemeClr val="bg1">
                  <a:alpha val="1000"/>
                </a:schemeClr>
              </a:gs>
              <a:gs pos="100000">
                <a:schemeClr val="bg1">
                  <a:alpha val="0"/>
                </a:schemeClr>
              </a:gs>
            </a:gsLst>
            <a:lin ang="15600000" scaled="0"/>
            <a:tileRect/>
          </a:gradFill>
          <a:ln>
            <a:noFill/>
          </a:ln>
          <a:effectLst>
            <a:glow rad="330200">
              <a:schemeClr val="bg1">
                <a:alpha val="50000"/>
              </a:schemeClr>
            </a:glow>
          </a:effectLst>
        </p:spPr>
        <p:txBody>
          <a:bodyPr wrap="square">
            <a:spAutoFit/>
          </a:bodyPr>
          <a:lstStyle/>
          <a:p>
            <a:pPr marL="457200" indent="-457200">
              <a:spcBef>
                <a:spcPts val="600"/>
              </a:spcBef>
              <a:buFont typeface="Wingdings" pitchFamily="2" charset="2"/>
              <a:buChar char="ü"/>
            </a:pPr>
            <a:r>
              <a:rPr lang="en-US" sz="2200" i="1" u="none" dirty="0" smtClean="0">
                <a:latin typeface="Verdana" pitchFamily="34" charset="0"/>
              </a:rPr>
              <a:t>2,500 </a:t>
            </a:r>
            <a:r>
              <a:rPr lang="en-US" sz="2200" i="1" u="none" dirty="0">
                <a:latin typeface="Verdana" pitchFamily="34" charset="0"/>
              </a:rPr>
              <a:t>places </a:t>
            </a:r>
            <a:r>
              <a:rPr lang="en-US" sz="2200" i="1" u="none" dirty="0" smtClean="0">
                <a:latin typeface="Verdana" pitchFamily="34" charset="0"/>
              </a:rPr>
              <a:t>were relocated that </a:t>
            </a:r>
            <a:r>
              <a:rPr lang="en-US" sz="2200" i="1" u="none" dirty="0">
                <a:latin typeface="Verdana" pitchFamily="34" charset="0"/>
              </a:rPr>
              <a:t>are related </a:t>
            </a:r>
            <a:r>
              <a:rPr lang="en-US" sz="2200" i="1" u="none" dirty="0" smtClean="0">
                <a:latin typeface="Verdana" pitchFamily="34" charset="0"/>
              </a:rPr>
              <a:t>to Biblical lands.</a:t>
            </a:r>
          </a:p>
          <a:p>
            <a:pPr marL="457200" indent="-457200">
              <a:spcBef>
                <a:spcPts val="600"/>
              </a:spcBef>
              <a:buFont typeface="Wingdings" pitchFamily="2" charset="2"/>
              <a:buChar char="ü"/>
            </a:pPr>
            <a:r>
              <a:rPr lang="en-US" sz="2200" i="1" u="none" dirty="0" smtClean="0">
                <a:latin typeface="Verdana" pitchFamily="34" charset="0"/>
              </a:rPr>
              <a:t>Cities </a:t>
            </a:r>
            <a:r>
              <a:rPr lang="en-US" sz="2200" i="1" u="none" dirty="0">
                <a:latin typeface="Verdana" pitchFamily="34" charset="0"/>
              </a:rPr>
              <a:t>such as  </a:t>
            </a:r>
            <a:r>
              <a:rPr lang="en-CA" sz="2200" i="1" u="none" dirty="0">
                <a:latin typeface="Verdana" panose="020B0604030504040204" pitchFamily="34" charset="0"/>
                <a:ea typeface="Verdana" panose="020B0604030504040204" pitchFamily="34" charset="0"/>
                <a:cs typeface="Verdana" panose="020B0604030504040204" pitchFamily="34" charset="0"/>
              </a:rPr>
              <a:t>Tel Lachish, Tel </a:t>
            </a:r>
            <a:r>
              <a:rPr lang="en-CA" sz="2200" i="1" u="none" dirty="0" err="1" smtClean="0">
                <a:latin typeface="Verdana" panose="020B0604030504040204" pitchFamily="34" charset="0"/>
                <a:ea typeface="Verdana" panose="020B0604030504040204" pitchFamily="34" charset="0"/>
                <a:cs typeface="Verdana" panose="020B0604030504040204" pitchFamily="34" charset="0"/>
              </a:rPr>
              <a:t>Hazor</a:t>
            </a:r>
            <a:r>
              <a:rPr lang="en-CA" sz="2200" i="1" u="none" dirty="0" smtClean="0">
                <a:latin typeface="Verdana" panose="020B0604030504040204" pitchFamily="34" charset="0"/>
                <a:ea typeface="Verdana" panose="020B0604030504040204" pitchFamily="34" charset="0"/>
                <a:cs typeface="Verdana" panose="020B0604030504040204" pitchFamily="34" charset="0"/>
              </a:rPr>
              <a:t>, </a:t>
            </a:r>
            <a:r>
              <a:rPr lang="en-US" sz="2200" i="1" u="none" dirty="0" smtClean="0">
                <a:latin typeface="Verdana" pitchFamily="34" charset="0"/>
              </a:rPr>
              <a:t>Megiddo</a:t>
            </a:r>
            <a:r>
              <a:rPr lang="en-US" sz="2200" i="1" u="none" dirty="0">
                <a:latin typeface="Verdana" pitchFamily="34" charset="0"/>
              </a:rPr>
              <a:t>, Nineveh and </a:t>
            </a:r>
            <a:r>
              <a:rPr lang="en-US" sz="2200" i="1" u="none" dirty="0" smtClean="0">
                <a:latin typeface="Verdana" pitchFamily="34" charset="0"/>
              </a:rPr>
              <a:t>many </a:t>
            </a:r>
            <a:r>
              <a:rPr lang="en-US" sz="2200" i="1" u="none" dirty="0">
                <a:latin typeface="Verdana" pitchFamily="34" charset="0"/>
              </a:rPr>
              <a:t>others whose location were unknown before, were </a:t>
            </a:r>
            <a:r>
              <a:rPr lang="en-US" sz="2200" i="1" u="none" dirty="0" smtClean="0">
                <a:latin typeface="Verdana" pitchFamily="34" charset="0"/>
              </a:rPr>
              <a:t>unearthed </a:t>
            </a:r>
            <a:r>
              <a:rPr lang="en-US" sz="2200" i="1" u="none" dirty="0">
                <a:latin typeface="Verdana" pitchFamily="34" charset="0"/>
              </a:rPr>
              <a:t>by </a:t>
            </a:r>
            <a:r>
              <a:rPr lang="en-US" sz="2200" i="1" u="none" dirty="0" smtClean="0">
                <a:latin typeface="Verdana" pitchFamily="34" charset="0"/>
              </a:rPr>
              <a:t>archaeologists.</a:t>
            </a:r>
            <a:endParaRPr lang="en-US" sz="2200" i="1" u="none" dirty="0">
              <a:latin typeface="Verdana" pitchFamily="34" charset="0"/>
            </a:endParaRPr>
          </a:p>
        </p:txBody>
      </p:sp>
      <p:sp>
        <p:nvSpPr>
          <p:cNvPr id="3" name="2 Rectángulo"/>
          <p:cNvSpPr/>
          <p:nvPr>
            <p:custDataLst>
              <p:tags r:id="rId4"/>
            </p:custDataLst>
          </p:nvPr>
        </p:nvSpPr>
        <p:spPr>
          <a:xfrm>
            <a:off x="899592" y="1196752"/>
            <a:ext cx="8221528" cy="400110"/>
          </a:xfrm>
          <a:prstGeom prst="rect">
            <a:avLst/>
          </a:prstGeom>
          <a:solidFill>
            <a:schemeClr val="bg1">
              <a:alpha val="18000"/>
            </a:schemeClr>
          </a:solidFill>
          <a:ln>
            <a:noFill/>
          </a:ln>
          <a:effectLst>
            <a:glow rad="330200">
              <a:schemeClr val="bg1">
                <a:alpha val="50000"/>
              </a:schemeClr>
            </a:glow>
          </a:effectLst>
        </p:spPr>
        <p:txBody>
          <a:bodyPr wrap="square">
            <a:spAutoFit/>
          </a:bodyPr>
          <a:lstStyle/>
          <a:p>
            <a:pPr marL="342900" indent="-342900">
              <a:spcBef>
                <a:spcPct val="50000"/>
              </a:spcBef>
            </a:pPr>
            <a:r>
              <a:rPr lang="en-US" sz="2000" i="1" u="none" dirty="0" smtClean="0">
                <a:solidFill>
                  <a:srgbClr val="C00000"/>
                </a:solidFill>
                <a:latin typeface="Verdana" pitchFamily="34" charset="0"/>
              </a:rPr>
              <a:t>Its </a:t>
            </a:r>
            <a:r>
              <a:rPr lang="en-US" sz="2000" i="1" u="none" dirty="0">
                <a:solidFill>
                  <a:srgbClr val="C00000"/>
                </a:solidFill>
                <a:latin typeface="Verdana" pitchFamily="34" charset="0"/>
              </a:rPr>
              <a:t>historical accuracy, proven by archaeology.</a:t>
            </a:r>
            <a:endParaRPr lang="es-ES" sz="2000" i="1" u="none" dirty="0">
              <a:solidFill>
                <a:srgbClr val="C00000"/>
              </a:solidFill>
              <a:latin typeface="Verdana" pitchFamily="34" charset="0"/>
            </a:endParaRPr>
          </a:p>
        </p:txBody>
      </p:sp>
      <p:pic>
        <p:nvPicPr>
          <p:cNvPr id="1026" name="Picture 2" descr="D:\10. MUTIMEDIA SDA\Imagenes para estudio\Megiddo.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757" b="93919" l="1429" r="99048">
                        <a14:foregroundMark x1="6190" y1="34685" x2="28889" y2="88514"/>
                        <a14:foregroundMark x1="24921" y1="90766" x2="46984" y2="88514"/>
                        <a14:foregroundMark x1="71429" y1="90315" x2="93810" y2="89640"/>
                        <a14:foregroundMark x1="6508" y1="48198" x2="4921" y2="86937"/>
                        <a14:foregroundMark x1="8571" y1="90766" x2="11429" y2="87387"/>
                      </a14:backgroundRemoval>
                    </a14:imgEffect>
                  </a14:imgLayer>
                </a14:imgProps>
              </a:ext>
              <a:ext uri="{28A0092B-C50C-407E-A947-70E740481C1C}">
                <a14:useLocalDpi xmlns:a14="http://schemas.microsoft.com/office/drawing/2010/main" val="0"/>
              </a:ext>
            </a:extLst>
          </a:blip>
          <a:srcRect b="16560"/>
          <a:stretch/>
        </p:blipFill>
        <p:spPr bwMode="auto">
          <a:xfrm>
            <a:off x="-36511" y="3550145"/>
            <a:ext cx="2689113" cy="1581253"/>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10">
            <a:extLst>
              <a:ext uri="{BEBA8EAE-BF5A-486C-A8C5-ECC9F3942E4B}">
                <a14:imgProps xmlns:a14="http://schemas.microsoft.com/office/drawing/2010/main">
                  <a14:imgLayer r:embed="rId11">
                    <a14:imgEffect>
                      <a14:backgroundRemoval t="30368" b="100000" l="0" r="100000">
                        <a14:foregroundMark x1="2523" y1="81902" x2="54054" y2="86810"/>
                        <a14:foregroundMark x1="19459" y1="87730" x2="39279" y2="88650"/>
                        <a14:foregroundMark x1="62523" y1="88037" x2="69730" y2="87730"/>
                      </a14:backgroundRemoval>
                    </a14:imgEffect>
                  </a14:imgLayer>
                </a14:imgProps>
              </a:ext>
              <a:ext uri="{28A0092B-C50C-407E-A947-70E740481C1C}">
                <a14:useLocalDpi xmlns:a14="http://schemas.microsoft.com/office/drawing/2010/main" val="0"/>
              </a:ext>
            </a:extLst>
          </a:blip>
          <a:stretch>
            <a:fillRect/>
          </a:stretch>
        </p:blipFill>
        <p:spPr>
          <a:xfrm flipH="1">
            <a:off x="2411760" y="3182444"/>
            <a:ext cx="3318004" cy="1948954"/>
          </a:xfrm>
          <a:prstGeom prst="rect">
            <a:avLst/>
          </a:prstGeom>
        </p:spPr>
      </p:pic>
      <p:pic>
        <p:nvPicPr>
          <p:cNvPr id="8" name="Picture 2" descr="C:\Users\Gerhard\Documents\_Estudios Biblicos PPT\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550145"/>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565434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up)">
                                      <p:cBhvr>
                                        <p:cTn id="19" dur="1250"/>
                                        <p:tgtEl>
                                          <p:spTgt spid="4">
                                            <p:bg/>
                                          </p:spTgt>
                                        </p:tgtEl>
                                      </p:cBhvr>
                                    </p:animEffect>
                                  </p:childTnLst>
                                </p:cTn>
                              </p:par>
                            </p:childTnLst>
                          </p:cTn>
                        </p:par>
                        <p:par>
                          <p:cTn id="20" fill="hold">
                            <p:stCondLst>
                              <p:cond delay="4250"/>
                            </p:stCondLst>
                            <p:childTnLst>
                              <p:par>
                                <p:cTn id="21" presetID="22" presetClass="entr" presetSubtype="1"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up)">
                                      <p:cBhvr>
                                        <p:cTn id="23" dur="1250"/>
                                        <p:tgtEl>
                                          <p:spTgt spid="4">
                                            <p:txEl>
                                              <p:pRg st="0" end="0"/>
                                            </p:txEl>
                                          </p:spTgt>
                                        </p:tgtEl>
                                      </p:cBhvr>
                                    </p:animEffect>
                                  </p:childTnLst>
                                </p:cTn>
                              </p:par>
                            </p:childTnLst>
                          </p:cTn>
                        </p:par>
                        <p:par>
                          <p:cTn id="24" fill="hold">
                            <p:stCondLst>
                              <p:cond delay="5500"/>
                            </p:stCondLst>
                            <p:childTnLst>
                              <p:par>
                                <p:cTn id="25" presetID="22" presetClass="entr" presetSubtype="1" fill="hold" grpId="0"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1250"/>
                                        <p:tgtEl>
                                          <p:spTgt spid="4">
                                            <p:txEl>
                                              <p:pRg st="1" end="1"/>
                                            </p:txEl>
                                          </p:spTgt>
                                        </p:tgtEl>
                                      </p:cBhvr>
                                    </p:animEffect>
                                  </p:childTnLst>
                                </p:cTn>
                              </p:par>
                            </p:childTnLst>
                          </p:cTn>
                        </p:par>
                        <p:par>
                          <p:cTn id="28" fill="hold">
                            <p:stCondLst>
                              <p:cond delay="6750"/>
                            </p:stCondLst>
                            <p:childTnLst>
                              <p:par>
                                <p:cTn id="29" presetID="22" presetClass="entr" presetSubtype="8"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wipe(left)">
                                      <p:cBhvr>
                                        <p:cTn id="31" dur="1800"/>
                                        <p:tgtEl>
                                          <p:spTgt spid="1026"/>
                                        </p:tgtEl>
                                      </p:cBhvr>
                                    </p:animEffect>
                                  </p:childTnLst>
                                </p:cTn>
                              </p:par>
                            </p:childTnLst>
                          </p:cTn>
                        </p:par>
                        <p:par>
                          <p:cTn id="32" fill="hold">
                            <p:stCondLst>
                              <p:cond delay="855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2100"/>
                                        <p:tgtEl>
                                          <p:spTgt spid="7"/>
                                        </p:tgtEl>
                                      </p:cBhvr>
                                    </p:animEffect>
                                  </p:childTnLst>
                                </p:cTn>
                              </p:par>
                            </p:childTnLst>
                          </p:cTn>
                        </p:par>
                        <p:par>
                          <p:cTn id="36" fill="hold">
                            <p:stCondLst>
                              <p:cond delay="1065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allAtOnce"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pt-PT" sz="4000" u="none" spc="50" dirty="0">
                <a:ln w="11430"/>
                <a:solidFill>
                  <a:srgbClr val="C00000"/>
                </a:solidFill>
                <a:effectLst>
                  <a:outerShdw blurRad="76200" dist="50800" dir="5400000" algn="tl" rotWithShape="0">
                    <a:srgbClr val="000000">
                      <a:alpha val="65000"/>
                    </a:srgbClr>
                  </a:outerShdw>
                </a:effectLst>
                <a:latin typeface="Verdana" pitchFamily="34" charset="0"/>
              </a:rPr>
              <a:t>Proven by </a:t>
            </a:r>
            <a:r>
              <a:rPr lang="pt-PT"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History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4" name="3 Rectángulo"/>
          <p:cNvSpPr/>
          <p:nvPr>
            <p:custDataLst>
              <p:tags r:id="rId3"/>
            </p:custDataLst>
          </p:nvPr>
        </p:nvSpPr>
        <p:spPr>
          <a:xfrm>
            <a:off x="611560" y="1988840"/>
            <a:ext cx="8064896" cy="1200329"/>
          </a:xfrm>
          <a:prstGeom prst="rect">
            <a:avLst/>
          </a:prstGeom>
          <a:gradFill flip="none" rotWithShape="1">
            <a:gsLst>
              <a:gs pos="0">
                <a:schemeClr val="bg1">
                  <a:alpha val="0"/>
                  <a:lumMod val="98000"/>
                  <a:lumOff val="2000"/>
                </a:schemeClr>
              </a:gs>
              <a:gs pos="53000">
                <a:schemeClr val="bg1">
                  <a:alpha val="1000"/>
                </a:schemeClr>
              </a:gs>
              <a:gs pos="100000">
                <a:schemeClr val="bg1">
                  <a:alpha val="0"/>
                </a:schemeClr>
              </a:gs>
            </a:gsLst>
            <a:lin ang="15600000" scaled="0"/>
            <a:tileRect/>
          </a:gradFill>
          <a:ln>
            <a:noFill/>
          </a:ln>
          <a:effectLst>
            <a:glow rad="330200">
              <a:schemeClr val="bg1">
                <a:alpha val="50000"/>
              </a:schemeClr>
            </a:glow>
          </a:effectLst>
        </p:spPr>
        <p:txBody>
          <a:bodyPr wrap="square">
            <a:spAutoFit/>
          </a:bodyPr>
          <a:lstStyle/>
          <a:p>
            <a:pPr marL="457200" indent="-457200">
              <a:spcBef>
                <a:spcPts val="600"/>
              </a:spcBef>
              <a:buFont typeface="Wingdings" pitchFamily="2" charset="2"/>
              <a:buChar char="ü"/>
            </a:pPr>
            <a:r>
              <a:rPr lang="en-US" sz="2400" i="1" u="none" dirty="0" smtClean="0">
                <a:latin typeface="Verdana" pitchFamily="34" charset="0"/>
              </a:rPr>
              <a:t>Many </a:t>
            </a:r>
            <a:r>
              <a:rPr lang="en-US" sz="2400" i="1" u="none" dirty="0">
                <a:latin typeface="Verdana" pitchFamily="34" charset="0"/>
              </a:rPr>
              <a:t>ancient manuscripts were found that prove that the Bible we have in our hands coincides with the originals.</a:t>
            </a:r>
            <a:endParaRPr lang="es-ES" sz="2400" i="1" u="none" dirty="0">
              <a:latin typeface="Verdana" pitchFamily="34" charset="0"/>
            </a:endParaRPr>
          </a:p>
        </p:txBody>
      </p:sp>
      <p:sp>
        <p:nvSpPr>
          <p:cNvPr id="5" name="4 Rectángulo"/>
          <p:cNvSpPr/>
          <p:nvPr>
            <p:custDataLst>
              <p:tags r:id="rId4"/>
            </p:custDataLst>
          </p:nvPr>
        </p:nvSpPr>
        <p:spPr>
          <a:xfrm>
            <a:off x="899592" y="1196752"/>
            <a:ext cx="8221528" cy="400110"/>
          </a:xfrm>
          <a:prstGeom prst="rect">
            <a:avLst/>
          </a:prstGeom>
          <a:solidFill>
            <a:schemeClr val="bg1">
              <a:alpha val="18000"/>
            </a:schemeClr>
          </a:solidFill>
          <a:ln>
            <a:noFill/>
          </a:ln>
          <a:effectLst>
            <a:glow rad="330200">
              <a:schemeClr val="bg1">
                <a:alpha val="50000"/>
              </a:schemeClr>
            </a:glow>
          </a:effectLst>
        </p:spPr>
        <p:txBody>
          <a:bodyPr wrap="square">
            <a:spAutoFit/>
          </a:bodyPr>
          <a:lstStyle/>
          <a:p>
            <a:pPr marL="342900" indent="-342900">
              <a:spcBef>
                <a:spcPct val="50000"/>
              </a:spcBef>
            </a:pPr>
            <a:r>
              <a:rPr lang="en-US" sz="2000" i="1" u="none" dirty="0">
                <a:solidFill>
                  <a:srgbClr val="C00000"/>
                </a:solidFill>
                <a:latin typeface="Verdana" pitchFamily="34" charset="0"/>
              </a:rPr>
              <a:t>Its historical accuracy, proven by archaeology.</a:t>
            </a:r>
            <a:endParaRPr lang="es-ES" sz="2000" i="1" u="none" dirty="0">
              <a:solidFill>
                <a:srgbClr val="C00000"/>
              </a:solidFill>
              <a:latin typeface="Verdana" pitchFamily="34" charset="0"/>
            </a:endParaRP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9452504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7212"/>
            <a:ext cx="9144000" cy="6830102"/>
          </a:xfrm>
          <a:prstGeom prst="rect">
            <a:avLst/>
          </a:prstGeom>
        </p:spPr>
      </p:pic>
      <p:sp>
        <p:nvSpPr>
          <p:cNvPr id="2"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pt-PT" sz="3700" u="none" spc="50" dirty="0">
                <a:ln w="11430"/>
                <a:solidFill>
                  <a:srgbClr val="C00000"/>
                </a:solidFill>
                <a:effectLst>
                  <a:outerShdw blurRad="76200" dist="50800" dir="5400000" algn="tl" rotWithShape="0">
                    <a:srgbClr val="000000">
                      <a:alpha val="65000"/>
                    </a:srgbClr>
                  </a:outerShdw>
                </a:effectLst>
                <a:latin typeface="Verdana" pitchFamily="34" charset="0"/>
              </a:rPr>
              <a:t>Accuracy of </a:t>
            </a:r>
            <a:r>
              <a:rPr lang="pt-PT" sz="37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the prophecies</a:t>
            </a:r>
            <a:endParaRPr lang="es-ES" sz="37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5" name="4 CuadroTexto"/>
          <p:cNvSpPr txBox="1"/>
          <p:nvPr>
            <p:custDataLst>
              <p:tags r:id="rId3"/>
            </p:custDataLst>
          </p:nvPr>
        </p:nvSpPr>
        <p:spPr>
          <a:xfrm>
            <a:off x="107504" y="1268760"/>
            <a:ext cx="8424936" cy="461665"/>
          </a:xfrm>
          <a:prstGeom prst="rect">
            <a:avLst/>
          </a:prstGeom>
          <a:solidFill>
            <a:schemeClr val="bg1">
              <a:alpha val="18000"/>
            </a:schemeClr>
          </a:solidFill>
          <a:ln>
            <a:noFill/>
          </a:ln>
          <a:effectLst>
            <a:glow rad="330200">
              <a:schemeClr val="bg1">
                <a:alpha val="50000"/>
              </a:schemeClr>
            </a:glow>
          </a:effectLst>
        </p:spPr>
        <p:txBody>
          <a:bodyPr wrap="square">
            <a:spAutoFit/>
          </a:bodyPr>
          <a:lstStyle>
            <a:defPPr>
              <a:defRPr lang="es-ES"/>
            </a:defPPr>
            <a:lvl1pPr marL="342900" indent="-342900" eaLnBrk="1" hangingPunct="1">
              <a:spcBef>
                <a:spcPct val="50000"/>
              </a:spcBef>
              <a:defRPr sz="2800" i="1" u="none">
                <a:solidFill>
                  <a:schemeClr val="hlink"/>
                </a:solidFill>
                <a:latin typeface="Verdana"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2400" dirty="0">
                <a:solidFill>
                  <a:srgbClr val="C00000"/>
                </a:solidFill>
              </a:rPr>
              <a:t>More than 2,300 prophecies accurately </a:t>
            </a:r>
            <a:r>
              <a:rPr lang="en-US" sz="2400" dirty="0" smtClean="0">
                <a:solidFill>
                  <a:srgbClr val="C00000"/>
                </a:solidFill>
              </a:rPr>
              <a:t>fulfilled</a:t>
            </a:r>
            <a:r>
              <a:rPr lang="pt-PT" sz="2400" dirty="0" smtClean="0">
                <a:solidFill>
                  <a:srgbClr val="C00000"/>
                </a:solidFill>
              </a:rPr>
              <a:t>:</a:t>
            </a:r>
            <a:endParaRPr lang="es-ES" sz="2400" dirty="0">
              <a:solidFill>
                <a:srgbClr val="C00000"/>
              </a:solidFill>
            </a:endParaRPr>
          </a:p>
        </p:txBody>
      </p:sp>
      <p:sp>
        <p:nvSpPr>
          <p:cNvPr id="3" name="2 Rectángulo"/>
          <p:cNvSpPr/>
          <p:nvPr>
            <p:custDataLst>
              <p:tags r:id="rId4"/>
            </p:custDataLst>
          </p:nvPr>
        </p:nvSpPr>
        <p:spPr>
          <a:xfrm>
            <a:off x="395536" y="1916832"/>
            <a:ext cx="7848872" cy="2539157"/>
          </a:xfrm>
          <a:prstGeom prst="rect">
            <a:avLst/>
          </a:prstGeom>
          <a:gradFill>
            <a:gsLst>
              <a:gs pos="0">
                <a:schemeClr val="bg1">
                  <a:alpha val="0"/>
                  <a:lumMod val="98000"/>
                  <a:lumOff val="2000"/>
                </a:schemeClr>
              </a:gs>
              <a:gs pos="53000">
                <a:schemeClr val="bg1">
                  <a:alpha val="15000"/>
                </a:schemeClr>
              </a:gs>
              <a:gs pos="100000">
                <a:schemeClr val="bg1">
                  <a:alpha val="0"/>
                </a:schemeClr>
              </a:gs>
            </a:gsLst>
            <a:lin ang="5400000" scaled="0"/>
          </a:gradFill>
          <a:ln>
            <a:noFill/>
          </a:ln>
          <a:effectLst>
            <a:glow rad="330200">
              <a:schemeClr val="bg1">
                <a:alpha val="50000"/>
              </a:schemeClr>
            </a:glow>
          </a:effectLst>
        </p:spPr>
        <p:txBody>
          <a:bodyPr wrap="square">
            <a:spAutoFit/>
          </a:bodyPr>
          <a:lstStyle/>
          <a:p>
            <a:pPr marL="457200" indent="-457200">
              <a:spcBef>
                <a:spcPts val="600"/>
              </a:spcBef>
              <a:buFont typeface="Wingdings" pitchFamily="2" charset="2"/>
              <a:buChar char="ü"/>
            </a:pPr>
            <a:r>
              <a:rPr lang="en-US" sz="2400" i="1" u="none" dirty="0">
                <a:latin typeface="Verdana" pitchFamily="34" charset="0"/>
              </a:rPr>
              <a:t>The fate of empires and </a:t>
            </a:r>
            <a:r>
              <a:rPr lang="en-US" sz="2400" i="1" u="none" dirty="0" smtClean="0">
                <a:latin typeface="Verdana" pitchFamily="34" charset="0"/>
              </a:rPr>
              <a:t>people.</a:t>
            </a:r>
            <a:endParaRPr lang="en-US" sz="2400" i="1" u="none" dirty="0">
              <a:latin typeface="Verdana" pitchFamily="34" charset="0"/>
            </a:endParaRPr>
          </a:p>
          <a:p>
            <a:pPr marL="457200" indent="-457200">
              <a:spcBef>
                <a:spcPts val="600"/>
              </a:spcBef>
              <a:buFont typeface="Wingdings" pitchFamily="2" charset="2"/>
              <a:buChar char="ü"/>
            </a:pPr>
            <a:r>
              <a:rPr lang="en-US" sz="2400" i="1" u="none" dirty="0">
                <a:latin typeface="Verdana" pitchFamily="34" charset="0"/>
              </a:rPr>
              <a:t>The life of people before they were born.</a:t>
            </a:r>
          </a:p>
          <a:p>
            <a:pPr marL="457200" indent="-457200">
              <a:spcBef>
                <a:spcPts val="600"/>
              </a:spcBef>
              <a:buFont typeface="Wingdings" pitchFamily="2" charset="2"/>
              <a:buChar char="ü"/>
            </a:pPr>
            <a:r>
              <a:rPr lang="en-US" sz="2400" i="1" u="none" dirty="0">
                <a:latin typeface="Verdana" pitchFamily="34" charset="0"/>
              </a:rPr>
              <a:t>The exact time in which certain events would occur.</a:t>
            </a:r>
          </a:p>
          <a:p>
            <a:pPr marL="457200" indent="-457200">
              <a:spcBef>
                <a:spcPts val="600"/>
              </a:spcBef>
              <a:buFont typeface="Wingdings" pitchFamily="2" charset="2"/>
              <a:buChar char="ü"/>
            </a:pPr>
            <a:r>
              <a:rPr lang="en-US" sz="2400" i="1" u="none" dirty="0">
                <a:latin typeface="Verdana" pitchFamily="34" charset="0"/>
              </a:rPr>
              <a:t>Important </a:t>
            </a:r>
            <a:r>
              <a:rPr lang="en-US" sz="2400" i="1" u="none" dirty="0" smtClean="0">
                <a:latin typeface="Verdana" pitchFamily="34" charset="0"/>
              </a:rPr>
              <a:t>ancient cities, </a:t>
            </a:r>
            <a:r>
              <a:rPr lang="en-US" sz="2400" i="1" u="none" dirty="0">
                <a:latin typeface="Verdana" pitchFamily="34" charset="0"/>
              </a:rPr>
              <a:t>such as </a:t>
            </a:r>
            <a:r>
              <a:rPr lang="en-US" sz="2400" i="1" u="none" dirty="0" err="1" smtClean="0">
                <a:latin typeface="Verdana" pitchFamily="34" charset="0"/>
              </a:rPr>
              <a:t>Tyre</a:t>
            </a:r>
            <a:r>
              <a:rPr lang="en-US" sz="2400" i="1" u="none" dirty="0">
                <a:latin typeface="Verdana" pitchFamily="34" charset="0"/>
              </a:rPr>
              <a:t>, Babylon, Petra, Jerusalem, etc.</a:t>
            </a:r>
            <a:endParaRPr lang="es-ES" sz="2400" i="1" u="none" dirty="0">
              <a:latin typeface="Verdana" pitchFamily="34" charset="0"/>
            </a:endParaRPr>
          </a:p>
        </p:txBody>
      </p:sp>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8309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childTnLst>
                                </p:cTn>
                              </p:par>
                              <p:par>
                                <p:cTn id="12" presetID="22" presetClass="entr" presetSubtype="8" fill="hold" nodeType="withEffect">
                                  <p:stCondLst>
                                    <p:cond delay="1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4000"/>
                                        <p:tgtEl>
                                          <p:spTgt spid="4"/>
                                        </p:tgtEl>
                                      </p:cBhvr>
                                    </p:animEffect>
                                  </p:childTnLst>
                                </p:cTn>
                              </p:par>
                              <p:par>
                                <p:cTn id="15" presetID="22" presetClass="entr" presetSubtype="1" fill="hold" grpId="0"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uiExpan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Ø"/>
            </a:pP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The purity of its message</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3" name="2 Rectángulo"/>
          <p:cNvSpPr>
            <a:spLocks/>
          </p:cNvSpPr>
          <p:nvPr>
            <p:custDataLst>
              <p:tags r:id="rId3"/>
            </p:custDataLst>
          </p:nvPr>
        </p:nvSpPr>
        <p:spPr>
          <a:xfrm>
            <a:off x="1115616" y="1556792"/>
            <a:ext cx="6552728" cy="3724096"/>
          </a:xfrm>
          <a:prstGeom prst="rect">
            <a:avLst/>
          </a:prstGeom>
          <a:gradFill>
            <a:gsLst>
              <a:gs pos="0">
                <a:schemeClr val="bg1">
                  <a:lumMod val="98000"/>
                  <a:lumOff val="2000"/>
                  <a:alpha val="1000"/>
                </a:schemeClr>
              </a:gs>
              <a:gs pos="53000">
                <a:schemeClr val="bg1">
                  <a:alpha val="7000"/>
                </a:schemeClr>
              </a:gs>
              <a:gs pos="100000">
                <a:schemeClr val="bg1">
                  <a:alpha val="1000"/>
                </a:schemeClr>
              </a:gs>
            </a:gsLst>
            <a:lin ang="5400000" scaled="0"/>
          </a:gradFill>
          <a:ln>
            <a:noFill/>
          </a:ln>
          <a:effectLst>
            <a:glow rad="330200">
              <a:schemeClr val="bg1">
                <a:alpha val="50000"/>
              </a:schemeClr>
            </a:glow>
          </a:effectLst>
        </p:spPr>
        <p:txBody>
          <a:bodyPr wrap="square">
            <a:spAutoFit/>
          </a:bodyPr>
          <a:lstStyle/>
          <a:p>
            <a:pPr marL="457200" indent="-457200">
              <a:spcBef>
                <a:spcPts val="600"/>
              </a:spcBef>
              <a:buFont typeface="Wingdings" pitchFamily="2" charset="2"/>
              <a:buChar char="ü"/>
            </a:pPr>
            <a:r>
              <a:rPr lang="en-US" sz="2400" u="none" dirty="0">
                <a:latin typeface="Verdana" pitchFamily="34" charset="0"/>
              </a:rPr>
              <a:t>An example </a:t>
            </a:r>
            <a:r>
              <a:rPr lang="en-US" sz="2400" u="none" dirty="0" smtClean="0">
                <a:latin typeface="Verdana" pitchFamily="34" charset="0"/>
              </a:rPr>
              <a:t>are </a:t>
            </a:r>
            <a:r>
              <a:rPr lang="en-US" sz="2400" u="none" dirty="0">
                <a:latin typeface="Verdana" pitchFamily="34" charset="0"/>
              </a:rPr>
              <a:t>the 10 commandments.</a:t>
            </a:r>
          </a:p>
          <a:p>
            <a:pPr marL="457200" indent="-457200">
              <a:spcBef>
                <a:spcPts val="600"/>
              </a:spcBef>
              <a:buFont typeface="Wingdings" pitchFamily="2" charset="2"/>
              <a:buChar char="ü"/>
            </a:pPr>
            <a:r>
              <a:rPr lang="en-US" sz="2400" u="none" dirty="0" smtClean="0">
                <a:latin typeface="Verdana" pitchFamily="34" charset="0"/>
              </a:rPr>
              <a:t>The </a:t>
            </a:r>
            <a:r>
              <a:rPr lang="en-US" sz="2400" u="none" dirty="0">
                <a:latin typeface="Verdana" pitchFamily="34" charset="0"/>
              </a:rPr>
              <a:t>perfection of the 10 commandments.</a:t>
            </a:r>
          </a:p>
          <a:p>
            <a:pPr marL="457200" indent="-457200">
              <a:spcBef>
                <a:spcPts val="600"/>
              </a:spcBef>
              <a:buFont typeface="Wingdings" pitchFamily="2" charset="2"/>
              <a:buChar char="ü"/>
            </a:pPr>
            <a:r>
              <a:rPr lang="en-US" sz="2400" u="none" dirty="0" smtClean="0">
                <a:latin typeface="Verdana" pitchFamily="34" charset="0"/>
              </a:rPr>
              <a:t>The </a:t>
            </a:r>
            <a:r>
              <a:rPr lang="en-US" sz="2400" u="none" dirty="0">
                <a:latin typeface="Verdana" pitchFamily="34" charset="0"/>
              </a:rPr>
              <a:t>beatitudes and the whole message of the Gospel</a:t>
            </a:r>
          </a:p>
          <a:p>
            <a:pPr marL="457200" indent="-457200">
              <a:spcBef>
                <a:spcPts val="600"/>
              </a:spcBef>
              <a:buFont typeface="Wingdings" pitchFamily="2" charset="2"/>
              <a:buChar char="ü"/>
            </a:pPr>
            <a:r>
              <a:rPr lang="en-US" sz="2400" u="none" dirty="0" smtClean="0">
                <a:latin typeface="Verdana" pitchFamily="34" charset="0"/>
              </a:rPr>
              <a:t>Its profound and true councils  </a:t>
            </a:r>
            <a:r>
              <a:rPr lang="en-US" sz="2400" u="none" dirty="0">
                <a:latin typeface="Verdana" pitchFamily="34" charset="0"/>
              </a:rPr>
              <a:t>for </a:t>
            </a:r>
            <a:r>
              <a:rPr lang="en-US" sz="2400" u="none" dirty="0" smtClean="0">
                <a:latin typeface="Verdana" pitchFamily="34" charset="0"/>
              </a:rPr>
              <a:t>youth </a:t>
            </a:r>
            <a:r>
              <a:rPr lang="en-US" sz="2400" u="none" dirty="0">
                <a:latin typeface="Verdana" pitchFamily="34" charset="0"/>
              </a:rPr>
              <a:t>and the family.</a:t>
            </a:r>
          </a:p>
          <a:p>
            <a:pPr marL="457200" indent="-457200">
              <a:spcBef>
                <a:spcPts val="600"/>
              </a:spcBef>
              <a:buFont typeface="Wingdings" pitchFamily="2" charset="2"/>
              <a:buChar char="ü"/>
            </a:pPr>
            <a:r>
              <a:rPr lang="en-US" sz="2400" u="none" dirty="0" smtClean="0">
                <a:latin typeface="Verdana" pitchFamily="34" charset="0"/>
              </a:rPr>
              <a:t>Its words </a:t>
            </a:r>
            <a:r>
              <a:rPr lang="en-US" sz="2400" u="none" dirty="0">
                <a:latin typeface="Verdana" pitchFamily="34" charset="0"/>
              </a:rPr>
              <a:t>of comfort and hope.</a:t>
            </a:r>
          </a:p>
        </p:txBody>
      </p:sp>
      <p:pic>
        <p:nvPicPr>
          <p:cNvPr id="4"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61302"/>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82361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up)">
                                      <p:cBhvr>
                                        <p:cTn id="13" dur="500"/>
                                        <p:tgtEl>
                                          <p:spTgt spid="3">
                                            <p:bg/>
                                          </p:spTgt>
                                        </p:tgtEl>
                                      </p:cBhvr>
                                    </p:animEffec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2500"/>
                                        <p:tgtEl>
                                          <p:spTgt spid="3">
                                            <p:txEl>
                                              <p:pRg st="0" end="0"/>
                                            </p:txEl>
                                          </p:spTgt>
                                        </p:tgtEl>
                                      </p:cBhvr>
                                    </p:animEffect>
                                  </p:childTnLst>
                                </p:cTn>
                              </p:par>
                            </p:childTnLst>
                          </p:cTn>
                        </p:par>
                        <p:par>
                          <p:cTn id="18" fill="hold">
                            <p:stCondLst>
                              <p:cond delay="5000"/>
                            </p:stCondLst>
                            <p:childTnLst>
                              <p:par>
                                <p:cTn id="19" presetID="22" presetClass="entr" presetSubtype="1"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2500"/>
                                        <p:tgtEl>
                                          <p:spTgt spid="3">
                                            <p:txEl>
                                              <p:pRg st="1" end="1"/>
                                            </p:txEl>
                                          </p:spTgt>
                                        </p:tgtEl>
                                      </p:cBhvr>
                                    </p:animEffect>
                                  </p:childTnLst>
                                </p:cTn>
                              </p:par>
                            </p:childTnLst>
                          </p:cTn>
                        </p:par>
                        <p:par>
                          <p:cTn id="22" fill="hold">
                            <p:stCondLst>
                              <p:cond delay="7500"/>
                            </p:stCondLst>
                            <p:childTnLst>
                              <p:par>
                                <p:cTn id="23" presetID="22" presetClass="entr" presetSubtype="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2500"/>
                                        <p:tgtEl>
                                          <p:spTgt spid="3">
                                            <p:txEl>
                                              <p:pRg st="2" end="2"/>
                                            </p:txEl>
                                          </p:spTgt>
                                        </p:tgtEl>
                                      </p:cBhvr>
                                    </p:animEffect>
                                  </p:childTnLst>
                                </p:cTn>
                              </p:par>
                            </p:childTnLst>
                          </p:cTn>
                        </p:par>
                        <p:par>
                          <p:cTn id="26" fill="hold">
                            <p:stCondLst>
                              <p:cond delay="10000"/>
                            </p:stCondLst>
                            <p:childTnLst>
                              <p:par>
                                <p:cTn id="27" presetID="22" presetClass="entr" presetSubtype="1"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2500"/>
                                        <p:tgtEl>
                                          <p:spTgt spid="3">
                                            <p:txEl>
                                              <p:pRg st="3" end="3"/>
                                            </p:txEl>
                                          </p:spTgt>
                                        </p:tgtEl>
                                      </p:cBhvr>
                                    </p:animEffect>
                                  </p:childTnLst>
                                </p:cTn>
                              </p:par>
                            </p:childTnLst>
                          </p:cTn>
                        </p:par>
                        <p:par>
                          <p:cTn id="30" fill="hold">
                            <p:stCondLst>
                              <p:cond delay="12500"/>
                            </p:stCondLst>
                            <p:childTnLst>
                              <p:par>
                                <p:cTn id="31" presetID="22" presetClass="entr" presetSubtype="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up)">
                                      <p:cBhvr>
                                        <p:cTn id="33" dur="2500"/>
                                        <p:tgtEl>
                                          <p:spTgt spid="3">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Rectangle 5"/>
          <p:cNvSpPr>
            <a:spLocks noChangeArrowheads="1"/>
          </p:cNvSpPr>
          <p:nvPr>
            <p:custDataLst>
              <p:tags r:id="rId2"/>
            </p:custDataLst>
          </p:nvPr>
        </p:nvSpPr>
        <p:spPr bwMode="auto">
          <a:xfrm>
            <a:off x="0" y="260648"/>
            <a:ext cx="9121120" cy="792088"/>
          </a:xfrm>
          <a:prstGeom prst="rect">
            <a:avLst/>
          </a:prstGeom>
          <a:gradFill flip="none" rotWithShape="1">
            <a:gsLst>
              <a:gs pos="0">
                <a:schemeClr val="bg1">
                  <a:alpha val="0"/>
                  <a:lumMod val="98000"/>
                  <a:lumOff val="2000"/>
                </a:schemeClr>
              </a:gs>
              <a:gs pos="71000">
                <a:schemeClr val="bg1">
                  <a:lumMod val="100000"/>
                  <a:alpha val="66000"/>
                </a:schemeClr>
              </a:gs>
              <a:gs pos="100000">
                <a:schemeClr val="bg1">
                  <a:alpha val="0"/>
                </a:schemeClr>
              </a:gs>
            </a:gsLst>
            <a:lin ang="5400000" scaled="0"/>
            <a:tileRect/>
          </a:gra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900" u="none" spc="50" dirty="0">
                <a:ln w="11430"/>
                <a:solidFill>
                  <a:srgbClr val="C00000"/>
                </a:solidFill>
                <a:effectLst>
                  <a:outerShdw blurRad="76200" dist="50800" dir="5400000" algn="tl" rotWithShape="0">
                    <a:srgbClr val="000000">
                      <a:alpha val="65000"/>
                    </a:srgbClr>
                  </a:outerShdw>
                </a:effectLst>
                <a:latin typeface="Verdana" pitchFamily="34" charset="0"/>
              </a:rPr>
              <a:t>The people  who </a:t>
            </a:r>
            <a:endParaRPr lang="en-US" sz="29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n-US" sz="29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were </a:t>
            </a:r>
            <a:r>
              <a:rPr lang="en-US" sz="2900" u="none" spc="50" dirty="0">
                <a:ln w="11430"/>
                <a:solidFill>
                  <a:srgbClr val="C00000"/>
                </a:solidFill>
                <a:effectLst>
                  <a:outerShdw blurRad="76200" dist="50800" dir="5400000" algn="tl" rotWithShape="0">
                    <a:srgbClr val="000000">
                      <a:alpha val="65000"/>
                    </a:srgbClr>
                  </a:outerShdw>
                </a:effectLst>
                <a:latin typeface="Verdana" pitchFamily="34" charset="0"/>
              </a:rPr>
              <a:t>transformed by </a:t>
            </a:r>
            <a:r>
              <a:rPr lang="en-US" sz="29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it</a:t>
            </a:r>
            <a:endParaRPr lang="es-ES" sz="29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3" name="2 Rectángulo"/>
          <p:cNvSpPr/>
          <p:nvPr>
            <p:custDataLst>
              <p:tags r:id="rId3"/>
            </p:custDataLst>
          </p:nvPr>
        </p:nvSpPr>
        <p:spPr>
          <a:xfrm>
            <a:off x="354360" y="1484784"/>
            <a:ext cx="8538120" cy="738664"/>
          </a:xfrm>
          <a:prstGeom prst="rect">
            <a:avLst/>
          </a:prstGeom>
          <a:solidFill>
            <a:schemeClr val="bg1">
              <a:alpha val="18000"/>
            </a:schemeClr>
          </a:solidFill>
          <a:ln>
            <a:noFill/>
          </a:ln>
          <a:effectLst>
            <a:glow rad="330200">
              <a:schemeClr val="bg1">
                <a:alpha val="50000"/>
              </a:schemeClr>
            </a:glow>
          </a:effectLst>
        </p:spPr>
        <p:txBody>
          <a:bodyPr wrap="square">
            <a:spAutoFit/>
          </a:bodyPr>
          <a:lstStyle/>
          <a:p>
            <a:pPr marL="6350" indent="9525">
              <a:spcBef>
                <a:spcPct val="50000"/>
              </a:spcBef>
            </a:pPr>
            <a:r>
              <a:rPr lang="en-US" sz="2100" i="1" u="none" dirty="0">
                <a:solidFill>
                  <a:srgbClr val="C00000"/>
                </a:solidFill>
                <a:latin typeface="Verdana" pitchFamily="34" charset="0"/>
              </a:rPr>
              <a:t>Millions of people found in the Bible the strength and help needed to change their course, of:</a:t>
            </a:r>
            <a:endParaRPr lang="es-ES" sz="2100" i="1" u="none" dirty="0">
              <a:solidFill>
                <a:srgbClr val="C00000"/>
              </a:solidFill>
              <a:latin typeface="Verdana" pitchFamily="34" charset="0"/>
            </a:endParaRPr>
          </a:p>
        </p:txBody>
      </p:sp>
      <p:sp>
        <p:nvSpPr>
          <p:cNvPr id="4" name="3 CuadroTexto"/>
          <p:cNvSpPr txBox="1"/>
          <p:nvPr>
            <p:custDataLst>
              <p:tags r:id="rId4"/>
            </p:custDataLst>
          </p:nvPr>
        </p:nvSpPr>
        <p:spPr>
          <a:xfrm>
            <a:off x="467544" y="2564904"/>
            <a:ext cx="3816424" cy="2323713"/>
          </a:xfrm>
          <a:prstGeom prst="rect">
            <a:avLst/>
          </a:prstGeom>
          <a:gradFill>
            <a:gsLst>
              <a:gs pos="0">
                <a:schemeClr val="bg1">
                  <a:lumMod val="98000"/>
                  <a:lumOff val="2000"/>
                  <a:alpha val="1000"/>
                </a:schemeClr>
              </a:gs>
              <a:gs pos="53000">
                <a:schemeClr val="bg1">
                  <a:alpha val="7000"/>
                </a:schemeClr>
              </a:gs>
              <a:gs pos="100000">
                <a:schemeClr val="bg1">
                  <a:alpha val="1000"/>
                </a:schemeClr>
              </a:gs>
            </a:gsLst>
            <a:lin ang="5400000" scaled="0"/>
          </a:gradFill>
          <a:ln>
            <a:noFill/>
          </a:ln>
          <a:effectLst>
            <a:glow rad="330200">
              <a:schemeClr val="bg1">
                <a:alpha val="50000"/>
              </a:schemeClr>
            </a:glow>
          </a:effectLst>
        </p:spPr>
        <p:txBody>
          <a:bodyPr wrap="square">
            <a:spAutoFit/>
          </a:bodyPr>
          <a:lstStyle>
            <a:defPPr>
              <a:defRPr lang="es-ES"/>
            </a:defPPr>
            <a:lvl1pPr marL="457200" indent="-457200">
              <a:spcBef>
                <a:spcPts val="600"/>
              </a:spcBef>
              <a:buFont typeface="Wingdings" pitchFamily="2" charset="2"/>
              <a:buChar char="ü"/>
              <a:defRPr sz="2400" u="none">
                <a:latin typeface="Verdana" pitchFamily="34" charset="0"/>
              </a:defRPr>
            </a:lvl1pPr>
          </a:lstStyle>
          <a:p>
            <a:pPr marL="171450" lvl="0" indent="-171450"/>
            <a:r>
              <a:rPr lang="en-CA" sz="2000" dirty="0" smtClean="0"/>
              <a:t> Sadness </a:t>
            </a:r>
            <a:r>
              <a:rPr lang="en-CA" sz="2000" dirty="0"/>
              <a:t>to joy.                        </a:t>
            </a:r>
            <a:endParaRPr lang="es-AR" sz="2000" dirty="0"/>
          </a:p>
          <a:p>
            <a:pPr marL="171450" lvl="0" indent="-171450"/>
            <a:r>
              <a:rPr lang="en-CA" sz="2000" dirty="0" smtClean="0"/>
              <a:t> Hate </a:t>
            </a:r>
            <a:r>
              <a:rPr lang="en-CA" sz="2000" dirty="0"/>
              <a:t>to love.</a:t>
            </a:r>
            <a:endParaRPr lang="es-AR" sz="2000" dirty="0"/>
          </a:p>
          <a:p>
            <a:pPr marL="171450" lvl="0" indent="-171450"/>
            <a:r>
              <a:rPr lang="en-CA" sz="2000" dirty="0" smtClean="0"/>
              <a:t> Vice to </a:t>
            </a:r>
            <a:r>
              <a:rPr lang="en-CA" sz="2000" dirty="0"/>
              <a:t>freedom.                      </a:t>
            </a:r>
            <a:endParaRPr lang="es-AR" sz="2000" dirty="0"/>
          </a:p>
          <a:p>
            <a:pPr marL="171450" lvl="0" indent="-171450"/>
            <a:r>
              <a:rPr lang="en-CA" sz="2000" dirty="0" smtClean="0"/>
              <a:t> Guilt </a:t>
            </a:r>
            <a:r>
              <a:rPr lang="en-CA" sz="2000" dirty="0"/>
              <a:t>to forgiveness.</a:t>
            </a:r>
            <a:endParaRPr lang="es-AR" sz="2000" dirty="0"/>
          </a:p>
          <a:p>
            <a:pPr marL="171450" lvl="0" indent="-171450"/>
            <a:r>
              <a:rPr lang="en-CA" sz="2000" dirty="0" smtClean="0"/>
              <a:t> Depression </a:t>
            </a:r>
            <a:r>
              <a:rPr lang="en-CA" sz="2000" dirty="0"/>
              <a:t>to hope.                </a:t>
            </a:r>
            <a:endParaRPr lang="es-AR" sz="2000" dirty="0"/>
          </a:p>
          <a:p>
            <a:pPr marL="171450" lvl="0" indent="-171450"/>
            <a:r>
              <a:rPr lang="en-CA" sz="2000" dirty="0" smtClean="0"/>
              <a:t> Sickness </a:t>
            </a:r>
            <a:r>
              <a:rPr lang="en-CA" sz="2000" dirty="0"/>
              <a:t>to health.</a:t>
            </a:r>
            <a:endParaRPr lang="es-AR" sz="2000" dirty="0"/>
          </a:p>
        </p:txBody>
      </p:sp>
      <p:sp>
        <p:nvSpPr>
          <p:cNvPr id="6" name="5 Rectángulo"/>
          <p:cNvSpPr/>
          <p:nvPr>
            <p:custDataLst>
              <p:tags r:id="rId5"/>
            </p:custDataLst>
          </p:nvPr>
        </p:nvSpPr>
        <p:spPr>
          <a:xfrm>
            <a:off x="4427984" y="2564904"/>
            <a:ext cx="4320480" cy="2323713"/>
          </a:xfrm>
          <a:prstGeom prst="rect">
            <a:avLst/>
          </a:prstGeom>
          <a:gradFill>
            <a:gsLst>
              <a:gs pos="0">
                <a:schemeClr val="bg1">
                  <a:lumMod val="98000"/>
                  <a:lumOff val="2000"/>
                  <a:alpha val="1000"/>
                </a:schemeClr>
              </a:gs>
              <a:gs pos="53000">
                <a:schemeClr val="bg1">
                  <a:alpha val="7000"/>
                </a:schemeClr>
              </a:gs>
              <a:gs pos="100000">
                <a:schemeClr val="bg1">
                  <a:alpha val="1000"/>
                </a:schemeClr>
              </a:gs>
            </a:gsLst>
            <a:lin ang="5400000" scaled="0"/>
          </a:gradFill>
          <a:ln>
            <a:noFill/>
          </a:ln>
          <a:effectLst>
            <a:glow rad="330200">
              <a:schemeClr val="bg1">
                <a:alpha val="50000"/>
              </a:schemeClr>
            </a:glow>
          </a:effectLst>
        </p:spPr>
        <p:txBody>
          <a:bodyPr wrap="square">
            <a:spAutoFit/>
          </a:bodyPr>
          <a:lstStyle/>
          <a:p>
            <a:pPr marL="457200" indent="-457200">
              <a:spcBef>
                <a:spcPts val="600"/>
              </a:spcBef>
              <a:buFont typeface="Wingdings" pitchFamily="2" charset="2"/>
              <a:buChar char="ü"/>
            </a:pPr>
            <a:r>
              <a:rPr lang="en-US" sz="2000" u="none" dirty="0">
                <a:latin typeface="Verdana" pitchFamily="34" charset="0"/>
              </a:rPr>
              <a:t>Weakness to strength.             </a:t>
            </a:r>
          </a:p>
          <a:p>
            <a:pPr marL="457200" indent="-457200">
              <a:spcBef>
                <a:spcPts val="600"/>
              </a:spcBef>
              <a:buFont typeface="Wingdings" pitchFamily="2" charset="2"/>
              <a:buChar char="ü"/>
            </a:pPr>
            <a:r>
              <a:rPr lang="en-US" sz="2000" u="none" dirty="0" smtClean="0">
                <a:latin typeface="Verdana" pitchFamily="34" charset="0"/>
              </a:rPr>
              <a:t>Deceit </a:t>
            </a:r>
            <a:r>
              <a:rPr lang="en-US" sz="2000" u="none" dirty="0">
                <a:latin typeface="Verdana" pitchFamily="34" charset="0"/>
              </a:rPr>
              <a:t>to veracity.</a:t>
            </a:r>
          </a:p>
          <a:p>
            <a:pPr marL="457200" indent="-457200">
              <a:spcBef>
                <a:spcPts val="600"/>
              </a:spcBef>
              <a:buFont typeface="Wingdings" pitchFamily="2" charset="2"/>
              <a:buChar char="ü"/>
            </a:pPr>
            <a:r>
              <a:rPr lang="en-US" sz="2000" u="none" dirty="0">
                <a:latin typeface="Verdana" pitchFamily="34" charset="0"/>
              </a:rPr>
              <a:t>Enmity to friendship.               </a:t>
            </a:r>
          </a:p>
          <a:p>
            <a:pPr marL="457200" indent="-457200">
              <a:spcBef>
                <a:spcPts val="600"/>
              </a:spcBef>
              <a:buFont typeface="Wingdings" pitchFamily="2" charset="2"/>
              <a:buChar char="ü"/>
            </a:pPr>
            <a:r>
              <a:rPr lang="en-US" sz="2000" u="none" dirty="0">
                <a:latin typeface="Verdana" pitchFamily="34" charset="0"/>
              </a:rPr>
              <a:t>Illusion to truth.</a:t>
            </a:r>
          </a:p>
          <a:p>
            <a:pPr marL="457200" indent="-457200">
              <a:spcBef>
                <a:spcPts val="600"/>
              </a:spcBef>
              <a:buFont typeface="Wingdings" pitchFamily="2" charset="2"/>
              <a:buChar char="ü"/>
            </a:pPr>
            <a:r>
              <a:rPr lang="en-US" sz="2000" u="none" dirty="0">
                <a:latin typeface="Verdana" pitchFamily="34" charset="0"/>
              </a:rPr>
              <a:t>L</a:t>
            </a:r>
            <a:r>
              <a:rPr lang="en-US" sz="2000" u="none" dirty="0" smtClean="0">
                <a:latin typeface="Verdana" pitchFamily="34" charset="0"/>
              </a:rPr>
              <a:t>oneliness to </a:t>
            </a:r>
            <a:r>
              <a:rPr lang="en-US" sz="2000" u="none" dirty="0">
                <a:latin typeface="Verdana" pitchFamily="34" charset="0"/>
              </a:rPr>
              <a:t>protection.           </a:t>
            </a:r>
          </a:p>
          <a:p>
            <a:pPr marL="457200" indent="-457200">
              <a:spcBef>
                <a:spcPts val="600"/>
              </a:spcBef>
              <a:buFont typeface="Wingdings" pitchFamily="2" charset="2"/>
              <a:buChar char="ü"/>
            </a:pPr>
            <a:r>
              <a:rPr lang="en-US" sz="2000" u="none" dirty="0" smtClean="0">
                <a:latin typeface="Verdana" pitchFamily="34" charset="0"/>
              </a:rPr>
              <a:t>Damnation </a:t>
            </a:r>
            <a:r>
              <a:rPr lang="en-US" sz="2000" u="none" dirty="0">
                <a:latin typeface="Verdana" pitchFamily="34" charset="0"/>
              </a:rPr>
              <a:t>to </a:t>
            </a:r>
            <a:r>
              <a:rPr lang="en-US" sz="2000" u="none" dirty="0" smtClean="0">
                <a:latin typeface="Verdana" pitchFamily="34" charset="0"/>
              </a:rPr>
              <a:t>salvation</a:t>
            </a:r>
            <a:r>
              <a:rPr lang="es-AR" sz="2000" u="none" dirty="0" smtClean="0">
                <a:latin typeface="Verdana" pitchFamily="34" charset="0"/>
              </a:rPr>
              <a:t>.</a:t>
            </a:r>
            <a:endParaRPr lang="es-ES" sz="2000" u="none" dirty="0">
              <a:latin typeface="Verdana" pitchFamily="34" charset="0"/>
            </a:endParaRPr>
          </a:p>
        </p:txBody>
      </p:sp>
      <p:pic>
        <p:nvPicPr>
          <p:cNvPr id="7"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61302"/>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87850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up)">
                                      <p:cBhvr>
                                        <p:cTn id="19" dur="500"/>
                                        <p:tgtEl>
                                          <p:spTgt spid="4">
                                            <p:bg/>
                                          </p:spTgt>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up)">
                                      <p:cBhvr>
                                        <p:cTn id="23" dur="500"/>
                                        <p:tgtEl>
                                          <p:spTgt spid="4">
                                            <p:txEl>
                                              <p:pRg st="0" end="0"/>
                                            </p:txEl>
                                          </p:spTgt>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500"/>
                                        <p:tgtEl>
                                          <p:spTgt spid="4">
                                            <p:txEl>
                                              <p:pRg st="1" end="1"/>
                                            </p:txEl>
                                          </p:spTgt>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up)">
                                      <p:cBhvr>
                                        <p:cTn id="31" dur="500"/>
                                        <p:tgtEl>
                                          <p:spTgt spid="4">
                                            <p:txEl>
                                              <p:pRg st="2" end="2"/>
                                            </p:txEl>
                                          </p:spTgt>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up)">
                                      <p:cBhvr>
                                        <p:cTn id="35" dur="500"/>
                                        <p:tgtEl>
                                          <p:spTgt spid="4">
                                            <p:txEl>
                                              <p:pRg st="3" end="3"/>
                                            </p:txEl>
                                          </p:spTgt>
                                        </p:tgtEl>
                                      </p:cBhvr>
                                    </p:animEffect>
                                  </p:childTnLst>
                                </p:cTn>
                              </p:par>
                            </p:childTnLst>
                          </p:cTn>
                        </p:par>
                        <p:par>
                          <p:cTn id="36" fill="hold">
                            <p:stCondLst>
                              <p:cond delay="5500"/>
                            </p:stCondLst>
                            <p:childTnLst>
                              <p:par>
                                <p:cTn id="37" presetID="22" presetClass="entr" presetSubtype="1" fill="hold" grpId="0"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par>
                          <p:cTn id="40" fill="hold">
                            <p:stCondLst>
                              <p:cond delay="6000"/>
                            </p:stCondLst>
                            <p:childTnLst>
                              <p:par>
                                <p:cTn id="41" presetID="22" presetClass="entr" presetSubtype="1"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par>
                          <p:cTn id="44" fill="hold">
                            <p:stCondLst>
                              <p:cond delay="6500"/>
                            </p:stCondLst>
                            <p:childTnLst>
                              <p:par>
                                <p:cTn id="45" presetID="22" presetClass="entr" presetSubtype="1" fill="hold" grpId="0" nodeType="afterEffect">
                                  <p:stCondLst>
                                    <p:cond delay="0"/>
                                  </p:stCondLst>
                                  <p:childTnLst>
                                    <p:set>
                                      <p:cBhvr>
                                        <p:cTn id="46" dur="1" fill="hold">
                                          <p:stCondLst>
                                            <p:cond delay="0"/>
                                          </p:stCondLst>
                                        </p:cTn>
                                        <p:tgtEl>
                                          <p:spTgt spid="6">
                                            <p:bg/>
                                          </p:spTgt>
                                        </p:tgtEl>
                                        <p:attrNameLst>
                                          <p:attrName>style.visibility</p:attrName>
                                        </p:attrNameLst>
                                      </p:cBhvr>
                                      <p:to>
                                        <p:strVal val="visible"/>
                                      </p:to>
                                    </p:set>
                                    <p:animEffect transition="in" filter="wipe(up)">
                                      <p:cBhvr>
                                        <p:cTn id="47" dur="500"/>
                                        <p:tgtEl>
                                          <p:spTgt spid="6">
                                            <p:bg/>
                                          </p:spTgt>
                                        </p:tgtEl>
                                      </p:cBhvr>
                                    </p:animEffect>
                                  </p:childTnLst>
                                </p:cTn>
                              </p:par>
                            </p:childTnLst>
                          </p:cTn>
                        </p:par>
                        <p:par>
                          <p:cTn id="48" fill="hold">
                            <p:stCondLst>
                              <p:cond delay="7000"/>
                            </p:stCondLst>
                            <p:childTnLst>
                              <p:par>
                                <p:cTn id="49" presetID="22" presetClass="entr" presetSubtype="1" fill="hold" grpId="0" nodeType="after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wipe(up)">
                                      <p:cBhvr>
                                        <p:cTn id="51" dur="500"/>
                                        <p:tgtEl>
                                          <p:spTgt spid="6">
                                            <p:txEl>
                                              <p:pRg st="0" end="0"/>
                                            </p:txEl>
                                          </p:spTgt>
                                        </p:tgtEl>
                                      </p:cBhvr>
                                    </p:animEffect>
                                  </p:childTnLst>
                                </p:cTn>
                              </p:par>
                            </p:childTnLst>
                          </p:cTn>
                        </p:par>
                        <p:par>
                          <p:cTn id="52" fill="hold">
                            <p:stCondLst>
                              <p:cond delay="7500"/>
                            </p:stCondLst>
                            <p:childTnLst>
                              <p:par>
                                <p:cTn id="53" presetID="22" presetClass="entr" presetSubtype="1" fill="hold" grpId="0"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up)">
                                      <p:cBhvr>
                                        <p:cTn id="55" dur="500"/>
                                        <p:tgtEl>
                                          <p:spTgt spid="6">
                                            <p:txEl>
                                              <p:pRg st="1" end="1"/>
                                            </p:txEl>
                                          </p:spTgt>
                                        </p:tgtEl>
                                      </p:cBhvr>
                                    </p:animEffect>
                                  </p:childTnLst>
                                </p:cTn>
                              </p:par>
                            </p:childTnLst>
                          </p:cTn>
                        </p:par>
                        <p:par>
                          <p:cTn id="56" fill="hold">
                            <p:stCondLst>
                              <p:cond delay="8000"/>
                            </p:stCondLst>
                            <p:childTnLst>
                              <p:par>
                                <p:cTn id="57" presetID="22" presetClass="entr" presetSubtype="1" fill="hold" grpId="0" nodeType="after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wipe(up)">
                                      <p:cBhvr>
                                        <p:cTn id="59" dur="500"/>
                                        <p:tgtEl>
                                          <p:spTgt spid="6">
                                            <p:txEl>
                                              <p:pRg st="2" end="2"/>
                                            </p:txEl>
                                          </p:spTgt>
                                        </p:tgtEl>
                                      </p:cBhvr>
                                    </p:animEffect>
                                  </p:childTnLst>
                                </p:cTn>
                              </p:par>
                            </p:childTnLst>
                          </p:cTn>
                        </p:par>
                        <p:par>
                          <p:cTn id="60" fill="hold">
                            <p:stCondLst>
                              <p:cond delay="8500"/>
                            </p:stCondLst>
                            <p:childTnLst>
                              <p:par>
                                <p:cTn id="61" presetID="22" presetClass="entr" presetSubtype="1" fill="hold" grpId="0" nodeType="after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wipe(up)">
                                      <p:cBhvr>
                                        <p:cTn id="63" dur="500"/>
                                        <p:tgtEl>
                                          <p:spTgt spid="6">
                                            <p:txEl>
                                              <p:pRg st="3" end="3"/>
                                            </p:txEl>
                                          </p:spTgt>
                                        </p:tgtEl>
                                      </p:cBhvr>
                                    </p:animEffect>
                                  </p:childTnLst>
                                </p:cTn>
                              </p:par>
                            </p:childTnLst>
                          </p:cTn>
                        </p:par>
                        <p:par>
                          <p:cTn id="64" fill="hold">
                            <p:stCondLst>
                              <p:cond delay="9000"/>
                            </p:stCondLst>
                            <p:childTnLst>
                              <p:par>
                                <p:cTn id="65" presetID="22" presetClass="entr" presetSubtype="1" fill="hold" grpId="0" nodeType="after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wipe(up)">
                                      <p:cBhvr>
                                        <p:cTn id="67" dur="500"/>
                                        <p:tgtEl>
                                          <p:spTgt spid="6">
                                            <p:txEl>
                                              <p:pRg st="4" end="4"/>
                                            </p:txEl>
                                          </p:spTgt>
                                        </p:tgtEl>
                                      </p:cBhvr>
                                    </p:animEffect>
                                  </p:childTnLst>
                                </p:cTn>
                              </p:par>
                            </p:childTnLst>
                          </p:cTn>
                        </p:par>
                        <p:par>
                          <p:cTn id="68" fill="hold">
                            <p:stCondLst>
                              <p:cond delay="9500"/>
                            </p:stCondLst>
                            <p:childTnLst>
                              <p:par>
                                <p:cTn id="69" presetID="22" presetClass="entr" presetSubtype="1" fill="hold" grpId="0" nodeType="after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animEffect transition="in" filter="wipe(up)">
                                      <p:cBhvr>
                                        <p:cTn id="71" dur="500"/>
                                        <p:tgtEl>
                                          <p:spTgt spid="6">
                                            <p:txEl>
                                              <p:pRg st="5" end="5"/>
                                            </p:txEl>
                                          </p:spTgt>
                                        </p:tgtEl>
                                      </p:cBhvr>
                                    </p:animEffect>
                                  </p:childTnLst>
                                </p:cTn>
                              </p:par>
                              <p:par>
                                <p:cTn id="72" presetID="22" presetClass="entr" presetSubtype="1"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up)">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10. MUTIMEDIA SDA\Imagenes para estudio\4215_JuiceDrop.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647" y="1"/>
            <a:ext cx="917564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755576" y="908720"/>
            <a:ext cx="7776864" cy="4647426"/>
          </a:xfrm>
          <a:prstGeom prst="rect">
            <a:avLst/>
          </a:prstGeom>
          <a:solidFill>
            <a:schemeClr val="bg1">
              <a:alpha val="8000"/>
            </a:schemeClr>
          </a:solidFill>
          <a:effectLst>
            <a:glow rad="228600">
              <a:schemeClr val="bg1">
                <a:alpha val="77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u="none" spc="50" dirty="0" err="1">
                <a:ln w="11430"/>
                <a:solidFill>
                  <a:srgbClr val="800000"/>
                </a:solidFill>
                <a:effectLst>
                  <a:outerShdw blurRad="76200" dist="50800" dir="5400000" algn="tl" rotWithShape="0">
                    <a:srgbClr val="000000">
                      <a:alpha val="65000"/>
                    </a:srgbClr>
                  </a:outerShdw>
                </a:effectLst>
              </a:rPr>
              <a:t>Let's</a:t>
            </a:r>
            <a:r>
              <a:rPr lang="es-AR" sz="4000" u="none" spc="50" dirty="0">
                <a:ln w="11430"/>
                <a:solidFill>
                  <a:srgbClr val="800000"/>
                </a:solidFill>
                <a:effectLst>
                  <a:outerShdw blurRad="76200" dist="50800" dir="5400000" algn="tl" rotWithShape="0">
                    <a:srgbClr val="000000">
                      <a:alpha val="65000"/>
                    </a:srgbClr>
                  </a:outerShdw>
                </a:effectLst>
              </a:rPr>
              <a:t> </a:t>
            </a:r>
            <a:r>
              <a:rPr lang="es-AR" sz="4000" u="none" spc="50" dirty="0" err="1">
                <a:ln w="11430"/>
                <a:solidFill>
                  <a:srgbClr val="800000"/>
                </a:solidFill>
                <a:effectLst>
                  <a:outerShdw blurRad="76200" dist="50800" dir="5400000" algn="tl" rotWithShape="0">
                    <a:srgbClr val="000000">
                      <a:alpha val="65000"/>
                    </a:srgbClr>
                  </a:outerShdw>
                </a:effectLst>
              </a:rPr>
              <a:t>remember</a:t>
            </a:r>
            <a:r>
              <a:rPr lang="es-AR" sz="4000" u="none" spc="50" dirty="0">
                <a:ln w="11430"/>
                <a:solidFill>
                  <a:srgbClr val="800000"/>
                </a:solidFill>
                <a:effectLst>
                  <a:outerShdw blurRad="76200" dist="50800" dir="5400000" algn="tl" rotWithShape="0">
                    <a:srgbClr val="000000">
                      <a:alpha val="65000"/>
                    </a:srgbClr>
                  </a:outerShdw>
                </a:effectLst>
              </a:rPr>
              <a:t>:</a:t>
            </a:r>
          </a:p>
          <a:p>
            <a:r>
              <a:rPr lang="en-US" sz="3200" u="none" spc="50" dirty="0" smtClean="0">
                <a:ln w="11430"/>
                <a:solidFill>
                  <a:srgbClr val="C00000"/>
                </a:solidFill>
                <a:effectLst>
                  <a:outerShdw blurRad="76200" dist="50800" dir="5400000" algn="tl" rotWithShape="0">
                    <a:srgbClr val="000000">
                      <a:alpha val="65000"/>
                    </a:srgbClr>
                  </a:outerShdw>
                </a:effectLst>
              </a:rPr>
              <a:t>Five evidences </a:t>
            </a:r>
            <a:r>
              <a:rPr lang="en-US" sz="3200" u="none" spc="50" dirty="0">
                <a:ln w="11430"/>
                <a:solidFill>
                  <a:srgbClr val="C00000"/>
                </a:solidFill>
                <a:effectLst>
                  <a:outerShdw blurRad="76200" dist="50800" dir="5400000" algn="tl" rotWithShape="0">
                    <a:srgbClr val="000000">
                      <a:alpha val="65000"/>
                    </a:srgbClr>
                  </a:outerShdw>
                </a:effectLst>
              </a:rPr>
              <a:t>of its divine origin:</a:t>
            </a:r>
          </a:p>
          <a:p>
            <a:pPr marL="514350" indent="-514350">
              <a:buFont typeface="+mj-lt"/>
              <a:buAutoNum type="arabicPeriod"/>
            </a:pPr>
            <a:r>
              <a:rPr lang="en-US" sz="3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unity of its message</a:t>
            </a:r>
          </a:p>
          <a:p>
            <a:pPr marL="514350" indent="-514350">
              <a:buFont typeface="+mj-lt"/>
              <a:buAutoNum type="arabicPeriod"/>
            </a:pP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accuracy of fulfilled prophecy</a:t>
            </a:r>
          </a:p>
          <a:p>
            <a:pPr marL="514350" indent="-514350">
              <a:buFont typeface="+mj-lt"/>
              <a:buAutoNum type="arabicPeriod"/>
            </a:pP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Its historical accuracy proven by archaeology</a:t>
            </a:r>
          </a:p>
          <a:p>
            <a:pPr marL="514350" indent="-514350">
              <a:buFont typeface="+mj-lt"/>
              <a:buAutoNum type="arabicPeriod"/>
            </a:pP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purity of its message</a:t>
            </a:r>
          </a:p>
          <a:p>
            <a:pPr marL="514350" indent="-514350">
              <a:buFont typeface="+mj-lt"/>
              <a:buAutoNum type="arabicPeriod"/>
            </a:pP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lives transformed by its influence</a:t>
            </a: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60058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1000"/>
                                        <p:tgtEl>
                                          <p:spTgt spid="6">
                                            <p:bg/>
                                          </p:spTgt>
                                        </p:tgtEl>
                                      </p:cBhvr>
                                    </p:animEffect>
                                    <p:anim calcmode="lin" valueType="num">
                                      <p:cBhvr>
                                        <p:cTn id="12" dur="1000" fill="hold"/>
                                        <p:tgtEl>
                                          <p:spTgt spid="6">
                                            <p:bg/>
                                          </p:spTgt>
                                        </p:tgtEl>
                                        <p:attrNameLst>
                                          <p:attrName>ppt_x</p:attrName>
                                        </p:attrNameLst>
                                      </p:cBhvr>
                                      <p:tavLst>
                                        <p:tav tm="0">
                                          <p:val>
                                            <p:strVal val="#ppt_x"/>
                                          </p:val>
                                        </p:tav>
                                        <p:tav tm="100000">
                                          <p:val>
                                            <p:strVal val="#ppt_x"/>
                                          </p:val>
                                        </p:tav>
                                      </p:tavLst>
                                    </p:anim>
                                    <p:anim calcmode="lin" valueType="num">
                                      <p:cBhvr>
                                        <p:cTn id="13" dur="1000" fill="hold"/>
                                        <p:tgtEl>
                                          <p:spTgt spid="6">
                                            <p:bg/>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1000"/>
                                        <p:tgtEl>
                                          <p:spTgt spid="6">
                                            <p:txEl>
                                              <p:pRg st="3" end="3"/>
                                            </p:txEl>
                                          </p:spTgt>
                                        </p:tgtEl>
                                      </p:cBhvr>
                                    </p:animEffect>
                                    <p:anim calcmode="lin" valueType="num">
                                      <p:cBhvr>
                                        <p:cTn id="3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1000"/>
                                        <p:tgtEl>
                                          <p:spTgt spid="6">
                                            <p:txEl>
                                              <p:pRg st="4" end="4"/>
                                            </p:txEl>
                                          </p:spTgt>
                                        </p:tgtEl>
                                      </p:cBhvr>
                                    </p:animEffect>
                                    <p:anim calcmode="lin" valueType="num">
                                      <p:cBhvr>
                                        <p:cTn id="4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1000"/>
                                        <p:tgtEl>
                                          <p:spTgt spid="6">
                                            <p:txEl>
                                              <p:pRg st="5" end="5"/>
                                            </p:txEl>
                                          </p:spTgt>
                                        </p:tgtEl>
                                      </p:cBhvr>
                                    </p:animEffect>
                                    <p:anim calcmode="lin" valueType="num">
                                      <p:cBhvr>
                                        <p:cTn id="5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Effect transition="in" filter="fade">
                                      <p:cBhvr>
                                        <p:cTn id="57" dur="1000"/>
                                        <p:tgtEl>
                                          <p:spTgt spid="6">
                                            <p:txEl>
                                              <p:pRg st="6" end="6"/>
                                            </p:txEl>
                                          </p:spTgt>
                                        </p:tgtEl>
                                      </p:cBhvr>
                                    </p:animEffect>
                                    <p:anim calcmode="lin" valueType="num">
                                      <p:cBhvr>
                                        <p:cTn id="5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026" name="Picture 2" descr="C:\Users\Gerhard\Documents\_Estudios Biblicos PPT\bibliajesu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0"/>
            <a:ext cx="91281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539552" y="260648"/>
            <a:ext cx="7992888" cy="576064"/>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Central </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F</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igure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4" name="Text Box 6"/>
          <p:cNvSpPr txBox="1">
            <a:spLocks noChangeArrowheads="1"/>
          </p:cNvSpPr>
          <p:nvPr>
            <p:custDataLst>
              <p:tags r:id="rId3"/>
            </p:custDataLst>
          </p:nvPr>
        </p:nvSpPr>
        <p:spPr bwMode="auto">
          <a:xfrm>
            <a:off x="395536" y="1628800"/>
            <a:ext cx="5544616" cy="2677656"/>
          </a:xfrm>
          <a:prstGeom prst="rect">
            <a:avLst/>
          </a:prstGeom>
          <a:solidFill>
            <a:schemeClr val="bg1">
              <a:alpha val="46000"/>
            </a:schemeClr>
          </a:solidFill>
          <a:ln>
            <a:noFill/>
          </a:ln>
          <a:effectLst>
            <a:glow rad="63500">
              <a:schemeClr val="accent1">
                <a:satMod val="175000"/>
                <a:alpha val="19000"/>
              </a:schemeClr>
            </a:glow>
            <a:softEdge rad="0"/>
          </a:effectLst>
          <a:extLst/>
        </p:spPr>
        <p:txBody>
          <a:bodyPr wrap="square">
            <a:spAutoFit/>
          </a:bodyPr>
          <a:lstStyle>
            <a:lvl1pPr marL="342900" indent="-342900"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marL="457200" indent="-457200" eaLnBrk="1" hangingPunct="1">
              <a:spcBef>
                <a:spcPct val="50000"/>
              </a:spcBef>
              <a:buFont typeface="Wingdings" pitchFamily="2" charset="2"/>
              <a:buChar char="ü"/>
            </a:pPr>
            <a:r>
              <a:rPr lang="en-US" sz="2400" i="1" u="none" dirty="0">
                <a:latin typeface="Calibri" panose="020F0502020204030204" pitchFamily="34" charset="0"/>
              </a:rPr>
              <a:t>He is mentioned </a:t>
            </a:r>
            <a:r>
              <a:rPr lang="en-US" sz="2400" i="1" u="none" dirty="0" smtClean="0">
                <a:latin typeface="Calibri" panose="020F0502020204030204" pitchFamily="34" charset="0"/>
              </a:rPr>
              <a:t>with </a:t>
            </a:r>
            <a:r>
              <a:rPr lang="en-US" sz="2400" i="1" u="none" dirty="0">
                <a:latin typeface="Calibri" panose="020F0502020204030204" pitchFamily="34" charset="0"/>
              </a:rPr>
              <a:t>more than 200 names </a:t>
            </a:r>
            <a:r>
              <a:rPr lang="en-US" sz="2400" i="1" u="none" dirty="0" smtClean="0">
                <a:latin typeface="Calibri" panose="020F0502020204030204" pitchFamily="34" charset="0"/>
              </a:rPr>
              <a:t>that </a:t>
            </a:r>
            <a:r>
              <a:rPr lang="en-US" sz="2400" i="1" u="none" dirty="0">
                <a:latin typeface="Calibri" panose="020F0502020204030204" pitchFamily="34" charset="0"/>
              </a:rPr>
              <a:t>highlight His virtues.</a:t>
            </a:r>
          </a:p>
          <a:p>
            <a:pPr marL="457200" indent="-457200" eaLnBrk="1" hangingPunct="1">
              <a:spcBef>
                <a:spcPct val="50000"/>
              </a:spcBef>
              <a:buFont typeface="Wingdings" pitchFamily="2" charset="2"/>
              <a:buChar char="ü"/>
            </a:pPr>
            <a:r>
              <a:rPr lang="en-US" sz="2400" i="1" u="none" dirty="0" smtClean="0">
                <a:latin typeface="Calibri" panose="020F0502020204030204" pitchFamily="34" charset="0"/>
              </a:rPr>
              <a:t>333 </a:t>
            </a:r>
            <a:r>
              <a:rPr lang="en-US" sz="2400" i="1" u="none" dirty="0">
                <a:latin typeface="Calibri" panose="020F0502020204030204" pitchFamily="34" charset="0"/>
              </a:rPr>
              <a:t>prophecies </a:t>
            </a:r>
            <a:r>
              <a:rPr lang="en-US" sz="2400" i="1" u="none" dirty="0" smtClean="0">
                <a:latin typeface="Calibri" panose="020F0502020204030204" pitchFamily="34" charset="0"/>
              </a:rPr>
              <a:t>pointing </a:t>
            </a:r>
            <a:r>
              <a:rPr lang="en-US" sz="2400" i="1" u="none" dirty="0">
                <a:latin typeface="Calibri" panose="020F0502020204030204" pitchFamily="34" charset="0"/>
              </a:rPr>
              <a:t>to His life and ministry before He was even born. </a:t>
            </a:r>
          </a:p>
          <a:p>
            <a:pPr marL="457200" indent="-457200" eaLnBrk="1" hangingPunct="1">
              <a:spcBef>
                <a:spcPct val="50000"/>
              </a:spcBef>
              <a:buFont typeface="Wingdings" pitchFamily="2" charset="2"/>
              <a:buChar char="ü"/>
            </a:pPr>
            <a:r>
              <a:rPr lang="en-US" sz="2400" i="1" u="none" dirty="0" smtClean="0">
                <a:latin typeface="Calibri" panose="020F0502020204030204" pitchFamily="34" charset="0"/>
              </a:rPr>
              <a:t>The </a:t>
            </a:r>
            <a:r>
              <a:rPr lang="en-US" sz="2400" i="1" u="none" dirty="0">
                <a:latin typeface="Calibri" panose="020F0502020204030204" pitchFamily="34" charset="0"/>
              </a:rPr>
              <a:t>New Testament describes the fulfillment of these prophecies.</a:t>
            </a:r>
          </a:p>
        </p:txBody>
      </p:sp>
      <p:sp>
        <p:nvSpPr>
          <p:cNvPr id="3" name="2 CuadroTexto"/>
          <p:cNvSpPr txBox="1"/>
          <p:nvPr>
            <p:custDataLst>
              <p:tags r:id="rId4"/>
            </p:custDataLst>
          </p:nvPr>
        </p:nvSpPr>
        <p:spPr>
          <a:xfrm>
            <a:off x="827584" y="5520134"/>
            <a:ext cx="7704856"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 Bible’s central figure is </a:t>
            </a:r>
            <a:r>
              <a:rPr lang="en-US" sz="3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r>
            <a:br>
              <a:rPr lang="en-US" sz="3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r>
              <a:rPr lang="en-US" sz="3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 wonderful person of: </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Jesus Christ. </a:t>
            </a:r>
          </a:p>
        </p:txBody>
      </p:sp>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500"/>
                                        <p:tgtEl>
                                          <p:spTgt spid="4">
                                            <p:bg/>
                                          </p:spTgt>
                                        </p:tgtEl>
                                      </p:cBhvr>
                                    </p:animEffect>
                                  </p:childTnLst>
                                </p:cTn>
                              </p:par>
                            </p:childTnLst>
                          </p:cTn>
                        </p:par>
                        <p:par>
                          <p:cTn id="14" fill="hold">
                            <p:stCondLst>
                              <p:cond delay="3500"/>
                            </p:stCondLst>
                            <p:childTnLst>
                              <p:par>
                                <p:cTn id="15" presetID="10"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500"/>
                                        <p:tgtEl>
                                          <p:spTgt spid="4">
                                            <p:txEl>
                                              <p:pRg st="0" end="0"/>
                                            </p:txEl>
                                          </p:spTgt>
                                        </p:tgtEl>
                                      </p:cBhvr>
                                    </p:animEffect>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500"/>
                                        <p:tgtEl>
                                          <p:spTgt spid="4">
                                            <p:txEl>
                                              <p:pRg st="1" end="1"/>
                                            </p:txEl>
                                          </p:spTgt>
                                        </p:tgtEl>
                                      </p:cBhvr>
                                    </p:animEffect>
                                  </p:childTnLst>
                                </p:cTn>
                              </p:par>
                            </p:childTnLst>
                          </p:cTn>
                        </p:par>
                        <p:par>
                          <p:cTn id="22" fill="hold">
                            <p:stCondLst>
                              <p:cond delay="6500"/>
                            </p:stCondLst>
                            <p:childTnLst>
                              <p:par>
                                <p:cTn id="23" presetID="10"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500"/>
                                        <p:tgtEl>
                                          <p:spTgt spid="4">
                                            <p:txEl>
                                              <p:pRg st="2" end="2"/>
                                            </p:txEl>
                                          </p:spTgt>
                                        </p:tgtEl>
                                      </p:cBhvr>
                                    </p:animEffect>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10. MUTIMEDIA SDA\Imagenes para estudio\Tema 01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1007603" y="2348880"/>
            <a:ext cx="7128792"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6000" u="none" cap="all" dirty="0" smtClean="0">
                <a:ln w="0"/>
                <a:solidFill>
                  <a:srgbClr val="800000"/>
                </a:solidFill>
                <a:effectLst>
                  <a:reflection blurRad="6350" stA="55000" endA="300" endPos="45500" dir="5400000" sy="-100000" algn="bl" rotWithShape="0"/>
                </a:effectLst>
                <a:latin typeface="Verdana" pitchFamily="34" charset="0"/>
              </a:rPr>
              <a:t>THE PURPOSE </a:t>
            </a:r>
            <a:r>
              <a:rPr lang="es-ES" sz="6000" u="none" cap="all" dirty="0">
                <a:ln w="0"/>
                <a:solidFill>
                  <a:srgbClr val="800000"/>
                </a:solidFill>
                <a:effectLst>
                  <a:reflection blurRad="6350" stA="55000" endA="300" endPos="45500" dir="5400000" sy="-100000" algn="bl" rotWithShape="0"/>
                </a:effectLst>
                <a:latin typeface="Verdana" pitchFamily="34" charset="0"/>
              </a:rPr>
              <a:t>OF THE BIBLE </a:t>
            </a:r>
            <a:endParaRPr lang="es-ES" sz="6000" cap="all" dirty="0">
              <a:ln w="0"/>
              <a:solidFill>
                <a:srgbClr val="800000"/>
              </a:solidFill>
              <a:effectLst>
                <a:reflection blurRad="6350" stA="55000" endA="300" endPos="45500" dir="5400000" sy="-100000" algn="bl" rotWithShape="0"/>
              </a:effectLst>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3789040"/>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3233602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0" y="4581128"/>
            <a:ext cx="9144000"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a:t>
            </a: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do we obtain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through the study of the Bible?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758929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itulo princip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1255637" y="2703112"/>
            <a:ext cx="8356923" cy="2118529"/>
          </a:xfrm>
          <a:prstGeom prst="rect">
            <a:avLst/>
          </a:prstGeom>
          <a:noFill/>
          <a:effectLst>
            <a:glow rad="736600">
              <a:schemeClr val="bg1">
                <a:alpha val="54000"/>
              </a:schemeClr>
            </a:glow>
            <a:softEdge rad="190500"/>
          </a:effectLst>
        </p:spPr>
        <p:txBody>
          <a:bodyPr wrap="square">
            <a:spAutoFit/>
            <a:scene3d>
              <a:camera prst="perspectiveHeroicExtremeRightFacing">
                <a:rot lat="515793" lon="18623083" rev="41560"/>
              </a:camera>
              <a:lightRig rig="contrasting" dir="t">
                <a:rot lat="0" lon="0" rev="4500000"/>
              </a:lightRig>
            </a:scene3d>
            <a:sp3d extrusionH="57150" contourW="6350" prstMaterial="metal">
              <a:bevelT w="127000" h="31750" prst="hardEdge"/>
              <a:contourClr>
                <a:schemeClr val="accent1">
                  <a:shade val="75000"/>
                </a:schemeClr>
              </a:contourClr>
            </a:sp3d>
          </a:bodyPr>
          <a:lstStyle/>
          <a:p>
            <a:pPr algn="ctr">
              <a:lnSpc>
                <a:spcPts val="7900"/>
              </a:lnSpc>
            </a:pPr>
            <a:r>
              <a:rPr lang="es-ES" sz="7200" u="none" cap="all" dirty="0">
                <a:ln w="0"/>
                <a:solidFill>
                  <a:srgbClr val="800000"/>
                </a:solidFill>
                <a:effectLst>
                  <a:glow rad="495300">
                    <a:schemeClr val="bg1">
                      <a:alpha val="49000"/>
                    </a:schemeClr>
                  </a:glow>
                </a:effectLst>
                <a:latin typeface="Verdana" pitchFamily="34" charset="0"/>
              </a:rPr>
              <a:t>UNKNOWINGLY RICH</a:t>
            </a:r>
            <a:endParaRPr lang="es-ES" sz="7200" cap="all" dirty="0">
              <a:ln w="0"/>
              <a:solidFill>
                <a:srgbClr val="800000"/>
              </a:solidFill>
              <a:effectLst>
                <a:glow rad="495300">
                  <a:schemeClr val="bg1">
                    <a:alpha val="49000"/>
                  </a:schemeClr>
                </a:glow>
              </a:effectLst>
            </a:endParaRPr>
          </a:p>
        </p:txBody>
      </p:sp>
      <p:sp>
        <p:nvSpPr>
          <p:cNvPr id="5" name="Rectangle 8"/>
          <p:cNvSpPr>
            <a:spLocks noChangeArrowheads="1"/>
          </p:cNvSpPr>
          <p:nvPr>
            <p:custDataLst>
              <p:tags r:id="rId3"/>
            </p:custDataLst>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a:t>
            </a:r>
            <a:endParaRPr lang="en-US" sz="4800" u="none" dirty="0">
              <a:solidFill>
                <a:srgbClr val="002060"/>
              </a:solidFill>
              <a:latin typeface="Verdana" pitchFamily="34" charset="0"/>
            </a:endParaRP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5272101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683568" y="2276871"/>
            <a:ext cx="6336704" cy="282464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“And that from a child thou hast known the holy scriptures, which are able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to make thee wise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unto salvation through faith which is in Christ Jesus.”</a:t>
            </a:r>
            <a:endParaRPr lang="en-US" sz="28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396552" y="908720"/>
            <a:ext cx="8640960"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 Timothy 3:15</a:t>
            </a: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HEALTY WISDOM</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6212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 y="4581128"/>
            <a:ext cx="9143999"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can it be used for?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202071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251520" y="1412776"/>
            <a:ext cx="7704856" cy="432048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“All scripture is given by inspiration of God, and is profitable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for doctrine, for reproof, for correction, for instruction in righteousness</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That the man of God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may be perfect, thoroughly furnished </a:t>
            </a:r>
            <a:r>
              <a:rPr lang="en-US" sz="36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
            </a:r>
            <a:br>
              <a:rPr lang="en-US" sz="36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br>
            <a:r>
              <a:rPr lang="en-US" sz="36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unto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all good works</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sp>
        <p:nvSpPr>
          <p:cNvPr id="2" name="1 Rectángulo"/>
          <p:cNvSpPr/>
          <p:nvPr>
            <p:custDataLst>
              <p:tags r:id="rId3"/>
            </p:custDataLst>
          </p:nvPr>
        </p:nvSpPr>
        <p:spPr>
          <a:xfrm>
            <a:off x="-232572" y="776316"/>
            <a:ext cx="8476980"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 Timothy 3:16-17</a:t>
            </a:r>
          </a:p>
        </p:txBody>
      </p:sp>
      <p:sp>
        <p:nvSpPr>
          <p:cNvPr id="5" name="4 Rectángulo"/>
          <p:cNvSpPr/>
          <p:nvPr>
            <p:custDataLst>
              <p:tags r:id="rId4"/>
            </p:custDataLst>
          </p:nvPr>
        </p:nvSpPr>
        <p:spPr>
          <a:xfrm>
            <a:off x="4283968" y="6165304"/>
            <a:ext cx="4866411" cy="461665"/>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TO TEACH, TO CORRECT…</a:t>
            </a:r>
            <a:endParaRPr lang="es-ES" sz="24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6212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 y="4581128"/>
            <a:ext cx="9143999"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does the Bible </a:t>
            </a:r>
            <a:b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offer us?</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340924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01 Rico sin saberlo\tema 01 estudiant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827584" y="1916832"/>
            <a:ext cx="6201172" cy="3312368"/>
          </a:xfrm>
          <a:prstGeom prst="rect">
            <a:avLst/>
          </a:prstGeom>
          <a:solidFill>
            <a:schemeClr val="bg1">
              <a:alpha val="5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“For whatsoever things were written aforetime were written for our learning, that we through patience and comfort of the scriptures might have </a:t>
            </a:r>
            <a:r>
              <a:rPr lang="en-US"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hope</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p:txBody>
      </p:sp>
      <p:sp>
        <p:nvSpPr>
          <p:cNvPr id="2" name="1 Rectángulo"/>
          <p:cNvSpPr/>
          <p:nvPr>
            <p:custDataLst>
              <p:tags r:id="rId3"/>
            </p:custDataLst>
          </p:nvPr>
        </p:nvSpPr>
        <p:spPr>
          <a:xfrm>
            <a:off x="-252536" y="908720"/>
            <a:ext cx="8496944"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Romans</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15:4</a:t>
            </a: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HOPE</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6212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01 Rico sin saberlo\tema 01 estudi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07" y="-8137"/>
            <a:ext cx="9171186" cy="68783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395536" y="2492896"/>
            <a:ext cx="6840760" cy="2808312"/>
          </a:xfrm>
          <a:prstGeom prst="rect">
            <a:avLst/>
          </a:prstGeom>
          <a:solidFill>
            <a:schemeClr val="bg1">
              <a:alpha val="58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“Thy </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words were found, and I did eat them; and thy word was unto me </a:t>
            </a:r>
            <a:r>
              <a:rPr lang="en-US"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the joy and rejoicing</a:t>
            </a:r>
            <a:r>
              <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of mine heart: for I am called by thy name, O Lord God of hosts</a:t>
            </a:r>
            <a:r>
              <a:rPr lang="en-US" sz="3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252536" y="836712"/>
            <a:ext cx="8496944"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Jeremiah</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15:16</a:t>
            </a:r>
          </a:p>
        </p:txBody>
      </p:sp>
      <p:sp>
        <p:nvSpPr>
          <p:cNvPr id="5" name="4 Rectángulo"/>
          <p:cNvSpPr/>
          <p:nvPr>
            <p:custDataLst>
              <p:tags r:id="rId4"/>
            </p:custDataLst>
          </p:nvPr>
        </p:nvSpPr>
        <p:spPr>
          <a:xfrm>
            <a:off x="4355976" y="6165304"/>
            <a:ext cx="4794403"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JOY AND REJOICING</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49962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251520" y="3789040"/>
            <a:ext cx="8640960" cy="2592288"/>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To help us understand its virtues, what is the Bible compared to and why?</a:t>
            </a: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92639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J079"/>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112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Gerhard\Documents\_Estudios Biblicos PPT\ondaWEB.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520" y="3029521"/>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ChangeArrowheads="1"/>
          </p:cNvSpPr>
          <p:nvPr>
            <p:custDataLst>
              <p:tags r:id="rId2"/>
            </p:custDataLst>
          </p:nvPr>
        </p:nvSpPr>
        <p:spPr bwMode="auto">
          <a:xfrm>
            <a:off x="3203848" y="4221088"/>
            <a:ext cx="5778225" cy="2376264"/>
          </a:xfrm>
          <a:prstGeom prst="rect">
            <a:avLst/>
          </a:prstGeom>
          <a:noFill/>
          <a:ln>
            <a:noFill/>
          </a:ln>
          <a:effectLst/>
          <a:extLst/>
        </p:spPr>
        <p:txBody>
          <a:bodyPr lIns="360000" tIns="360000" rIns="360000" bIns="360000" anchor="ctr"/>
          <a:lstStyle/>
          <a:p>
            <a:pPr marL="0" lvl="1" indent="7938" defTabSz="273050"/>
            <a:r>
              <a:rPr lang="es-ES" sz="2000" u="none" dirty="0" smtClean="0">
                <a:solidFill>
                  <a:schemeClr val="hlink"/>
                </a:solidFill>
                <a:latin typeface="Verdana" pitchFamily="34" charset="0"/>
              </a:rPr>
              <a:t>Matthew 4:4</a:t>
            </a:r>
            <a:endParaRPr lang="es-ES" sz="2000" i="1" u="none" dirty="0" smtClean="0">
              <a:solidFill>
                <a:schemeClr val="tx2"/>
              </a:solidFill>
              <a:latin typeface="Verdana" pitchFamily="34" charset="0"/>
            </a:endParaRPr>
          </a:p>
          <a:p>
            <a:pPr marL="0" lvl="1" indent="7938" defTabSz="273050"/>
            <a:r>
              <a:rPr lang="en-US" sz="2000" i="1" u="none" dirty="0" smtClean="0">
                <a:solidFill>
                  <a:schemeClr val="tx2"/>
                </a:solidFill>
                <a:latin typeface="Verdana" pitchFamily="34" charset="0"/>
              </a:rPr>
              <a:t>But he answered and said, It is written, Man shall not live by bread alone, but by every word that </a:t>
            </a:r>
            <a:r>
              <a:rPr lang="en-US" sz="2000" i="1" u="none" dirty="0" err="1" smtClean="0">
                <a:solidFill>
                  <a:schemeClr val="tx2"/>
                </a:solidFill>
                <a:latin typeface="Verdana" pitchFamily="34" charset="0"/>
              </a:rPr>
              <a:t>proceedeth</a:t>
            </a:r>
            <a:r>
              <a:rPr lang="en-US" sz="2000" i="1" u="none" dirty="0" smtClean="0">
                <a:solidFill>
                  <a:schemeClr val="tx2"/>
                </a:solidFill>
                <a:latin typeface="Verdana" pitchFamily="34" charset="0"/>
              </a:rPr>
              <a:t> out of the mouth of God.</a:t>
            </a:r>
            <a:endParaRPr lang="en-US" sz="2000" i="1" u="none" dirty="0">
              <a:solidFill>
                <a:schemeClr val="tx2"/>
              </a:solidFill>
              <a:latin typeface="Verdana" pitchFamily="34" charset="0"/>
            </a:endParaRPr>
          </a:p>
        </p:txBody>
      </p:sp>
      <p:pic>
        <p:nvPicPr>
          <p:cNvPr id="4" name="3 Image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flipV="1">
            <a:off x="6307256" y="2413826"/>
            <a:ext cx="2650169" cy="1368150"/>
          </a:xfrm>
          <a:prstGeom prst="rect">
            <a:avLst/>
          </a:prstGeom>
        </p:spPr>
      </p:pic>
      <p:sp>
        <p:nvSpPr>
          <p:cNvPr id="6" name="5 Rectángulo"/>
          <p:cNvSpPr/>
          <p:nvPr>
            <p:custDataLst>
              <p:tags r:id="rId3"/>
            </p:custDataLst>
          </p:nvPr>
        </p:nvSpPr>
        <p:spPr>
          <a:xfrm>
            <a:off x="3275856" y="459249"/>
            <a:ext cx="5256584" cy="1077218"/>
          </a:xfrm>
          <a:prstGeom prst="rect">
            <a:avLst/>
          </a:prstGeom>
        </p:spPr>
        <p:txBody>
          <a:bodyPr wrap="square">
            <a:spAutoFit/>
          </a:bodyPr>
          <a:lstStyle/>
          <a:p>
            <a:r>
              <a:rPr lang="es-ES" sz="2000" u="none" dirty="0" err="1" smtClean="0">
                <a:solidFill>
                  <a:schemeClr val="hlink"/>
                </a:solidFill>
                <a:latin typeface="Verdana" pitchFamily="34" charset="0"/>
              </a:rPr>
              <a:t>Psalm</a:t>
            </a:r>
            <a:r>
              <a:rPr lang="es-ES" sz="2000" u="none" dirty="0" smtClean="0">
                <a:solidFill>
                  <a:schemeClr val="hlink"/>
                </a:solidFill>
                <a:latin typeface="Verdana" pitchFamily="34" charset="0"/>
              </a:rPr>
              <a:t> 119:105</a:t>
            </a:r>
          </a:p>
          <a:p>
            <a:r>
              <a:rPr lang="es-ES" sz="400" u="none" dirty="0" smtClean="0">
                <a:solidFill>
                  <a:schemeClr val="hlink"/>
                </a:solidFill>
                <a:latin typeface="Verdana" pitchFamily="34" charset="0"/>
              </a:rPr>
              <a:t/>
            </a:r>
            <a:br>
              <a:rPr lang="es-ES" sz="400" u="none" dirty="0" smtClean="0">
                <a:solidFill>
                  <a:schemeClr val="hlink"/>
                </a:solidFill>
                <a:latin typeface="Verdana" pitchFamily="34" charset="0"/>
              </a:rPr>
            </a:br>
            <a:r>
              <a:rPr lang="en-US" sz="2000" i="1" u="none" dirty="0">
                <a:solidFill>
                  <a:schemeClr val="tx2"/>
                </a:solidFill>
                <a:latin typeface="Verdana" pitchFamily="34" charset="0"/>
              </a:rPr>
              <a:t>Thy word is a lamp unto my feet, and a light unto my path.</a:t>
            </a:r>
            <a:endParaRPr lang="es-ES" i="1" u="none" dirty="0">
              <a:solidFill>
                <a:schemeClr val="tx2"/>
              </a:solidFill>
              <a:latin typeface="Verdana" pitchFamily="34" charset="0"/>
            </a:endParaRPr>
          </a:p>
        </p:txBody>
      </p:sp>
      <p:sp>
        <p:nvSpPr>
          <p:cNvPr id="8" name="7 Rectángulo"/>
          <p:cNvSpPr/>
          <p:nvPr>
            <p:custDataLst>
              <p:tags r:id="rId4"/>
            </p:custDataLst>
          </p:nvPr>
        </p:nvSpPr>
        <p:spPr>
          <a:xfrm>
            <a:off x="683568" y="1840175"/>
            <a:ext cx="6264697" cy="2308324"/>
          </a:xfrm>
          <a:prstGeom prst="rect">
            <a:avLst/>
          </a:prstGeom>
        </p:spPr>
        <p:txBody>
          <a:bodyPr wrap="square">
            <a:spAutoFit/>
          </a:bodyPr>
          <a:lstStyle/>
          <a:p>
            <a:r>
              <a:rPr lang="es-ES" sz="2000" u="none" dirty="0" err="1" smtClean="0">
                <a:solidFill>
                  <a:schemeClr val="hlink"/>
                </a:solidFill>
                <a:latin typeface="Verdana" pitchFamily="34" charset="0"/>
              </a:rPr>
              <a:t>Hebrews</a:t>
            </a:r>
            <a:r>
              <a:rPr lang="es-ES" sz="2000" u="none" dirty="0" smtClean="0">
                <a:solidFill>
                  <a:schemeClr val="hlink"/>
                </a:solidFill>
                <a:latin typeface="Verdana" pitchFamily="34" charset="0"/>
              </a:rPr>
              <a:t> </a:t>
            </a:r>
            <a:r>
              <a:rPr lang="es-ES" sz="2000" u="none" dirty="0">
                <a:solidFill>
                  <a:schemeClr val="hlink"/>
                </a:solidFill>
                <a:latin typeface="Verdana" pitchFamily="34" charset="0"/>
              </a:rPr>
              <a:t>4:12</a:t>
            </a:r>
            <a:endParaRPr lang="es-ES" sz="2000" dirty="0"/>
          </a:p>
          <a:p>
            <a:pPr marL="0" lvl="1" indent="7938" defTabSz="273050"/>
            <a:endParaRPr lang="es-ES" sz="400" u="none" dirty="0" smtClean="0">
              <a:solidFill>
                <a:schemeClr val="tx2"/>
              </a:solidFill>
              <a:latin typeface="Verdana" pitchFamily="34" charset="0"/>
            </a:endParaRPr>
          </a:p>
          <a:p>
            <a:pPr defTabSz="273050">
              <a:lnSpc>
                <a:spcPts val="2400"/>
              </a:lnSpc>
            </a:pPr>
            <a:r>
              <a:rPr lang="en-US" sz="2000" i="1" u="none" dirty="0" smtClean="0">
                <a:solidFill>
                  <a:schemeClr val="tx2"/>
                </a:solidFill>
                <a:latin typeface="Verdana" pitchFamily="34" charset="0"/>
              </a:rPr>
              <a:t>For </a:t>
            </a:r>
            <a:r>
              <a:rPr lang="en-US" sz="2000" i="1" u="none" dirty="0">
                <a:solidFill>
                  <a:schemeClr val="tx2"/>
                </a:solidFill>
                <a:latin typeface="Verdana" pitchFamily="34" charset="0"/>
              </a:rPr>
              <a:t>the word of God is quick, and powerful, and sharper than any </a:t>
            </a:r>
            <a:r>
              <a:rPr lang="en-US" sz="2000" i="1" u="none" dirty="0" smtClean="0">
                <a:solidFill>
                  <a:schemeClr val="tx2"/>
                </a:solidFill>
                <a:latin typeface="Verdana" pitchFamily="34" charset="0"/>
              </a:rPr>
              <a:t>two-edged </a:t>
            </a:r>
            <a:r>
              <a:rPr lang="en-US" sz="2000" i="1" u="none" dirty="0">
                <a:solidFill>
                  <a:schemeClr val="tx2"/>
                </a:solidFill>
                <a:latin typeface="Verdana" pitchFamily="34" charset="0"/>
              </a:rPr>
              <a:t>sword, piercing even to the dividing asunder of soul and spirit, and of the joints and marrow, and is a discerner of the thoughts and intents of the heart.</a:t>
            </a:r>
            <a:endParaRPr lang="es-ES" sz="2000" b="0" i="1" u="none" dirty="0">
              <a:solidFill>
                <a:schemeClr val="tx2"/>
              </a:solidFill>
              <a:latin typeface="Verdana" pitchFamily="34" charset="0"/>
            </a:endParaRPr>
          </a:p>
        </p:txBody>
      </p:sp>
      <p:grpSp>
        <p:nvGrpSpPr>
          <p:cNvPr id="12" name="11 Grupo"/>
          <p:cNvGrpSpPr/>
          <p:nvPr>
            <p:custDataLst>
              <p:tags r:id="rId5"/>
            </p:custDataLst>
          </p:nvPr>
        </p:nvGrpSpPr>
        <p:grpSpPr>
          <a:xfrm>
            <a:off x="871595" y="0"/>
            <a:ext cx="2332254" cy="1844824"/>
            <a:chOff x="871595" y="0"/>
            <a:chExt cx="2332254" cy="1844824"/>
          </a:xfrm>
        </p:grpSpPr>
        <p:pic>
          <p:nvPicPr>
            <p:cNvPr id="3" name="2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595" y="0"/>
              <a:ext cx="2332254" cy="1495726"/>
            </a:xfrm>
            <a:prstGeom prst="rect">
              <a:avLst/>
            </a:prstGeom>
            <a:noFill/>
          </p:spPr>
        </p:pic>
        <p:sp>
          <p:nvSpPr>
            <p:cNvPr id="9" name="8 Rectángulo"/>
            <p:cNvSpPr/>
            <p:nvPr>
              <p:custDataLst>
                <p:tags r:id="rId9"/>
              </p:custDataLst>
            </p:nvPr>
          </p:nvSpPr>
          <p:spPr>
            <a:xfrm>
              <a:off x="1678489" y="1383159"/>
              <a:ext cx="1059906" cy="461665"/>
            </a:xfrm>
            <a:prstGeom prst="rect">
              <a:avLst/>
            </a:prstGeom>
            <a:gradFill>
              <a:gsLst>
                <a:gs pos="29000">
                  <a:schemeClr val="bg1">
                    <a:lumMod val="98000"/>
                    <a:lumOff val="2000"/>
                    <a:alpha val="1000"/>
                  </a:schemeClr>
                </a:gs>
                <a:gs pos="55000">
                  <a:schemeClr val="bg1"/>
                </a:gs>
                <a:gs pos="77000">
                  <a:schemeClr val="bg1">
                    <a:alpha val="1000"/>
                  </a:schemeClr>
                </a:gs>
              </a:gsLst>
              <a:lin ang="5400000" scaled="0"/>
            </a:gradFill>
          </p:spPr>
          <p:txBody>
            <a:bodyPr wrap="none">
              <a:spAutoFit/>
            </a:bodyPr>
            <a:lstStyle/>
            <a:p>
              <a:r>
                <a:rPr lang="es-ES" sz="2400" u="none" dirty="0">
                  <a:solidFill>
                    <a:srgbClr val="CC3300"/>
                  </a:solidFill>
                  <a:latin typeface="Verdana" pitchFamily="34" charset="0"/>
                </a:rPr>
                <a:t>Light</a:t>
              </a:r>
              <a:endParaRPr lang="es-ES" sz="2400" dirty="0"/>
            </a:p>
          </p:txBody>
        </p:sp>
      </p:grpSp>
      <p:grpSp>
        <p:nvGrpSpPr>
          <p:cNvPr id="13" name="12 Grupo"/>
          <p:cNvGrpSpPr/>
          <p:nvPr>
            <p:custDataLst>
              <p:tags r:id="rId6"/>
            </p:custDataLst>
          </p:nvPr>
        </p:nvGrpSpPr>
        <p:grpSpPr>
          <a:xfrm>
            <a:off x="813586" y="4491118"/>
            <a:ext cx="2448272" cy="2063843"/>
            <a:chOff x="813586" y="4491118"/>
            <a:chExt cx="2448272" cy="2063843"/>
          </a:xfrm>
        </p:grpSpPr>
        <p:pic>
          <p:nvPicPr>
            <p:cNvPr id="5" name="4 Imagen"/>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3586" y="4491118"/>
              <a:ext cx="2448272" cy="1836204"/>
            </a:xfrm>
            <a:prstGeom prst="rect">
              <a:avLst/>
            </a:prstGeom>
            <a:noFill/>
          </p:spPr>
        </p:pic>
        <p:sp>
          <p:nvSpPr>
            <p:cNvPr id="14" name="13 Rectángulo"/>
            <p:cNvSpPr/>
            <p:nvPr>
              <p:custDataLst>
                <p:tags r:id="rId8"/>
              </p:custDataLst>
            </p:nvPr>
          </p:nvSpPr>
          <p:spPr>
            <a:xfrm>
              <a:off x="1115616" y="6093296"/>
              <a:ext cx="1196161" cy="461665"/>
            </a:xfrm>
            <a:prstGeom prst="rect">
              <a:avLst/>
            </a:prstGeom>
            <a:gradFill>
              <a:gsLst>
                <a:gs pos="26000">
                  <a:schemeClr val="bg1">
                    <a:lumMod val="98000"/>
                    <a:lumOff val="2000"/>
                    <a:alpha val="1000"/>
                  </a:schemeClr>
                </a:gs>
                <a:gs pos="59000">
                  <a:schemeClr val="bg1"/>
                </a:gs>
                <a:gs pos="90000">
                  <a:schemeClr val="bg1">
                    <a:alpha val="1000"/>
                  </a:schemeClr>
                </a:gs>
              </a:gsLst>
              <a:lin ang="5400000" scaled="0"/>
            </a:gradFill>
          </p:spPr>
          <p:txBody>
            <a:bodyPr wrap="none">
              <a:spAutoFit/>
            </a:bodyPr>
            <a:lstStyle/>
            <a:p>
              <a:r>
                <a:rPr lang="es-ES" sz="2400" u="none" dirty="0" smtClean="0">
                  <a:solidFill>
                    <a:srgbClr val="CC3300"/>
                  </a:solidFill>
                  <a:latin typeface="Verdana" pitchFamily="34" charset="0"/>
                </a:rPr>
                <a:t>Bread</a:t>
              </a:r>
              <a:endParaRPr lang="es-ES" sz="2400" u="none" dirty="0">
                <a:solidFill>
                  <a:schemeClr val="tx2"/>
                </a:solidFill>
                <a:latin typeface="Verdana" pitchFamily="34" charset="0"/>
              </a:endParaRPr>
            </a:p>
          </p:txBody>
        </p:sp>
      </p:grpSp>
      <p:sp>
        <p:nvSpPr>
          <p:cNvPr id="15" name="14 Rectángulo"/>
          <p:cNvSpPr/>
          <p:nvPr>
            <p:custDataLst>
              <p:tags r:id="rId7"/>
            </p:custDataLst>
          </p:nvPr>
        </p:nvSpPr>
        <p:spPr>
          <a:xfrm>
            <a:off x="7123793" y="3039343"/>
            <a:ext cx="1282723" cy="461665"/>
          </a:xfrm>
          <a:prstGeom prst="rect">
            <a:avLst/>
          </a:prstGeom>
          <a:gradFill>
            <a:gsLst>
              <a:gs pos="33000">
                <a:schemeClr val="bg1">
                  <a:lumMod val="98000"/>
                  <a:lumOff val="2000"/>
                  <a:alpha val="1000"/>
                </a:schemeClr>
              </a:gs>
              <a:gs pos="56000">
                <a:schemeClr val="bg1"/>
              </a:gs>
              <a:gs pos="82000">
                <a:schemeClr val="bg1">
                  <a:alpha val="1000"/>
                </a:schemeClr>
              </a:gs>
            </a:gsLst>
            <a:lin ang="5400000" scaled="0"/>
          </a:gradFill>
        </p:spPr>
        <p:txBody>
          <a:bodyPr wrap="none">
            <a:spAutoFit/>
          </a:bodyPr>
          <a:lstStyle/>
          <a:p>
            <a:pPr algn="ctr"/>
            <a:r>
              <a:rPr lang="es-ES" sz="2400" u="none" dirty="0" err="1" smtClean="0">
                <a:solidFill>
                  <a:srgbClr val="CC3300"/>
                </a:solidFill>
                <a:latin typeface="Verdana" pitchFamily="34" charset="0"/>
              </a:rPr>
              <a:t>Sword</a:t>
            </a:r>
            <a:endParaRPr lang="es-ES" sz="2400" dirty="0"/>
          </a:p>
        </p:txBody>
      </p:sp>
      <p:pic>
        <p:nvPicPr>
          <p:cNvPr id="17" name="Picture 2" descr="C:\Users\Gerhard\Documents\_Estudios Biblicos PPT\loguito.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1507"/>
                                        </p:tgtEl>
                                        <p:attrNameLst>
                                          <p:attrName>style.visibility</p:attrName>
                                        </p:attrNameLst>
                                      </p:cBhvr>
                                      <p:to>
                                        <p:strVal val="visible"/>
                                      </p:to>
                                    </p:set>
                                    <p:animEffect transition="in" filter="wipe(up)">
                                      <p:cBhvr>
                                        <p:cTn id="35" dur="500"/>
                                        <p:tgtEl>
                                          <p:spTgt spid="21507"/>
                                        </p:tgtEl>
                                      </p:cBhvr>
                                    </p:animEffect>
                                  </p:childTnLst>
                                </p:cTn>
                              </p:par>
                              <p:par>
                                <p:cTn id="36" presetID="2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6" grpId="0"/>
      <p:bldP spid="8" grpId="0"/>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J079"/>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112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Gerhard\Documents\_Estudios Biblicos PPT\ondaWEB.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2534" name="Rectangle 6"/>
          <p:cNvSpPr>
            <a:spLocks noChangeArrowheads="1"/>
          </p:cNvSpPr>
          <p:nvPr>
            <p:custDataLst>
              <p:tags r:id="rId2"/>
            </p:custDataLst>
          </p:nvPr>
        </p:nvSpPr>
        <p:spPr bwMode="auto">
          <a:xfrm>
            <a:off x="611560" y="2421013"/>
            <a:ext cx="6840759" cy="1358645"/>
          </a:xfrm>
          <a:prstGeom prst="rect">
            <a:avLst/>
          </a:prstGeom>
          <a:noFill/>
          <a:ln>
            <a:noFill/>
          </a:ln>
          <a:effectLst/>
          <a:extLst/>
        </p:spPr>
        <p:txBody>
          <a:bodyPr lIns="360000" tIns="360000" rIns="360000" bIns="360000" anchor="ctr"/>
          <a:lstStyle/>
          <a:p>
            <a:r>
              <a:rPr lang="es-ES" sz="2400" b="0" i="1" u="none" dirty="0">
                <a:solidFill>
                  <a:schemeClr val="tx2"/>
                </a:solidFill>
                <a:latin typeface="Verdana" pitchFamily="34" charset="0"/>
              </a:rPr>
              <a:t/>
            </a:r>
            <a:br>
              <a:rPr lang="es-ES" sz="2400" b="0" i="1" u="none" dirty="0">
                <a:solidFill>
                  <a:schemeClr val="tx2"/>
                </a:solidFill>
                <a:latin typeface="Verdana" pitchFamily="34" charset="0"/>
              </a:rPr>
            </a:br>
            <a:r>
              <a:rPr lang="es-ES" sz="2000" u="none" dirty="0" smtClean="0">
                <a:solidFill>
                  <a:schemeClr val="hlink"/>
                </a:solidFill>
                <a:latin typeface="Verdana" pitchFamily="34" charset="0"/>
              </a:rPr>
              <a:t>1 Peter </a:t>
            </a:r>
            <a:r>
              <a:rPr lang="es-ES" sz="2000" u="none" dirty="0">
                <a:solidFill>
                  <a:schemeClr val="hlink"/>
                </a:solidFill>
                <a:latin typeface="Verdana" pitchFamily="34" charset="0"/>
              </a:rPr>
              <a:t>2:2 </a:t>
            </a:r>
            <a:r>
              <a:rPr lang="es-ES" sz="2400" u="none" dirty="0">
                <a:solidFill>
                  <a:schemeClr val="hlink"/>
                </a:solidFill>
                <a:latin typeface="Verdana" pitchFamily="34" charset="0"/>
              </a:rPr>
              <a:t/>
            </a:r>
            <a:br>
              <a:rPr lang="es-ES" sz="2400" u="none" dirty="0">
                <a:solidFill>
                  <a:schemeClr val="hlink"/>
                </a:solidFill>
                <a:latin typeface="Verdana" pitchFamily="34" charset="0"/>
              </a:rPr>
            </a:br>
            <a:r>
              <a:rPr lang="en-US" sz="2000" i="1" u="none" dirty="0">
                <a:solidFill>
                  <a:schemeClr val="tx2"/>
                </a:solidFill>
                <a:latin typeface="Verdana" pitchFamily="34" charset="0"/>
              </a:rPr>
              <a:t>As newborn babes, desire the sincere milk of the word, that ye may grow </a:t>
            </a:r>
            <a:r>
              <a:rPr lang="en-US" sz="2000" i="1" u="none" dirty="0" smtClean="0">
                <a:solidFill>
                  <a:schemeClr val="tx2"/>
                </a:solidFill>
                <a:latin typeface="Verdana" pitchFamily="34" charset="0"/>
              </a:rPr>
              <a:t>thereby.</a:t>
            </a:r>
            <a:r>
              <a:rPr lang="es-ES" sz="2400" b="0" i="1" u="none" dirty="0">
                <a:solidFill>
                  <a:schemeClr val="tx2"/>
                </a:solidFill>
                <a:latin typeface="Verdana" pitchFamily="34" charset="0"/>
              </a:rPr>
              <a:t/>
            </a:r>
            <a:br>
              <a:rPr lang="es-ES" sz="2400" b="0" i="1" u="none" dirty="0">
                <a:solidFill>
                  <a:schemeClr val="tx2"/>
                </a:solidFill>
                <a:latin typeface="Verdana" pitchFamily="34" charset="0"/>
              </a:rPr>
            </a:br>
            <a:endParaRPr lang="es-ES" sz="2400" b="0" i="1" u="none" dirty="0" smtClean="0">
              <a:solidFill>
                <a:schemeClr val="tx2"/>
              </a:solidFill>
              <a:latin typeface="Verdana" pitchFamily="34" charset="0"/>
            </a:endParaRPr>
          </a:p>
        </p:txBody>
      </p:sp>
      <p:sp>
        <p:nvSpPr>
          <p:cNvPr id="2" name="1 Rectángulo"/>
          <p:cNvSpPr/>
          <p:nvPr>
            <p:custDataLst>
              <p:tags r:id="rId3"/>
            </p:custDataLst>
          </p:nvPr>
        </p:nvSpPr>
        <p:spPr>
          <a:xfrm>
            <a:off x="927100" y="6279703"/>
            <a:ext cx="8216900" cy="461665"/>
          </a:xfrm>
          <a:prstGeom prst="rect">
            <a:avLst/>
          </a:prstGeom>
          <a:gradFill>
            <a:gsLst>
              <a:gs pos="28000">
                <a:schemeClr val="bg1">
                  <a:lumMod val="98000"/>
                  <a:lumOff val="2000"/>
                  <a:alpha val="1000"/>
                </a:schemeClr>
              </a:gs>
              <a:gs pos="55000">
                <a:schemeClr val="bg1"/>
              </a:gs>
              <a:gs pos="98000">
                <a:schemeClr val="bg1">
                  <a:alpha val="1000"/>
                </a:schemeClr>
              </a:gs>
            </a:gsLst>
            <a:lin ang="5400000" scaled="0"/>
          </a:gradFill>
        </p:spPr>
        <p:txBody>
          <a:bodyPr wrap="square">
            <a:spAutoFit/>
          </a:bodyPr>
          <a:lstStyle/>
          <a:p>
            <a:r>
              <a:rPr lang="es-ES" sz="2400" u="none" dirty="0" smtClean="0">
                <a:solidFill>
                  <a:srgbClr val="C00000"/>
                </a:solidFill>
                <a:latin typeface="Verdana" pitchFamily="34" charset="0"/>
              </a:rPr>
              <a:t>A </a:t>
            </a:r>
            <a:r>
              <a:rPr lang="es-ES" sz="2400" u="none" dirty="0" err="1" smtClean="0">
                <a:solidFill>
                  <a:srgbClr val="C00000"/>
                </a:solidFill>
                <a:latin typeface="Verdana" pitchFamily="34" charset="0"/>
              </a:rPr>
              <a:t>love</a:t>
            </a:r>
            <a:r>
              <a:rPr lang="es-ES" sz="2400" u="none" dirty="0" smtClean="0">
                <a:solidFill>
                  <a:srgbClr val="C00000"/>
                </a:solidFill>
                <a:latin typeface="Verdana" pitchFamily="34" charset="0"/>
              </a:rPr>
              <a:t> </a:t>
            </a:r>
            <a:r>
              <a:rPr lang="es-ES" sz="2400" u="none" dirty="0" err="1" smtClean="0">
                <a:solidFill>
                  <a:srgbClr val="C00000"/>
                </a:solidFill>
                <a:latin typeface="Verdana" pitchFamily="34" charset="0"/>
              </a:rPr>
              <a:t>letter</a:t>
            </a:r>
            <a:r>
              <a:rPr lang="es-ES" sz="2400" u="none" dirty="0" smtClean="0">
                <a:solidFill>
                  <a:srgbClr val="C00000"/>
                </a:solidFill>
                <a:latin typeface="Verdana" pitchFamily="34" charset="0"/>
              </a:rPr>
              <a:t> </a:t>
            </a:r>
            <a:r>
              <a:rPr lang="es-ES" sz="2400" u="none" dirty="0" err="1" smtClean="0">
                <a:solidFill>
                  <a:srgbClr val="C00000"/>
                </a:solidFill>
                <a:latin typeface="Verdana" pitchFamily="34" charset="0"/>
              </a:rPr>
              <a:t>from</a:t>
            </a:r>
            <a:r>
              <a:rPr lang="es-ES" sz="2400" u="none" dirty="0" smtClean="0">
                <a:solidFill>
                  <a:srgbClr val="C00000"/>
                </a:solidFill>
                <a:latin typeface="Verdana" pitchFamily="34" charset="0"/>
              </a:rPr>
              <a:t> </a:t>
            </a:r>
            <a:r>
              <a:rPr lang="es-ES" sz="2400" u="none" dirty="0" err="1" smtClean="0">
                <a:solidFill>
                  <a:srgbClr val="C00000"/>
                </a:solidFill>
                <a:latin typeface="Verdana" pitchFamily="34" charset="0"/>
              </a:rPr>
              <a:t>our</a:t>
            </a:r>
            <a:r>
              <a:rPr lang="es-ES" sz="2400" u="none" dirty="0" smtClean="0">
                <a:solidFill>
                  <a:srgbClr val="C00000"/>
                </a:solidFill>
                <a:latin typeface="Verdana" pitchFamily="34" charset="0"/>
              </a:rPr>
              <a:t> </a:t>
            </a:r>
            <a:r>
              <a:rPr lang="es-ES" sz="2400" u="none" dirty="0" err="1" smtClean="0">
                <a:solidFill>
                  <a:srgbClr val="C00000"/>
                </a:solidFill>
                <a:latin typeface="Verdana" pitchFamily="34" charset="0"/>
              </a:rPr>
              <a:t>heavenly</a:t>
            </a:r>
            <a:r>
              <a:rPr lang="es-ES" sz="2400" u="none" dirty="0" smtClean="0">
                <a:solidFill>
                  <a:srgbClr val="C00000"/>
                </a:solidFill>
                <a:latin typeface="Verdana" pitchFamily="34" charset="0"/>
              </a:rPr>
              <a:t> </a:t>
            </a:r>
            <a:r>
              <a:rPr lang="es-ES" sz="2400" u="none" dirty="0" err="1">
                <a:solidFill>
                  <a:srgbClr val="C00000"/>
                </a:solidFill>
                <a:latin typeface="Verdana" pitchFamily="34" charset="0"/>
              </a:rPr>
              <a:t>F</a:t>
            </a:r>
            <a:r>
              <a:rPr lang="es-ES" sz="2400" u="none" dirty="0" err="1" smtClean="0">
                <a:solidFill>
                  <a:srgbClr val="C00000"/>
                </a:solidFill>
                <a:latin typeface="Verdana" pitchFamily="34" charset="0"/>
              </a:rPr>
              <a:t>ather</a:t>
            </a:r>
            <a:r>
              <a:rPr lang="es-ES" sz="2400" u="none" dirty="0" smtClean="0">
                <a:solidFill>
                  <a:srgbClr val="C00000"/>
                </a:solidFill>
                <a:latin typeface="Verdana" pitchFamily="34" charset="0"/>
              </a:rPr>
              <a:t>.</a:t>
            </a:r>
            <a:endParaRPr lang="en-US" sz="2400" u="none" dirty="0">
              <a:solidFill>
                <a:srgbClr val="C00000"/>
              </a:solidFill>
              <a:latin typeface="Verdana" pitchFamily="34" charset="0"/>
            </a:endParaRPr>
          </a:p>
        </p:txBody>
      </p:sp>
      <p:sp>
        <p:nvSpPr>
          <p:cNvPr id="8" name="7 Rectángulo"/>
          <p:cNvSpPr/>
          <p:nvPr>
            <p:custDataLst>
              <p:tags r:id="rId4"/>
            </p:custDataLst>
          </p:nvPr>
        </p:nvSpPr>
        <p:spPr>
          <a:xfrm>
            <a:off x="2843808" y="476672"/>
            <a:ext cx="5040560" cy="1384995"/>
          </a:xfrm>
          <a:prstGeom prst="rect">
            <a:avLst/>
          </a:prstGeom>
        </p:spPr>
        <p:txBody>
          <a:bodyPr wrap="square">
            <a:spAutoFit/>
          </a:bodyPr>
          <a:lstStyle/>
          <a:p>
            <a:r>
              <a:rPr lang="es-ES" sz="2000" u="none" dirty="0" smtClean="0">
                <a:solidFill>
                  <a:srgbClr val="CC3300"/>
                </a:solidFill>
                <a:latin typeface="Verdana" pitchFamily="34" charset="0"/>
              </a:rPr>
              <a:t> </a:t>
            </a:r>
            <a:r>
              <a:rPr lang="es-ES" sz="2000" u="none" dirty="0" err="1" smtClean="0">
                <a:solidFill>
                  <a:schemeClr val="hlink"/>
                </a:solidFill>
                <a:latin typeface="Verdana" pitchFamily="34" charset="0"/>
              </a:rPr>
              <a:t>Jeremiah</a:t>
            </a:r>
            <a:r>
              <a:rPr lang="es-ES" sz="2000" u="none" dirty="0" smtClean="0">
                <a:solidFill>
                  <a:schemeClr val="hlink"/>
                </a:solidFill>
                <a:latin typeface="Verdana" pitchFamily="34" charset="0"/>
              </a:rPr>
              <a:t> 23:29</a:t>
            </a:r>
          </a:p>
          <a:p>
            <a:r>
              <a:rPr lang="es-ES" sz="400" u="none" dirty="0">
                <a:solidFill>
                  <a:schemeClr val="hlink"/>
                </a:solidFill>
                <a:latin typeface="Verdana" pitchFamily="34" charset="0"/>
              </a:rPr>
              <a:t/>
            </a:r>
            <a:br>
              <a:rPr lang="es-ES" sz="400" u="none" dirty="0">
                <a:solidFill>
                  <a:schemeClr val="hlink"/>
                </a:solidFill>
                <a:latin typeface="Verdana" pitchFamily="34" charset="0"/>
              </a:rPr>
            </a:br>
            <a:r>
              <a:rPr lang="en-US" sz="2000" i="1" u="none" dirty="0">
                <a:solidFill>
                  <a:schemeClr val="tx2"/>
                </a:solidFill>
                <a:latin typeface="Verdana" pitchFamily="34" charset="0"/>
              </a:rPr>
              <a:t>Is not my word like as a fire? </a:t>
            </a:r>
            <a:r>
              <a:rPr lang="en-US" sz="2000" i="1" u="none" dirty="0" err="1">
                <a:solidFill>
                  <a:schemeClr val="tx2"/>
                </a:solidFill>
                <a:latin typeface="Verdana" pitchFamily="34" charset="0"/>
              </a:rPr>
              <a:t>saith</a:t>
            </a:r>
            <a:r>
              <a:rPr lang="en-US" sz="2000" i="1" u="none" dirty="0">
                <a:solidFill>
                  <a:schemeClr val="tx2"/>
                </a:solidFill>
                <a:latin typeface="Verdana" pitchFamily="34" charset="0"/>
              </a:rPr>
              <a:t> the Lord; and like a hammer that </a:t>
            </a:r>
            <a:r>
              <a:rPr lang="en-US" sz="2000" i="1" u="none" dirty="0" err="1">
                <a:solidFill>
                  <a:schemeClr val="tx2"/>
                </a:solidFill>
                <a:latin typeface="Verdana" pitchFamily="34" charset="0"/>
              </a:rPr>
              <a:t>breaketh</a:t>
            </a:r>
            <a:r>
              <a:rPr lang="en-US" sz="2000" i="1" u="none" dirty="0">
                <a:solidFill>
                  <a:schemeClr val="tx2"/>
                </a:solidFill>
                <a:latin typeface="Verdana" pitchFamily="34" charset="0"/>
              </a:rPr>
              <a:t> the rock in pieces?</a:t>
            </a:r>
            <a:endParaRPr lang="es-ES" sz="2000" i="1" u="none" dirty="0">
              <a:solidFill>
                <a:schemeClr val="tx2"/>
              </a:solidFill>
              <a:latin typeface="Verdana" pitchFamily="34" charset="0"/>
            </a:endParaRPr>
          </a:p>
        </p:txBody>
      </p:sp>
      <p:sp>
        <p:nvSpPr>
          <p:cNvPr id="9" name="8 Rectángulo"/>
          <p:cNvSpPr/>
          <p:nvPr>
            <p:custDataLst>
              <p:tags r:id="rId5"/>
            </p:custDataLst>
          </p:nvPr>
        </p:nvSpPr>
        <p:spPr>
          <a:xfrm>
            <a:off x="179512" y="271681"/>
            <a:ext cx="2010487" cy="830997"/>
          </a:xfrm>
          <a:prstGeom prst="rect">
            <a:avLst/>
          </a:prstGeom>
          <a:gradFill>
            <a:gsLst>
              <a:gs pos="8000">
                <a:schemeClr val="bg1">
                  <a:lumMod val="98000"/>
                  <a:lumOff val="2000"/>
                  <a:alpha val="1000"/>
                </a:schemeClr>
              </a:gs>
              <a:gs pos="72000">
                <a:srgbClr val="FFFFFF"/>
              </a:gs>
              <a:gs pos="59000">
                <a:srgbClr val="FFFFFF">
                  <a:alpha val="0"/>
                </a:srgbClr>
              </a:gs>
              <a:gs pos="32000">
                <a:schemeClr val="bg1"/>
              </a:gs>
              <a:gs pos="98000">
                <a:schemeClr val="bg1">
                  <a:alpha val="1000"/>
                </a:schemeClr>
              </a:gs>
            </a:gsLst>
            <a:lin ang="5400000" scaled="0"/>
          </a:gradFill>
        </p:spPr>
        <p:txBody>
          <a:bodyPr wrap="none">
            <a:spAutoFit/>
          </a:bodyPr>
          <a:lstStyle/>
          <a:p>
            <a:r>
              <a:rPr lang="es-ES" sz="2400" u="none" dirty="0" err="1">
                <a:solidFill>
                  <a:srgbClr val="CC3300"/>
                </a:solidFill>
                <a:latin typeface="Verdana" pitchFamily="34" charset="0"/>
              </a:rPr>
              <a:t>Fire</a:t>
            </a:r>
            <a:r>
              <a:rPr lang="es-ES" sz="2400" u="none" dirty="0">
                <a:solidFill>
                  <a:srgbClr val="CC3300"/>
                </a:solidFill>
                <a:latin typeface="Verdana" pitchFamily="34" charset="0"/>
              </a:rPr>
              <a:t> and </a:t>
            </a:r>
            <a:r>
              <a:rPr lang="es-ES" sz="2400" u="none" dirty="0" smtClean="0">
                <a:solidFill>
                  <a:srgbClr val="CC3300"/>
                </a:solidFill>
                <a:latin typeface="Verdana" pitchFamily="34" charset="0"/>
              </a:rPr>
              <a:t>a </a:t>
            </a:r>
            <a:br>
              <a:rPr lang="es-ES" sz="2400" u="none" dirty="0" smtClean="0">
                <a:solidFill>
                  <a:srgbClr val="CC3300"/>
                </a:solidFill>
                <a:latin typeface="Verdana" pitchFamily="34" charset="0"/>
              </a:rPr>
            </a:br>
            <a:r>
              <a:rPr lang="es-ES" sz="2400" u="none" dirty="0" err="1" smtClean="0">
                <a:solidFill>
                  <a:srgbClr val="CC3300"/>
                </a:solidFill>
                <a:latin typeface="Verdana" pitchFamily="34" charset="0"/>
              </a:rPr>
              <a:t>hammer</a:t>
            </a:r>
            <a:endParaRPr lang="es-ES" sz="2400" u="none" dirty="0">
              <a:solidFill>
                <a:srgbClr val="CC3300"/>
              </a:solidFill>
              <a:latin typeface="Verdana" pitchFamily="34" charset="0"/>
            </a:endParaRPr>
          </a:p>
        </p:txBody>
      </p:sp>
      <p:grpSp>
        <p:nvGrpSpPr>
          <p:cNvPr id="17" name="16 Grupo"/>
          <p:cNvGrpSpPr/>
          <p:nvPr>
            <p:custDataLst>
              <p:tags r:id="rId6"/>
            </p:custDataLst>
          </p:nvPr>
        </p:nvGrpSpPr>
        <p:grpSpPr>
          <a:xfrm>
            <a:off x="6984268" y="1795373"/>
            <a:ext cx="1800200" cy="2497828"/>
            <a:chOff x="6984268" y="1795373"/>
            <a:chExt cx="1800200" cy="2497828"/>
          </a:xfrm>
        </p:grpSpPr>
        <p:pic>
          <p:nvPicPr>
            <p:cNvPr id="15" name="14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84268" y="1795373"/>
              <a:ext cx="1800200" cy="2497828"/>
            </a:xfrm>
            <a:prstGeom prst="rect">
              <a:avLst/>
            </a:prstGeom>
            <a:ln>
              <a:noFill/>
            </a:ln>
            <a:effectLst>
              <a:softEdge rad="112500"/>
            </a:effectLst>
          </p:spPr>
        </p:pic>
        <p:sp>
          <p:nvSpPr>
            <p:cNvPr id="10" name="9 Rectángulo"/>
            <p:cNvSpPr/>
            <p:nvPr>
              <p:custDataLst>
                <p:tags r:id="rId10"/>
              </p:custDataLst>
            </p:nvPr>
          </p:nvSpPr>
          <p:spPr>
            <a:xfrm>
              <a:off x="7452320" y="3170030"/>
              <a:ext cx="1008112" cy="461665"/>
            </a:xfrm>
            <a:prstGeom prst="rect">
              <a:avLst/>
            </a:prstGeom>
            <a:gradFill>
              <a:gsLst>
                <a:gs pos="28000">
                  <a:schemeClr val="bg1">
                    <a:lumMod val="98000"/>
                    <a:lumOff val="2000"/>
                    <a:alpha val="1000"/>
                  </a:schemeClr>
                </a:gs>
                <a:gs pos="55000">
                  <a:schemeClr val="bg1"/>
                </a:gs>
                <a:gs pos="98000">
                  <a:schemeClr val="bg1">
                    <a:alpha val="1000"/>
                  </a:schemeClr>
                </a:gs>
              </a:gsLst>
              <a:lin ang="5400000" scaled="0"/>
            </a:gradFill>
          </p:spPr>
          <p:txBody>
            <a:bodyPr wrap="square">
              <a:spAutoFit/>
            </a:bodyPr>
            <a:lstStyle/>
            <a:p>
              <a:r>
                <a:rPr lang="es-ES" sz="2400" u="none" dirty="0" err="1" smtClean="0">
                  <a:solidFill>
                    <a:srgbClr val="CC3300"/>
                  </a:solidFill>
                  <a:latin typeface="Verdana" pitchFamily="34" charset="0"/>
                </a:rPr>
                <a:t>Milk</a:t>
              </a:r>
              <a:endParaRPr lang="es-ES" sz="2400" dirty="0"/>
            </a:p>
          </p:txBody>
        </p:sp>
      </p:grpSp>
      <p:sp>
        <p:nvSpPr>
          <p:cNvPr id="11" name="10 Rectángulo"/>
          <p:cNvSpPr/>
          <p:nvPr>
            <p:custDataLst>
              <p:tags r:id="rId7"/>
            </p:custDataLst>
          </p:nvPr>
        </p:nvSpPr>
        <p:spPr>
          <a:xfrm>
            <a:off x="2987823" y="4471952"/>
            <a:ext cx="5905351" cy="1323439"/>
          </a:xfrm>
          <a:prstGeom prst="rect">
            <a:avLst/>
          </a:prstGeom>
        </p:spPr>
        <p:txBody>
          <a:bodyPr wrap="square">
            <a:spAutoFit/>
          </a:bodyPr>
          <a:lstStyle/>
          <a:p>
            <a:r>
              <a:rPr lang="es-ES" sz="2000" u="none" dirty="0" smtClean="0">
                <a:solidFill>
                  <a:schemeClr val="hlink"/>
                </a:solidFill>
                <a:latin typeface="Verdana" pitchFamily="34" charset="0"/>
              </a:rPr>
              <a:t>James </a:t>
            </a:r>
            <a:r>
              <a:rPr lang="es-ES" sz="2000" u="none" dirty="0">
                <a:solidFill>
                  <a:schemeClr val="hlink"/>
                </a:solidFill>
                <a:latin typeface="Verdana" pitchFamily="34" charset="0"/>
              </a:rPr>
              <a:t>1:23 </a:t>
            </a:r>
            <a:r>
              <a:rPr lang="es-ES" sz="2000" i="1" u="none" dirty="0">
                <a:solidFill>
                  <a:schemeClr val="tx2"/>
                </a:solidFill>
                <a:latin typeface="Verdana" pitchFamily="34" charset="0"/>
              </a:rPr>
              <a:t/>
            </a:r>
            <a:br>
              <a:rPr lang="es-ES" sz="2000" i="1" u="none" dirty="0">
                <a:solidFill>
                  <a:schemeClr val="tx2"/>
                </a:solidFill>
                <a:latin typeface="Verdana" pitchFamily="34" charset="0"/>
              </a:rPr>
            </a:br>
            <a:r>
              <a:rPr lang="en-US" sz="2000" i="1" u="none" dirty="0">
                <a:solidFill>
                  <a:schemeClr val="tx2"/>
                </a:solidFill>
                <a:latin typeface="Verdana" pitchFamily="34" charset="0"/>
              </a:rPr>
              <a:t>For if any be a hearer of the word, and not a doer, he is like unto a man beholding his natural face in a </a:t>
            </a:r>
            <a:r>
              <a:rPr lang="en-US" sz="2000" i="1" u="none" dirty="0" smtClean="0">
                <a:solidFill>
                  <a:schemeClr val="tx2"/>
                </a:solidFill>
                <a:latin typeface="Verdana" pitchFamily="34" charset="0"/>
              </a:rPr>
              <a:t>glass.</a:t>
            </a:r>
            <a:endParaRPr lang="es-ES" sz="2000" i="1" u="none" dirty="0">
              <a:solidFill>
                <a:schemeClr val="tx2"/>
              </a:solidFill>
              <a:latin typeface="Verdana" pitchFamily="34" charset="0"/>
            </a:endParaRPr>
          </a:p>
        </p:txBody>
      </p:sp>
      <p:grpSp>
        <p:nvGrpSpPr>
          <p:cNvPr id="18" name="17 Grupo"/>
          <p:cNvGrpSpPr/>
          <p:nvPr>
            <p:custDataLst>
              <p:tags r:id="rId8"/>
            </p:custDataLst>
          </p:nvPr>
        </p:nvGrpSpPr>
        <p:grpSpPr>
          <a:xfrm>
            <a:off x="827584" y="3762970"/>
            <a:ext cx="2160241" cy="2474342"/>
            <a:chOff x="827584" y="3762970"/>
            <a:chExt cx="2160241" cy="2474342"/>
          </a:xfrm>
        </p:grpSpPr>
        <p:pic>
          <p:nvPicPr>
            <p:cNvPr id="7" name="6 Imag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7584" y="3762970"/>
              <a:ext cx="2160241" cy="2474342"/>
            </a:xfrm>
            <a:prstGeom prst="rect">
              <a:avLst/>
            </a:prstGeom>
            <a:noFill/>
          </p:spPr>
        </p:pic>
        <p:sp>
          <p:nvSpPr>
            <p:cNvPr id="14" name="13 Rectángulo"/>
            <p:cNvSpPr/>
            <p:nvPr>
              <p:custDataLst>
                <p:tags r:id="rId9"/>
              </p:custDataLst>
            </p:nvPr>
          </p:nvSpPr>
          <p:spPr>
            <a:xfrm>
              <a:off x="1348395" y="4630809"/>
              <a:ext cx="1063365" cy="369332"/>
            </a:xfrm>
            <a:prstGeom prst="rect">
              <a:avLst/>
            </a:prstGeom>
            <a:gradFill>
              <a:gsLst>
                <a:gs pos="28000">
                  <a:schemeClr val="bg1">
                    <a:lumMod val="98000"/>
                    <a:lumOff val="2000"/>
                    <a:alpha val="1000"/>
                  </a:schemeClr>
                </a:gs>
                <a:gs pos="55000">
                  <a:schemeClr val="bg1"/>
                </a:gs>
                <a:gs pos="98000">
                  <a:schemeClr val="bg1">
                    <a:alpha val="1000"/>
                  </a:schemeClr>
                </a:gs>
              </a:gsLst>
              <a:lin ang="5400000" scaled="0"/>
            </a:gradFill>
          </p:spPr>
          <p:txBody>
            <a:bodyPr wrap="square">
              <a:spAutoFit/>
            </a:bodyPr>
            <a:lstStyle/>
            <a:p>
              <a:pPr algn="ctr"/>
              <a:r>
                <a:rPr lang="es-ES" u="none" dirty="0" err="1" smtClean="0">
                  <a:solidFill>
                    <a:srgbClr val="CC3300"/>
                  </a:solidFill>
                  <a:latin typeface="Verdana" pitchFamily="34" charset="0"/>
                </a:rPr>
                <a:t>Mirror</a:t>
              </a:r>
              <a:endParaRPr lang="es-ES" dirty="0"/>
            </a:p>
          </p:txBody>
        </p:sp>
      </p:grpSp>
      <p:pic>
        <p:nvPicPr>
          <p:cNvPr id="3" name="2 Imagen"/>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9602" y="116632"/>
            <a:ext cx="1266214" cy="2411012"/>
          </a:xfrm>
          <a:prstGeom prst="rect">
            <a:avLst/>
          </a:prstGeom>
        </p:spPr>
      </p:pic>
      <p:pic>
        <p:nvPicPr>
          <p:cNvPr id="19" name="Picture 2" descr="C:\Users\Gerhard\Documents\_Estudios Biblicos PPT\loguit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22534"/>
                                        </p:tgtEl>
                                        <p:attrNameLst>
                                          <p:attrName>style.visibility</p:attrName>
                                        </p:attrNameLst>
                                      </p:cBhvr>
                                      <p:to>
                                        <p:strVal val="visible"/>
                                      </p:to>
                                    </p:set>
                                    <p:animEffect transition="in" filter="wipe(up)">
                                      <p:cBhvr>
                                        <p:cTn id="26" dur="500"/>
                                        <p:tgtEl>
                                          <p:spTgt spid="2253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outVertical)">
                                      <p:cBhvr>
                                        <p:cTn id="42" dur="500"/>
                                        <p:tgtEl>
                                          <p:spTgt spid="2"/>
                                        </p:tgtEl>
                                      </p:cBhvr>
                                    </p:animEffect>
                                  </p:childTnLst>
                                </p:cTn>
                              </p:par>
                              <p:par>
                                <p:cTn id="43" presetID="22" presetClass="entr" presetSubtype="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 grpId="0" animBg="1"/>
      <p:bldP spid="8" grpId="0"/>
      <p:bldP spid="9"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10. MUTIMEDIA SDA\Imagenes para estudio\Tema 01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607565" y="1863185"/>
            <a:ext cx="8212907" cy="313162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n-US" sz="6000" u="none" cap="all" dirty="0">
                <a:ln w="0"/>
                <a:solidFill>
                  <a:srgbClr val="800000"/>
                </a:solidFill>
                <a:effectLst>
                  <a:reflection blurRad="6350" stA="55000" endA="300" endPos="45500" dir="5400000" sy="-100000" algn="bl" rotWithShape="0"/>
                </a:effectLst>
                <a:latin typeface="Verdana" pitchFamily="34" charset="0"/>
              </a:rPr>
              <a:t>FIVE KEYS TO UNDERSTAND </a:t>
            </a:r>
            <a:r>
              <a:rPr lang="en-US" sz="6000" u="none" cap="all" dirty="0" smtClean="0">
                <a:ln w="0"/>
                <a:solidFill>
                  <a:srgbClr val="800000"/>
                </a:solidFill>
                <a:effectLst>
                  <a:reflection blurRad="6350" stA="55000" endA="300" endPos="45500" dir="5400000" sy="-100000" algn="bl" rotWithShape="0"/>
                </a:effectLst>
                <a:latin typeface="Verdana" pitchFamily="34" charset="0"/>
              </a:rPr>
              <a:t/>
            </a:r>
            <a:br>
              <a:rPr lang="en-US" sz="6000" u="none" cap="all" dirty="0" smtClean="0">
                <a:ln w="0"/>
                <a:solidFill>
                  <a:srgbClr val="800000"/>
                </a:solidFill>
                <a:effectLst>
                  <a:reflection blurRad="6350" stA="55000" endA="300" endPos="45500" dir="5400000" sy="-100000" algn="bl" rotWithShape="0"/>
                </a:effectLst>
                <a:latin typeface="Verdana" pitchFamily="34" charset="0"/>
              </a:rPr>
            </a:br>
            <a:r>
              <a:rPr lang="en-US" sz="6000" u="none" cap="all" dirty="0" smtClean="0">
                <a:ln w="0"/>
                <a:solidFill>
                  <a:srgbClr val="800000"/>
                </a:solidFill>
                <a:effectLst>
                  <a:reflection blurRad="6350" stA="55000" endA="300" endPos="45500" dir="5400000" sy="-100000" algn="bl" rotWithShape="0"/>
                </a:effectLst>
                <a:latin typeface="Verdana" pitchFamily="34" charset="0"/>
              </a:rPr>
              <a:t>THE </a:t>
            </a:r>
            <a:r>
              <a:rPr lang="en-US" sz="6000" u="none" cap="all" dirty="0">
                <a:ln w="0"/>
                <a:solidFill>
                  <a:srgbClr val="800000"/>
                </a:solidFill>
                <a:effectLst>
                  <a:reflection blurRad="6350" stA="55000" endA="300" endPos="45500" dir="5400000" sy="-100000" algn="bl" rotWithShape="0"/>
                </a:effectLst>
                <a:latin typeface="Verdana" pitchFamily="34" charset="0"/>
              </a:rPr>
              <a:t>BIBLE</a:t>
            </a:r>
            <a:endParaRPr lang="es-ES" sz="6000" cap="all" dirty="0">
              <a:ln w="0"/>
              <a:solidFill>
                <a:srgbClr val="800000"/>
              </a:solidFill>
              <a:effectLst>
                <a:reflection blurRad="6350" stA="55000" endA="300" endPos="45500" dir="5400000" sy="-100000" algn="bl" rotWithShape="0"/>
              </a:effectLst>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789040"/>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947904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2 Imagen"/>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title"/>
            <p:custDataLst>
              <p:tags r:id="rId2"/>
            </p:custDataLst>
          </p:nvPr>
        </p:nvSpPr>
        <p:spPr>
          <a:xfrm>
            <a:off x="1403647" y="1412776"/>
            <a:ext cx="7129165" cy="4103787"/>
          </a:xfrm>
          <a:solidFill>
            <a:schemeClr val="bg1">
              <a:alpha val="30000"/>
            </a:schemeClr>
          </a:solidFill>
          <a:effectLst>
            <a:glow rad="317500">
              <a:schemeClr val="bg1">
                <a:alpha val="83000"/>
              </a:schemeClr>
            </a:glow>
            <a:softEdge rad="0"/>
          </a:effectLst>
        </p:spPr>
        <p:txBody>
          <a:bodyPr lIns="360000" tIns="360000" rIns="360000" bIns="360000"/>
          <a:lstStyle/>
          <a:p>
            <a:pPr algn="r" eaLnBrk="1" hangingPunct="1"/>
            <a:r>
              <a:rPr lang="en-US" sz="4000" b="1" dirty="0">
                <a:latin typeface="Verdana" pitchFamily="34" charset="0"/>
              </a:rPr>
              <a:t>Did you know </a:t>
            </a:r>
            <a:r>
              <a:rPr lang="en-US" sz="4000" b="1" dirty="0" smtClean="0">
                <a:latin typeface="Verdana" pitchFamily="34" charset="0"/>
              </a:rPr>
              <a:t/>
            </a:r>
            <a:br>
              <a:rPr lang="en-US" sz="4000" b="1" dirty="0" smtClean="0">
                <a:latin typeface="Verdana" pitchFamily="34" charset="0"/>
              </a:rPr>
            </a:br>
            <a:r>
              <a:rPr lang="en-US" sz="4000" b="1" dirty="0" smtClean="0">
                <a:latin typeface="Verdana" pitchFamily="34" charset="0"/>
              </a:rPr>
              <a:t>that </a:t>
            </a:r>
            <a:r>
              <a:rPr lang="en-US" sz="4000" b="1" dirty="0">
                <a:latin typeface="Verdana" pitchFamily="34" charset="0"/>
              </a:rPr>
              <a:t>you have a </a:t>
            </a:r>
            <a:r>
              <a:rPr lang="en-US" sz="4000" b="1" dirty="0" smtClean="0">
                <a:latin typeface="Verdana" pitchFamily="34" charset="0"/>
              </a:rPr>
              <a:t/>
            </a:r>
            <a:br>
              <a:rPr lang="en-US" sz="4000" b="1" dirty="0" smtClean="0">
                <a:latin typeface="Verdana" pitchFamily="34" charset="0"/>
              </a:rPr>
            </a:br>
            <a:r>
              <a:rPr lang="en-US" sz="4000" b="1" dirty="0" smtClean="0">
                <a:latin typeface="Verdana" pitchFamily="34" charset="0"/>
              </a:rPr>
              <a:t>great </a:t>
            </a:r>
            <a:r>
              <a:rPr lang="en-US" sz="4000" b="1" dirty="0">
                <a:latin typeface="Verdana" pitchFamily="34" charset="0"/>
              </a:rPr>
              <a:t>treasure?</a:t>
            </a:r>
            <a:r>
              <a:rPr lang="en-US" sz="4000" b="1" dirty="0" smtClean="0">
                <a:effectLst/>
                <a:latin typeface="Verdana" pitchFamily="34" charset="0"/>
              </a:rPr>
              <a:t/>
            </a:r>
            <a:br>
              <a:rPr lang="en-US" sz="4000" b="1" dirty="0" smtClean="0">
                <a:effectLst/>
                <a:latin typeface="Verdana" pitchFamily="34" charset="0"/>
              </a:rPr>
            </a:br>
            <a:r>
              <a:rPr lang="en-US" sz="2400" i="1" dirty="0" smtClean="0">
                <a:effectLst/>
                <a:latin typeface="Verdana" pitchFamily="34" charset="0"/>
              </a:rPr>
              <a:t/>
            </a:r>
            <a:br>
              <a:rPr lang="en-US" sz="2400" i="1" dirty="0" smtClean="0">
                <a:effectLst/>
                <a:latin typeface="Verdana" pitchFamily="34" charset="0"/>
              </a:rPr>
            </a:br>
            <a:r>
              <a:rPr lang="en-US" sz="2300" b="1" dirty="0">
                <a:latin typeface="Verdana" pitchFamily="34" charset="0"/>
              </a:rPr>
              <a:t>It </a:t>
            </a:r>
            <a:r>
              <a:rPr lang="en-US" sz="2300" b="1" dirty="0" smtClean="0">
                <a:latin typeface="Verdana" pitchFamily="34" charset="0"/>
              </a:rPr>
              <a:t>has been </a:t>
            </a:r>
            <a:r>
              <a:rPr lang="en-US" sz="2300" b="1" dirty="0">
                <a:latin typeface="Verdana" pitchFamily="34" charset="0"/>
              </a:rPr>
              <a:t>given to you by God himself, and its purpose is to make you happy.</a:t>
            </a:r>
            <a:r>
              <a:rPr lang="es-ES" sz="2400" b="1" dirty="0" smtClean="0">
                <a:effectLst/>
                <a:latin typeface="Verdana" pitchFamily="34" charset="0"/>
              </a:rPr>
              <a:t/>
            </a:r>
            <a:br>
              <a:rPr lang="es-ES" sz="2400" b="1" dirty="0" smtClean="0">
                <a:effectLst/>
                <a:latin typeface="Verdana" pitchFamily="34" charset="0"/>
              </a:rPr>
            </a:br>
            <a:r>
              <a:rPr lang="en-US" sz="3200" b="1" dirty="0">
                <a:solidFill>
                  <a:srgbClr val="CC3300"/>
                </a:solidFill>
                <a:latin typeface="Verdana" pitchFamily="34" charset="0"/>
              </a:rPr>
              <a:t>We are talking about </a:t>
            </a:r>
            <a:r>
              <a:rPr lang="en-US" sz="3200" b="1" dirty="0" smtClean="0">
                <a:solidFill>
                  <a:srgbClr val="CC3300"/>
                </a:solidFill>
                <a:latin typeface="Verdana" pitchFamily="34" charset="0"/>
              </a:rPr>
              <a:t/>
            </a:r>
            <a:br>
              <a:rPr lang="en-US" sz="3200" b="1" dirty="0" smtClean="0">
                <a:solidFill>
                  <a:srgbClr val="CC3300"/>
                </a:solidFill>
                <a:latin typeface="Verdana" pitchFamily="34" charset="0"/>
              </a:rPr>
            </a:br>
            <a:r>
              <a:rPr lang="en-US" sz="3200" b="1" dirty="0" smtClean="0">
                <a:solidFill>
                  <a:srgbClr val="CC3300"/>
                </a:solidFill>
                <a:latin typeface="Verdana" pitchFamily="34" charset="0"/>
              </a:rPr>
              <a:t>the </a:t>
            </a:r>
            <a:r>
              <a:rPr lang="en-US" sz="3200" b="1" dirty="0">
                <a:solidFill>
                  <a:srgbClr val="CC3300"/>
                </a:solidFill>
                <a:latin typeface="Verdana" pitchFamily="34" charset="0"/>
              </a:rPr>
              <a:t>Holy Scriptures.</a:t>
            </a:r>
            <a:endParaRPr lang="en-US" sz="3200" b="1" dirty="0" smtClean="0">
              <a:solidFill>
                <a:srgbClr val="CC3300"/>
              </a:solidFill>
              <a:effectLst/>
              <a:latin typeface="Verdana" pitchFamily="34" charset="0"/>
            </a:endParaRPr>
          </a:p>
        </p:txBody>
      </p:sp>
      <p:sp>
        <p:nvSpPr>
          <p:cNvPr id="2" name="1 Rectángulo"/>
          <p:cNvSpPr/>
          <p:nvPr>
            <p:custDataLst>
              <p:tags r:id="rId3"/>
            </p:custDataLst>
          </p:nvPr>
        </p:nvSpPr>
        <p:spPr bwMode="auto">
          <a:xfrm>
            <a:off x="-19050" y="6021288"/>
            <a:ext cx="9163050" cy="83671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0" u="none" dirty="0" smtClean="0">
                <a:solidFill>
                  <a:schemeClr val="bg1"/>
                </a:solidFill>
              </a:rPr>
              <a:t>         The </a:t>
            </a:r>
            <a:r>
              <a:rPr lang="en-US" b="0" u="none" dirty="0">
                <a:solidFill>
                  <a:schemeClr val="bg1"/>
                </a:solidFill>
              </a:rPr>
              <a:t>biblical </a:t>
            </a:r>
            <a:r>
              <a:rPr lang="en-US" b="0" u="none" dirty="0" smtClean="0">
                <a:solidFill>
                  <a:schemeClr val="bg1"/>
                </a:solidFill>
              </a:rPr>
              <a:t>texts have </a:t>
            </a:r>
            <a:r>
              <a:rPr lang="en-US" b="0" u="none" dirty="0">
                <a:solidFill>
                  <a:schemeClr val="bg1"/>
                </a:solidFill>
              </a:rPr>
              <a:t>been taken from the Bible, King James </a:t>
            </a:r>
            <a:r>
              <a:rPr lang="en-US" b="0" u="none" dirty="0" smtClean="0">
                <a:solidFill>
                  <a:schemeClr val="bg1"/>
                </a:solidFill>
              </a:rPr>
              <a:t>Version (KJV).</a:t>
            </a:r>
          </a:p>
        </p:txBody>
      </p:sp>
      <p:pic>
        <p:nvPicPr>
          <p:cNvPr id="8200" name="Picture 8" descr="http://yarrivi.files.wordpress.com/2009/01/chestofgoldopeninghgclrqj8.gif?w=350&amp;h=350"/>
          <p:cNvPicPr>
            <a:picLocks noChangeAspect="1" noChangeArrowheads="1" noCrop="1"/>
          </p:cNvPicPr>
          <p:nvPr>
            <p:custDataLst>
              <p:tags r:id="rId4"/>
            </p:custDataLst>
          </p:nvPr>
        </p:nvPicPr>
        <p:blipFill>
          <a:blip r:embed="rId8">
            <a:extLst>
              <a:ext uri="{28A0092B-C50C-407E-A947-70E740481C1C}">
                <a14:useLocalDpi xmlns:a14="http://schemas.microsoft.com/office/drawing/2010/main"/>
              </a:ext>
            </a:extLst>
          </a:blip>
          <a:srcRect/>
          <a:stretch>
            <a:fillRect/>
          </a:stretch>
        </p:blipFill>
        <p:spPr bwMode="auto">
          <a:xfrm>
            <a:off x="107950" y="23813"/>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200"/>
                                  </p:stCondLst>
                                  <p:childTnLst>
                                    <p:set>
                                      <p:cBhvr>
                                        <p:cTn id="11" dur="1" fill="hold">
                                          <p:stCondLst>
                                            <p:cond delay="0"/>
                                          </p:stCondLst>
                                        </p:cTn>
                                        <p:tgtEl>
                                          <p:spTgt spid="8200"/>
                                        </p:tgtEl>
                                        <p:attrNameLst>
                                          <p:attrName>style.visibility</p:attrName>
                                        </p:attrNameLst>
                                      </p:cBhvr>
                                      <p:to>
                                        <p:strVal val="visible"/>
                                      </p:to>
                                    </p:set>
                                    <p:animEffect transition="in" filter="fade">
                                      <p:cBhvr>
                                        <p:cTn id="12" dur="2100"/>
                                        <p:tgtEl>
                                          <p:spTgt spid="8200"/>
                                        </p:tgtEl>
                                      </p:cBhvr>
                                    </p:animEffect>
                                  </p:childTnLst>
                                </p:cTn>
                              </p:par>
                            </p:childTnLst>
                          </p:cTn>
                        </p:par>
                        <p:par>
                          <p:cTn id="13" fill="hold">
                            <p:stCondLst>
                              <p:cond delay="3300"/>
                            </p:stCondLst>
                            <p:childTnLst>
                              <p:par>
                                <p:cTn id="14" presetID="42" presetClass="entr" presetSubtype="0" fill="hold" grpId="0" nodeType="after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J07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3557" name="Rectangle 5"/>
          <p:cNvSpPr>
            <a:spLocks noChangeArrowheads="1"/>
          </p:cNvSpPr>
          <p:nvPr>
            <p:custDataLst>
              <p:tags r:id="rId2"/>
            </p:custDataLst>
          </p:nvPr>
        </p:nvSpPr>
        <p:spPr bwMode="auto">
          <a:xfrm>
            <a:off x="323850" y="2924944"/>
            <a:ext cx="8569325" cy="2951981"/>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r>
              <a:rPr lang="es-ES" sz="6000" u="none" dirty="0" smtClean="0">
                <a:solidFill>
                  <a:srgbClr val="CC3300"/>
                </a:solidFill>
                <a:latin typeface="Calibri" panose="020F0502020204030204" pitchFamily="34" charset="0"/>
              </a:rPr>
              <a:t>1st. Key:</a:t>
            </a:r>
            <a:r>
              <a:rPr lang="es-ES" sz="6000" u="none" dirty="0" smtClean="0">
                <a:solidFill>
                  <a:schemeClr val="tx2"/>
                </a:solidFill>
                <a:latin typeface="Calibri" panose="020F0502020204030204" pitchFamily="34" charset="0"/>
              </a:rPr>
              <a:t> </a:t>
            </a:r>
            <a:r>
              <a:rPr lang="es-ES" sz="6000" u="none" dirty="0">
                <a:solidFill>
                  <a:schemeClr val="tx2"/>
                </a:solidFill>
                <a:latin typeface="Calibri" panose="020F0502020204030204" pitchFamily="34" charset="0"/>
              </a:rPr>
              <a:t/>
            </a:r>
            <a:br>
              <a:rPr lang="es-ES" sz="6000" u="none" dirty="0">
                <a:solidFill>
                  <a:schemeClr val="tx2"/>
                </a:solidFill>
                <a:latin typeface="Calibri" panose="020F0502020204030204" pitchFamily="34" charset="0"/>
              </a:rPr>
            </a:br>
            <a:r>
              <a:rPr lang="en-US" sz="6000" u="none" dirty="0">
                <a:solidFill>
                  <a:schemeClr val="tx2"/>
                </a:solidFill>
                <a:latin typeface="Calibri" panose="020F0502020204030204" pitchFamily="34" charset="0"/>
              </a:rPr>
              <a:t>How </a:t>
            </a:r>
            <a:r>
              <a:rPr lang="en-US" sz="6000" u="none" dirty="0" smtClean="0">
                <a:solidFill>
                  <a:schemeClr val="tx2"/>
                </a:solidFill>
                <a:latin typeface="Calibri" panose="020F0502020204030204" pitchFamily="34" charset="0"/>
              </a:rPr>
              <a:t>should it </a:t>
            </a:r>
            <a:r>
              <a:rPr lang="en-US" sz="6000" u="none" dirty="0">
                <a:solidFill>
                  <a:schemeClr val="tx2"/>
                </a:solidFill>
                <a:latin typeface="Calibri" panose="020F0502020204030204" pitchFamily="34" charset="0"/>
              </a:rPr>
              <a:t>be </a:t>
            </a:r>
            <a:r>
              <a:rPr lang="en-US" sz="6000" u="none" dirty="0" smtClean="0">
                <a:solidFill>
                  <a:schemeClr val="tx2"/>
                </a:solidFill>
                <a:latin typeface="Calibri" panose="020F0502020204030204" pitchFamily="34" charset="0"/>
              </a:rPr>
              <a:t>studied?</a:t>
            </a:r>
            <a:endParaRPr lang="en-US" sz="4000" u="none" dirty="0">
              <a:solidFill>
                <a:schemeClr val="tx2"/>
              </a:solidFill>
              <a:latin typeface="Calibri" panose="020F0502020204030204" pitchFamily="34" charset="0"/>
            </a:endParaRPr>
          </a:p>
        </p:txBody>
      </p:sp>
      <p:sp>
        <p:nvSpPr>
          <p:cNvPr id="23559" name="Rectangle 7"/>
          <p:cNvSpPr>
            <a:spLocks noChangeArrowheads="1"/>
          </p:cNvSpPr>
          <p:nvPr>
            <p:custDataLst>
              <p:tags r:id="rId3"/>
            </p:custDataLst>
          </p:nvPr>
        </p:nvSpPr>
        <p:spPr bwMode="auto">
          <a:xfrm>
            <a:off x="0" y="1124744"/>
            <a:ext cx="9144000" cy="584775"/>
          </a:xfrm>
          <a:prstGeom prst="rect">
            <a:avLst/>
          </a:prstGeom>
          <a:gradFill>
            <a:gsLst>
              <a:gs pos="0">
                <a:schemeClr val="accent1">
                  <a:shade val="30000"/>
                  <a:satMod val="115000"/>
                </a:schemeClr>
              </a:gs>
              <a:gs pos="100000">
                <a:schemeClr val="bg1">
                  <a:alpha val="0"/>
                </a:schemeClr>
              </a:gs>
              <a:gs pos="54000">
                <a:schemeClr val="accent1">
                  <a:shade val="100000"/>
                  <a:satMod val="115000"/>
                  <a:alpha val="47000"/>
                </a:schemeClr>
              </a:gs>
            </a:gsLst>
            <a:lin ang="0" scaled="0"/>
          </a:gradFill>
          <a:ln>
            <a:noFill/>
          </a:ln>
          <a:effectLst>
            <a:glow rad="622300">
              <a:schemeClr val="bg1">
                <a:alpha val="77000"/>
              </a:schemeClr>
            </a:glow>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FIVE </a:t>
            </a:r>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KEYS TO UNDERSTANDING THE BIBLE</a:t>
            </a:r>
            <a:endParaRPr lang="es-ES" sz="3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23560" name="Picture 8"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6336" y="188640"/>
            <a:ext cx="1273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ppt_x</p:attrName>
                                        </p:attrNameLst>
                                      </p:cBhvr>
                                      <p:tavLst>
                                        <p:tav tm="0">
                                          <p:val>
                                            <p:strVal val="#ppt_x-.2"/>
                                          </p:val>
                                        </p:tav>
                                        <p:tav tm="100000">
                                          <p:val>
                                            <p:strVal val="#ppt_x"/>
                                          </p:val>
                                        </p:tav>
                                      </p:tavLst>
                                    </p:anim>
                                    <p:anim calcmode="lin" valueType="num">
                                      <p:cBhvr>
                                        <p:cTn id="8" dur="1000" fill="hold"/>
                                        <p:tgtEl>
                                          <p:spTgt spid="2355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9"/>
                                        </p:tgtEl>
                                      </p:cBhvr>
                                    </p:animEffect>
                                  </p:childTnLst>
                                </p:cTn>
                              </p:par>
                            </p:childTnLst>
                          </p:cTn>
                        </p:par>
                        <p:par>
                          <p:cTn id="10" fill="hold" nodeType="afterGroup">
                            <p:stCondLst>
                              <p:cond delay="1000"/>
                            </p:stCondLst>
                            <p:childTnLst>
                              <p:par>
                                <p:cTn id="11" presetID="45" presetClass="entr" presetSubtype="0" fill="hold" nodeType="afterEffect">
                                  <p:stCondLst>
                                    <p:cond delay="0"/>
                                  </p:stCondLst>
                                  <p:childTnLst>
                                    <p:set>
                                      <p:cBhvr>
                                        <p:cTn id="12" dur="1" fill="hold">
                                          <p:stCondLst>
                                            <p:cond delay="0"/>
                                          </p:stCondLst>
                                        </p:cTn>
                                        <p:tgtEl>
                                          <p:spTgt spid="23560"/>
                                        </p:tgtEl>
                                        <p:attrNameLst>
                                          <p:attrName>style.visibility</p:attrName>
                                        </p:attrNameLst>
                                      </p:cBhvr>
                                      <p:to>
                                        <p:strVal val="visible"/>
                                      </p:to>
                                    </p:set>
                                    <p:animEffect transition="in" filter="fade">
                                      <p:cBhvr>
                                        <p:cTn id="13" dur="2000"/>
                                        <p:tgtEl>
                                          <p:spTgt spid="23560"/>
                                        </p:tgtEl>
                                      </p:cBhvr>
                                    </p:animEffect>
                                    <p:anim calcmode="lin" valueType="num">
                                      <p:cBhvr>
                                        <p:cTn id="14" dur="2000" fill="hold"/>
                                        <p:tgtEl>
                                          <p:spTgt spid="23560"/>
                                        </p:tgtEl>
                                        <p:attrNameLst>
                                          <p:attrName>ppt_w</p:attrName>
                                        </p:attrNameLst>
                                      </p:cBhvr>
                                      <p:tavLst>
                                        <p:tav tm="0" fmla="#ppt_w*sin(2.5*pi*$)">
                                          <p:val>
                                            <p:fltVal val="0"/>
                                          </p:val>
                                        </p:tav>
                                        <p:tav tm="100000">
                                          <p:val>
                                            <p:fltVal val="1"/>
                                          </p:val>
                                        </p:tav>
                                      </p:tavLst>
                                    </p:anim>
                                    <p:anim calcmode="lin" valueType="num">
                                      <p:cBhvr>
                                        <p:cTn id="15" dur="2000" fill="hold"/>
                                        <p:tgtEl>
                                          <p:spTgt spid="23560"/>
                                        </p:tgtEl>
                                        <p:attrNameLst>
                                          <p:attrName>ppt_h</p:attrName>
                                        </p:attrNameLst>
                                      </p:cBhvr>
                                      <p:tavLst>
                                        <p:tav tm="0">
                                          <p:val>
                                            <p:strVal val="#ppt_h"/>
                                          </p:val>
                                        </p:tav>
                                        <p:tav tm="100000">
                                          <p:val>
                                            <p:strVal val="#ppt_h"/>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1000"/>
                                        <p:tgtEl>
                                          <p:spTgt spid="23557"/>
                                        </p:tgtEl>
                                      </p:cBhvr>
                                    </p:animEffect>
                                    <p:anim calcmode="lin" valueType="num">
                                      <p:cBhvr>
                                        <p:cTn id="19" dur="1000" fill="hold"/>
                                        <p:tgtEl>
                                          <p:spTgt spid="23557"/>
                                        </p:tgtEl>
                                        <p:attrNameLst>
                                          <p:attrName>ppt_x</p:attrName>
                                        </p:attrNameLst>
                                      </p:cBhvr>
                                      <p:tavLst>
                                        <p:tav tm="0">
                                          <p:val>
                                            <p:strVal val="#ppt_x"/>
                                          </p:val>
                                        </p:tav>
                                        <p:tav tm="100000">
                                          <p:val>
                                            <p:strVal val="#ppt_x"/>
                                          </p:val>
                                        </p:tav>
                                      </p:tavLst>
                                    </p:anim>
                                    <p:anim calcmode="lin" valueType="num">
                                      <p:cBhvr>
                                        <p:cTn id="20" dur="1000" fill="hold"/>
                                        <p:tgtEl>
                                          <p:spTgt spid="23557"/>
                                        </p:tgtEl>
                                        <p:attrNameLst>
                                          <p:attrName>ppt_y</p:attrName>
                                        </p:attrNameLst>
                                      </p:cBhvr>
                                      <p:tavLst>
                                        <p:tav tm="0">
                                          <p:val>
                                            <p:strVal val="#ppt_y+.1"/>
                                          </p:val>
                                        </p:tav>
                                        <p:tav tm="100000">
                                          <p:val>
                                            <p:strVal val="#ppt_y"/>
                                          </p:val>
                                        </p:tav>
                                      </p:tavLst>
                                    </p:anim>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467544" y="1988840"/>
            <a:ext cx="6120680" cy="324036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“These </a:t>
            </a:r>
            <a:r>
              <a:rPr lang="en-US" sz="2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were more noble than those in Thessalonica, in that they received the word with all readiness of mind, and </a:t>
            </a:r>
            <a:r>
              <a:rPr lang="en-US" sz="2600" i="1" u="none" spc="50" dirty="0">
                <a:ln w="11430"/>
                <a:solidFill>
                  <a:srgbClr val="FF0000"/>
                </a:solidFill>
                <a:effectLst>
                  <a:outerShdw blurRad="76200" dist="50800" dir="5400000" algn="tl" rotWithShape="0">
                    <a:srgbClr val="000000">
                      <a:alpha val="65000"/>
                    </a:srgbClr>
                  </a:outerShdw>
                </a:effectLst>
                <a:latin typeface="Verdana" pitchFamily="34" charset="0"/>
              </a:rPr>
              <a:t>searched the scriptures daily</a:t>
            </a:r>
            <a:r>
              <a:rPr lang="en-US" sz="2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whether those things were so.”</a:t>
            </a:r>
          </a:p>
        </p:txBody>
      </p:sp>
      <p:sp>
        <p:nvSpPr>
          <p:cNvPr id="2" name="1 Rectángulo"/>
          <p:cNvSpPr/>
          <p:nvPr>
            <p:custDataLst>
              <p:tags r:id="rId3"/>
            </p:custDataLst>
          </p:nvPr>
        </p:nvSpPr>
        <p:spPr>
          <a:xfrm>
            <a:off x="21140" y="908720"/>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Acts</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17:11</a:t>
            </a:r>
          </a:p>
        </p:txBody>
      </p:sp>
      <p:sp>
        <p:nvSpPr>
          <p:cNvPr id="5" name="4 Rectángulo"/>
          <p:cNvSpPr/>
          <p:nvPr>
            <p:custDataLst>
              <p:tags r:id="rId4"/>
            </p:custDataLst>
          </p:nvPr>
        </p:nvSpPr>
        <p:spPr>
          <a:xfrm>
            <a:off x="4355976" y="5920824"/>
            <a:ext cx="4794403" cy="892552"/>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SEARCH THE BIBLE </a:t>
            </a: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
            </a:r>
            <a:b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b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ON </a:t>
            </a: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A DAILY BASIS</a:t>
            </a: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664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J078"/>
          <p:cNvPicPr>
            <a:picLocks noChangeAspect="1" noChangeArrowheads="1"/>
          </p:cNvPicPr>
          <p:nvPr/>
        </p:nvPicPr>
        <p:blipFill>
          <a:blip r:embed="rId6" cstate="print">
            <a:extLst>
              <a:ext uri="{28A0092B-C50C-407E-A947-70E740481C1C}">
                <a14:useLocalDpi xmlns:a14="http://schemas.microsoft.com/office/drawing/2010/main"/>
              </a:ext>
            </a:extLst>
          </a:blip>
          <a:srcRect b="-33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0312" y="116582"/>
            <a:ext cx="10953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custDataLst>
              <p:tags r:id="rId2"/>
            </p:custDataLst>
          </p:nvPr>
        </p:nvSpPr>
        <p:spPr bwMode="auto">
          <a:xfrm>
            <a:off x="287337" y="2852936"/>
            <a:ext cx="8569325" cy="288032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r>
              <a:rPr lang="es-ES" sz="6000" u="none" dirty="0" smtClean="0">
                <a:solidFill>
                  <a:srgbClr val="CC3300"/>
                </a:solidFill>
                <a:latin typeface="Calibri" panose="020F0502020204030204" pitchFamily="34" charset="0"/>
              </a:rPr>
              <a:t>2nd. Key:</a:t>
            </a:r>
            <a:r>
              <a:rPr lang="es-ES" sz="6000" u="none" dirty="0" smtClean="0">
                <a:solidFill>
                  <a:schemeClr val="tx2"/>
                </a:solidFill>
                <a:latin typeface="Calibri" panose="020F0502020204030204" pitchFamily="34" charset="0"/>
              </a:rPr>
              <a:t> </a:t>
            </a:r>
            <a:br>
              <a:rPr lang="es-ES" sz="6000" u="none" dirty="0" smtClean="0">
                <a:solidFill>
                  <a:schemeClr val="tx2"/>
                </a:solidFill>
                <a:latin typeface="Calibri" panose="020F0502020204030204" pitchFamily="34" charset="0"/>
              </a:rPr>
            </a:br>
            <a:r>
              <a:rPr lang="en-US" sz="6000" u="none" dirty="0">
                <a:solidFill>
                  <a:schemeClr val="tx2"/>
                </a:solidFill>
                <a:latin typeface="Calibri" panose="020F0502020204030204" pitchFamily="34" charset="0"/>
              </a:rPr>
              <a:t>What </a:t>
            </a:r>
            <a:r>
              <a:rPr lang="en-US" sz="6000" u="none" dirty="0" smtClean="0">
                <a:solidFill>
                  <a:schemeClr val="tx2"/>
                </a:solidFill>
                <a:latin typeface="Calibri" panose="020F0502020204030204" pitchFamily="34" charset="0"/>
              </a:rPr>
              <a:t>should we </a:t>
            </a:r>
            <a:r>
              <a:rPr lang="en-US" sz="6000" u="none" dirty="0">
                <a:solidFill>
                  <a:schemeClr val="tx2"/>
                </a:solidFill>
                <a:latin typeface="Calibri" panose="020F0502020204030204" pitchFamily="34" charset="0"/>
              </a:rPr>
              <a:t>be willing to do? </a:t>
            </a:r>
            <a:endParaRPr lang="en-US" sz="4000" i="1" u="none" dirty="0">
              <a:solidFill>
                <a:schemeClr val="tx2"/>
              </a:solidFill>
              <a:latin typeface="Calibri" panose="020F0502020204030204" pitchFamily="34" charset="0"/>
            </a:endParaRPr>
          </a:p>
        </p:txBody>
      </p:sp>
      <p:sp>
        <p:nvSpPr>
          <p:cNvPr id="9" name="Rectangle 7"/>
          <p:cNvSpPr>
            <a:spLocks noChangeArrowheads="1"/>
          </p:cNvSpPr>
          <p:nvPr>
            <p:custDataLst>
              <p:tags r:id="rId3"/>
            </p:custDataLst>
          </p:nvPr>
        </p:nvSpPr>
        <p:spPr bwMode="auto">
          <a:xfrm>
            <a:off x="0" y="1124744"/>
            <a:ext cx="9144000" cy="584775"/>
          </a:xfrm>
          <a:prstGeom prst="rect">
            <a:avLst/>
          </a:prstGeom>
          <a:gradFill>
            <a:gsLst>
              <a:gs pos="0">
                <a:schemeClr val="accent1">
                  <a:shade val="30000"/>
                  <a:satMod val="115000"/>
                </a:schemeClr>
              </a:gs>
              <a:gs pos="100000">
                <a:schemeClr val="bg1">
                  <a:alpha val="0"/>
                </a:schemeClr>
              </a:gs>
              <a:gs pos="54000">
                <a:schemeClr val="accent1">
                  <a:shade val="100000"/>
                  <a:satMod val="115000"/>
                  <a:alpha val="47000"/>
                </a:schemeClr>
              </a:gs>
            </a:gsLst>
            <a:lin ang="0" scaled="0"/>
          </a:gradFill>
          <a:ln>
            <a:noFill/>
          </a:ln>
          <a:effectLst>
            <a:glow rad="622300">
              <a:schemeClr val="bg1">
                <a:alpha val="77000"/>
              </a:schemeClr>
            </a:glow>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FIVE KEYS TO UNDERSTANDING THE BIBLE</a:t>
            </a:r>
            <a:endParaRPr lang="es-E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20485"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27987" y="116582"/>
            <a:ext cx="1273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2000"/>
                                        <p:tgtEl>
                                          <p:spTgt spid="20485"/>
                                        </p:tgtEl>
                                      </p:cBhvr>
                                    </p:animEffect>
                                    <p:anim calcmode="lin" valueType="num">
                                      <p:cBhvr>
                                        <p:cTn id="13" dur="2000" fill="hold"/>
                                        <p:tgtEl>
                                          <p:spTgt spid="20485"/>
                                        </p:tgtEl>
                                        <p:attrNameLst>
                                          <p:attrName>ppt_w</p:attrName>
                                        </p:attrNameLst>
                                      </p:cBhvr>
                                      <p:tavLst>
                                        <p:tav tm="0" fmla="#ppt_w*sin(2.5*pi*$)">
                                          <p:val>
                                            <p:fltVal val="0"/>
                                          </p:val>
                                        </p:tav>
                                        <p:tav tm="100000">
                                          <p:val>
                                            <p:fltVal val="1"/>
                                          </p:val>
                                        </p:tav>
                                      </p:tavLst>
                                    </p:anim>
                                    <p:anim calcmode="lin" valueType="num">
                                      <p:cBhvr>
                                        <p:cTn id="14" dur="2000" fill="hold"/>
                                        <p:tgtEl>
                                          <p:spTgt spid="20485"/>
                                        </p:tgtEl>
                                        <p:attrNameLst>
                                          <p:attrName>ppt_h</p:attrName>
                                        </p:attrNameLst>
                                      </p:cBhvr>
                                      <p:tavLst>
                                        <p:tav tm="0">
                                          <p:val>
                                            <p:strVal val="#ppt_h"/>
                                          </p:val>
                                        </p:tav>
                                        <p:tav tm="100000">
                                          <p:val>
                                            <p:strVal val="#ppt_h"/>
                                          </p:val>
                                        </p:tav>
                                      </p:tavLst>
                                    </p:anim>
                                  </p:childTnLst>
                                </p:cTn>
                              </p:par>
                              <p:par>
                                <p:cTn id="15" presetID="2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971600" y="2172035"/>
            <a:ext cx="5544616" cy="276913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“If any man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will do his will</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he shall know of the doctrine, whether it be of God, or whether I speak of myself.</a:t>
            </a:r>
            <a:r>
              <a:rPr lang="es-E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21140" y="908720"/>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John 7:17</a:t>
            </a:r>
          </a:p>
        </p:txBody>
      </p:sp>
      <p:sp>
        <p:nvSpPr>
          <p:cNvPr id="5" name="4 Rectángulo"/>
          <p:cNvSpPr/>
          <p:nvPr>
            <p:custDataLst>
              <p:tags r:id="rId4"/>
            </p:custDataLst>
          </p:nvPr>
        </p:nvSpPr>
        <p:spPr>
          <a:xfrm>
            <a:off x="4355976" y="6165304"/>
            <a:ext cx="4794403"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BE WILLING TO OBEY</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664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HJ08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20272" y="116582"/>
            <a:ext cx="9350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noChangeArrowheads="1"/>
          </p:cNvSpPr>
          <p:nvPr>
            <p:custDataLst>
              <p:tags r:id="rId2"/>
            </p:custDataLst>
          </p:nvPr>
        </p:nvSpPr>
        <p:spPr bwMode="auto">
          <a:xfrm>
            <a:off x="323850" y="2636912"/>
            <a:ext cx="8569325" cy="367240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r>
              <a:rPr lang="es-ES" sz="6000" u="none" dirty="0" smtClean="0">
                <a:solidFill>
                  <a:srgbClr val="CC3300"/>
                </a:solidFill>
                <a:latin typeface="Calibri" panose="020F0502020204030204" pitchFamily="34" charset="0"/>
              </a:rPr>
              <a:t>3rd. Key:</a:t>
            </a:r>
            <a:r>
              <a:rPr lang="es-ES" sz="6000" u="none" dirty="0" smtClean="0">
                <a:solidFill>
                  <a:schemeClr val="tx2"/>
                </a:solidFill>
                <a:latin typeface="Calibri" panose="020F0502020204030204" pitchFamily="34" charset="0"/>
              </a:rPr>
              <a:t> </a:t>
            </a:r>
            <a:r>
              <a:rPr lang="es-ES" sz="6000" u="none" dirty="0">
                <a:solidFill>
                  <a:schemeClr val="tx2"/>
                </a:solidFill>
                <a:latin typeface="Calibri" panose="020F0502020204030204" pitchFamily="34" charset="0"/>
              </a:rPr>
              <a:t/>
            </a:r>
            <a:br>
              <a:rPr lang="es-ES" sz="6000" u="none" dirty="0">
                <a:solidFill>
                  <a:schemeClr val="tx2"/>
                </a:solidFill>
                <a:latin typeface="Calibri" panose="020F0502020204030204" pitchFamily="34" charset="0"/>
              </a:rPr>
            </a:br>
            <a:r>
              <a:rPr lang="en-US" sz="4200" u="none" dirty="0">
                <a:solidFill>
                  <a:schemeClr val="tx2"/>
                </a:solidFill>
                <a:latin typeface="Calibri" panose="020F0502020204030204" pitchFamily="34" charset="0"/>
              </a:rPr>
              <a:t>Which method is more effective: </a:t>
            </a:r>
            <a:r>
              <a:rPr lang="en-US" sz="4200" u="none" dirty="0" smtClean="0">
                <a:solidFill>
                  <a:schemeClr val="tx2"/>
                </a:solidFill>
                <a:latin typeface="Calibri" panose="020F0502020204030204" pitchFamily="34" charset="0"/>
              </a:rPr>
              <a:t/>
            </a:r>
            <a:br>
              <a:rPr lang="en-US" sz="4200" u="none" dirty="0" smtClean="0">
                <a:solidFill>
                  <a:schemeClr val="tx2"/>
                </a:solidFill>
                <a:latin typeface="Calibri" panose="020F0502020204030204" pitchFamily="34" charset="0"/>
              </a:rPr>
            </a:br>
            <a:r>
              <a:rPr lang="en-US" sz="4200" u="none" dirty="0" smtClean="0">
                <a:solidFill>
                  <a:schemeClr val="tx2"/>
                </a:solidFill>
                <a:latin typeface="Calibri" panose="020F0502020204030204" pitchFamily="34" charset="0"/>
              </a:rPr>
              <a:t>just </a:t>
            </a:r>
            <a:r>
              <a:rPr lang="en-US" sz="4200" u="none" dirty="0">
                <a:solidFill>
                  <a:schemeClr val="tx2"/>
                </a:solidFill>
                <a:latin typeface="Calibri" panose="020F0502020204030204" pitchFamily="34" charset="0"/>
              </a:rPr>
              <a:t>reading or studying topics, comparing one passage with another</a:t>
            </a:r>
            <a:r>
              <a:rPr lang="en-US" sz="4200" u="none" dirty="0" smtClean="0">
                <a:solidFill>
                  <a:schemeClr val="tx2"/>
                </a:solidFill>
                <a:latin typeface="Calibri" panose="020F0502020204030204" pitchFamily="34" charset="0"/>
              </a:rPr>
              <a:t>?</a:t>
            </a:r>
            <a:endParaRPr lang="en-US" sz="4200" i="1" u="none" dirty="0">
              <a:solidFill>
                <a:schemeClr val="tx2"/>
              </a:solidFill>
              <a:latin typeface="Calibri" panose="020F0502020204030204" pitchFamily="34" charset="0"/>
            </a:endParaRPr>
          </a:p>
        </p:txBody>
      </p:sp>
      <p:pic>
        <p:nvPicPr>
          <p:cNvPr id="21508"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6985" y="116582"/>
            <a:ext cx="10953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custDataLst>
              <p:tags r:id="rId3"/>
            </p:custDataLst>
          </p:nvPr>
        </p:nvSpPr>
        <p:spPr bwMode="auto">
          <a:xfrm>
            <a:off x="0" y="1124744"/>
            <a:ext cx="9144000" cy="584775"/>
          </a:xfrm>
          <a:prstGeom prst="rect">
            <a:avLst/>
          </a:prstGeom>
          <a:gradFill>
            <a:gsLst>
              <a:gs pos="0">
                <a:schemeClr val="accent1">
                  <a:shade val="30000"/>
                  <a:satMod val="115000"/>
                </a:schemeClr>
              </a:gs>
              <a:gs pos="100000">
                <a:schemeClr val="bg1">
                  <a:alpha val="0"/>
                </a:schemeClr>
              </a:gs>
              <a:gs pos="54000">
                <a:schemeClr val="accent1">
                  <a:shade val="100000"/>
                  <a:satMod val="115000"/>
                  <a:alpha val="47000"/>
                </a:schemeClr>
              </a:gs>
            </a:gsLst>
            <a:lin ang="0" scaled="0"/>
          </a:gradFill>
          <a:ln>
            <a:noFill/>
          </a:ln>
          <a:effectLst>
            <a:glow rad="622300">
              <a:schemeClr val="bg1">
                <a:alpha val="77000"/>
              </a:schemeClr>
            </a:glow>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FIVE KEYS TO UNDERSTANDING THE BIBLE</a:t>
            </a:r>
            <a:endParaRPr lang="es-E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21510"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34660" y="116582"/>
            <a:ext cx="1273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1000"/>
                                        <p:tgtEl>
                                          <p:spTgt spid="25606"/>
                                        </p:tgtEl>
                                      </p:cBhvr>
                                    </p:animEffect>
                                    <p:anim calcmode="lin" valueType="num">
                                      <p:cBhvr>
                                        <p:cTn id="8" dur="1000" fill="hold"/>
                                        <p:tgtEl>
                                          <p:spTgt spid="25606"/>
                                        </p:tgtEl>
                                        <p:attrNameLst>
                                          <p:attrName>ppt_x</p:attrName>
                                        </p:attrNameLst>
                                      </p:cBhvr>
                                      <p:tavLst>
                                        <p:tav tm="0">
                                          <p:val>
                                            <p:strVal val="#ppt_x"/>
                                          </p:val>
                                        </p:tav>
                                        <p:tav tm="100000">
                                          <p:val>
                                            <p:strVal val="#ppt_x"/>
                                          </p:val>
                                        </p:tav>
                                      </p:tavLst>
                                    </p:anim>
                                    <p:anim calcmode="lin" valueType="num">
                                      <p:cBhvr>
                                        <p:cTn id="9" dur="1000" fill="hold"/>
                                        <p:tgtEl>
                                          <p:spTgt spid="25606"/>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fade">
                                      <p:cBhvr>
                                        <p:cTn id="12" dur="2000"/>
                                        <p:tgtEl>
                                          <p:spTgt spid="21510"/>
                                        </p:tgtEl>
                                      </p:cBhvr>
                                    </p:animEffect>
                                    <p:anim calcmode="lin" valueType="num">
                                      <p:cBhvr>
                                        <p:cTn id="13" dur="2000" fill="hold"/>
                                        <p:tgtEl>
                                          <p:spTgt spid="21510"/>
                                        </p:tgtEl>
                                        <p:attrNameLst>
                                          <p:attrName>ppt_w</p:attrName>
                                        </p:attrNameLst>
                                      </p:cBhvr>
                                      <p:tavLst>
                                        <p:tav tm="0" fmla="#ppt_w*sin(2.5*pi*$)">
                                          <p:val>
                                            <p:fltVal val="0"/>
                                          </p:val>
                                        </p:tav>
                                        <p:tav tm="100000">
                                          <p:val>
                                            <p:fltVal val="1"/>
                                          </p:val>
                                        </p:tav>
                                      </p:tavLst>
                                    </p:anim>
                                    <p:anim calcmode="lin" valueType="num">
                                      <p:cBhvr>
                                        <p:cTn id="14" dur="2000" fill="hold"/>
                                        <p:tgtEl>
                                          <p:spTgt spid="21510"/>
                                        </p:tgtEl>
                                        <p:attrNameLst>
                                          <p:attrName>ppt_h</p:attrName>
                                        </p:attrNameLst>
                                      </p:cBhvr>
                                      <p:tavLst>
                                        <p:tav tm="0">
                                          <p:val>
                                            <p:strVal val="#ppt_h"/>
                                          </p:val>
                                        </p:tav>
                                        <p:tav tm="100000">
                                          <p:val>
                                            <p:strVal val="#ppt_h"/>
                                          </p:val>
                                        </p:tav>
                                      </p:tavLst>
                                    </p:anim>
                                  </p:childTnLst>
                                </p:cTn>
                              </p:par>
                              <p:par>
                                <p:cTn id="15" presetID="2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043609" y="2139417"/>
            <a:ext cx="5472607" cy="2801751"/>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For precept must be upon precept, precept upon precept; line upon line, line upon line;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here a little, and there a </a:t>
            </a:r>
            <a:r>
              <a:rPr lang="en-US" sz="28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little</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s-E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21140" y="908720"/>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28:10</a:t>
            </a:r>
          </a:p>
        </p:txBody>
      </p:sp>
      <p:sp>
        <p:nvSpPr>
          <p:cNvPr id="5" name="4 Rectángulo"/>
          <p:cNvSpPr/>
          <p:nvPr>
            <p:custDataLst>
              <p:tags r:id="rId4"/>
            </p:custDataLst>
          </p:nvPr>
        </p:nvSpPr>
        <p:spPr>
          <a:xfrm>
            <a:off x="4427984" y="6165303"/>
            <a:ext cx="4723543"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STUDY IT BY SUBJECT</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664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J08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0232" y="57274"/>
            <a:ext cx="75723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9794" y="44574"/>
            <a:ext cx="9350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custDataLst>
              <p:tags r:id="rId2"/>
            </p:custDataLst>
          </p:nvPr>
        </p:nvSpPr>
        <p:spPr bwMode="auto">
          <a:xfrm>
            <a:off x="395536" y="2564904"/>
            <a:ext cx="8424936" cy="402272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r>
              <a:rPr lang="es-ES" sz="6000" u="none" dirty="0" smtClean="0">
                <a:solidFill>
                  <a:srgbClr val="CC3300"/>
                </a:solidFill>
                <a:latin typeface="Calibri" panose="020F0502020204030204" pitchFamily="34" charset="0"/>
              </a:rPr>
              <a:t>4th. Key:</a:t>
            </a:r>
            <a:r>
              <a:rPr lang="es-ES" sz="6000" u="none" dirty="0" smtClean="0">
                <a:solidFill>
                  <a:schemeClr val="tx2"/>
                </a:solidFill>
                <a:latin typeface="Calibri" panose="020F0502020204030204" pitchFamily="34" charset="0"/>
              </a:rPr>
              <a:t> </a:t>
            </a:r>
            <a:r>
              <a:rPr lang="es-ES" sz="6000" u="none" dirty="0">
                <a:solidFill>
                  <a:schemeClr val="tx2"/>
                </a:solidFill>
                <a:latin typeface="Calibri" panose="020F0502020204030204" pitchFamily="34" charset="0"/>
              </a:rPr>
              <a:t/>
            </a:r>
            <a:br>
              <a:rPr lang="es-ES" sz="6000" u="none" dirty="0">
                <a:solidFill>
                  <a:schemeClr val="tx2"/>
                </a:solidFill>
                <a:latin typeface="Calibri" panose="020F0502020204030204" pitchFamily="34" charset="0"/>
              </a:rPr>
            </a:br>
            <a:r>
              <a:rPr lang="en-US" sz="6000" u="none" dirty="0">
                <a:solidFill>
                  <a:schemeClr val="tx2"/>
                </a:solidFill>
                <a:latin typeface="Calibri" panose="020F0502020204030204" pitchFamily="34" charset="0"/>
              </a:rPr>
              <a:t>Is it advisable to </a:t>
            </a:r>
            <a:r>
              <a:rPr lang="en-US" sz="6000" u="none" dirty="0" smtClean="0">
                <a:solidFill>
                  <a:schemeClr val="tx2"/>
                </a:solidFill>
                <a:latin typeface="Calibri" panose="020F0502020204030204" pitchFamily="34" charset="0"/>
              </a:rPr>
              <a:t>receive </a:t>
            </a:r>
            <a:r>
              <a:rPr lang="en-US" sz="6000" u="none" dirty="0">
                <a:solidFill>
                  <a:schemeClr val="tx2"/>
                </a:solidFill>
                <a:latin typeface="Calibri" panose="020F0502020204030204" pitchFamily="34" charset="0"/>
              </a:rPr>
              <a:t>Bible instruction from others? </a:t>
            </a:r>
            <a:endParaRPr lang="en-US" sz="4000" i="1" u="none" dirty="0">
              <a:solidFill>
                <a:schemeClr val="tx2"/>
              </a:solidFill>
              <a:latin typeface="Calibri" panose="020F0502020204030204" pitchFamily="34" charset="0"/>
            </a:endParaRPr>
          </a:p>
        </p:txBody>
      </p:sp>
      <p:pic>
        <p:nvPicPr>
          <p:cNvPr id="22533"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36507" y="44574"/>
            <a:ext cx="10953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ChangeArrowheads="1"/>
          </p:cNvSpPr>
          <p:nvPr>
            <p:custDataLst>
              <p:tags r:id="rId3"/>
            </p:custDataLst>
          </p:nvPr>
        </p:nvSpPr>
        <p:spPr bwMode="auto">
          <a:xfrm>
            <a:off x="0" y="1124744"/>
            <a:ext cx="9144000" cy="584775"/>
          </a:xfrm>
          <a:prstGeom prst="rect">
            <a:avLst/>
          </a:prstGeom>
          <a:gradFill>
            <a:gsLst>
              <a:gs pos="0">
                <a:schemeClr val="accent1">
                  <a:shade val="30000"/>
                  <a:satMod val="115000"/>
                </a:schemeClr>
              </a:gs>
              <a:gs pos="100000">
                <a:schemeClr val="bg1">
                  <a:alpha val="0"/>
                </a:schemeClr>
              </a:gs>
              <a:gs pos="54000">
                <a:schemeClr val="accent1">
                  <a:shade val="100000"/>
                  <a:satMod val="115000"/>
                  <a:alpha val="47000"/>
                </a:schemeClr>
              </a:gs>
            </a:gsLst>
            <a:lin ang="0" scaled="0"/>
          </a:gradFill>
          <a:ln>
            <a:noFill/>
          </a:ln>
          <a:effectLst>
            <a:glow rad="622300">
              <a:schemeClr val="bg1">
                <a:alpha val="77000"/>
              </a:schemeClr>
            </a:glow>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FIVE KEYS TO UNDERSTANDING THE BIBLE</a:t>
            </a:r>
            <a:endParaRPr lang="es-E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22535"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84182" y="44574"/>
            <a:ext cx="1273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fade">
                                      <p:cBhvr>
                                        <p:cTn id="12" dur="2000"/>
                                        <p:tgtEl>
                                          <p:spTgt spid="22535"/>
                                        </p:tgtEl>
                                      </p:cBhvr>
                                    </p:animEffect>
                                    <p:anim calcmode="lin" valueType="num">
                                      <p:cBhvr>
                                        <p:cTn id="13" dur="2000" fill="hold"/>
                                        <p:tgtEl>
                                          <p:spTgt spid="22535"/>
                                        </p:tgtEl>
                                        <p:attrNameLst>
                                          <p:attrName>ppt_w</p:attrName>
                                        </p:attrNameLst>
                                      </p:cBhvr>
                                      <p:tavLst>
                                        <p:tav tm="0" fmla="#ppt_w*sin(2.5*pi*$)">
                                          <p:val>
                                            <p:fltVal val="0"/>
                                          </p:val>
                                        </p:tav>
                                        <p:tav tm="100000">
                                          <p:val>
                                            <p:fltVal val="1"/>
                                          </p:val>
                                        </p:tav>
                                      </p:tavLst>
                                    </p:anim>
                                    <p:anim calcmode="lin" valueType="num">
                                      <p:cBhvr>
                                        <p:cTn id="14" dur="2000" fill="hold"/>
                                        <p:tgtEl>
                                          <p:spTgt spid="22535"/>
                                        </p:tgtEl>
                                        <p:attrNameLst>
                                          <p:attrName>ppt_h</p:attrName>
                                        </p:attrNameLst>
                                      </p:cBhvr>
                                      <p:tavLst>
                                        <p:tav tm="0">
                                          <p:val>
                                            <p:strVal val="#ppt_h"/>
                                          </p:val>
                                        </p:tav>
                                        <p:tav tm="100000">
                                          <p:val>
                                            <p:strVal val="#ppt_h"/>
                                          </p:val>
                                        </p:tav>
                                      </p:tavLst>
                                    </p:anim>
                                  </p:childTnLst>
                                </p:cTn>
                              </p:par>
                              <p:par>
                                <p:cTn id="15" presetID="2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755576" y="1772816"/>
            <a:ext cx="5904656" cy="3312368"/>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8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Teaching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them to observe all things whatsoever I have commanded you</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and, lo, I am with you always, even unto the end of the world. Amen.”</a:t>
            </a:r>
          </a:p>
        </p:txBody>
      </p:sp>
      <p:sp>
        <p:nvSpPr>
          <p:cNvPr id="2" name="1 Rectángulo"/>
          <p:cNvSpPr/>
          <p:nvPr>
            <p:custDataLst>
              <p:tags r:id="rId3"/>
            </p:custDataLst>
          </p:nvPr>
        </p:nvSpPr>
        <p:spPr>
          <a:xfrm>
            <a:off x="21140" y="836712"/>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Matthew 28:20</a:t>
            </a:r>
          </a:p>
        </p:txBody>
      </p:sp>
      <p:sp>
        <p:nvSpPr>
          <p:cNvPr id="5" name="4 Rectángulo"/>
          <p:cNvSpPr/>
          <p:nvPr>
            <p:custDataLst>
              <p:tags r:id="rId4"/>
            </p:custDataLst>
          </p:nvPr>
        </p:nvSpPr>
        <p:spPr>
          <a:xfrm>
            <a:off x="4371617" y="5520813"/>
            <a:ext cx="4866411" cy="1292662"/>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RECEIVE INSTRUCTIONS</a:t>
            </a:r>
          </a:p>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FROM OTHERS</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664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HJ08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6" descr="http://memoriasdeayer.blogspot.es/img/Llav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44208" y="129282"/>
            <a:ext cx="638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http://memoriasdeayer.blogspot.es/img/Llav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1383" y="129282"/>
            <a:ext cx="75723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http://memoriasdeayer.blogspot.es/img/Llav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945" y="116582"/>
            <a:ext cx="9350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ChangeArrowheads="1"/>
          </p:cNvSpPr>
          <p:nvPr>
            <p:custDataLst>
              <p:tags r:id="rId2"/>
            </p:custDataLst>
          </p:nvPr>
        </p:nvSpPr>
        <p:spPr bwMode="auto">
          <a:xfrm>
            <a:off x="539552" y="2740719"/>
            <a:ext cx="8064574" cy="3640609"/>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r>
              <a:rPr lang="es-ES" sz="6000" u="none" dirty="0" smtClean="0">
                <a:solidFill>
                  <a:srgbClr val="CC3300"/>
                </a:solidFill>
                <a:latin typeface="Calibri" panose="020F0502020204030204" pitchFamily="34" charset="0"/>
              </a:rPr>
              <a:t>5th. Key:</a:t>
            </a:r>
            <a:r>
              <a:rPr lang="es-ES" sz="6000" u="none" dirty="0" smtClean="0">
                <a:solidFill>
                  <a:schemeClr val="tx2"/>
                </a:solidFill>
                <a:latin typeface="Calibri" panose="020F0502020204030204" pitchFamily="34" charset="0"/>
              </a:rPr>
              <a:t> </a:t>
            </a:r>
            <a:r>
              <a:rPr lang="es-ES" sz="6000" u="none" dirty="0">
                <a:solidFill>
                  <a:schemeClr val="tx2"/>
                </a:solidFill>
                <a:latin typeface="Calibri" panose="020F0502020204030204" pitchFamily="34" charset="0"/>
              </a:rPr>
              <a:t/>
            </a:r>
            <a:br>
              <a:rPr lang="es-ES" sz="6000" u="none" dirty="0">
                <a:solidFill>
                  <a:schemeClr val="tx2"/>
                </a:solidFill>
                <a:latin typeface="Calibri" panose="020F0502020204030204" pitchFamily="34" charset="0"/>
              </a:rPr>
            </a:br>
            <a:r>
              <a:rPr lang="en-US" sz="6000" u="none" dirty="0">
                <a:solidFill>
                  <a:schemeClr val="tx2"/>
                </a:solidFill>
                <a:latin typeface="Calibri" panose="020F0502020204030204" pitchFamily="34" charset="0"/>
              </a:rPr>
              <a:t>What should we do before we </a:t>
            </a:r>
            <a:r>
              <a:rPr lang="en-US" sz="6000" u="none" dirty="0" smtClean="0">
                <a:solidFill>
                  <a:schemeClr val="tx2"/>
                </a:solidFill>
                <a:latin typeface="Calibri" panose="020F0502020204030204" pitchFamily="34" charset="0"/>
              </a:rPr>
              <a:t>study</a:t>
            </a:r>
            <a:r>
              <a:rPr lang="en-US" sz="6000" u="none" dirty="0">
                <a:solidFill>
                  <a:schemeClr val="tx2"/>
                </a:solidFill>
                <a:latin typeface="Calibri" panose="020F0502020204030204" pitchFamily="34" charset="0"/>
              </a:rPr>
              <a:t>? </a:t>
            </a:r>
            <a:endParaRPr lang="en-US" sz="4000" i="1" u="none" dirty="0">
              <a:solidFill>
                <a:schemeClr val="tx2"/>
              </a:solidFill>
              <a:latin typeface="Calibri" panose="020F0502020204030204" pitchFamily="34" charset="0"/>
            </a:endParaRPr>
          </a:p>
        </p:txBody>
      </p:sp>
      <p:pic>
        <p:nvPicPr>
          <p:cNvPr id="23558" name="Picture 6" descr="http://memoriasdeayer.blogspot.es/img/Llav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77658" y="116582"/>
            <a:ext cx="10953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noChangeArrowheads="1"/>
          </p:cNvSpPr>
          <p:nvPr>
            <p:custDataLst>
              <p:tags r:id="rId3"/>
            </p:custDataLst>
          </p:nvPr>
        </p:nvSpPr>
        <p:spPr bwMode="auto">
          <a:xfrm>
            <a:off x="0" y="1124744"/>
            <a:ext cx="9144000" cy="584775"/>
          </a:xfrm>
          <a:prstGeom prst="rect">
            <a:avLst/>
          </a:prstGeom>
          <a:gradFill>
            <a:gsLst>
              <a:gs pos="0">
                <a:schemeClr val="accent1">
                  <a:shade val="30000"/>
                  <a:satMod val="115000"/>
                </a:schemeClr>
              </a:gs>
              <a:gs pos="100000">
                <a:schemeClr val="bg1">
                  <a:alpha val="0"/>
                </a:schemeClr>
              </a:gs>
              <a:gs pos="54000">
                <a:schemeClr val="accent1">
                  <a:shade val="100000"/>
                  <a:satMod val="115000"/>
                  <a:alpha val="47000"/>
                </a:schemeClr>
              </a:gs>
            </a:gsLst>
            <a:lin ang="0" scaled="0"/>
          </a:gradFill>
          <a:ln>
            <a:noFill/>
          </a:ln>
          <a:effectLst>
            <a:glow rad="622300">
              <a:schemeClr val="bg1">
                <a:alpha val="77000"/>
              </a:schemeClr>
            </a:glow>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FIVE KEYS TO UNDERSTANDING THE BIBLE</a:t>
            </a:r>
            <a:endParaRPr lang="es-ES" sz="32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23560" name="Picture 6" descr="http://memoriasdeayer.blogspot.es/img/Llav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25333" y="116582"/>
            <a:ext cx="1273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1000"/>
                                        <p:tgtEl>
                                          <p:spTgt spid="27654"/>
                                        </p:tgtEl>
                                      </p:cBhvr>
                                    </p:animEffect>
                                    <p:anim calcmode="lin" valueType="num">
                                      <p:cBhvr>
                                        <p:cTn id="8" dur="1000" fill="hold"/>
                                        <p:tgtEl>
                                          <p:spTgt spid="27654"/>
                                        </p:tgtEl>
                                        <p:attrNameLst>
                                          <p:attrName>ppt_x</p:attrName>
                                        </p:attrNameLst>
                                      </p:cBhvr>
                                      <p:tavLst>
                                        <p:tav tm="0">
                                          <p:val>
                                            <p:strVal val="#ppt_x"/>
                                          </p:val>
                                        </p:tav>
                                        <p:tav tm="100000">
                                          <p:val>
                                            <p:strVal val="#ppt_x"/>
                                          </p:val>
                                        </p:tav>
                                      </p:tavLst>
                                    </p:anim>
                                    <p:anim calcmode="lin" valueType="num">
                                      <p:cBhvr>
                                        <p:cTn id="9" dur="1000" fill="hold"/>
                                        <p:tgtEl>
                                          <p:spTgt spid="27654"/>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fade">
                                      <p:cBhvr>
                                        <p:cTn id="12" dur="2000"/>
                                        <p:tgtEl>
                                          <p:spTgt spid="23560"/>
                                        </p:tgtEl>
                                      </p:cBhvr>
                                    </p:animEffect>
                                    <p:anim calcmode="lin" valueType="num">
                                      <p:cBhvr>
                                        <p:cTn id="13" dur="2000" fill="hold"/>
                                        <p:tgtEl>
                                          <p:spTgt spid="23560"/>
                                        </p:tgtEl>
                                        <p:attrNameLst>
                                          <p:attrName>ppt_w</p:attrName>
                                        </p:attrNameLst>
                                      </p:cBhvr>
                                      <p:tavLst>
                                        <p:tav tm="0" fmla="#ppt_w*sin(2.5*pi*$)">
                                          <p:val>
                                            <p:fltVal val="0"/>
                                          </p:val>
                                        </p:tav>
                                        <p:tav tm="100000">
                                          <p:val>
                                            <p:fltVal val="1"/>
                                          </p:val>
                                        </p:tav>
                                      </p:tavLst>
                                    </p:anim>
                                    <p:anim calcmode="lin" valueType="num">
                                      <p:cBhvr>
                                        <p:cTn id="14" dur="2000" fill="hold"/>
                                        <p:tgtEl>
                                          <p:spTgt spid="23560"/>
                                        </p:tgtEl>
                                        <p:attrNameLst>
                                          <p:attrName>ppt_h</p:attrName>
                                        </p:attrNameLst>
                                      </p:cBhvr>
                                      <p:tavLst>
                                        <p:tav tm="0">
                                          <p:val>
                                            <p:strVal val="#ppt_h"/>
                                          </p:val>
                                        </p:tav>
                                        <p:tav tm="100000">
                                          <p:val>
                                            <p:strVal val="#ppt_h"/>
                                          </p:val>
                                        </p:tav>
                                      </p:tavLst>
                                    </p:anim>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150313" y="1920007"/>
            <a:ext cx="5328592" cy="3024336"/>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“If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any of you lack wisdom,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let him ask of God</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that </a:t>
            </a:r>
            <a:r>
              <a:rPr lang="en-US" sz="28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giveth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to all men liberally, and </a:t>
            </a:r>
            <a:r>
              <a:rPr lang="en-US" sz="28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upbraideth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not; and it shall be given him</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s-E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21140" y="836712"/>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James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1:5</a:t>
            </a: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PRAY</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664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10. MUTIMEDIA SDA\Imagenes para estudio\tesoro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0" y="-1"/>
            <a:ext cx="9144000" cy="68809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p:cNvSpPr>
            <a:spLocks noChangeArrowheads="1"/>
          </p:cNvSpPr>
          <p:nvPr>
            <p:custDataLst>
              <p:tags r:id="rId2"/>
            </p:custDataLst>
          </p:nvPr>
        </p:nvSpPr>
        <p:spPr bwMode="auto">
          <a:xfrm>
            <a:off x="683568" y="1700808"/>
            <a:ext cx="8064896" cy="4320480"/>
          </a:xfrm>
          <a:prstGeom prst="rect">
            <a:avLst/>
          </a:prstGeom>
          <a:solidFill>
            <a:schemeClr val="bg1">
              <a:alpha val="27000"/>
            </a:schemeClr>
          </a:solidFill>
          <a:ln>
            <a:noFill/>
          </a:ln>
          <a:effectLst>
            <a:glow rad="317500">
              <a:schemeClr val="bg1">
                <a:alpha val="83000"/>
              </a:schemeClr>
            </a:glow>
          </a:effectLst>
          <a:extLst/>
        </p:spPr>
        <p:txBody>
          <a:bodyPr lIns="360000" tIns="360000" rIns="360000" bIns="360000" anchor="ctr"/>
          <a:lstStyle/>
          <a:p>
            <a:pPr algn="r"/>
            <a:r>
              <a:rPr lang="es-ES" sz="4000" u="none" dirty="0" smtClean="0">
                <a:solidFill>
                  <a:schemeClr val="tx2"/>
                </a:solidFill>
                <a:latin typeface="Verdana" pitchFamily="34" charset="0"/>
              </a:rPr>
              <a:t> </a:t>
            </a:r>
            <a:r>
              <a:rPr lang="en-US" sz="4000" u="none" dirty="0">
                <a:solidFill>
                  <a:schemeClr val="tx2"/>
                </a:solidFill>
                <a:latin typeface="Verdana" pitchFamily="34" charset="0"/>
              </a:rPr>
              <a:t>Why should </a:t>
            </a:r>
            <a:br>
              <a:rPr lang="en-US" sz="4000" u="none" dirty="0">
                <a:solidFill>
                  <a:schemeClr val="tx2"/>
                </a:solidFill>
                <a:latin typeface="Verdana" pitchFamily="34" charset="0"/>
              </a:rPr>
            </a:br>
            <a:r>
              <a:rPr lang="en-US" sz="4000" u="none" dirty="0" smtClean="0">
                <a:solidFill>
                  <a:schemeClr val="tx2"/>
                </a:solidFill>
                <a:latin typeface="Verdana" pitchFamily="34" charset="0"/>
              </a:rPr>
              <a:t>the Bible </a:t>
            </a:r>
            <a:r>
              <a:rPr lang="en-US" sz="4000" u="none" dirty="0">
                <a:solidFill>
                  <a:schemeClr val="tx2"/>
                </a:solidFill>
                <a:latin typeface="Verdana" pitchFamily="34" charset="0"/>
              </a:rPr>
              <a:t>be </a:t>
            </a:r>
            <a:r>
              <a:rPr lang="en-US" sz="4000" u="none" dirty="0" smtClean="0">
                <a:solidFill>
                  <a:schemeClr val="tx2"/>
                </a:solidFill>
                <a:latin typeface="Verdana" pitchFamily="34" charset="0"/>
              </a:rPr>
              <a:t/>
            </a:r>
            <a:br>
              <a:rPr lang="en-US" sz="4000" u="none" dirty="0" smtClean="0">
                <a:solidFill>
                  <a:schemeClr val="tx2"/>
                </a:solidFill>
                <a:latin typeface="Verdana" pitchFamily="34" charset="0"/>
              </a:rPr>
            </a:br>
            <a:r>
              <a:rPr lang="en-US" sz="4000" u="none" dirty="0" smtClean="0">
                <a:solidFill>
                  <a:schemeClr val="tx2"/>
                </a:solidFill>
                <a:latin typeface="Verdana" pitchFamily="34" charset="0"/>
              </a:rPr>
              <a:t>considered a </a:t>
            </a:r>
            <a:r>
              <a:rPr lang="en-US" sz="4000" u="none" dirty="0">
                <a:solidFill>
                  <a:schemeClr val="tx2"/>
                </a:solidFill>
                <a:latin typeface="Verdana" pitchFamily="34" charset="0"/>
              </a:rPr>
              <a:t>treasure</a:t>
            </a:r>
            <a:r>
              <a:rPr lang="en-US" sz="4000" u="none" dirty="0" smtClean="0">
                <a:solidFill>
                  <a:schemeClr val="tx2"/>
                </a:solidFill>
                <a:latin typeface="Verdana" pitchFamily="34" charset="0"/>
              </a:rPr>
              <a:t>?</a:t>
            </a:r>
            <a:r>
              <a:rPr lang="en-US" sz="2400" b="0" i="1" u="none" dirty="0" smtClean="0">
                <a:solidFill>
                  <a:schemeClr val="tx2"/>
                </a:solidFill>
                <a:latin typeface="Verdana" pitchFamily="34" charset="0"/>
              </a:rPr>
              <a:t/>
            </a:r>
            <a:br>
              <a:rPr lang="en-US" sz="2400" b="0" i="1" u="none" dirty="0" smtClean="0">
                <a:solidFill>
                  <a:schemeClr val="tx2"/>
                </a:solidFill>
                <a:latin typeface="Verdana" pitchFamily="34" charset="0"/>
              </a:rPr>
            </a:br>
            <a:r>
              <a:rPr lang="en-US" sz="2400" b="0" i="1" u="none" dirty="0" smtClean="0">
                <a:solidFill>
                  <a:schemeClr val="tx2"/>
                </a:solidFill>
                <a:latin typeface="Verdana" pitchFamily="34" charset="0"/>
              </a:rPr>
              <a:t/>
            </a:r>
            <a:br>
              <a:rPr lang="en-US" sz="2400" b="0" i="1" u="none" dirty="0" smtClean="0">
                <a:solidFill>
                  <a:schemeClr val="tx2"/>
                </a:solidFill>
                <a:latin typeface="Verdana" pitchFamily="34" charset="0"/>
              </a:rPr>
            </a:br>
            <a:r>
              <a:rPr lang="en-US" sz="2400" b="0" u="none" dirty="0">
                <a:solidFill>
                  <a:schemeClr val="tx2"/>
                </a:solidFill>
                <a:latin typeface="Verdana" pitchFamily="34" charset="0"/>
              </a:rPr>
              <a:t>Because it contains </a:t>
            </a:r>
            <a:r>
              <a:rPr lang="en-US" sz="2400" u="none" dirty="0">
                <a:solidFill>
                  <a:srgbClr val="CC3300"/>
                </a:solidFill>
                <a:latin typeface="Verdana" pitchFamily="34" charset="0"/>
              </a:rPr>
              <a:t>31,000 promises </a:t>
            </a:r>
            <a:r>
              <a:rPr lang="en-US" sz="2400" u="none" dirty="0" smtClean="0">
                <a:solidFill>
                  <a:srgbClr val="CC3300"/>
                </a:solidFill>
                <a:latin typeface="Verdana" pitchFamily="34" charset="0"/>
              </a:rPr>
              <a:t/>
            </a:r>
            <a:br>
              <a:rPr lang="en-US" sz="2400" u="none" dirty="0" smtClean="0">
                <a:solidFill>
                  <a:srgbClr val="CC3300"/>
                </a:solidFill>
                <a:latin typeface="Verdana" pitchFamily="34" charset="0"/>
              </a:rPr>
            </a:br>
            <a:r>
              <a:rPr lang="en-US" sz="2400" b="0" u="none" dirty="0" smtClean="0">
                <a:solidFill>
                  <a:schemeClr val="tx2"/>
                </a:solidFill>
                <a:latin typeface="Verdana" pitchFamily="34" charset="0"/>
              </a:rPr>
              <a:t>and </a:t>
            </a:r>
            <a:r>
              <a:rPr lang="en-US" sz="2400" u="none" dirty="0">
                <a:solidFill>
                  <a:srgbClr val="CC3300"/>
                </a:solidFill>
                <a:latin typeface="Verdana" pitchFamily="34" charset="0"/>
              </a:rPr>
              <a:t>valuable advice </a:t>
            </a:r>
            <a:r>
              <a:rPr lang="en-US" sz="2400" b="0" u="none" dirty="0" smtClean="0">
                <a:solidFill>
                  <a:schemeClr val="tx2"/>
                </a:solidFill>
                <a:latin typeface="Verdana" pitchFamily="34" charset="0"/>
              </a:rPr>
              <a:t>for </a:t>
            </a:r>
            <a:r>
              <a:rPr lang="en-US" sz="2400" b="0" u="none" dirty="0">
                <a:solidFill>
                  <a:schemeClr val="tx2"/>
                </a:solidFill>
                <a:latin typeface="Verdana" pitchFamily="34" charset="0"/>
              </a:rPr>
              <a:t>the home, </a:t>
            </a:r>
            <a:br>
              <a:rPr lang="en-US" sz="2400" b="0" u="none" dirty="0">
                <a:solidFill>
                  <a:schemeClr val="tx2"/>
                </a:solidFill>
                <a:latin typeface="Verdana" pitchFamily="34" charset="0"/>
              </a:rPr>
            </a:br>
            <a:r>
              <a:rPr lang="en-US" sz="2400" b="0" u="none" dirty="0">
                <a:solidFill>
                  <a:schemeClr val="tx2"/>
                </a:solidFill>
                <a:latin typeface="Verdana" pitchFamily="34" charset="0"/>
              </a:rPr>
              <a:t>young people, and education. </a:t>
            </a:r>
            <a:r>
              <a:rPr lang="en-US" sz="2400" b="0" u="none" dirty="0" smtClean="0">
                <a:solidFill>
                  <a:schemeClr val="tx2"/>
                </a:solidFill>
                <a:latin typeface="Verdana" pitchFamily="34" charset="0"/>
              </a:rPr>
              <a:t/>
            </a:r>
            <a:br>
              <a:rPr lang="en-US" sz="2400" b="0" u="none" dirty="0" smtClean="0">
                <a:solidFill>
                  <a:schemeClr val="tx2"/>
                </a:solidFill>
                <a:latin typeface="Verdana" pitchFamily="34" charset="0"/>
              </a:rPr>
            </a:br>
            <a:r>
              <a:rPr lang="en-US" sz="2400" b="0" u="none" dirty="0" smtClean="0">
                <a:solidFill>
                  <a:schemeClr val="tx2"/>
                </a:solidFill>
                <a:latin typeface="Verdana" pitchFamily="34" charset="0"/>
              </a:rPr>
              <a:t>It </a:t>
            </a:r>
            <a:r>
              <a:rPr lang="en-US" sz="2400" b="0" u="none" dirty="0">
                <a:solidFill>
                  <a:schemeClr val="tx2"/>
                </a:solidFill>
                <a:latin typeface="Verdana" pitchFamily="34" charset="0"/>
              </a:rPr>
              <a:t>encourages, comforts, and strengthens us. </a:t>
            </a:r>
          </a:p>
          <a:p>
            <a:pPr algn="r"/>
            <a:r>
              <a:rPr lang="en-US" sz="2400" b="0" u="none" dirty="0">
                <a:solidFill>
                  <a:schemeClr val="tx2"/>
                </a:solidFill>
                <a:latin typeface="Verdana" pitchFamily="34" charset="0"/>
              </a:rPr>
              <a:t>It tells us </a:t>
            </a:r>
            <a:r>
              <a:rPr lang="en-US" sz="2400" u="none" dirty="0">
                <a:solidFill>
                  <a:srgbClr val="CC3300"/>
                </a:solidFill>
                <a:latin typeface="Verdana" pitchFamily="34" charset="0"/>
              </a:rPr>
              <a:t>"Fear not” </a:t>
            </a:r>
            <a:r>
              <a:rPr lang="en-US" sz="2400" b="0" u="none" dirty="0">
                <a:solidFill>
                  <a:schemeClr val="tx2"/>
                </a:solidFill>
                <a:latin typeface="Verdana" pitchFamily="34" charset="0"/>
              </a:rPr>
              <a:t>360 times.</a:t>
            </a:r>
            <a:endParaRPr lang="en-US" sz="2400" u="none" dirty="0">
              <a:solidFill>
                <a:srgbClr val="CC3300"/>
              </a:solidFill>
              <a:latin typeface="Verdana" pitchFamily="34" charset="0"/>
            </a:endParaRPr>
          </a:p>
        </p:txBody>
      </p:sp>
      <p:pic>
        <p:nvPicPr>
          <p:cNvPr id="6149" name="Picture 8" descr="http://yarrivi.files.wordpress.com/2009/01/chestofgoldopeninghgclrqj8.gif?w=350&amp;h=350"/>
          <p:cNvPicPr>
            <a:picLocks noChangeAspect="1" noChangeArrowheads="1" noCrop="1"/>
          </p:cNvPicPr>
          <p:nvPr>
            <p:custDataLst>
              <p:tags r:id="rId3"/>
            </p:custDataLst>
          </p:nvPr>
        </p:nvPicPr>
        <p:blipFill>
          <a:blip r:embed="rId9">
            <a:extLst>
              <a:ext uri="{28A0092B-C50C-407E-A947-70E740481C1C}">
                <a14:useLocalDpi xmlns:a14="http://schemas.microsoft.com/office/drawing/2010/main"/>
              </a:ext>
            </a:extLst>
          </a:blip>
          <a:srcRect/>
          <a:stretch>
            <a:fillRect/>
          </a:stretch>
        </p:blipFill>
        <p:spPr bwMode="auto">
          <a:xfrm>
            <a:off x="107950" y="23813"/>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1000"/>
                                        <p:tgtEl>
                                          <p:spTgt spid="10245"/>
                                        </p:tgtEl>
                                      </p:cBhvr>
                                    </p:animEffect>
                                    <p:anim calcmode="lin" valueType="num">
                                      <p:cBhvr>
                                        <p:cTn id="8" dur="1000" fill="hold"/>
                                        <p:tgtEl>
                                          <p:spTgt spid="10245"/>
                                        </p:tgtEl>
                                        <p:attrNameLst>
                                          <p:attrName>ppt_x</p:attrName>
                                        </p:attrNameLst>
                                      </p:cBhvr>
                                      <p:tavLst>
                                        <p:tav tm="0">
                                          <p:val>
                                            <p:strVal val="#ppt_x"/>
                                          </p:val>
                                        </p:tav>
                                        <p:tav tm="100000">
                                          <p:val>
                                            <p:strVal val="#ppt_x"/>
                                          </p:val>
                                        </p:tav>
                                      </p:tavLst>
                                    </p:anim>
                                    <p:anim calcmode="lin" valueType="num">
                                      <p:cBhvr>
                                        <p:cTn id="9" dur="1000" fill="hold"/>
                                        <p:tgtEl>
                                          <p:spTgt spid="1024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fade">
                                      <p:cBhvr>
                                        <p:cTn id="13" dur="500"/>
                                        <p:tgtEl>
                                          <p:spTgt spid="6149"/>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10. MUTIMEDIA SDA\Imagenes para estudio\Tema 01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814340"/>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917590" y="3645024"/>
            <a:ext cx="7308813" cy="1024383"/>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6000" u="none" cap="all" dirty="0" err="1" smtClean="0">
                <a:ln w="0"/>
                <a:solidFill>
                  <a:srgbClr val="800000"/>
                </a:solidFill>
                <a:effectLst>
                  <a:reflection blurRad="6350" stA="55000" endA="300" endPos="45500" dir="5400000" sy="-100000" algn="bl" rotWithShape="0"/>
                </a:effectLst>
                <a:latin typeface="Verdana" pitchFamily="34" charset="0"/>
              </a:rPr>
              <a:t>conclusiOn</a:t>
            </a:r>
            <a:endParaRPr lang="es-ES" sz="6000" cap="all" dirty="0">
              <a:ln w="0"/>
              <a:solidFill>
                <a:srgbClr val="800000"/>
              </a:solidFill>
              <a:effectLst>
                <a:reflection blurRad="6350" stA="55000" endA="300" endPos="45500" dir="5400000" sy="-100000" algn="bl" rotWithShape="0"/>
              </a:effectLst>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470118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251520" y="3789040"/>
            <a:ext cx="8640960" cy="2592288"/>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Was the Bible overcome by the many persecutions it suffered?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17006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187624" y="2010174"/>
            <a:ext cx="5256584" cy="3096344"/>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tabLst>
                <a:tab pos="533400" algn="l"/>
                <a:tab pos="1082675" algn="l"/>
              </a:tabLst>
            </a:pP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The grass </a:t>
            </a:r>
            <a:r>
              <a:rPr lang="en-US" sz="28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withereth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the flower </a:t>
            </a:r>
            <a:r>
              <a:rPr lang="en-US" sz="28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fadeth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but the word of our God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shall stand for </a:t>
            </a:r>
            <a:r>
              <a:rPr lang="en-US" sz="28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ever</a:t>
            </a:r>
            <a:r>
              <a:rPr lang="es-E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21140" y="836712"/>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Isaiah</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40:8</a:t>
            </a:r>
          </a:p>
        </p:txBody>
      </p:sp>
      <p:sp>
        <p:nvSpPr>
          <p:cNvPr id="5" name="4 Rectángulo"/>
          <p:cNvSpPr/>
          <p:nvPr>
            <p:custDataLst>
              <p:tags r:id="rId4"/>
            </p:custDataLst>
          </p:nvPr>
        </p:nvSpPr>
        <p:spPr>
          <a:xfrm>
            <a:off x="4355976" y="5805264"/>
            <a:ext cx="4794403" cy="954107"/>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30000"/>
              </a:spcBef>
              <a:defRPr/>
            </a:pPr>
            <a:r>
              <a:rPr lang="es-E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IT WAS NEVER DEFEATED</a:t>
            </a:r>
            <a:endParaRPr lang="es-ES" sz="28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35814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0543_JuiceDrop.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139" y="0"/>
            <a:ext cx="91771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30726" name="Rectangle 6"/>
          <p:cNvSpPr>
            <a:spLocks noChangeArrowheads="1"/>
          </p:cNvSpPr>
          <p:nvPr>
            <p:custDataLst>
              <p:tags r:id="rId2"/>
            </p:custDataLst>
          </p:nvPr>
        </p:nvSpPr>
        <p:spPr bwMode="auto">
          <a:xfrm>
            <a:off x="2843808" y="333076"/>
            <a:ext cx="6144992" cy="6264276"/>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tabLst>
                <a:tab pos="533400" algn="l"/>
                <a:tab pos="1082675" algn="l"/>
              </a:tabLst>
            </a:pP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Voltaire prophesied that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in the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twentieth century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there would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hardly be a trace of the word of God and that if you wanted to find a Bible you would have to go to a Museum for ancient artifacts.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r>
            <a:b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However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irony of fate!</a:t>
            </a:r>
          </a:p>
          <a:p>
            <a:pPr algn="r">
              <a:tabLst>
                <a:tab pos="533400" algn="l"/>
                <a:tab pos="1082675" algn="l"/>
              </a:tabLst>
            </a:pP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25 years after his death, his house was bought by the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Company Geneva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Bible, becoming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 storage for Bibles while in print.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Voltaire´s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property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was used to print </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sections </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of the Holy Book</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30732" name="Picture 12" descr="http://s1.artquid.fr/art/0/22/5809.820172247.0.o1818000003.jpg"/>
          <p:cNvPicPr>
            <a:picLocks noChangeAspect="1" noChangeArrowheads="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200" y="1196752"/>
            <a:ext cx="3821112" cy="5516562"/>
          </a:xfrm>
          <a:prstGeom prst="rect">
            <a:avLst/>
          </a:prstGeom>
          <a:noFill/>
          <a:ln>
            <a:noFill/>
          </a:ln>
          <a:effectLst>
            <a:outerShdw blurRad="419100" dist="215900" dir="2700000" algn="tl" rotWithShape="0">
              <a:prstClr val="black">
                <a:alpha val="40000"/>
              </a:prstClr>
            </a:outerShdw>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0732"/>
                                        </p:tgtEl>
                                        <p:attrNameLst>
                                          <p:attrName>style.visibility</p:attrName>
                                        </p:attrNameLst>
                                      </p:cBhvr>
                                      <p:to>
                                        <p:strVal val="visible"/>
                                      </p:to>
                                    </p:set>
                                    <p:anim calcmode="lin" valueType="num">
                                      <p:cBhvr>
                                        <p:cTn id="7" dur="2000" fill="hold"/>
                                        <p:tgtEl>
                                          <p:spTgt spid="30732"/>
                                        </p:tgtEl>
                                        <p:attrNameLst>
                                          <p:attrName>ppt_w</p:attrName>
                                        </p:attrNameLst>
                                      </p:cBhvr>
                                      <p:tavLst>
                                        <p:tav tm="0">
                                          <p:val>
                                            <p:fltVal val="0"/>
                                          </p:val>
                                        </p:tav>
                                        <p:tav tm="100000">
                                          <p:val>
                                            <p:strVal val="#ppt_w"/>
                                          </p:val>
                                        </p:tav>
                                      </p:tavLst>
                                    </p:anim>
                                    <p:anim calcmode="lin" valueType="num">
                                      <p:cBhvr>
                                        <p:cTn id="8" dur="2000" fill="hold"/>
                                        <p:tgtEl>
                                          <p:spTgt spid="30732"/>
                                        </p:tgtEl>
                                        <p:attrNameLst>
                                          <p:attrName>ppt_h</p:attrName>
                                        </p:attrNameLst>
                                      </p:cBhvr>
                                      <p:tavLst>
                                        <p:tav tm="0">
                                          <p:val>
                                            <p:fltVal val="0"/>
                                          </p:val>
                                        </p:tav>
                                        <p:tav tm="100000">
                                          <p:val>
                                            <p:strVal val="#ppt_h"/>
                                          </p:val>
                                        </p:tav>
                                      </p:tavLst>
                                    </p:anim>
                                    <p:anim calcmode="lin" valueType="num">
                                      <p:cBhvr>
                                        <p:cTn id="9" dur="2000" fill="hold"/>
                                        <p:tgtEl>
                                          <p:spTgt spid="30732"/>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0732"/>
                                        </p:tgtEl>
                                        <p:attrNameLst>
                                          <p:attrName>ppt_y</p:attrName>
                                        </p:attrNameLst>
                                      </p:cBhvr>
                                      <p:tavLst>
                                        <p:tav tm="0" fmla="#ppt_y+(sin(-2*pi*(1-$))*-#ppt_x+cos(-2*pi*(1-$))*(1-#ppt_y))*(1-$)">
                                          <p:val>
                                            <p:fltVal val="0"/>
                                          </p:val>
                                        </p:tav>
                                        <p:tav tm="100000">
                                          <p:val>
                                            <p:fltVal val="1"/>
                                          </p:val>
                                        </p:tav>
                                      </p:tavLst>
                                    </p:anim>
                                  </p:childTnLst>
                                </p:cTn>
                              </p:par>
                              <p:par>
                                <p:cTn id="11" presetID="50" presetClass="entr" presetSubtype="0" decel="100000" fill="hold" grpId="0" nodeType="withEffect">
                                  <p:stCondLst>
                                    <p:cond delay="0"/>
                                  </p:stCondLst>
                                  <p:childTnLst>
                                    <p:set>
                                      <p:cBhvr>
                                        <p:cTn id="12" dur="1" fill="hold">
                                          <p:stCondLst>
                                            <p:cond delay="0"/>
                                          </p:stCondLst>
                                        </p:cTn>
                                        <p:tgtEl>
                                          <p:spTgt spid="30726"/>
                                        </p:tgtEl>
                                        <p:attrNameLst>
                                          <p:attrName>style.visibility</p:attrName>
                                        </p:attrNameLst>
                                      </p:cBhvr>
                                      <p:to>
                                        <p:strVal val="visible"/>
                                      </p:to>
                                    </p:set>
                                    <p:anim calcmode="lin" valueType="num">
                                      <p:cBhvr>
                                        <p:cTn id="13" dur="1000" fill="hold"/>
                                        <p:tgtEl>
                                          <p:spTgt spid="30726"/>
                                        </p:tgtEl>
                                        <p:attrNameLst>
                                          <p:attrName>ppt_w</p:attrName>
                                        </p:attrNameLst>
                                      </p:cBhvr>
                                      <p:tavLst>
                                        <p:tav tm="0">
                                          <p:val>
                                            <p:strVal val="#ppt_w+.3"/>
                                          </p:val>
                                        </p:tav>
                                        <p:tav tm="100000">
                                          <p:val>
                                            <p:strVal val="#ppt_w"/>
                                          </p:val>
                                        </p:tav>
                                      </p:tavLst>
                                    </p:anim>
                                    <p:anim calcmode="lin" valueType="num">
                                      <p:cBhvr>
                                        <p:cTn id="14" dur="1000" fill="hold"/>
                                        <p:tgtEl>
                                          <p:spTgt spid="30726"/>
                                        </p:tgtEl>
                                        <p:attrNameLst>
                                          <p:attrName>ppt_h</p:attrName>
                                        </p:attrNameLst>
                                      </p:cBhvr>
                                      <p:tavLst>
                                        <p:tav tm="0">
                                          <p:val>
                                            <p:strVal val="#ppt_h"/>
                                          </p:val>
                                        </p:tav>
                                        <p:tav tm="100000">
                                          <p:val>
                                            <p:strVal val="#ppt_h"/>
                                          </p:val>
                                        </p:tav>
                                      </p:tavLst>
                                    </p:anim>
                                    <p:animEffect transition="in" filter="fade">
                                      <p:cBhvr>
                                        <p:cTn id="15" dur="1000"/>
                                        <p:tgtEl>
                                          <p:spTgt spid="30726"/>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251520" y="3789040"/>
            <a:ext cx="8640960" cy="2592288"/>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was Jesus’ advice?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308844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187624" y="1976397"/>
            <a:ext cx="5616624" cy="288032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tabLst>
                <a:tab pos="533400" algn="l"/>
                <a:tab pos="1082675" algn="l"/>
              </a:tabLst>
            </a:pP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8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Search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the scriptures</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for in them ye think ye have eternal life: and they are they which testify of me</a:t>
            </a: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endPar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p:txBody>
      </p:sp>
      <p:sp>
        <p:nvSpPr>
          <p:cNvPr id="2" name="1 Rectángulo"/>
          <p:cNvSpPr/>
          <p:nvPr>
            <p:custDataLst>
              <p:tags r:id="rId3"/>
            </p:custDataLst>
          </p:nvPr>
        </p:nvSpPr>
        <p:spPr>
          <a:xfrm>
            <a:off x="21140" y="908720"/>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John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5:39</a:t>
            </a:r>
          </a:p>
        </p:txBody>
      </p:sp>
      <p:sp>
        <p:nvSpPr>
          <p:cNvPr id="5" name="4 Rectángulo"/>
          <p:cNvSpPr/>
          <p:nvPr>
            <p:custDataLst>
              <p:tags r:id="rId4"/>
            </p:custDataLst>
          </p:nvPr>
        </p:nvSpPr>
        <p:spPr>
          <a:xfrm>
            <a:off x="4355976" y="5877272"/>
            <a:ext cx="4794403" cy="892552"/>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SEARCH THE SCRIPTURES</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48754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251520" y="3789040"/>
            <a:ext cx="8640960" cy="2592288"/>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is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said about those who study God’s Word?</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728073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10. MUTIMEDIA SDA\Imagenes para estudio\tema 01x vers (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115616" y="1916832"/>
            <a:ext cx="5529549" cy="3127586"/>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tabLst>
                <a:tab pos="533400" algn="l"/>
                <a:tab pos="1082675" algn="l"/>
              </a:tabLst>
            </a:pPr>
            <a:r>
              <a:rPr lang="en-US"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en-US" sz="28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Blessed </a:t>
            </a:r>
            <a:r>
              <a:rPr lang="en-US" sz="2800" i="1" u="none" spc="50" dirty="0">
                <a:ln w="11430"/>
                <a:solidFill>
                  <a:srgbClr val="FF0000"/>
                </a:solidFill>
                <a:effectLst>
                  <a:outerShdw blurRad="76200" dist="50800" dir="5400000" algn="tl" rotWithShape="0">
                    <a:srgbClr val="000000">
                      <a:alpha val="65000"/>
                    </a:srgbClr>
                  </a:outerShdw>
                </a:effectLst>
                <a:latin typeface="Verdana" pitchFamily="34" charset="0"/>
              </a:rPr>
              <a:t>is he that </a:t>
            </a:r>
            <a:r>
              <a:rPr lang="en-US" sz="2800" i="1" u="none" spc="50" dirty="0" err="1">
                <a:ln w="11430"/>
                <a:solidFill>
                  <a:srgbClr val="FF0000"/>
                </a:solidFill>
                <a:effectLst>
                  <a:outerShdw blurRad="76200" dist="50800" dir="5400000" algn="tl" rotWithShape="0">
                    <a:srgbClr val="000000">
                      <a:alpha val="65000"/>
                    </a:srgbClr>
                  </a:outerShdw>
                </a:effectLst>
                <a:latin typeface="Verdana" pitchFamily="34" charset="0"/>
              </a:rPr>
              <a:t>readeth</a:t>
            </a:r>
            <a:r>
              <a:rPr lang="en-US"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and they that hear the words of this prophecy, and keep those things which are written therein: for the time is at hand.”</a:t>
            </a:r>
          </a:p>
        </p:txBody>
      </p:sp>
      <p:sp>
        <p:nvSpPr>
          <p:cNvPr id="2" name="1 Rectángulo"/>
          <p:cNvSpPr/>
          <p:nvPr>
            <p:custDataLst>
              <p:tags r:id="rId3"/>
            </p:custDataLst>
          </p:nvPr>
        </p:nvSpPr>
        <p:spPr>
          <a:xfrm>
            <a:off x="21140" y="908720"/>
            <a:ext cx="8223268"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Revelation</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1:3</a:t>
            </a:r>
          </a:p>
        </p:txBody>
      </p:sp>
      <p:sp>
        <p:nvSpPr>
          <p:cNvPr id="5" name="4 Rectángulo"/>
          <p:cNvSpPr/>
          <p:nvPr>
            <p:custDataLst>
              <p:tags r:id="rId4"/>
            </p:custDataLst>
          </p:nvPr>
        </p:nvSpPr>
        <p:spPr>
          <a:xfrm>
            <a:off x="4283968" y="6165304"/>
            <a:ext cx="4866411" cy="492443"/>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BLESSED</a:t>
            </a:r>
            <a:endParaRPr lang="es-ES" sz="2600" spc="50" dirty="0">
              <a:ln w="11430"/>
              <a:solidFill>
                <a:srgbClr val="FF0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59902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10. MUTIMEDIA SDA\Imagenes para estudio\biblia jesu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683568" y="5787260"/>
            <a:ext cx="7704856" cy="954108"/>
          </a:xfrm>
          <a:prstGeom prst="rect">
            <a:avLst/>
          </a:prstGeom>
        </p:spPr>
        <p:txBody>
          <a:bodyPr wrap="square">
            <a:spAutoFit/>
          </a:bodyPr>
          <a:lstStyle/>
          <a:p>
            <a:pPr algn="ctr">
              <a:tabLst>
                <a:tab pos="533400" algn="l"/>
                <a:tab pos="1082675" algn="l"/>
              </a:tabLst>
            </a:pPr>
            <a:r>
              <a:rPr lang="en-US" sz="2800" i="1" u="none" dirty="0">
                <a:solidFill>
                  <a:srgbClr val="800000"/>
                </a:solidFill>
                <a:latin typeface="Calibri" panose="020F0502020204030204" pitchFamily="34" charset="0"/>
              </a:rPr>
              <a:t>Search the scriptures; for in them ye think ye have eternal life: and they are they which testify of me.</a:t>
            </a:r>
          </a:p>
        </p:txBody>
      </p:sp>
      <p:sp>
        <p:nvSpPr>
          <p:cNvPr id="4" name="3 CuadroTexto"/>
          <p:cNvSpPr txBox="1"/>
          <p:nvPr>
            <p:custDataLst>
              <p:tags r:id="rId3"/>
            </p:custDataLst>
          </p:nvPr>
        </p:nvSpPr>
        <p:spPr>
          <a:xfrm>
            <a:off x="1399653" y="407566"/>
            <a:ext cx="7564835"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1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Reading </a:t>
            </a:r>
            <a:r>
              <a:rPr lang="en-US" sz="31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the </a:t>
            </a:r>
            <a:r>
              <a:rPr lang="en-US" sz="31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sacred </a:t>
            </a:r>
            <a:r>
              <a:rPr lang="en-US" sz="31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pages each day </a:t>
            </a:r>
            <a:br>
              <a:rPr lang="en-US" sz="31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r>
              <a:rPr lang="en-US" sz="31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will </a:t>
            </a:r>
            <a:r>
              <a:rPr lang="en-US" sz="31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bring you</a:t>
            </a:r>
            <a:r>
              <a:rPr lang="en-US" sz="31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31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5" name="4 Rectángulo"/>
          <p:cNvSpPr/>
          <p:nvPr>
            <p:custDataLst>
              <p:tags r:id="rId4"/>
            </p:custDataLst>
          </p:nvPr>
        </p:nvSpPr>
        <p:spPr>
          <a:xfrm>
            <a:off x="20969" y="1661656"/>
            <a:ext cx="4983079" cy="2492990"/>
          </a:xfrm>
          <a:custGeom>
            <a:avLst/>
            <a:gdLst>
              <a:gd name="connsiteX0" fmla="*/ 0 w 4968552"/>
              <a:gd name="connsiteY0" fmla="*/ 0 h 2862322"/>
              <a:gd name="connsiteX1" fmla="*/ 4968552 w 4968552"/>
              <a:gd name="connsiteY1" fmla="*/ 0 h 2862322"/>
              <a:gd name="connsiteX2" fmla="*/ 4968552 w 4968552"/>
              <a:gd name="connsiteY2" fmla="*/ 2862322 h 2862322"/>
              <a:gd name="connsiteX3" fmla="*/ 0 w 4968552"/>
              <a:gd name="connsiteY3" fmla="*/ 2862322 h 2862322"/>
              <a:gd name="connsiteX4" fmla="*/ 0 w 4968552"/>
              <a:gd name="connsiteY4" fmla="*/ 0 h 2862322"/>
              <a:gd name="connsiteX0" fmla="*/ 1047750 w 6016302"/>
              <a:gd name="connsiteY0" fmla="*/ 0 h 2862322"/>
              <a:gd name="connsiteX1" fmla="*/ 6016302 w 6016302"/>
              <a:gd name="connsiteY1" fmla="*/ 0 h 2862322"/>
              <a:gd name="connsiteX2" fmla="*/ 6016302 w 6016302"/>
              <a:gd name="connsiteY2" fmla="*/ 2862322 h 2862322"/>
              <a:gd name="connsiteX3" fmla="*/ 0 w 6016302"/>
              <a:gd name="connsiteY3" fmla="*/ 2862322 h 2862322"/>
              <a:gd name="connsiteX4" fmla="*/ 1047750 w 6016302"/>
              <a:gd name="connsiteY4" fmla="*/ 0 h 2862322"/>
              <a:gd name="connsiteX0" fmla="*/ 1600200 w 6016302"/>
              <a:gd name="connsiteY0" fmla="*/ 0 h 2976622"/>
              <a:gd name="connsiteX1" fmla="*/ 6016302 w 6016302"/>
              <a:gd name="connsiteY1" fmla="*/ 114300 h 2976622"/>
              <a:gd name="connsiteX2" fmla="*/ 6016302 w 6016302"/>
              <a:gd name="connsiteY2" fmla="*/ 2976622 h 2976622"/>
              <a:gd name="connsiteX3" fmla="*/ 0 w 6016302"/>
              <a:gd name="connsiteY3" fmla="*/ 2976622 h 2976622"/>
              <a:gd name="connsiteX4" fmla="*/ 1600200 w 6016302"/>
              <a:gd name="connsiteY4" fmla="*/ 0 h 2976622"/>
              <a:gd name="connsiteX0" fmla="*/ 1562100 w 6016302"/>
              <a:gd name="connsiteY0" fmla="*/ 0 h 2862322"/>
              <a:gd name="connsiteX1" fmla="*/ 6016302 w 6016302"/>
              <a:gd name="connsiteY1" fmla="*/ 0 h 2862322"/>
              <a:gd name="connsiteX2" fmla="*/ 6016302 w 6016302"/>
              <a:gd name="connsiteY2" fmla="*/ 2862322 h 2862322"/>
              <a:gd name="connsiteX3" fmla="*/ 0 w 6016302"/>
              <a:gd name="connsiteY3" fmla="*/ 2862322 h 2862322"/>
              <a:gd name="connsiteX4" fmla="*/ 1562100 w 6016302"/>
              <a:gd name="connsiteY4" fmla="*/ 0 h 2862322"/>
              <a:gd name="connsiteX0" fmla="*/ 1514268 w 6016302"/>
              <a:gd name="connsiteY0" fmla="*/ 0 h 2922041"/>
              <a:gd name="connsiteX1" fmla="*/ 6016302 w 6016302"/>
              <a:gd name="connsiteY1" fmla="*/ 59719 h 2922041"/>
              <a:gd name="connsiteX2" fmla="*/ 6016302 w 6016302"/>
              <a:gd name="connsiteY2" fmla="*/ 2922041 h 2922041"/>
              <a:gd name="connsiteX3" fmla="*/ 0 w 6016302"/>
              <a:gd name="connsiteY3" fmla="*/ 2922041 h 2922041"/>
              <a:gd name="connsiteX4" fmla="*/ 1514268 w 6016302"/>
              <a:gd name="connsiteY4" fmla="*/ 0 h 2922041"/>
              <a:gd name="connsiteX0" fmla="*/ 1825179 w 6327213"/>
              <a:gd name="connsiteY0" fmla="*/ 0 h 2922041"/>
              <a:gd name="connsiteX1" fmla="*/ 6327213 w 6327213"/>
              <a:gd name="connsiteY1" fmla="*/ 59719 h 2922041"/>
              <a:gd name="connsiteX2" fmla="*/ 6327213 w 6327213"/>
              <a:gd name="connsiteY2" fmla="*/ 2922041 h 2922041"/>
              <a:gd name="connsiteX3" fmla="*/ 0 w 6327213"/>
              <a:gd name="connsiteY3" fmla="*/ 2782698 h 2922041"/>
              <a:gd name="connsiteX4" fmla="*/ 1825179 w 6327213"/>
              <a:gd name="connsiteY4" fmla="*/ 0 h 2922041"/>
              <a:gd name="connsiteX0" fmla="*/ 1825179 w 6327213"/>
              <a:gd name="connsiteY0" fmla="*/ 0 h 2882229"/>
              <a:gd name="connsiteX1" fmla="*/ 6327213 w 6327213"/>
              <a:gd name="connsiteY1" fmla="*/ 59719 h 2882229"/>
              <a:gd name="connsiteX2" fmla="*/ 5418396 w 6327213"/>
              <a:gd name="connsiteY2" fmla="*/ 2882229 h 2882229"/>
              <a:gd name="connsiteX3" fmla="*/ 0 w 6327213"/>
              <a:gd name="connsiteY3" fmla="*/ 2782698 h 2882229"/>
              <a:gd name="connsiteX4" fmla="*/ 1825179 w 6327213"/>
              <a:gd name="connsiteY4" fmla="*/ 0 h 2882229"/>
              <a:gd name="connsiteX0" fmla="*/ 1825179 w 6327213"/>
              <a:gd name="connsiteY0" fmla="*/ 0 h 2981760"/>
              <a:gd name="connsiteX1" fmla="*/ 6327213 w 6327213"/>
              <a:gd name="connsiteY1" fmla="*/ 59719 h 2981760"/>
              <a:gd name="connsiteX2" fmla="*/ 5203150 w 6327213"/>
              <a:gd name="connsiteY2" fmla="*/ 2981760 h 2981760"/>
              <a:gd name="connsiteX3" fmla="*/ 0 w 6327213"/>
              <a:gd name="connsiteY3" fmla="*/ 2782698 h 2981760"/>
              <a:gd name="connsiteX4" fmla="*/ 1825179 w 6327213"/>
              <a:gd name="connsiteY4" fmla="*/ 0 h 2981760"/>
              <a:gd name="connsiteX0" fmla="*/ 1825179 w 6088051"/>
              <a:gd name="connsiteY0" fmla="*/ 0 h 2981760"/>
              <a:gd name="connsiteX1" fmla="*/ 6088051 w 6088051"/>
              <a:gd name="connsiteY1" fmla="*/ 39812 h 2981760"/>
              <a:gd name="connsiteX2" fmla="*/ 5203150 w 6088051"/>
              <a:gd name="connsiteY2" fmla="*/ 2981760 h 2981760"/>
              <a:gd name="connsiteX3" fmla="*/ 0 w 6088051"/>
              <a:gd name="connsiteY3" fmla="*/ 2782698 h 2981760"/>
              <a:gd name="connsiteX4" fmla="*/ 1825179 w 6088051"/>
              <a:gd name="connsiteY4" fmla="*/ 0 h 2981760"/>
              <a:gd name="connsiteX0" fmla="*/ 1825179 w 6088051"/>
              <a:gd name="connsiteY0" fmla="*/ 0 h 2782698"/>
              <a:gd name="connsiteX1" fmla="*/ 6088051 w 6088051"/>
              <a:gd name="connsiteY1" fmla="*/ 39812 h 2782698"/>
              <a:gd name="connsiteX2" fmla="*/ 5155318 w 6088051"/>
              <a:gd name="connsiteY2" fmla="*/ 2762792 h 2782698"/>
              <a:gd name="connsiteX3" fmla="*/ 0 w 6088051"/>
              <a:gd name="connsiteY3" fmla="*/ 2782698 h 2782698"/>
              <a:gd name="connsiteX4" fmla="*/ 1825179 w 6088051"/>
              <a:gd name="connsiteY4" fmla="*/ 0 h 2782698"/>
              <a:gd name="connsiteX0" fmla="*/ 1752781 w 6088051"/>
              <a:gd name="connsiteY0" fmla="*/ 0 h 2782698"/>
              <a:gd name="connsiteX1" fmla="*/ 6088051 w 6088051"/>
              <a:gd name="connsiteY1" fmla="*/ 39812 h 2782698"/>
              <a:gd name="connsiteX2" fmla="*/ 5155318 w 6088051"/>
              <a:gd name="connsiteY2" fmla="*/ 2762792 h 2782698"/>
              <a:gd name="connsiteX3" fmla="*/ 0 w 6088051"/>
              <a:gd name="connsiteY3" fmla="*/ 2782698 h 2782698"/>
              <a:gd name="connsiteX4" fmla="*/ 1752781 w 6088051"/>
              <a:gd name="connsiteY4" fmla="*/ 0 h 2782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51" h="2782698">
                <a:moveTo>
                  <a:pt x="1752781" y="0"/>
                </a:moveTo>
                <a:lnTo>
                  <a:pt x="6088051" y="39812"/>
                </a:lnTo>
                <a:lnTo>
                  <a:pt x="5155318" y="2762792"/>
                </a:lnTo>
                <a:lnTo>
                  <a:pt x="0" y="2782698"/>
                </a:lnTo>
                <a:lnTo>
                  <a:pt x="1752781" y="0"/>
                </a:lnTo>
                <a:close/>
              </a:path>
            </a:pathLst>
          </a:custGeom>
          <a:gradFill flip="none" rotWithShape="1">
            <a:gsLst>
              <a:gs pos="84000">
                <a:schemeClr val="bg1">
                  <a:alpha val="49000"/>
                </a:schemeClr>
              </a:gs>
              <a:gs pos="7000">
                <a:schemeClr val="bg1">
                  <a:alpha val="1000"/>
                </a:schemeClr>
              </a:gs>
              <a:gs pos="96000">
                <a:schemeClr val="bg1">
                  <a:alpha val="44000"/>
                </a:schemeClr>
              </a:gs>
            </a:gsLst>
            <a:path path="circle">
              <a:fillToRect l="100000" t="100000"/>
            </a:path>
            <a:tileRect r="-100000" b="-100000"/>
          </a:gradFill>
        </p:spPr>
        <p:txBody>
          <a:bodyPr wrap="square">
            <a:spAutoFit/>
          </a:bodyPr>
          <a:lstStyle/>
          <a:p>
            <a:pPr marL="1257300" lvl="3">
              <a:lnSpc>
                <a:spcPts val="3600"/>
              </a:lnSpc>
              <a:buFont typeface="Wingdings" pitchFamily="2" charset="2"/>
              <a:buChar char="v"/>
            </a:pPr>
            <a:r>
              <a:rPr lang="es-ES" sz="2400" u="none" dirty="0" smtClean="0">
                <a:latin typeface="Calibri" panose="020F0502020204030204" pitchFamily="34" charset="0"/>
              </a:rPr>
              <a:t> </a:t>
            </a:r>
            <a:r>
              <a:rPr lang="es-ES" sz="2400" u="none" dirty="0" err="1" smtClean="0">
                <a:latin typeface="Calibri" panose="020F0502020204030204" pitchFamily="34" charset="0"/>
              </a:rPr>
              <a:t>Happiness</a:t>
            </a:r>
            <a:r>
              <a:rPr lang="es-ES" sz="2400" u="none" dirty="0" smtClean="0">
                <a:latin typeface="Calibri" panose="020F0502020204030204" pitchFamily="34" charset="0"/>
              </a:rPr>
              <a:t> </a:t>
            </a:r>
            <a:r>
              <a:rPr lang="es-ES" sz="2400" u="none" dirty="0">
                <a:latin typeface="Calibri" panose="020F0502020204030204" pitchFamily="34" charset="0"/>
              </a:rPr>
              <a:t>in </a:t>
            </a:r>
            <a:r>
              <a:rPr lang="es-ES" sz="2400" u="none" dirty="0" err="1">
                <a:latin typeface="Calibri" panose="020F0502020204030204" pitchFamily="34" charset="0"/>
              </a:rPr>
              <a:t>the</a:t>
            </a:r>
            <a:r>
              <a:rPr lang="es-ES" sz="2400" u="none" dirty="0">
                <a:latin typeface="Calibri" panose="020F0502020204030204" pitchFamily="34" charset="0"/>
              </a:rPr>
              <a:t> </a:t>
            </a:r>
            <a:r>
              <a:rPr lang="es-ES" sz="2400" u="none" dirty="0" err="1" smtClean="0">
                <a:latin typeface="Calibri" panose="020F0502020204030204" pitchFamily="34" charset="0"/>
              </a:rPr>
              <a:t>family</a:t>
            </a:r>
            <a:r>
              <a:rPr lang="es-ES" sz="2400" u="none" dirty="0" smtClean="0">
                <a:latin typeface="Calibri" panose="020F0502020204030204" pitchFamily="34" charset="0"/>
              </a:rPr>
              <a:t>.</a:t>
            </a:r>
          </a:p>
          <a:p>
            <a:pPr marL="982663" lvl="2">
              <a:lnSpc>
                <a:spcPts val="3600"/>
              </a:lnSpc>
              <a:buFont typeface="Wingdings" pitchFamily="2" charset="2"/>
              <a:buChar char="v"/>
            </a:pPr>
            <a:r>
              <a:rPr lang="en-US" sz="2400" u="none" dirty="0" smtClean="0">
                <a:latin typeface="Calibri" panose="020F0502020204030204" pitchFamily="34" charset="0"/>
              </a:rPr>
              <a:t> You </a:t>
            </a:r>
            <a:r>
              <a:rPr lang="en-US" sz="2400" u="none" dirty="0">
                <a:latin typeface="Calibri" panose="020F0502020204030204" pitchFamily="34" charset="0"/>
              </a:rPr>
              <a:t>will </a:t>
            </a:r>
            <a:r>
              <a:rPr lang="en-US" sz="2400" u="none" dirty="0" smtClean="0">
                <a:latin typeface="Calibri" panose="020F0502020204030204" pitchFamily="34" charset="0"/>
              </a:rPr>
              <a:t>have inner peace</a:t>
            </a:r>
            <a:r>
              <a:rPr lang="es-ES" sz="2400" u="none" dirty="0" smtClean="0">
                <a:latin typeface="Calibri" panose="020F0502020204030204" pitchFamily="34" charset="0"/>
              </a:rPr>
              <a:t>.</a:t>
            </a:r>
          </a:p>
          <a:p>
            <a:pPr marL="895350" lvl="1" indent="-95250" defTabSz="895350">
              <a:buFont typeface="Wingdings" pitchFamily="2" charset="2"/>
              <a:buChar char="v"/>
            </a:pPr>
            <a:r>
              <a:rPr lang="en-US" sz="2400" u="none" dirty="0" smtClean="0">
                <a:latin typeface="Calibri" panose="020F0502020204030204" pitchFamily="34" charset="0"/>
              </a:rPr>
              <a:t> You </a:t>
            </a:r>
            <a:r>
              <a:rPr lang="en-US" sz="2400" u="none" dirty="0">
                <a:latin typeface="Calibri" panose="020F0502020204030204" pitchFamily="34" charset="0"/>
              </a:rPr>
              <a:t>will </a:t>
            </a:r>
            <a:r>
              <a:rPr lang="en-US" sz="2400" u="none" dirty="0" smtClean="0">
                <a:latin typeface="Calibri" panose="020F0502020204030204" pitchFamily="34" charset="0"/>
              </a:rPr>
              <a:t>have a better understanding of the world</a:t>
            </a:r>
          </a:p>
          <a:p>
            <a:pPr marL="895350" lvl="1" indent="-95250" defTabSz="895350">
              <a:buFont typeface="Wingdings" pitchFamily="2" charset="2"/>
              <a:buChar char="v"/>
            </a:pPr>
            <a:r>
              <a:rPr lang="en-US" sz="2400" u="none" dirty="0" smtClean="0">
                <a:latin typeface="Calibri" panose="020F0502020204030204" pitchFamily="34" charset="0"/>
              </a:rPr>
              <a:t> You </a:t>
            </a:r>
            <a:r>
              <a:rPr lang="en-US" sz="2400" u="none" dirty="0">
                <a:latin typeface="Calibri" panose="020F0502020204030204" pitchFamily="34" charset="0"/>
              </a:rPr>
              <a:t>will find the way to salvation.</a:t>
            </a:r>
          </a:p>
        </p:txBody>
      </p:sp>
      <p:sp>
        <p:nvSpPr>
          <p:cNvPr id="6" name="5 Rectángulo"/>
          <p:cNvSpPr/>
          <p:nvPr>
            <p:custDataLst>
              <p:tags r:id="rId5"/>
            </p:custDataLst>
          </p:nvPr>
        </p:nvSpPr>
        <p:spPr>
          <a:xfrm>
            <a:off x="3769623" y="5354052"/>
            <a:ext cx="1609736" cy="523220"/>
          </a:xfrm>
          <a:prstGeom prst="rect">
            <a:avLst/>
          </a:prstGeom>
        </p:spPr>
        <p:txBody>
          <a:bodyPr wrap="none">
            <a:spAutoFit/>
          </a:bodyPr>
          <a:lstStyle/>
          <a:p>
            <a:pPr eaLnBrk="0" hangingPunct="0">
              <a:spcBef>
                <a:spcPct val="30000"/>
              </a:spcBef>
              <a:defRPr/>
            </a:pPr>
            <a:r>
              <a:rPr lang="es-ES" sz="2800" u="none" dirty="0" smtClean="0">
                <a:solidFill>
                  <a:srgbClr val="800000"/>
                </a:solidFill>
                <a:effectLst>
                  <a:glow rad="203200">
                    <a:srgbClr val="FFCC99">
                      <a:alpha val="30000"/>
                    </a:srgbClr>
                  </a:glow>
                </a:effectLst>
                <a:latin typeface="Calibri" panose="020F0502020204030204" pitchFamily="34" charset="0"/>
              </a:rPr>
              <a:t>John </a:t>
            </a:r>
            <a:r>
              <a:rPr lang="es-ES" sz="2800" u="none" dirty="0">
                <a:solidFill>
                  <a:srgbClr val="800000"/>
                </a:solidFill>
                <a:effectLst>
                  <a:glow rad="203200">
                    <a:srgbClr val="FFCC99">
                      <a:alpha val="30000"/>
                    </a:srgbClr>
                  </a:glow>
                </a:effectLst>
                <a:latin typeface="Calibri" panose="020F0502020204030204" pitchFamily="34" charset="0"/>
              </a:rPr>
              <a:t>5:39</a:t>
            </a:r>
          </a:p>
        </p:txBody>
      </p:sp>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1000"/>
                                        <p:tgtEl>
                                          <p:spTgt spid="5">
                                            <p:bg/>
                                          </p:spTgt>
                                        </p:tgtEl>
                                      </p:cBhvr>
                                    </p:animEffect>
                                    <p:anim calcmode="lin" valueType="num">
                                      <p:cBhvr>
                                        <p:cTn id="12" dur="1000" fill="hold"/>
                                        <p:tgtEl>
                                          <p:spTgt spid="5">
                                            <p:bg/>
                                          </p:spTgt>
                                        </p:tgtEl>
                                        <p:attrNameLst>
                                          <p:attrName>ppt_x</p:attrName>
                                        </p:attrNameLst>
                                      </p:cBhvr>
                                      <p:tavLst>
                                        <p:tav tm="0">
                                          <p:val>
                                            <p:strVal val="#ppt_x"/>
                                          </p:val>
                                        </p:tav>
                                        <p:tav tm="100000">
                                          <p:val>
                                            <p:strVal val="#ppt_x"/>
                                          </p:val>
                                        </p:tav>
                                      </p:tavLst>
                                    </p:anim>
                                    <p:anim calcmode="lin" valueType="num">
                                      <p:cBhvr>
                                        <p:cTn id="13" dur="1000" fill="hold"/>
                                        <p:tgtEl>
                                          <p:spTgt spid="5">
                                            <p:bg/>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1 Imagen"/>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 descr="HJ09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Rectangle 11"/>
          <p:cNvSpPr>
            <a:spLocks noChangeArrowheads="1"/>
          </p:cNvSpPr>
          <p:nvPr>
            <p:custDataLst>
              <p:tags r:id="rId2"/>
            </p:custDataLst>
          </p:nvPr>
        </p:nvSpPr>
        <p:spPr bwMode="auto">
          <a:xfrm>
            <a:off x="0" y="1916113"/>
            <a:ext cx="9144000" cy="2665412"/>
          </a:xfrm>
          <a:prstGeom prst="rect">
            <a:avLst/>
          </a:prstGeom>
          <a:solidFill>
            <a:schemeClr val="bg1">
              <a:alpha val="50195"/>
            </a:schemeClr>
          </a:solidFill>
          <a:ln>
            <a:noFill/>
          </a:ln>
          <a:effectLst>
            <a:glow rad="317500">
              <a:schemeClr val="bg1">
                <a:alpha val="40000"/>
              </a:schemeClr>
            </a:glow>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u="none" spc="50" dirty="0">
                <a:ln w="11430"/>
                <a:solidFill>
                  <a:srgbClr val="006666"/>
                </a:solidFill>
                <a:effectLst>
                  <a:outerShdw blurRad="76200" dist="50800" dir="5400000" algn="tl" rotWithShape="0">
                    <a:srgbClr val="000000">
                      <a:alpha val="65000"/>
                    </a:srgbClr>
                  </a:outerShdw>
                </a:effectLst>
                <a:latin typeface="Verdana" pitchFamily="34" charset="0"/>
              </a:rPr>
              <a:t>Thank you Lord </a:t>
            </a:r>
            <a:endParaRPr lang="en-US" sz="4400" u="none" spc="50" dirty="0" smtClean="0">
              <a:ln w="11430"/>
              <a:solidFill>
                <a:srgbClr val="006666"/>
              </a:solidFill>
              <a:effectLst>
                <a:outerShdw blurRad="76200" dist="50800" dir="5400000" algn="tl" rotWithShape="0">
                  <a:srgbClr val="000000">
                    <a:alpha val="65000"/>
                  </a:srgbClr>
                </a:outerShdw>
              </a:effectLst>
              <a:latin typeface="Verdana" pitchFamily="34" charset="0"/>
            </a:endParaRPr>
          </a:p>
          <a:p>
            <a:pPr algn="r"/>
            <a:r>
              <a:rPr lang="en-US" sz="4400" u="none" spc="50" dirty="0" smtClean="0">
                <a:ln w="11430"/>
                <a:solidFill>
                  <a:srgbClr val="006666"/>
                </a:solidFill>
                <a:effectLst>
                  <a:outerShdw blurRad="76200" dist="50800" dir="5400000" algn="tl" rotWithShape="0">
                    <a:srgbClr val="000000">
                      <a:alpha val="65000"/>
                    </a:srgbClr>
                  </a:outerShdw>
                </a:effectLst>
                <a:latin typeface="Verdana" pitchFamily="34" charset="0"/>
              </a:rPr>
              <a:t>for </a:t>
            </a:r>
            <a:r>
              <a:rPr lang="en-US" sz="4400" u="none" spc="50" dirty="0">
                <a:ln w="11430"/>
                <a:solidFill>
                  <a:srgbClr val="006666"/>
                </a:solidFill>
                <a:effectLst>
                  <a:outerShdw blurRad="76200" dist="50800" dir="5400000" algn="tl" rotWithShape="0">
                    <a:srgbClr val="000000">
                      <a:alpha val="65000"/>
                    </a:srgbClr>
                  </a:outerShdw>
                </a:effectLst>
                <a:latin typeface="Verdana" pitchFamily="34" charset="0"/>
              </a:rPr>
              <a:t>your Word!</a:t>
            </a:r>
          </a:p>
        </p:txBody>
      </p:sp>
      <p:pic>
        <p:nvPicPr>
          <p:cNvPr id="30725" name="2 Imagen"/>
          <p:cNvPicPr>
            <a:picLocks noChangeAspect="1"/>
          </p:cNvPicPr>
          <p:nvPr>
            <p:custDataLst>
              <p:tags r:id="rId3"/>
            </p:custDataLst>
          </p:nvPr>
        </p:nvPicPr>
        <p:blipFill rotWithShape="1">
          <a:blip r:embed="rId8" cstate="print">
            <a:extLst>
              <a:ext uri="{BEBA8EAE-BF5A-486C-A8C5-ECC9F3942E4B}">
                <a14:imgProps xmlns:a14="http://schemas.microsoft.com/office/drawing/2010/main">
                  <a14:imgLayer r:embed="rId9">
                    <a14:imgEffect>
                      <a14:colorTemperature colorTemp="11500"/>
                    </a14:imgEffect>
                  </a14:imgLayer>
                </a14:imgProps>
              </a:ext>
              <a:ext uri="{28A0092B-C50C-407E-A947-70E740481C1C}">
                <a14:useLocalDpi xmlns:a14="http://schemas.microsoft.com/office/drawing/2010/main"/>
              </a:ext>
            </a:extLst>
          </a:blip>
          <a:srcRect/>
          <a:stretch/>
        </p:blipFill>
        <p:spPr bwMode="auto">
          <a:xfrm>
            <a:off x="402643" y="274638"/>
            <a:ext cx="4745421" cy="6308724"/>
          </a:xfrm>
          <a:prstGeom prst="rect">
            <a:avLst/>
          </a:prstGeom>
          <a:noFill/>
          <a:ln>
            <a:noFill/>
          </a:ln>
          <a:effectLst/>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Gerhard\Documents\_Estudios Biblicos PPT\ondaWE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600"/>
                                  </p:stCondLst>
                                  <p:childTnLst>
                                    <p:set>
                                      <p:cBhvr>
                                        <p:cTn id="6" dur="1" fill="hold">
                                          <p:stCondLst>
                                            <p:cond delay="0"/>
                                          </p:stCondLst>
                                        </p:cTn>
                                        <p:tgtEl>
                                          <p:spTgt spid="37899"/>
                                        </p:tgtEl>
                                        <p:attrNameLst>
                                          <p:attrName>style.visibility</p:attrName>
                                        </p:attrNameLst>
                                      </p:cBhvr>
                                      <p:to>
                                        <p:strVal val="visible"/>
                                      </p:to>
                                    </p:set>
                                    <p:anim calcmode="lin" valueType="num">
                                      <p:cBhvr>
                                        <p:cTn id="7" dur="1000" fill="hold"/>
                                        <p:tgtEl>
                                          <p:spTgt spid="37899"/>
                                        </p:tgtEl>
                                        <p:attrNameLst>
                                          <p:attrName>ppt_x</p:attrName>
                                        </p:attrNameLst>
                                      </p:cBhvr>
                                      <p:tavLst>
                                        <p:tav tm="0">
                                          <p:val>
                                            <p:strVal val="#ppt_x-.2"/>
                                          </p:val>
                                        </p:tav>
                                        <p:tav tm="100000">
                                          <p:val>
                                            <p:strVal val="#ppt_x"/>
                                          </p:val>
                                        </p:tav>
                                      </p:tavLst>
                                    </p:anim>
                                    <p:anim calcmode="lin" valueType="num">
                                      <p:cBhvr>
                                        <p:cTn id="8" dur="1000" fill="hold"/>
                                        <p:tgtEl>
                                          <p:spTgt spid="378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899"/>
                                        </p:tgtEl>
                                      </p:cBhvr>
                                    </p:animEffect>
                                  </p:childTnLst>
                                </p:cTn>
                              </p:par>
                              <p:par>
                                <p:cTn id="10" presetID="22"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custDataLst>
              <p:tags r:id="rId2"/>
            </p:custDataLst>
          </p:nvPr>
        </p:nvSpPr>
        <p:spPr>
          <a:xfrm>
            <a:off x="323591" y="1052736"/>
            <a:ext cx="3456321" cy="1323439"/>
          </a:xfrm>
          <a:prstGeom prst="rect">
            <a:avLst/>
          </a:prstGeom>
          <a:solidFill>
            <a:schemeClr val="bg1">
              <a:alpha val="9000"/>
            </a:schemeClr>
          </a:solidFill>
          <a:ln>
            <a:noFill/>
          </a:ln>
          <a:effectLst>
            <a:glow rad="330200">
              <a:schemeClr val="bg1">
                <a:alpha val="29000"/>
              </a:schemeClr>
            </a:glow>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God´s</a:t>
            </a:r>
            <a:r>
              <a:rPr lang="es-A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GPS</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3"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09022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esktop\Keilaky trabajos\books.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7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94814"/>
      </p:ext>
    </p:extLst>
  </p:cSld>
  <p:clrMapOvr>
    <a:masterClrMapping/>
  </p:clrMapOvr>
  <p:transition spd="slow">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J08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p:cNvSpPr>
            <a:spLocks noChangeArrowheads="1"/>
          </p:cNvSpPr>
          <p:nvPr>
            <p:custDataLst>
              <p:tags r:id="rId2"/>
            </p:custDataLst>
          </p:nvPr>
        </p:nvSpPr>
        <p:spPr bwMode="auto">
          <a:xfrm>
            <a:off x="107504" y="404391"/>
            <a:ext cx="8929563" cy="4680793"/>
          </a:xfrm>
          <a:prstGeom prst="rect">
            <a:avLst/>
          </a:prstGeom>
          <a:solidFill>
            <a:schemeClr val="bg1">
              <a:alpha val="7000"/>
            </a:schemeClr>
          </a:solidFill>
          <a:ln>
            <a:noFill/>
          </a:ln>
          <a:effectLst>
            <a:glow rad="469900">
              <a:schemeClr val="bg1">
                <a:alpha val="26000"/>
              </a:schemeClr>
            </a:glow>
            <a:softEdge rad="38100"/>
          </a:effectLst>
          <a:extLst/>
        </p:spPr>
        <p:txBody>
          <a:bodyPr lIns="360000" tIns="360000" rIns="360000" bIns="360000" anchor="ctr"/>
          <a:lstStyle/>
          <a:p>
            <a:pPr>
              <a:lnSpc>
                <a:spcPct val="120000"/>
              </a:lnSpc>
              <a:spcBef>
                <a:spcPct val="250000"/>
              </a:spcBef>
            </a:pPr>
            <a:r>
              <a:rPr lang="en-US" sz="2400" u="none" dirty="0">
                <a:solidFill>
                  <a:schemeClr val="accent2"/>
                </a:solidFill>
                <a:latin typeface="Verdana" pitchFamily="34" charset="0"/>
              </a:rPr>
              <a:t>The next topic: </a:t>
            </a:r>
            <a:r>
              <a:rPr lang="en-US" sz="2400" u="none" dirty="0" smtClean="0">
                <a:solidFill>
                  <a:schemeClr val="accent2"/>
                </a:solidFill>
                <a:latin typeface="Verdana" pitchFamily="34" charset="0"/>
              </a:rPr>
              <a:t/>
            </a:r>
            <a:br>
              <a:rPr lang="en-US" sz="2400" u="none" dirty="0" smtClean="0">
                <a:solidFill>
                  <a:schemeClr val="accent2"/>
                </a:solidFill>
                <a:latin typeface="Verdana" pitchFamily="34" charset="0"/>
              </a:rPr>
            </a:br>
            <a:r>
              <a:rPr lang="en-US" sz="2800" u="none" dirty="0" smtClean="0">
                <a:solidFill>
                  <a:srgbClr val="FF0000"/>
                </a:solidFill>
                <a:latin typeface="Verdana" pitchFamily="34" charset="0"/>
              </a:rPr>
              <a:t>Is </a:t>
            </a:r>
            <a:r>
              <a:rPr lang="en-US" sz="2800" u="none" dirty="0">
                <a:solidFill>
                  <a:srgbClr val="FF0000"/>
                </a:solidFill>
                <a:latin typeface="Verdana" pitchFamily="34" charset="0"/>
              </a:rPr>
              <a:t>it possible to know the </a:t>
            </a:r>
            <a:r>
              <a:rPr lang="en-US" sz="2800" u="none" dirty="0" smtClean="0">
                <a:solidFill>
                  <a:srgbClr val="FF0000"/>
                </a:solidFill>
                <a:latin typeface="Verdana" pitchFamily="34" charset="0"/>
              </a:rPr>
              <a:t>future?</a:t>
            </a:r>
            <a:r>
              <a:rPr lang="en-US" sz="2400" u="none" dirty="0" smtClean="0">
                <a:solidFill>
                  <a:srgbClr val="FF0000"/>
                </a:solidFill>
                <a:latin typeface="Verdana" pitchFamily="34" charset="0"/>
              </a:rPr>
              <a:t/>
            </a:r>
            <a:br>
              <a:rPr lang="en-US" sz="2400" u="none" dirty="0" smtClean="0">
                <a:solidFill>
                  <a:srgbClr val="FF0000"/>
                </a:solidFill>
                <a:latin typeface="Verdana" pitchFamily="34" charset="0"/>
              </a:rPr>
            </a:br>
            <a:r>
              <a:rPr lang="en-US" sz="2000" i="1" u="none" dirty="0" smtClean="0">
                <a:solidFill>
                  <a:schemeClr val="hlink"/>
                </a:solidFill>
                <a:latin typeface="Verdana" pitchFamily="34" charset="0"/>
              </a:rPr>
              <a:t>A question that troubles many who want to know the future!</a:t>
            </a:r>
            <a:r>
              <a:rPr lang="es-ES" sz="2000" i="1" u="none" dirty="0" smtClean="0">
                <a:solidFill>
                  <a:schemeClr val="hlink"/>
                </a:solidFill>
                <a:latin typeface="Verdana" pitchFamily="34" charset="0"/>
              </a:rPr>
              <a:t/>
            </a:r>
            <a:br>
              <a:rPr lang="es-ES" sz="2000" i="1" u="none" dirty="0" smtClean="0">
                <a:solidFill>
                  <a:schemeClr val="hlink"/>
                </a:solidFill>
                <a:latin typeface="Verdana" pitchFamily="34" charset="0"/>
              </a:rPr>
            </a:br>
            <a:r>
              <a:rPr lang="en-US" sz="2000" u="none" dirty="0" smtClean="0">
                <a:solidFill>
                  <a:srgbClr val="006666"/>
                </a:solidFill>
                <a:latin typeface="Verdana" pitchFamily="34" charset="0"/>
              </a:rPr>
              <a:t>Interesting revelations have been studied that were made thousands of years ago in the Holy Bible:</a:t>
            </a:r>
            <a:r>
              <a:rPr lang="es-ES" sz="2000" u="none" dirty="0" smtClean="0">
                <a:solidFill>
                  <a:srgbClr val="006666"/>
                </a:solidFill>
                <a:latin typeface="Verdana" pitchFamily="34" charset="0"/>
              </a:rPr>
              <a:t/>
            </a:r>
            <a:br>
              <a:rPr lang="es-ES" sz="2000" u="none" dirty="0" smtClean="0">
                <a:solidFill>
                  <a:srgbClr val="006666"/>
                </a:solidFill>
                <a:latin typeface="Verdana" pitchFamily="34" charset="0"/>
              </a:rPr>
            </a:br>
            <a:r>
              <a:rPr lang="es-ES" sz="2000" u="none" dirty="0" smtClean="0">
                <a:solidFill>
                  <a:srgbClr val="CC3300"/>
                </a:solidFill>
                <a:latin typeface="Verdana" pitchFamily="34" charset="0"/>
              </a:rPr>
              <a:t>•</a:t>
            </a:r>
            <a:r>
              <a:rPr lang="es-ES" sz="2000" u="none" dirty="0" smtClean="0">
                <a:solidFill>
                  <a:schemeClr val="hlink"/>
                </a:solidFill>
                <a:latin typeface="Verdana" pitchFamily="34" charset="0"/>
              </a:rPr>
              <a:t> </a:t>
            </a:r>
            <a:r>
              <a:rPr lang="en-US" sz="2000" u="none" dirty="0" smtClean="0">
                <a:solidFill>
                  <a:schemeClr val="hlink"/>
                </a:solidFill>
                <a:latin typeface="Verdana" pitchFamily="34" charset="0"/>
              </a:rPr>
              <a:t>The history of the sentenced city...</a:t>
            </a:r>
            <a:r>
              <a:rPr lang="es-ES" sz="2000" u="none" dirty="0" smtClean="0">
                <a:solidFill>
                  <a:schemeClr val="hlink"/>
                </a:solidFill>
                <a:latin typeface="Verdana" pitchFamily="34" charset="0"/>
              </a:rPr>
              <a:t/>
            </a:r>
            <a:br>
              <a:rPr lang="es-ES" sz="2000" u="none" dirty="0" smtClean="0">
                <a:solidFill>
                  <a:schemeClr val="hlink"/>
                </a:solidFill>
                <a:latin typeface="Verdana" pitchFamily="34" charset="0"/>
              </a:rPr>
            </a:br>
            <a:r>
              <a:rPr lang="es-ES" sz="2000" u="none" dirty="0" smtClean="0">
                <a:solidFill>
                  <a:srgbClr val="CC3300"/>
                </a:solidFill>
                <a:latin typeface="Verdana" pitchFamily="34" charset="0"/>
              </a:rPr>
              <a:t>•</a:t>
            </a:r>
            <a:r>
              <a:rPr lang="es-ES" sz="2000" u="none" dirty="0" smtClean="0">
                <a:solidFill>
                  <a:schemeClr val="hlink"/>
                </a:solidFill>
                <a:latin typeface="Verdana" pitchFamily="34" charset="0"/>
              </a:rPr>
              <a:t> </a:t>
            </a:r>
            <a:r>
              <a:rPr lang="en-US" sz="2000" u="none" dirty="0" smtClean="0">
                <a:solidFill>
                  <a:schemeClr val="hlink"/>
                </a:solidFill>
                <a:latin typeface="Verdana" pitchFamily="34" charset="0"/>
              </a:rPr>
              <a:t>The prophecy about Egypt and the Jews...</a:t>
            </a:r>
            <a:r>
              <a:rPr lang="es-ES" sz="2000" u="none" dirty="0" smtClean="0">
                <a:solidFill>
                  <a:schemeClr val="hlink"/>
                </a:solidFill>
                <a:latin typeface="Verdana" pitchFamily="34" charset="0"/>
              </a:rPr>
              <a:t/>
            </a:r>
            <a:br>
              <a:rPr lang="es-ES" sz="2000" u="none" dirty="0" smtClean="0">
                <a:solidFill>
                  <a:schemeClr val="hlink"/>
                </a:solidFill>
                <a:latin typeface="Verdana" pitchFamily="34" charset="0"/>
              </a:rPr>
            </a:br>
            <a:r>
              <a:rPr lang="es-ES" sz="2000" u="none" dirty="0" smtClean="0">
                <a:solidFill>
                  <a:srgbClr val="CC3300"/>
                </a:solidFill>
                <a:latin typeface="Verdana" pitchFamily="34" charset="0"/>
              </a:rPr>
              <a:t>•</a:t>
            </a:r>
            <a:r>
              <a:rPr lang="es-ES" sz="2000" u="none" dirty="0" smtClean="0">
                <a:solidFill>
                  <a:schemeClr val="hlink"/>
                </a:solidFill>
                <a:latin typeface="Verdana" pitchFamily="34" charset="0"/>
              </a:rPr>
              <a:t> </a:t>
            </a:r>
            <a:r>
              <a:rPr lang="en-US" sz="2000" u="none" dirty="0" smtClean="0">
                <a:solidFill>
                  <a:schemeClr val="hlink"/>
                </a:solidFill>
                <a:latin typeface="Verdana" pitchFamily="34" charset="0"/>
              </a:rPr>
              <a:t>Interesting scientific anticipations on earth, space,</a:t>
            </a:r>
            <a:br>
              <a:rPr lang="en-US" sz="2000" u="none" dirty="0" smtClean="0">
                <a:solidFill>
                  <a:schemeClr val="hlink"/>
                </a:solidFill>
                <a:latin typeface="Verdana" pitchFamily="34" charset="0"/>
              </a:rPr>
            </a:br>
            <a:r>
              <a:rPr lang="en-US" sz="2000" u="none" dirty="0" smtClean="0">
                <a:solidFill>
                  <a:schemeClr val="hlink"/>
                </a:solidFill>
                <a:latin typeface="Verdana" pitchFamily="34" charset="0"/>
              </a:rPr>
              <a:t>   health; including the plane and the car...</a:t>
            </a:r>
            <a:r>
              <a:rPr lang="es-ES" sz="2000" u="none" dirty="0" smtClean="0">
                <a:solidFill>
                  <a:schemeClr val="hlink"/>
                </a:solidFill>
                <a:latin typeface="Verdana" pitchFamily="34" charset="0"/>
              </a:rPr>
              <a:t/>
            </a:r>
            <a:br>
              <a:rPr lang="es-ES" sz="2000" u="none" dirty="0" smtClean="0">
                <a:solidFill>
                  <a:schemeClr val="hlink"/>
                </a:solidFill>
                <a:latin typeface="Verdana" pitchFamily="34" charset="0"/>
              </a:rPr>
            </a:br>
            <a:r>
              <a:rPr lang="es-ES" sz="2000" u="none" dirty="0" smtClean="0">
                <a:solidFill>
                  <a:srgbClr val="CC3300"/>
                </a:solidFill>
                <a:latin typeface="Verdana" pitchFamily="34" charset="0"/>
              </a:rPr>
              <a:t>•</a:t>
            </a:r>
            <a:r>
              <a:rPr lang="es-ES" sz="2000" u="none" dirty="0" smtClean="0">
                <a:solidFill>
                  <a:schemeClr val="hlink"/>
                </a:solidFill>
                <a:latin typeface="Verdana" pitchFamily="34" charset="0"/>
              </a:rPr>
              <a:t> </a:t>
            </a:r>
            <a:r>
              <a:rPr lang="en-US" sz="2000" u="none" dirty="0" smtClean="0">
                <a:solidFill>
                  <a:schemeClr val="hlink"/>
                </a:solidFill>
                <a:latin typeface="Verdana" pitchFamily="34" charset="0"/>
              </a:rPr>
              <a:t>Some of the 333 prophecies about one man.</a:t>
            </a:r>
            <a:endParaRPr lang="en-US" sz="2000" u="none" dirty="0">
              <a:solidFill>
                <a:schemeClr val="hlink"/>
              </a:solidFill>
              <a:latin typeface="Verdana" pitchFamily="34" charset="0"/>
            </a:endParaRPr>
          </a:p>
        </p:txBody>
      </p:sp>
      <p:sp>
        <p:nvSpPr>
          <p:cNvPr id="39942" name="Rectangle 6"/>
          <p:cNvSpPr>
            <a:spLocks noChangeArrowheads="1"/>
          </p:cNvSpPr>
          <p:nvPr>
            <p:custDataLst>
              <p:tags r:id="rId3"/>
            </p:custDataLst>
          </p:nvPr>
        </p:nvSpPr>
        <p:spPr bwMode="auto">
          <a:xfrm>
            <a:off x="288031" y="5589041"/>
            <a:ext cx="6156177" cy="576263"/>
          </a:xfrm>
          <a:prstGeom prst="rect">
            <a:avLst/>
          </a:prstGeom>
          <a:solidFill>
            <a:srgbClr val="FFFFFF">
              <a:alpha val="30196"/>
            </a:srgbClr>
          </a:solidFill>
          <a:ln>
            <a:noFill/>
          </a:ln>
          <a:effectLst>
            <a:glow rad="228600">
              <a:schemeClr val="bg1">
                <a:alpha val="40000"/>
              </a:schemeClr>
            </a:glow>
            <a:softEdge rad="508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GOD BLESS YOU!</a:t>
            </a:r>
            <a:endParaRPr lang="en-US" sz="4000"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endParaRPr>
          </a:p>
        </p:txBody>
      </p:sp>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941">
                                            <p:bg/>
                                          </p:spTgt>
                                        </p:tgtEl>
                                        <p:attrNameLst>
                                          <p:attrName>style.visibility</p:attrName>
                                        </p:attrNameLst>
                                      </p:cBhvr>
                                      <p:to>
                                        <p:strVal val="visible"/>
                                      </p:to>
                                    </p:set>
                                    <p:animEffect transition="in" filter="fade">
                                      <p:cBhvr>
                                        <p:cTn id="13" dur="1000"/>
                                        <p:tgtEl>
                                          <p:spTgt spid="39941">
                                            <p:bg/>
                                          </p:spTgt>
                                        </p:tgtEl>
                                      </p:cBhvr>
                                    </p:animEffect>
                                    <p:anim calcmode="lin" valueType="num">
                                      <p:cBhvr>
                                        <p:cTn id="14" dur="1000" fill="hold"/>
                                        <p:tgtEl>
                                          <p:spTgt spid="39941">
                                            <p:bg/>
                                          </p:spTgt>
                                        </p:tgtEl>
                                        <p:attrNameLst>
                                          <p:attrName>ppt_x</p:attrName>
                                        </p:attrNameLst>
                                      </p:cBhvr>
                                      <p:tavLst>
                                        <p:tav tm="0">
                                          <p:val>
                                            <p:strVal val="#ppt_x"/>
                                          </p:val>
                                        </p:tav>
                                        <p:tav tm="100000">
                                          <p:val>
                                            <p:strVal val="#ppt_x"/>
                                          </p:val>
                                        </p:tav>
                                      </p:tavLst>
                                    </p:anim>
                                    <p:anim calcmode="lin" valueType="num">
                                      <p:cBhvr>
                                        <p:cTn id="15" dur="1000" fill="hold"/>
                                        <p:tgtEl>
                                          <p:spTgt spid="39941">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9941">
                                            <p:txEl>
                                              <p:pRg st="0" end="0"/>
                                            </p:txEl>
                                          </p:spTgt>
                                        </p:tgtEl>
                                        <p:attrNameLst>
                                          <p:attrName>style.visibility</p:attrName>
                                        </p:attrNameLst>
                                      </p:cBhvr>
                                      <p:to>
                                        <p:strVal val="visible"/>
                                      </p:to>
                                    </p:set>
                                    <p:animEffect transition="in" filter="fade">
                                      <p:cBhvr>
                                        <p:cTn id="19" dur="1000"/>
                                        <p:tgtEl>
                                          <p:spTgt spid="39941">
                                            <p:txEl>
                                              <p:pRg st="0" end="0"/>
                                            </p:txEl>
                                          </p:spTgt>
                                        </p:tgtEl>
                                      </p:cBhvr>
                                    </p:animEffect>
                                    <p:anim calcmode="lin" valueType="num">
                                      <p:cBhvr>
                                        <p:cTn id="20" dur="1000" fill="hold"/>
                                        <p:tgtEl>
                                          <p:spTgt spid="3994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9941">
                                            <p:txEl>
                                              <p:pRg st="0" end="0"/>
                                            </p:txEl>
                                          </p:spTgt>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uiExpand="1" build="p" animBg="1"/>
      <p:bldP spid="399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41731353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custDataLst>
              <p:tags r:id="rId2"/>
            </p:custDataLst>
          </p:nvPr>
        </p:nvSpPr>
        <p:spPr bwMode="auto">
          <a:xfrm>
            <a:off x="1259632" y="2420888"/>
            <a:ext cx="7310811" cy="4104456"/>
          </a:xfrm>
          <a:prstGeom prst="rect">
            <a:avLst/>
          </a:prstGeom>
          <a:solidFill>
            <a:schemeClr val="bg1">
              <a:alpha val="17000"/>
            </a:schemeClr>
          </a:solidFill>
          <a:ln>
            <a:noFill/>
          </a:ln>
          <a:effectLst>
            <a:glow rad="317500">
              <a:schemeClr val="bg1">
                <a:alpha val="47000"/>
              </a:schemeClr>
            </a:glow>
          </a:effectLst>
          <a:extLst/>
        </p:spPr>
        <p:txBody>
          <a:bodyPr lIns="360000" tIns="360000" rIns="360000" bIns="360000" rtlCol="0" anchor="ctr"/>
          <a:lstStyle/>
          <a:p>
            <a:r>
              <a:rPr lang="en-US" sz="4400" u="none" dirty="0" smtClean="0">
                <a:solidFill>
                  <a:srgbClr val="800000"/>
                </a:solidFill>
                <a:latin typeface="Calibri" panose="020F0502020204030204" pitchFamily="34" charset="0"/>
              </a:rPr>
              <a:t>The </a:t>
            </a:r>
            <a:r>
              <a:rPr lang="en-US" sz="4400" u="none" dirty="0">
                <a:solidFill>
                  <a:srgbClr val="800000"/>
                </a:solidFill>
                <a:latin typeface="Calibri" panose="020F0502020204030204" pitchFamily="34" charset="0"/>
              </a:rPr>
              <a:t>Bible is also called</a:t>
            </a:r>
            <a:r>
              <a:rPr lang="en-US" sz="4400" u="none" dirty="0" smtClean="0">
                <a:solidFill>
                  <a:srgbClr val="800000"/>
                </a:solidFill>
                <a:latin typeface="Calibri" panose="020F0502020204030204" pitchFamily="34" charset="0"/>
              </a:rPr>
              <a:t>:</a:t>
            </a:r>
            <a:r>
              <a:rPr lang="es-ES_tradnl" sz="4800" u="none" dirty="0">
                <a:solidFill>
                  <a:srgbClr val="CC3300"/>
                </a:solidFill>
                <a:latin typeface="Calibri" panose="020F0502020204030204" pitchFamily="34" charset="0"/>
              </a:rPr>
              <a:t/>
            </a:r>
            <a:br>
              <a:rPr lang="es-ES_tradnl" sz="4800" u="none" dirty="0">
                <a:solidFill>
                  <a:srgbClr val="CC3300"/>
                </a:solidFill>
                <a:latin typeface="Calibri" panose="020F0502020204030204" pitchFamily="34" charset="0"/>
              </a:rPr>
            </a:br>
            <a:r>
              <a:rPr lang="es-ES_tradnl" sz="4400" u="none" dirty="0">
                <a:solidFill>
                  <a:schemeClr val="tx2"/>
                </a:solidFill>
                <a:latin typeface="Calibri" panose="020F0502020204030204" pitchFamily="34" charset="0"/>
              </a:rPr>
              <a:t> </a:t>
            </a:r>
            <a:r>
              <a:rPr lang="es-ES_tradnl" sz="4400" u="none" dirty="0">
                <a:solidFill>
                  <a:srgbClr val="CC3300"/>
                </a:solidFill>
                <a:latin typeface="Calibri" panose="020F0502020204030204" pitchFamily="34" charset="0"/>
              </a:rPr>
              <a:t>•</a:t>
            </a:r>
            <a:r>
              <a:rPr lang="es-ES_tradnl" sz="4400" u="none" dirty="0">
                <a:solidFill>
                  <a:schemeClr val="tx2"/>
                </a:solidFill>
                <a:latin typeface="Calibri" panose="020F0502020204030204" pitchFamily="34" charset="0"/>
              </a:rPr>
              <a:t> </a:t>
            </a:r>
            <a:r>
              <a:rPr lang="es-ES_tradnl" sz="4400" i="1" u="none" dirty="0" err="1">
                <a:solidFill>
                  <a:schemeClr val="tx2"/>
                </a:solidFill>
                <a:latin typeface="Calibri" panose="020F0502020204030204" pitchFamily="34" charset="0"/>
              </a:rPr>
              <a:t>The</a:t>
            </a:r>
            <a:r>
              <a:rPr lang="es-ES_tradnl" sz="4400" i="1" u="none" dirty="0">
                <a:solidFill>
                  <a:schemeClr val="tx2"/>
                </a:solidFill>
                <a:latin typeface="Calibri" panose="020F0502020204030204" pitchFamily="34" charset="0"/>
              </a:rPr>
              <a:t> </a:t>
            </a:r>
            <a:r>
              <a:rPr lang="es-ES_tradnl" sz="4400" i="1" u="none" dirty="0" err="1">
                <a:solidFill>
                  <a:schemeClr val="tx2"/>
                </a:solidFill>
                <a:latin typeface="Calibri" panose="020F0502020204030204" pitchFamily="34" charset="0"/>
              </a:rPr>
              <a:t>Holy</a:t>
            </a:r>
            <a:r>
              <a:rPr lang="es-ES_tradnl" sz="4400" i="1" u="none" dirty="0">
                <a:solidFill>
                  <a:schemeClr val="tx2"/>
                </a:solidFill>
                <a:latin typeface="Calibri" panose="020F0502020204030204" pitchFamily="34" charset="0"/>
              </a:rPr>
              <a:t> </a:t>
            </a:r>
            <a:r>
              <a:rPr lang="es-ES_tradnl" sz="4400" i="1" u="none" dirty="0" err="1">
                <a:solidFill>
                  <a:schemeClr val="tx2"/>
                </a:solidFill>
                <a:latin typeface="Calibri" panose="020F0502020204030204" pitchFamily="34" charset="0"/>
              </a:rPr>
              <a:t>Scriptures</a:t>
            </a:r>
            <a:r>
              <a:rPr lang="es-ES_tradnl" sz="4400" i="1" u="none" dirty="0">
                <a:solidFill>
                  <a:schemeClr val="tx2"/>
                </a:solidFill>
                <a:latin typeface="Calibri" panose="020F0502020204030204" pitchFamily="34" charset="0"/>
              </a:rPr>
              <a:t/>
            </a:r>
            <a:br>
              <a:rPr lang="es-ES_tradnl" sz="4400" i="1" u="none" dirty="0">
                <a:solidFill>
                  <a:schemeClr val="tx2"/>
                </a:solidFill>
                <a:latin typeface="Calibri" panose="020F0502020204030204" pitchFamily="34" charset="0"/>
              </a:rPr>
            </a:br>
            <a:r>
              <a:rPr lang="es-ES_tradnl" sz="4400" u="none" dirty="0">
                <a:solidFill>
                  <a:schemeClr val="tx2"/>
                </a:solidFill>
                <a:latin typeface="Calibri" panose="020F0502020204030204" pitchFamily="34" charset="0"/>
              </a:rPr>
              <a:t> </a:t>
            </a:r>
            <a:r>
              <a:rPr lang="es-ES_tradnl" sz="4400" u="none" dirty="0">
                <a:solidFill>
                  <a:srgbClr val="CC3300"/>
                </a:solidFill>
                <a:latin typeface="Calibri" panose="020F0502020204030204" pitchFamily="34" charset="0"/>
              </a:rPr>
              <a:t>•</a:t>
            </a:r>
            <a:r>
              <a:rPr lang="es-ES_tradnl" sz="4400" u="none" dirty="0">
                <a:solidFill>
                  <a:schemeClr val="tx2"/>
                </a:solidFill>
                <a:latin typeface="Calibri" panose="020F0502020204030204" pitchFamily="34" charset="0"/>
              </a:rPr>
              <a:t> </a:t>
            </a:r>
            <a:r>
              <a:rPr lang="en-US" sz="4400" i="1" u="none" dirty="0" smtClean="0">
                <a:solidFill>
                  <a:schemeClr val="tx2"/>
                </a:solidFill>
                <a:latin typeface="Calibri" panose="020F0502020204030204" pitchFamily="34" charset="0"/>
              </a:rPr>
              <a:t>The </a:t>
            </a:r>
            <a:r>
              <a:rPr lang="en-US" sz="4400" i="1" u="none" dirty="0">
                <a:solidFill>
                  <a:schemeClr val="tx2"/>
                </a:solidFill>
                <a:latin typeface="Calibri" panose="020F0502020204030204" pitchFamily="34" charset="0"/>
              </a:rPr>
              <a:t>Word of God</a:t>
            </a:r>
          </a:p>
          <a:p>
            <a:r>
              <a:rPr lang="es-ES_tradnl" sz="4400" u="none" dirty="0">
                <a:solidFill>
                  <a:schemeClr val="tx2"/>
                </a:solidFill>
                <a:latin typeface="Calibri" panose="020F0502020204030204" pitchFamily="34" charset="0"/>
              </a:rPr>
              <a:t> </a:t>
            </a:r>
            <a:r>
              <a:rPr lang="es-ES_tradnl" sz="4400" u="none" dirty="0">
                <a:solidFill>
                  <a:srgbClr val="CC3300"/>
                </a:solidFill>
                <a:latin typeface="Calibri" panose="020F0502020204030204" pitchFamily="34" charset="0"/>
              </a:rPr>
              <a:t>•</a:t>
            </a:r>
            <a:r>
              <a:rPr lang="es-ES_tradnl" sz="4400" u="none" dirty="0">
                <a:solidFill>
                  <a:schemeClr val="tx2"/>
                </a:solidFill>
                <a:latin typeface="Calibri" panose="020F0502020204030204" pitchFamily="34" charset="0"/>
              </a:rPr>
              <a:t> </a:t>
            </a:r>
            <a:r>
              <a:rPr lang="en-US" sz="4400" i="1" u="none" dirty="0" smtClean="0">
                <a:solidFill>
                  <a:schemeClr val="tx2"/>
                </a:solidFill>
                <a:latin typeface="Calibri" panose="020F0502020204030204" pitchFamily="34" charset="0"/>
              </a:rPr>
              <a:t>The </a:t>
            </a:r>
            <a:r>
              <a:rPr lang="en-US" sz="4400" i="1" u="none" dirty="0">
                <a:solidFill>
                  <a:schemeClr val="tx2"/>
                </a:solidFill>
                <a:latin typeface="Calibri" panose="020F0502020204030204" pitchFamily="34" charset="0"/>
              </a:rPr>
              <a:t>Holy Book</a:t>
            </a:r>
          </a:p>
          <a:p>
            <a:r>
              <a:rPr lang="es-ES_tradnl" sz="4400" u="none" dirty="0">
                <a:solidFill>
                  <a:schemeClr val="tx2"/>
                </a:solidFill>
                <a:latin typeface="Calibri" panose="020F0502020204030204" pitchFamily="34" charset="0"/>
              </a:rPr>
              <a:t> </a:t>
            </a:r>
            <a:r>
              <a:rPr lang="es-ES_tradnl" sz="4400" u="none" dirty="0">
                <a:solidFill>
                  <a:srgbClr val="CC3300"/>
                </a:solidFill>
                <a:latin typeface="Calibri" panose="020F0502020204030204" pitchFamily="34" charset="0"/>
              </a:rPr>
              <a:t>•</a:t>
            </a:r>
            <a:r>
              <a:rPr lang="es-ES_tradnl" sz="4400" u="none" dirty="0">
                <a:solidFill>
                  <a:schemeClr val="tx2"/>
                </a:solidFill>
                <a:latin typeface="Calibri" panose="020F0502020204030204" pitchFamily="34" charset="0"/>
              </a:rPr>
              <a:t> </a:t>
            </a:r>
            <a:r>
              <a:rPr lang="en-US" sz="4400" i="1" u="none" dirty="0" smtClean="0">
                <a:solidFill>
                  <a:schemeClr val="tx2"/>
                </a:solidFill>
                <a:latin typeface="Calibri" panose="020F0502020204030204" pitchFamily="34" charset="0"/>
              </a:rPr>
              <a:t>The </a:t>
            </a:r>
            <a:r>
              <a:rPr lang="en-US" sz="4400" i="1" u="none" dirty="0">
                <a:solidFill>
                  <a:schemeClr val="tx2"/>
                </a:solidFill>
                <a:latin typeface="Calibri" panose="020F0502020204030204" pitchFamily="34" charset="0"/>
              </a:rPr>
              <a:t>Divine Letter</a:t>
            </a:r>
          </a:p>
          <a:p>
            <a:r>
              <a:rPr lang="es-ES_tradnl" sz="4400" u="none" dirty="0">
                <a:solidFill>
                  <a:schemeClr val="tx2"/>
                </a:solidFill>
                <a:latin typeface="Calibri" panose="020F0502020204030204" pitchFamily="34" charset="0"/>
              </a:rPr>
              <a:t> </a:t>
            </a:r>
            <a:r>
              <a:rPr lang="es-ES_tradnl" sz="4400" u="none" dirty="0">
                <a:solidFill>
                  <a:srgbClr val="CC3300"/>
                </a:solidFill>
                <a:latin typeface="Calibri" panose="020F0502020204030204" pitchFamily="34" charset="0"/>
              </a:rPr>
              <a:t>•</a:t>
            </a:r>
            <a:r>
              <a:rPr lang="es-ES_tradnl" sz="4400" u="none" dirty="0">
                <a:solidFill>
                  <a:schemeClr val="tx2"/>
                </a:solidFill>
                <a:latin typeface="Calibri" panose="020F0502020204030204" pitchFamily="34" charset="0"/>
              </a:rPr>
              <a:t> </a:t>
            </a:r>
            <a:r>
              <a:rPr lang="en-US" sz="4400" i="1" u="none" dirty="0" smtClean="0">
                <a:solidFill>
                  <a:schemeClr val="tx2"/>
                </a:solidFill>
                <a:latin typeface="Calibri" panose="020F0502020204030204" pitchFamily="34" charset="0"/>
              </a:rPr>
              <a:t>The </a:t>
            </a:r>
            <a:r>
              <a:rPr lang="en-US" sz="4400" i="1" u="none" dirty="0">
                <a:solidFill>
                  <a:schemeClr val="tx2"/>
                </a:solidFill>
                <a:latin typeface="Calibri" panose="020F0502020204030204" pitchFamily="34" charset="0"/>
              </a:rPr>
              <a:t>Book of Books</a:t>
            </a: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Plantilla Biblia Mund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5687"/>
            <a:ext cx="9144001" cy="6873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2" y="4581128"/>
            <a:ext cx="9143998" cy="1800200"/>
          </a:xfrm>
          <a:prstGeom prst="rect">
            <a:avLst/>
          </a:prstGeom>
          <a:solidFill>
            <a:schemeClr val="bg1">
              <a:alpha val="9000"/>
            </a:schemeClr>
          </a:solidFill>
          <a:ln>
            <a:noFill/>
          </a:ln>
          <a:effectLst>
            <a:glow rad="330200">
              <a:schemeClr val="bg1">
                <a:alpha val="29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What does God reveal </a:t>
            </a:r>
            <a: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4000" u="none" spc="50" dirty="0">
                <a:ln w="11430"/>
                <a:solidFill>
                  <a:srgbClr val="C00000"/>
                </a:solidFill>
                <a:effectLst>
                  <a:outerShdw blurRad="76200" dist="50800" dir="5400000" algn="tl" rotWithShape="0">
                    <a:srgbClr val="000000">
                      <a:alpha val="65000"/>
                    </a:srgbClr>
                  </a:outerShdw>
                </a:effectLst>
                <a:latin typeface="Verdana" pitchFamily="34" charset="0"/>
              </a:rPr>
              <a:t>in the Bible?</a:t>
            </a:r>
            <a:endParaRPr lang="en-US" sz="2400" i="1"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1000"/>
                                        <p:tgtEl>
                                          <p:spTgt spid="12293"/>
                                        </p:tgtEl>
                                      </p:cBhvr>
                                    </p:animEffect>
                                    <p:anim calcmode="lin" valueType="num">
                                      <p:cBhvr>
                                        <p:cTn id="8" dur="1000" fill="hold"/>
                                        <p:tgtEl>
                                          <p:spTgt spid="12293"/>
                                        </p:tgtEl>
                                        <p:attrNameLst>
                                          <p:attrName>ppt_x</p:attrName>
                                        </p:attrNameLst>
                                      </p:cBhvr>
                                      <p:tavLst>
                                        <p:tav tm="0">
                                          <p:val>
                                            <p:strVal val="#ppt_x"/>
                                          </p:val>
                                        </p:tav>
                                        <p:tav tm="100000">
                                          <p:val>
                                            <p:strVal val="#ppt_x"/>
                                          </p:val>
                                        </p:tav>
                                      </p:tavLst>
                                    </p:anim>
                                    <p:anim calcmode="lin" valueType="num">
                                      <p:cBhvr>
                                        <p:cTn id="9" dur="1000" fill="hold"/>
                                        <p:tgtEl>
                                          <p:spTgt spid="122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908238" y="2204864"/>
            <a:ext cx="6184041" cy="2072771"/>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Surely the Lord God will do nothing, but he </a:t>
            </a:r>
            <a:r>
              <a:rPr lang="en-US"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revealeth</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r>
              <a:rPr lang="en-US"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his secret</a:t>
            </a:r>
            <a:r>
              <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unto his servants the </a:t>
            </a:r>
            <a:r>
              <a:rPr lang="en-US"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prophets</a:t>
            </a:r>
            <a:r>
              <a:rPr lang="es-ES"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n-US"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252536" y="635023"/>
            <a:ext cx="8496944" cy="492443"/>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Amos </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3:7 </a:t>
            </a:r>
            <a:endParaRPr lang="es-ES" sz="2600" spc="50" dirty="0">
              <a:ln w="11430"/>
              <a:solidFill>
                <a:schemeClr val="accent5">
                  <a:lumMod val="25000"/>
                </a:schemeClr>
              </a:solidFill>
              <a:effectLst>
                <a:outerShdw blurRad="76200" dist="50800" dir="5400000" algn="tl" rotWithShape="0">
                  <a:srgbClr val="000000">
                    <a:alpha val="65000"/>
                  </a:srgbClr>
                </a:outerShdw>
              </a:effectLst>
            </a:endParaRPr>
          </a:p>
        </p:txBody>
      </p:sp>
      <p:sp>
        <p:nvSpPr>
          <p:cNvPr id="5" name="4 Rectángulo"/>
          <p:cNvSpPr/>
          <p:nvPr>
            <p:custDataLst>
              <p:tags r:id="rId4"/>
            </p:custDataLst>
          </p:nvPr>
        </p:nvSpPr>
        <p:spPr>
          <a:xfrm>
            <a:off x="4355976" y="5787261"/>
            <a:ext cx="4788025" cy="954107"/>
          </a:xfrm>
          <a:prstGeom prst="rect">
            <a:avLst/>
          </a:prstGeom>
          <a:no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HIS SECRETS</a:t>
            </a:r>
            <a:br>
              <a:rPr lang="es-ES" sz="28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br>
            <a:r>
              <a:rPr lang="es-ES" sz="28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AND PURPOSES</a:t>
            </a:r>
            <a:endParaRPr lang="es-ES" sz="2800"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323424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9j/4QOsRXhpZgAATU0AKgAAAAgADAEAAAMAAAABABgAAAEBAAMAAAABABgAAAECAAMAAAADAAAAngEGAAMAAAABAAIAAAESAAMAAAABAAEAAAEVAAMAAAABAAMAAAEaAAUAAAABAAAApAEbAAUAAAABAAAArAEoAAMAAAABAAIAAAExAAIAAAAeAAAAtAEyAAIAAAAUAAAA0odpAAQAAAABAAAA6AAAASAACAAIAAgACvyAAAAnEAAK/IAAACcQQWRvYmUgUGhvdG9zaG9wIENTNiAoV2luZG93cykAMjAxNTowNjoxOCAxOToxMjoyNwAAAAAEkAAABwAAAAQwMjIxoAEAAwAAAAH//wAAoAIABAAAAAEAAAAYoAMABAAAAAEAAAAYAAAAAAAAAAYBAwADAAAAAQAGAAABGgAFAAAAAQAAAW4BGwAFAAAAAQAAAXYBKAADAAAAAQACAAACAQAEAAAAAQAAAX4CAgAEAAAAAQAAAiYAAAAAAAAASAAAAAEAAABIAAAAAf/Y/+0ADEFkb2JlX0NNAAH/7gAOQWRvYmUAZIAAAAAB/9sAhAAMCAgICQgMCQkMEQsKCxEVDwwMDxUYExMVExMYEQwMDAwMDBEMDAwMDAwMDAwMDAwMDAwMDAwMDAwMDAwMDAwMAQ0LCw0ODRAODhAUDg4OFBQODg4OFBEMDAwMDBERDAwMDAwMEQwMDAwMDAwMDAwMDAwMDAwMDAwMDAwMDAwMDAz/wAARCAAYABgDASIAAhEBAxEB/90ABAAC/8QBPwAAAQUBAQEBAQEAAAAAAAAAAwABAgQFBgcICQoLAQABBQEBAQEBAQAAAAAAAAABAAIDBAUGBwgJCgsQAAEEAQMCBAIFBwYIBQMMMwEAAhEDBCESMQVBUWETInGBMgYUkaGxQiMkFVLBYjM0coLRQwclklPw4fFjczUWorKDJkSTVGRFwqN0NhfSVeJl8rOEw9N14/NGJ5SkhbSVxNTk9KW1xdXl9VZmdoaWprbG1ub2N0dXZ3eHl6e3x9fn9xEAAgIBAgQEAwQFBgcHBgU1AQACEQMhMRIEQVFhcSITBTKBkRShsUIjwVLR8DMkYuFygpJDUxVjczTxJQYWorKDByY1wtJEk1SjF2RFVTZ0ZeLys4TD03Xj80aUpIW0lcTU5PSltcXV5fVWZnaGlqa2xtbm9ic3R1dnd4eXp7fH/9oADAMBAAIRAxEAPwDypJJJJSkkkklP/9DypJJJJSkkkklP/9n/7QtAUGhvdG9zaG9wIDMuMAA4QklNBAQAAAAAABccAVoAAxslRxwBWgADGyVHHAIAAAIAAwA4QklNBCUAAAAAABBNCCL2O3P4cAzz3mWJQ0YPOEJJTQQ6AAAAAADvAAAAEAAAAAEAAAAAAAtwcmludE91dHB1dAAAAAUAAAAAUHN0U2Jvb2wBAAAAAEludGVlbnVtAAAAAEludGUAAAAASW1nIAAAAA9wcmludFNpeHRlZW5CaXRib29sAAAAAAtwcmludGVyTmFtZVRFWFQAAAABAAAAAAAPcHJpbnRQcm9vZlNldHVwT2JqYwAAABEAQQBqAHUAcwB0AGUAIABkAGUAIABwAHIAdQBlAGIAYQAAAAAACnByb29mU2V0dXAAAAABAAAAAEJsdG5lbnVtAAAADGJ1aWx0aW5Qcm9vZgAAAAlwcm9vZkNNWUsAOEJJTQQ7AAAAAAItAAAAEAAAAAEAAAAAABJwcmludE91dHB1dE9wdGlvbnMAAAAXAAAAAENwdG5ib29sAAAAAABDbGJyYm9vbAAAAAAAUmdzTWJvb2wAAAAAAENybkNib29sAAAAAABDbnRDYm9vbAAAAAAATGJsc2Jvb2wAAAAAAE5ndHZib29sAAAAAABFbWxEYm9vbAAAAAAASW50cmJvb2wAAAAAAEJja2dPYmpjAAAAAQAAAAAAAFJHQkMAAAADAAAAAFJkICBkb3ViQG/gAAAAAAAAAAAAR3JuIGRvdWJAb+AAAAAAAAAAAABCbCAgZG91YkBv4AAAAAAAAAAAAEJyZFRVbnRGI1JsdAAAAAAAAAAAAAAAAEJsZCBVbnRGI1JsdAAAAAAAAAAAAAAAAFJzbHRVbnRGI1B4bEBSAAAAAAAAAAAACnZlY3RvckRhdGFib29sAQAAAABQZ1BzZW51bQAAAABQZ1BzAAAAAFBnUEMAAAAATGVmdFVudEYjUmx0AAAAAAAAAAAAAAAAVG9wIFVudEYjUmx0AAAAAAAAAAAAAAAAU2NsIFVudEYjUHJjQFkAAAAAAAAAAAAQY3JvcFdoZW5QcmludGluZ2Jvb2wAAAAADmNyb3BSZWN0Qm90dG9tbG9uZwAAAAAAAAAMY3JvcFJlY3RMZWZ0bG9uZwAAAAAAAAANY3JvcFJlY3RSaWdodGxvbmcAAAAAAAAAC2Nyb3BSZWN0VG9wbG9uZwAAAAAAOEJJTQPtAAAAAAAQAEgAAAABAAIASAAAAAEAAjhCSU0EJgAAAAAADgAAAAAAAAAAAAA/gAAAOEJJTQQNAAAAAAAEAAAAeDhCSU0EGQAAAAAABAAAAB44QklNA/MAAAAAAAkAAAAAAAAAAAEAOEJJTScQAAAAAAAKAAEAAAAAAAAAAjhCSU0D9QAAAAAASAAvZmYAAQBsZmYABgAAAAAAAQAvZmYAAQChmZoABgAAAAAAAQAyAAAAAQBaAAAABgAAAAAAAQA1AAAAAQAtAAAABgAAAAAAAThCSU0D+AAAAAAAcAAA/////////////////////////////wPoAAAAAP////////////////////////////8D6AAAAAD/////////////////////////////A+gAAAAA/////////////////////////////wPoAAA4QklNBAgAAAAAABAAAAABAAACQAAAAkAAAAAAOEJJTQQeAAAAAAAEAAAAADhCSU0EGgAAAAADQwAAAAYAAAAAAAAAAAAAABgAAAAYAAAABwBmAG8AbgBkAG8AcwBjAAAAAQAAAAAAAAAAAAAAAAAAAAAAAAABAAAAAAAAAAAAAAAYAAAAGAAAAAAAAAAAAAAAAAAAAAABAAAAAAAAAAAAAAAAAAAAAAAAABAAAAABAAAAAAAAbnVsbAAAAAIAAAAGYm91bmRzT2JqYwAAAAEAAAAAAABSY3QxAAAABAAAAABUb3AgbG9uZwAAAAAAAAAATGVmdGxvbmcAAAAAAAAAAEJ0b21sb25nAAAAGAAAAABSZ2h0bG9uZwAAABgAAAAGc2xpY2VzVmxMcwAAAAFPYmpjAAAAAQAAAAAABXNsaWNlAAAAEgAAAAdzbGljZUlEbG9uZwAAAAAAAAAHZ3JvdXBJRGxvbmcAAAAAAAAABm9yaWdpbmVudW0AAAAMRVNsaWNlT3JpZ2luAAAADWF1dG9HZW5lcmF0ZWQAAAAAVHlwZWVudW0AAAAKRVNsaWNlVHlwZQAAAABJbWcgAAAABmJvdW5kc09iamMAAAABAAAAAAAAUmN0MQAAAAQAAAAAVG9wIGxvbmcAAAAAAAAAAExlZnRsb25nAAAAAAAAAABCdG9tbG9uZwAAABgAAAAAUmdodGxvbmcAAAAYAAAAA3VybFRFWFQAAAABAAAAAAAAbnVsbFRFWFQAAAABAAAAAAAATXNnZVRFWFQAAAABAAAAAAAGYWx0VGFnVEVYVAAAAAEAAAAAAA5jZWxsVGV4dElzSFRNTGJvb2wBAAAACGNlbGxUZXh0VEVYVAAAAAEAAAAAAAlob3J6QWxpZ25lbnVtAAAAD0VTbGljZUhvcnpBbGlnbgAAAAdkZWZhdWx0AAAACXZlcnRBbGlnbmVudW0AAAAPRVNsaWNlVmVydEFsaWduAAAAB2RlZmF1bHQAAAALYmdDb2xvclR5cGVlbnVtAAAAEUVTbGljZUJHQ29sb3JUeXBlAAAAAE5vbmUAAAAJdG9wT3V0c2V0bG9uZwAAAAAAAAAKbGVmdE91dHNldGxvbmcAAAAAAAAADGJvdHRvbU91dHNldGxvbmcAAAAAAAAAC3JpZ2h0T3V0c2V0bG9uZwAAAAAAOEJJTQQoAAAAAAAMAAAAAj/wAAAAAAAAOEJJTQQUAAAAAAAEAAAAAjhCSU0EDAAAAAACQgAAAAEAAAAYAAAAGAAAAEgAAAbAAAACJgAYAAH/2P/tAAxBZG9iZV9DTQAB/+4ADkFkb2JlAGSAAAAAAf/bAIQADAgICAkIDAkJDBELCgsRFQ8MDA8VGBMTFRMTGBEMDAwMDAwRDAwMDAwMDAwMDAwMDAwMDAwMDAwMDAwMDAwMDAENCwsNDg0QDg4QFA4ODhQUDg4ODhQRDAwMDAwREQwMDAwMDBEMDAwMDAwMDAwMDAwMDAwMDAwMDAwMDAwMDAwM/8AAEQgAGAAYAwEiAAIRAQMRAf/dAAQAA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8qSSSSUpJJJJT//Q8qSSSSUpJJJJT//ZOEJJTQQhAAAAAABVAAAAAQEAAAAPAEEAZABvAGIAZQAgAFAAaABvAHQAbwBzAGgAbwBwAAAAEwBBAGQAbwBiAGUAIABQAGgAbwB0AG8AcwBoAG8AcAAgAEMAUwA2AAAAAQA4QklNBAYAAAAAAAcACAEBAAEBAP/hDttodHRwOi8vbnMuYWRvYmUuY29tL3hhcC8xLjAvADw/eHBhY2tldCBiZWdpbj0i77u/IiBpZD0iVzVNME1wQ2VoaUh6cmVTek5UY3prYzlkIj8+IDx4OnhtcG1ldGEgeG1sbnM6eD0iYWRvYmU6bnM6bWV0YS8iIHg6eG1wdGs9IkFkb2JlIFhNUCBDb3JlIDUuMy1jMDExIDY2LjE0NTY2MSwgMjAxMi8wMi8wNi0xNDo1NjoyNyAgICAgICAgIj4gPHJkZjpSREYgeG1sbnM6cmRmPSJodHRwOi8vd3d3LnczLm9yZy8xOTk5LzAyLzIyLXJkZi1zeW50YXgtbnMjIj4gPHJkZjpEZXNjcmlwdGlvbiByZGY6YWJvdXQ9IiIgeG1sbnM6eG1wPSJodHRwOi8vbnMuYWRvYmUuY29tL3hhcC8xLjAvIiB4bWxuczpkYz0iaHR0cDovL3B1cmwub3JnL2RjL2VsZW1lbnRzLzEuMS8iIHhtbG5zOnhtcE1NPSJodHRwOi8vbnMuYWRvYmUuY29tL3hhcC8xLjAvbW0vIiB4bWxuczpzdEV2dD0iaHR0cDovL25zLmFkb2JlLmNvbS94YXAvMS4wL3NUeXBlL1Jlc291cmNlRXZlbnQjIiB4bWxuczpwaG90b3Nob3A9Imh0dHA6Ly9ucy5hZG9iZS5jb20vcGhvdG9zaG9wLzEuMC8iIHhtcDpDcmVhdG9yVG9vbD0iQWRvYmUgUGhvdG9zaG9wIENTNiAoV2luZG93cykiIHhtcDpDcmVhdGVEYXRlPSIyMDE1LTA2LTEwVDEzOjM4OjQ1LTAzOjAwIiB4bXA6TWV0YWRhdGFEYXRlPSIyMDE1LTA2LTE4VDE5OjEyOjI3LTAzOjAwIiB4bXA6TW9kaWZ5RGF0ZT0iMjAxNS0wNi0xOFQxOToxMjoyNy0wMzowMCIgZGM6Zm9ybWF0PSJpbWFnZS9qcGVnIiB4bXBNTTpJbnN0YW5jZUlEPSJ4bXAuaWlkOjA1RTA2ODg0RUQxNUU1MTFCRjk2RTAzNzUxOEM0ODc3IiB4bXBNTTpEb2N1bWVudElEPSJ4bXAuZGlkOjU1QzFGRDAxODQwRkU1MTE5Nzg1RjRDOEE1RUY2QUIwIiB4bXBNTTpPcmlnaW5hbERvY3VtZW50SUQ9InhtcC5kaWQ6NTVDMUZEMDE4NDBGRTUxMTk3ODVGNEM4QTVFRjZBQjAiIHBob3Rvc2hvcDpMZWdhY3lJUFRDRGlnZXN0PSIxRkFCMDEzMUMzMzg4QUJCMTMwODk4QkZFNEMyMDBBOSIgcGhvdG9zaG9wOkNvbG9yTW9kZT0iMyIgcGhvdG9zaG9wOklDQ1Byb2ZpbGU9IkFkb2JlIFJHQiAoMTk5OCkiPiA8eG1wTU06SGlzdG9yeT4gPHJkZjpTZXE+IDxyZGY6bGkgc3RFdnQ6YWN0aW9uPSJjcmVhdGVkIiBzdEV2dDppbnN0YW5jZUlEPSJ4bXAuaWlkOjU1QzFGRDAxODQwRkU1MTE5Nzg1RjRDOEE1RUY2QUIwIiBzdEV2dDp3aGVuPSIyMDE1LTA2LTEwVDEzOjM4OjQ1LTAzOjAwIiBzdEV2dDpzb2Z0d2FyZUFnZW50PSJBZG9iZSBQaG90b3Nob3AgQ1M2IChXaW5kb3dzKSIvPiA8cmRmOmxpIHN0RXZ0OmFjdGlvbj0ic2F2ZWQiIHN0RXZ0Omluc3RhbmNlSUQ9InhtcC5paWQ6MDNFMDY4ODRFRDE1RTUxMUJGOTZFMDM3NTE4QzQ4NzciIHN0RXZ0OndoZW49IjIwMTUtMDYtMThUMTk6MDg6MzMtMDM6MDAiIHN0RXZ0OnNvZnR3YXJlQWdlbnQ9IkFkb2JlIFBob3Rvc2hvcCBDUzYgKFdpbmRvd3MpIiBzdEV2dDpjaGFuZ2VkPSIvIi8+IDxyZGY6bGkgc3RFdnQ6YWN0aW9uPSJzYXZlZCIgc3RFdnQ6aW5zdGFuY2VJRD0ieG1wLmlpZDowNUUwNjg4NEVEMTVFNTExQkY5NkUwMzc1MThDNDg3NyIgc3RFdnQ6d2hlbj0iMjAxNS0wNi0xOFQxOToxMjoyNy0wMzowMCIgc3RFdnQ6c29mdHdhcmVBZ2VudD0iQWRvYmUgUGhvdG9zaG9wIENTNiAoV2luZG93cykiIHN0RXZ0OmNoYW5nZWQ9Ii8iLz4gPC9yZGY6U2VxPiA8L3htcE1NOkhpc3Rvcnk+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JASUNDX1BST0ZJTEUAAQEAAAIwQURCRQIQAABtbnRyUkdCIFhZWiAHzwAGAAMAAAAAAABhY3NwQVBQTAAAAABub25lAAAAAAAAAAAAAAAAAAAAAQAA9tYAAQAAAADTLUFEQkUAAAAAAAAAAAAAAAAAAAAAAAAAAAAAAAAAAAAAAAAAAAAAAAAAAAAAAAAAAAAAAApjcHJ0AAAA/AAAADJkZXNjAAABMAAAAGt3dHB0AAABnAAAABRia3B0AAABsAAAABRyVFJDAAABxAAAAA5nVFJDAAAB1AAAAA5iVFJDAAAB5AAAAA5yWFlaAAAB9AAAABRnWFlaAAACCAAAABRiWFlaAAACHAAAABR0ZXh0AAAAAENvcHlyaWdodCAxOTk5IEFkb2JlIFN5c3RlbXMgSW5jb3Jwb3JhdGVkAAAAZGVzYwAAAAAAAAARQWRvYmUgUkdCICgxOTk4KQAAAAAAAAAAAAAAAAAAAAAAAAAAAAAAAAAAAAAAAAAAAAAAAAAAAAAAAAAAAAAAAAAAAAAAAAAAAAAAAAAAAAAAAAAAAAAAAAAAAAAAAAAAWFlaIAAAAAAAAPNRAAEAAAABFsxYWVogAAAAAAAAAAAAAAAAAAAAAGN1cnYAAAAAAAAAAQIzAABjdXJ2AAAAAAAAAAECMwAAY3VydgAAAAAAAAABAjMAAFhZWiAAAAAAAACcGAAAT6UAAAT8WFlaIAAAAAAAADSNAACgLAAAD5VYWVogAAAAAAAAJjEAABAvAAC+nP/uACFBZG9iZQBkQAAAAAEDABADAgMGAAAAAAAAAAAAAAAA/9sAhAABAQEBAQEBAQEBAQEBAQEBAQEBAQEBAQEBAQEBAQEBAQEBAQEBAQEBAQEBAgICAgICAgICAgIDAwMDAwMDAwMDAQEBAQEBAQEBAQECAgECAgMDAwMDAwMDAwMDAwMDAwMDAwMDAwMDAwMDAwMDAwMDAwMDAwMDAwMDAwMDAwMDAwP/wgARCAAYABgDAREAAhEBAxEB/8QAXQABAQAAAAAAAAAAAAAAAAAAAAsBAQAAAAAAAAAAAAAAAAAAAAAQAQAAAAAAAAAAAAAAAAAAADARAQAAAAAAAAAAAAAAAAAAADASAQAAAAAAAAAAAAAAAAAAADD/2gAMAwEBAhEDEQAAAJ/4AAAB/9oACAECAAEFAB//2gAIAQMAAQUAH//aAAgBAQABBQAf/9oACAECAgY/AB//2gAIAQMCBj8AH//aAAgBAQEGPwAf/9k="/>
  <p:tag name="MMPROD_TAG_VCONFIG" val="PD94bWwgdmVyc2lvbj0iMS4wIj8+DQo8Y29uZmlndXJhdGlvbj4NCgk8YnJhbmRpbmc+DQoJCTx1aWZvbnQgbmFtZT0iRk9OVF9OT1RFU19URVhUIiB2YWx1ZT0iQ2FsaWJyaSwxMCxmYWxzZSxmYWxzZSxmYWxzZSIvPg0KCTwvYnJhbmRpbmc+DQoJPGNvbG9ycz4NCgkJPHVpY29sb3IgbmFtZT0icHJpbWFyeSIgdmFsdWU9IjB4ODA4MDgwIi8+DQoJCTx1aWNvbG9yIG5hbWU9Imdsb3ciIHZhbHVlPSIweDAwMDAwMCIvPg0KCQk8dWljb2xvciBuYW1lPSJ0ZXh0IiB2YWx1ZT0iMHgwMDAwMDAiLz4NCgkJPHVpY29sb3IgbmFtZT0ibGlnaHQiIHZhbHVlPSIweDgwODA4MCIvPg0KCQk8dWljb2xvciBuYW1lPSJzaGFkb3ciIHZhbHVlPSIweDAwMDAwMCIvPg0KCQk8dWljb2xvciBuYW1lPSJiYWNrZ3JvdW5kIiB2YWx1ZT0iMHgwMDAwMDAiLz4NCgk8L2NvbG9ycz4NCgk8bGF5b3V0Pg0KCQk8dWlzaG93IG5hbWU9InByZXNlbnRhdGlvbnRpdGxlIiB2YWx1ZT0idHJ1ZSIvPg0KCQk8dWlzaG93IG5hbWU9InByZXNlbnRlcnBob3RvIiB2YWx1ZT0iZmFsc2UiLz4NCgkJPHVpc2hvdyBuYW1lPSJwcmVzZW50ZXJuYW1lIiB2YWx1ZT0iZmFsc2UiLz4NCgkJPHVpc2hvdyBuYW1lPSJwcmVzZW50ZXJ0aXRsZSIgdmFsdWU9ImZhbHNlIi8+DQoJCTx1aXNob3cgbmFtZT0icHJlc2VudGVyZW1haWwiIHZhbHVlPSJmYWxzZSIvPg0KCQk8dWlzaG93IG5hbWU9InByZXNlbnRlcmJpbyIgdmFsdWU9ImZhbHNlIi8+DQoJCTx1aXNob3cgbmFtZT0iY29tcGFueWxvZ28iIHZhbHVlPSJmYWxzZSIvPg0KCQk8dWlzaG93IG5hbWU9InNpZGViYXIiIHZhbHVlPSJ0cnVlIi8+DQoJCTx1aXNob3cgbmFtZT0ib3V0bGluZSIgdmFsdWU9ImZhbHNlIi8+DQoJCTx1aXNob3cgbmFtZT0idGh1bWJuYWlsIiB2YWx1ZT0idHJ1ZSIvPg0KCQk8dWlzaG93IG5hbWU9Im5vdGVzIiB2YWx1ZT0iZmFsc2UiLz4NCgkJPHVpc2hvdyBuYW1lPSJzZWFyY2giIHZhbHVlPSJmYWxzZSIvPg0KCQk8dWlzaG93IG5hbWU9InF1aXoiIHZhbHVlPSJmYWxz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mYWxzZSIvPg0KCQk8dWlyZXBsYWNlIG5hbWU9ImxvZ28iIHZhbHVlPSIiLz4NCgkJPHVpcmVwbGFjZSBuYW1lPSJiZ2ltYWdlIiB2YWx1ZT0iZm9uZG9zYy5qcGciLz4NCgkJPHVpcmVwbGFjZSBuYW1lPSJpbml0aWFsdGFiIiB2YWx1ZT0idGh1bWJuYWlsIi8+DQoJCT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MMPROD_UIDATA" val="&lt;database version=&quot;10.0&quot;&gt;&lt;object type=&quot;1&quot; unique_id=&quot;10001&quot;&gt;&lt;property id=&quot;20141&quot; value=&quot;01 Rico sin saberlo&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193&quot; value=&quot;-1&quot;/&gt;&lt;property id=&quot;20221&quot; value=&quot;C:\Users\Gerhard\Documents\_Sitio WEB\Recursos\&quot;/&gt;&lt;property id=&quot;20224&quot; value=&quot;C:\Users\Gerhard\Documents\_Estudios Biblicos PPT\_Presentaciones\GIB_01&quot;/&gt;&lt;property id=&quot;20250&quot; value=&quot;0&quot;/&gt;&lt;property id=&quot;20251&quot; value=&quot;0&quot;/&gt;&lt;property id=&quot;20259&quot; value=&quot;0&quot;/&gt;&lt;property id=&quot;20263&quot; value=&quot;3&quot;/&gt;&lt;property id=&quot;20264&quot; value=&quot;1&quot;/&gt;&lt;property id=&quot;20600&quot; value=&quot;0&quot;/&gt;&lt;property id=&quot;20700&quot; value=&quot;0&quot;/&gt;&lt;object type=&quot;2&quot; unique_id=&quot;10015&quot;&gt;&lt;object type=&quot;3&quot; unique_id=&quot;10029&quot;&gt;&lt;property id=&quot;20148&quot; value=&quot;5&quot;/&gt;&lt;property id=&quot;20300&quot; value=&quot;Diapositiva 4 - &amp;quot;Did you know  that you have a  great treasure?  It has been given to you by God himself, and its purpose is t&quot;/&gt;&lt;property id=&quot;20303&quot; value=&quot;-1&quot;/&gt;&lt;property id=&quot;20307&quot; value=&quot;257&quot;/&gt;&lt;property id=&quot;20309&quot; value=&quot;-1&quot;/&gt;&lt;/object&gt;&lt;object type=&quot;3&quot; unique_id=&quot;10167&quot;&gt;&lt;property id=&quot;20148&quot; value=&quot;5&quot;/&gt;&lt;property id=&quot;20300&quot; value=&quot;Diapositiva 5&quot;/&gt;&lt;property id=&quot;20303&quot; value=&quot;-1&quot;/&gt;&lt;property id=&quot;20307&quot; value=&quot;258&quot;/&gt;&lt;property id=&quot;20309&quot; value=&quot;-1&quot;/&gt;&lt;/object&gt;&lt;object type=&quot;3&quot; unique_id=&quot;10168&quot;&gt;&lt;property id=&quot;20148&quot; value=&quot;5&quot;/&gt;&lt;property id=&quot;20300&quot; value=&quot;Diapositiva 7&quot;/&gt;&lt;property id=&quot;20303&quot; value=&quot;-1&quot;/&gt;&lt;property id=&quot;20307&quot; value=&quot;259&quot;/&gt;&lt;property id=&quot;20309&quot; value=&quot;-1&quot;/&gt;&lt;/object&gt;&lt;object type=&quot;3&quot; unique_id=&quot;10169&quot;&gt;&lt;property id=&quot;20148&quot; value=&quot;5&quot;/&gt;&lt;property id=&quot;20300&quot; value=&quot;Diapositiva 8&quot;/&gt;&lt;property id=&quot;20303&quot; value=&quot;-1&quot;/&gt;&lt;property id=&quot;20307&quot; value=&quot;260&quot;/&gt;&lt;property id=&quot;20309&quot; value=&quot;-1&quot;/&gt;&lt;/object&gt;&lt;object type=&quot;3&quot; unique_id=&quot;10170&quot;&gt;&lt;property id=&quot;20148&quot; value=&quot;5&quot;/&gt;&lt;property id=&quot;20300&quot; value=&quot;Diapositiva 12&quot;/&gt;&lt;property id=&quot;20303&quot; value=&quot;-1&quot;/&gt;&lt;property id=&quot;20307&quot; value=&quot;261&quot;/&gt;&lt;property id=&quot;20309&quot; value=&quot;-1&quot;/&gt;&lt;/object&gt;&lt;object type=&quot;3&quot; unique_id=&quot;10174&quot;&gt;&lt;property id=&quot;20148&quot; value=&quot;5&quot;/&gt;&lt;property id=&quot;20300&quot; value=&quot;Diapositiva 27&quot;/&gt;&lt;property id=&quot;20303&quot; value=&quot;-1&quot;/&gt;&lt;property id=&quot;20307&quot; value=&quot;265&quot;/&gt;&lt;property id=&quot;20309&quot; value=&quot;-1&quot;/&gt;&lt;/object&gt;&lt;object type=&quot;3&quot; unique_id=&quot;10178&quot;&gt;&lt;property id=&quot;20148&quot; value=&quot;5&quot;/&gt;&lt;property id=&quot;20300&quot; value=&quot;Diapositiva 37&quot;/&gt;&lt;property id=&quot;20303&quot; value=&quot;-1&quot;/&gt;&lt;property id=&quot;20307&quot; value=&quot;269&quot;/&gt;&lt;property id=&quot;20309&quot; value=&quot;-1&quot;/&gt;&lt;/object&gt;&lt;object type=&quot;3&quot; unique_id=&quot;10179&quot;&gt;&lt;property id=&quot;20148&quot; value=&quot;5&quot;/&gt;&lt;property id=&quot;20300&quot; value=&quot;Diapositiva 38&quot;/&gt;&lt;property id=&quot;20303&quot; value=&quot;-1&quot;/&gt;&lt;property id=&quot;20307&quot; value=&quot;270&quot;/&gt;&lt;property id=&quot;20309&quot; value=&quot;-1&quot;/&gt;&lt;/object&gt;&lt;object type=&quot;3&quot; unique_id=&quot;10180&quot;&gt;&lt;property id=&quot;20148&quot; value=&quot;5&quot;/&gt;&lt;property id=&quot;20300&quot; value=&quot;Diapositiva 40&quot;/&gt;&lt;property id=&quot;20303&quot; value=&quot;-1&quot;/&gt;&lt;property id=&quot;20307&quot; value=&quot;271&quot;/&gt;&lt;property id=&quot;20309&quot; value=&quot;-1&quot;/&gt;&lt;/object&gt;&lt;object type=&quot;3&quot; unique_id=&quot;10181&quot;&gt;&lt;property id=&quot;20148&quot; value=&quot;5&quot;/&gt;&lt;property id=&quot;20300&quot; value=&quot;Diapositiva 42&quot;/&gt;&lt;property id=&quot;20303&quot; value=&quot;-1&quot;/&gt;&lt;property id=&quot;20307&quot; value=&quot;272&quot;/&gt;&lt;property id=&quot;20309&quot; value=&quot;-1&quot;/&gt;&lt;/object&gt;&lt;object type=&quot;3&quot; unique_id=&quot;10182&quot;&gt;&lt;property id=&quot;20148&quot; value=&quot;5&quot;/&gt;&lt;property id=&quot;20300&quot; value=&quot;Diapositiva 44&quot;/&gt;&lt;property id=&quot;20303&quot; value=&quot;-1&quot;/&gt;&lt;property id=&quot;20307&quot; value=&quot;273&quot;/&gt;&lt;property id=&quot;20309&quot; value=&quot;-1&quot;/&gt;&lt;/object&gt;&lt;object type=&quot;3&quot; unique_id=&quot;10183&quot;&gt;&lt;property id=&quot;20148&quot; value=&quot;5&quot;/&gt;&lt;property id=&quot;20300&quot; value=&quot;Diapositiva 46&quot;/&gt;&lt;property id=&quot;20303&quot; value=&quot;-1&quot;/&gt;&lt;property id=&quot;20307&quot; value=&quot;274&quot;/&gt;&lt;property id=&quot;20309&quot; value=&quot;-1&quot;/&gt;&lt;/object&gt;&lt;object type=&quot;3&quot; unique_id=&quot;10184&quot;&gt;&lt;property id=&quot;20148&quot; value=&quot;5&quot;/&gt;&lt;property id=&quot;20300&quot; value=&quot;Diapositiva 48&quot;/&gt;&lt;property id=&quot;20303&quot; value=&quot;-1&quot;/&gt;&lt;property id=&quot;20307&quot; value=&quot;275&quot;/&gt;&lt;property id=&quot;20309&quot; value=&quot;-1&quot;/&gt;&lt;/object&gt;&lt;object type=&quot;3&quot; unique_id=&quot;10187&quot;&gt;&lt;property id=&quot;20148&quot; value=&quot;5&quot;/&gt;&lt;property id=&quot;20300&quot; value=&quot;Diapositiva 53&quot;/&gt;&lt;property id=&quot;20303&quot; value=&quot;-1&quot;/&gt;&lt;property id=&quot;20307&quot; value=&quot;278&quot;/&gt;&lt;property id=&quot;20309&quot; value=&quot;-1&quot;/&gt;&lt;/object&gt;&lt;object type=&quot;3&quot; unique_id=&quot;10190&quot;&gt;&lt;property id=&quot;20148&quot; value=&quot;5&quot;/&gt;&lt;property id=&quot;20300&quot; value=&quot;Diapositiva 58&quot;/&gt;&lt;property id=&quot;20303&quot; value=&quot;-1&quot;/&gt;&lt;property id=&quot;20307&quot; value=&quot;281&quot;/&gt;&lt;property id=&quot;20309&quot; value=&quot;-1&quot;/&gt;&lt;/object&gt;&lt;object type=&quot;3&quot; unique_id=&quot;10193&quot;&gt;&lt;property id=&quot;20148&quot; value=&quot;5&quot;/&gt;&lt;property id=&quot;20300&quot; value=&quot;Diapositiva 59&quot;/&gt;&lt;property id=&quot;20303&quot; value=&quot;-1&quot;/&gt;&lt;property id=&quot;20307&quot; value=&quot;284&quot;/&gt;&lt;property id=&quot;20309&quot; value=&quot;-1&quot;/&gt;&lt;/object&gt;&lt;object type=&quot;3&quot; unique_id=&quot;10194&quot;&gt;&lt;property id=&quot;20148&quot; value=&quot;5&quot;/&gt;&lt;property id=&quot;20300&quot; value=&quot;Diapositiva 61&quot;/&gt;&lt;property id=&quot;20303&quot; value=&quot;-1&quot;/&gt;&lt;property id=&quot;20307&quot; value=&quot;285&quot;/&gt;&lt;property id=&quot;20309&quot; value=&quot;-1&quot;/&gt;&lt;/object&gt;&lt;object type=&quot;3&quot; unique_id=&quot;10391&quot;&gt;&lt;property id=&quot;20148&quot; value=&quot;5&quot;/&gt;&lt;property id=&quot;20300&quot; value=&quot;Diapositiva 1&quot;/&gt;&lt;property id=&quot;20303&quot; value=&quot;-1&quot;/&gt;&lt;property id=&quot;20307&quot; value=&quot;323&quot;/&gt;&lt;property id=&quot;20309&quot; value=&quot;-1&quot;/&gt;&lt;/object&gt;&lt;object type=&quot;3&quot; unique_id=&quot;10392&quot;&gt;&lt;property id=&quot;20148&quot; value=&quot;5&quot;/&gt;&lt;property id=&quot;20300&quot; value=&quot;Diapositiva 2&quot;/&gt;&lt;property id=&quot;20303&quot; value=&quot;-1&quot;/&gt;&lt;property id=&quot;20307&quot; value=&quot;287&quot;/&gt;&lt;property id=&quot;20309&quot; value=&quot;-1&quot;/&gt;&lt;/object&gt;&lt;object type=&quot;3&quot; unique_id=&quot;10393&quot;&gt;&lt;property id=&quot;20148&quot; value=&quot;5&quot;/&gt;&lt;property id=&quot;20300&quot; value=&quot;Diapositiva 3&quot;/&gt;&lt;property id=&quot;20303&quot; value=&quot;-1&quot;/&gt;&lt;property id=&quot;20307&quot; value=&quot;332&quot;/&gt;&lt;property id=&quot;20309&quot; value=&quot;-1&quot;/&gt;&lt;/object&gt;&lt;object type=&quot;3&quot; unique_id=&quot;10394&quot;&gt;&lt;property id=&quot;20148&quot; value=&quot;5&quot;/&gt;&lt;property id=&quot;20300&quot; value=&quot;Diapositiva 6&quot;/&gt;&lt;property id=&quot;20303&quot; value=&quot;-1&quot;/&gt;&lt;property id=&quot;20307&quot; value=&quot;324&quot;/&gt;&lt;property id=&quot;20309&quot; value=&quot;-1&quot;/&gt;&lt;/object&gt;&lt;object type=&quot;3&quot; unique_id=&quot;10395&quot;&gt;&lt;property id=&quot;20148&quot; value=&quot;5&quot;/&gt;&lt;property id=&quot;20300&quot; value=&quot;Diapositiva 9&quot;/&gt;&lt;property id=&quot;20303&quot; value=&quot;-1&quot;/&gt;&lt;property id=&quot;20307&quot; value=&quot;288&quot;/&gt;&lt;property id=&quot;20309&quot; value=&quot;-1&quot;/&gt;&lt;/object&gt;&lt;object type=&quot;3&quot; unique_id=&quot;10396&quot;&gt;&lt;property id=&quot;20148&quot; value=&quot;5&quot;/&gt;&lt;property id=&quot;20300&quot; value=&quot;Diapositiva 10&quot;/&gt;&lt;property id=&quot;20303&quot; value=&quot;-1&quot;/&gt;&lt;property id=&quot;20307&quot; value=&quot;289&quot;/&gt;&lt;property id=&quot;20309&quot; value=&quot;-1&quot;/&gt;&lt;/object&gt;&lt;object type=&quot;3&quot; unique_id=&quot;10397&quot;&gt;&lt;property id=&quot;20148&quot; value=&quot;5&quot;/&gt;&lt;property id=&quot;20300&quot; value=&quot;Diapositiva 11&quot;/&gt;&lt;property id=&quot;20303&quot; value=&quot;-1&quot;/&gt;&lt;property id=&quot;20307&quot; value=&quot;290&quot;/&gt;&lt;property id=&quot;20309&quot; value=&quot;-1&quot;/&gt;&lt;/object&gt;&lt;object type=&quot;3&quot; unique_id=&quot;10398&quot;&gt;&lt;property id=&quot;20148&quot; value=&quot;5&quot;/&gt;&lt;property id=&quot;20300&quot; value=&quot;Diapositiva 13&quot;/&gt;&lt;property id=&quot;20303&quot; value=&quot;-1&quot;/&gt;&lt;property id=&quot;20307&quot; value=&quot;294&quot;/&gt;&lt;property id=&quot;20309&quot; value=&quot;-1&quot;/&gt;&lt;/object&gt;&lt;object type=&quot;3&quot; unique_id=&quot;10399&quot;&gt;&lt;property id=&quot;20148&quot; value=&quot;5&quot;/&gt;&lt;property id=&quot;20300&quot; value=&quot;Diapositiva 14&quot;/&gt;&lt;property id=&quot;20303&quot; value=&quot;-1&quot;/&gt;&lt;property id=&quot;20307&quot; value=&quot;293&quot;/&gt;&lt;property id=&quot;20309&quot; value=&quot;-1&quot;/&gt;&lt;/object&gt;&lt;object type=&quot;3&quot; unique_id=&quot;10400&quot;&gt;&lt;property id=&quot;20148&quot; value=&quot;5&quot;/&gt;&lt;property id=&quot;20300&quot; value=&quot;Diapositiva 15&quot;/&gt;&lt;property id=&quot;20303&quot; value=&quot;-1&quot;/&gt;&lt;property id=&quot;20307&quot; value=&quot;300&quot;/&gt;&lt;property id=&quot;20309&quot; value=&quot;-1&quot;/&gt;&lt;/object&gt;&lt;object type=&quot;3&quot; unique_id=&quot;10401&quot;&gt;&lt;property id=&quot;20148&quot; value=&quot;5&quot;/&gt;&lt;property id=&quot;20300&quot; value=&quot;Diapositiva 16&quot;/&gt;&lt;property id=&quot;20303&quot; value=&quot;-1&quot;/&gt;&lt;property id=&quot;20307&quot; value=&quot;298&quot;/&gt;&lt;property id=&quot;20309&quot; value=&quot;-1&quot;/&gt;&lt;/object&gt;&lt;object type=&quot;3&quot; unique_id=&quot;10402&quot;&gt;&lt;property id=&quot;20148&quot; value=&quot;5&quot;/&gt;&lt;property id=&quot;20300&quot; value=&quot;Diapositiva 17&quot;/&gt;&lt;property id=&quot;20303&quot; value=&quot;-1&quot;/&gt;&lt;property id=&quot;20307&quot; value=&quot;295&quot;/&gt;&lt;property id=&quot;20309&quot; value=&quot;-1&quot;/&gt;&lt;/object&gt;&lt;object type=&quot;3&quot; unique_id=&quot;10403&quot;&gt;&lt;property id=&quot;20148&quot; value=&quot;5&quot;/&gt;&lt;property id=&quot;20300&quot; value=&quot;Diapositiva 18&quot;/&gt;&lt;property id=&quot;20303&quot; value=&quot;-1&quot;/&gt;&lt;property id=&quot;20307&quot; value=&quot;299&quot;/&gt;&lt;property id=&quot;20309&quot; value=&quot;-1&quot;/&gt;&lt;/object&gt;&lt;object type=&quot;3&quot; unique_id=&quot;10404&quot;&gt;&lt;property id=&quot;20148&quot; value=&quot;5&quot;/&gt;&lt;property id=&quot;20300&quot; value=&quot;Diapositiva 19&quot;/&gt;&lt;property id=&quot;20303&quot; value=&quot;-1&quot;/&gt;&lt;property id=&quot;20307&quot; value=&quot;326&quot;/&gt;&lt;property id=&quot;20309&quot; value=&quot;-1&quot;/&gt;&lt;/object&gt;&lt;object type=&quot;3&quot; unique_id=&quot;10405&quot;&gt;&lt;property id=&quot;20148&quot; value=&quot;5&quot;/&gt;&lt;property id=&quot;20300&quot; value=&quot;Diapositiva 20&quot;/&gt;&lt;property id=&quot;20303&quot; value=&quot;-1&quot;/&gt;&lt;property id=&quot;20307&quot; value=&quot;296&quot;/&gt;&lt;property id=&quot;20309&quot; value=&quot;-1&quot;/&gt;&lt;/object&gt;&lt;object type=&quot;3&quot; unique_id=&quot;10406&quot;&gt;&lt;property id=&quot;20148&quot; value=&quot;5&quot;/&gt;&lt;property id=&quot;20300&quot; value=&quot;Diapositiva 23&quot;/&gt;&lt;property id=&quot;20303&quot; value=&quot;-1&quot;/&gt;&lt;property id=&quot;20307&quot; value=&quot;325&quot;/&gt;&lt;property id=&quot;20309&quot; value=&quot;-1&quot;/&gt;&lt;/object&gt;&lt;object type=&quot;3&quot; unique_id=&quot;10407&quot;&gt;&lt;property id=&quot;20148&quot; value=&quot;5&quot;/&gt;&lt;property id=&quot;20300&quot; value=&quot;Diapositiva 21&quot;/&gt;&lt;property id=&quot;20303&quot; value=&quot;-1&quot;/&gt;&lt;property id=&quot;20307&quot; value=&quot;327&quot;/&gt;&lt;property id=&quot;20309&quot; value=&quot;-1&quot;/&gt;&lt;/object&gt;&lt;object type=&quot;3&quot; unique_id=&quot;10408&quot;&gt;&lt;property id=&quot;20148&quot; value=&quot;5&quot;/&gt;&lt;property id=&quot;20300&quot; value=&quot;Diapositiva 22&quot;/&gt;&lt;property id=&quot;20303&quot; value=&quot;-1&quot;/&gt;&lt;property id=&quot;20307&quot; value=&quot;328&quot;/&gt;&lt;property id=&quot;20309&quot; value=&quot;-1&quot;/&gt;&lt;/object&gt;&lt;object type=&quot;3&quot; unique_id=&quot;10409&quot;&gt;&lt;property id=&quot;20148&quot; value=&quot;5&quot;/&gt;&lt;property id=&quot;20300&quot; value=&quot;Diapositiva 24&quot;/&gt;&lt;property id=&quot;20303&quot; value=&quot;-1&quot;/&gt;&lt;property id=&quot;20307&quot; value=&quot;329&quot;/&gt;&lt;property id=&quot;20309&quot; value=&quot;-1&quot;/&gt;&lt;/object&gt;&lt;object type=&quot;3&quot; unique_id=&quot;10410&quot;&gt;&lt;property id=&quot;20148&quot; value=&quot;5&quot;/&gt;&lt;property id=&quot;20300&quot; value=&quot;Diapositiva 25&quot;/&gt;&lt;property id=&quot;20303&quot; value=&quot;-1&quot;/&gt;&lt;property id=&quot;20307&quot; value=&quot;330&quot;/&gt;&lt;property id=&quot;20309&quot; value=&quot;-1&quot;/&gt;&lt;/object&gt;&lt;object type=&quot;3&quot; unique_id=&quot;10411&quot;&gt;&lt;property id=&quot;20148&quot; value=&quot;5&quot;/&gt;&lt;property id=&quot;20300&quot; value=&quot;Diapositiva 26&quot;/&gt;&lt;property id=&quot;20303&quot; value=&quot;-1&quot;/&gt;&lt;property id=&quot;20307&quot; value=&quot;333&quot;/&gt;&lt;property id=&quot;20309&quot; value=&quot;-1&quot;/&gt;&lt;/object&gt;&lt;object type=&quot;3&quot; unique_id=&quot;10412&quot;&gt;&lt;property id=&quot;20148&quot; value=&quot;5&quot;/&gt;&lt;property id=&quot;20300&quot; value=&quot;Diapositiva 28&quot;/&gt;&lt;property id=&quot;20303&quot; value=&quot;-1&quot;/&gt;&lt;property id=&quot;20307&quot; value=&quot;291&quot;/&gt;&lt;property id=&quot;20309&quot; value=&quot;-1&quot;/&gt;&lt;/object&gt;&lt;object type=&quot;3&quot; unique_id=&quot;10413&quot;&gt;&lt;property id=&quot;20148&quot; value=&quot;5&quot;/&gt;&lt;property id=&quot;20300&quot; value=&quot;Diapositiva 29&quot;/&gt;&lt;property id=&quot;20303&quot; value=&quot;-1&quot;/&gt;&lt;property id=&quot;20307&quot; value=&quot;306&quot;/&gt;&lt;property id=&quot;20309&quot; value=&quot;-1&quot;/&gt;&lt;/object&gt;&lt;object type=&quot;3&quot; unique_id=&quot;10414&quot;&gt;&lt;property id=&quot;20148&quot; value=&quot;5&quot;/&gt;&lt;property id=&quot;20300&quot; value=&quot;Diapositiva 30&quot;/&gt;&lt;property id=&quot;20303&quot; value=&quot;-1&quot;/&gt;&lt;property id=&quot;20307&quot; value=&quot;303&quot;/&gt;&lt;property id=&quot;20309&quot; value=&quot;-1&quot;/&gt;&lt;/object&gt;&lt;object type=&quot;3&quot; unique_id=&quot;10415&quot;&gt;&lt;property id=&quot;20148&quot; value=&quot;5&quot;/&gt;&lt;property id=&quot;20300&quot; value=&quot;Diapositiva 31&quot;/&gt;&lt;property id=&quot;20303&quot; value=&quot;-1&quot;/&gt;&lt;property id=&quot;20307&quot; value=&quot;307&quot;/&gt;&lt;property id=&quot;20309&quot; value=&quot;-1&quot;/&gt;&lt;/object&gt;&lt;object type=&quot;3&quot; unique_id=&quot;10416&quot;&gt;&lt;property id=&quot;20148&quot; value=&quot;5&quot;/&gt;&lt;property id=&quot;20300&quot; value=&quot;Diapositiva 32&quot;/&gt;&lt;property id=&quot;20303&quot; value=&quot;-1&quot;/&gt;&lt;property id=&quot;20307&quot; value=&quot;304&quot;/&gt;&lt;property id=&quot;20309&quot; value=&quot;-1&quot;/&gt;&lt;/object&gt;&lt;object type=&quot;3&quot; unique_id=&quot;10417&quot;&gt;&lt;property id=&quot;20148&quot; value=&quot;5&quot;/&gt;&lt;property id=&quot;20300&quot; value=&quot;Diapositiva 33&quot;/&gt;&lt;property id=&quot;20303&quot; value=&quot;-1&quot;/&gt;&lt;property id=&quot;20307&quot; value=&quot;308&quot;/&gt;&lt;property id=&quot;20309&quot; value=&quot;-1&quot;/&gt;&lt;/object&gt;&lt;object type=&quot;3&quot; unique_id=&quot;10418&quot;&gt;&lt;property id=&quot;20148&quot; value=&quot;5&quot;/&gt;&lt;property id=&quot;20300&quot; value=&quot;Diapositiva 34&quot;/&gt;&lt;property id=&quot;20303&quot; value=&quot;-1&quot;/&gt;&lt;property id=&quot;20307&quot; value=&quot;305&quot;/&gt;&lt;property id=&quot;20309&quot; value=&quot;-1&quot;/&gt;&lt;/object&gt;&lt;object type=&quot;3&quot; unique_id=&quot;10419&quot;&gt;&lt;property id=&quot;20148&quot; value=&quot;5&quot;/&gt;&lt;property id=&quot;20300&quot; value=&quot;Diapositiva 35&quot;/&gt;&lt;property id=&quot;20303&quot; value=&quot;-1&quot;/&gt;&lt;property id=&quot;20307&quot; value=&quot;309&quot;/&gt;&lt;property id=&quot;20309&quot; value=&quot;-1&quot;/&gt;&lt;/object&gt;&lt;object type=&quot;3&quot; unique_id=&quot;10420&quot;&gt;&lt;property id=&quot;20148&quot; value=&quot;5&quot;/&gt;&lt;property id=&quot;20300&quot; value=&quot;Diapositiva 36&quot;/&gt;&lt;property id=&quot;20303&quot; value=&quot;-1&quot;/&gt;&lt;property id=&quot;20307&quot; value=&quot;310&quot;/&gt;&lt;property id=&quot;20309&quot; value=&quot;-1&quot;/&gt;&lt;/object&gt;&lt;object type=&quot;3&quot; unique_id=&quot;10421&quot;&gt;&lt;property id=&quot;20148&quot; value=&quot;5&quot;/&gt;&lt;property id=&quot;20300&quot; value=&quot;Diapositiva 39&quot;/&gt;&lt;property id=&quot;20303&quot; value=&quot;-1&quot;/&gt;&lt;property id=&quot;20307&quot; value=&quot;292&quot;/&gt;&lt;property id=&quot;20309&quot; value=&quot;-1&quot;/&gt;&lt;/object&gt;&lt;object type=&quot;3&quot; unique_id=&quot;10422&quot;&gt;&lt;property id=&quot;20148&quot; value=&quot;5&quot;/&gt;&lt;property id=&quot;20300&quot; value=&quot;Diapositiva 41&quot;/&gt;&lt;property id=&quot;20303&quot; value=&quot;-1&quot;/&gt;&lt;property id=&quot;20307&quot; value=&quot;311&quot;/&gt;&lt;property id=&quot;20309&quot; value=&quot;-1&quot;/&gt;&lt;/object&gt;&lt;object type=&quot;3&quot; unique_id=&quot;10423&quot;&gt;&lt;property id=&quot;20148&quot; value=&quot;5&quot;/&gt;&lt;property id=&quot;20300&quot; value=&quot;Diapositiva 43&quot;/&gt;&lt;property id=&quot;20303&quot; value=&quot;-1&quot;/&gt;&lt;property id=&quot;20307&quot; value=&quot;312&quot;/&gt;&lt;property id=&quot;20309&quot; value=&quot;-1&quot;/&gt;&lt;/object&gt;&lt;object type=&quot;3&quot; unique_id=&quot;10424&quot;&gt;&lt;property id=&quot;20148&quot; value=&quot;5&quot;/&gt;&lt;property id=&quot;20300&quot; value=&quot;Diapositiva 45&quot;/&gt;&lt;property id=&quot;20303&quot; value=&quot;-1&quot;/&gt;&lt;property id=&quot;20307&quot; value=&quot;313&quot;/&gt;&lt;property id=&quot;20309&quot; value=&quot;-1&quot;/&gt;&lt;/object&gt;&lt;object type=&quot;3&quot; unique_id=&quot;10425&quot;&gt;&lt;property id=&quot;20148&quot; value=&quot;5&quot;/&gt;&lt;property id=&quot;20300&quot; value=&quot;Diapositiva 47&quot;/&gt;&lt;property id=&quot;20303&quot; value=&quot;-1&quot;/&gt;&lt;property id=&quot;20307&quot; value=&quot;314&quot;/&gt;&lt;property id=&quot;20309&quot; value=&quot;-1&quot;/&gt;&lt;/object&gt;&lt;object type=&quot;3&quot; unique_id=&quot;10426&quot;&gt;&lt;property id=&quot;20148&quot; value=&quot;5&quot;/&gt;&lt;property id=&quot;20300&quot; value=&quot;Diapositiva 49&quot;/&gt;&lt;property id=&quot;20303&quot; value=&quot;-1&quot;/&gt;&lt;property id=&quot;20307&quot; value=&quot;315&quot;/&gt;&lt;property id=&quot;20309&quot; value=&quot;-1&quot;/&gt;&lt;/object&gt;&lt;object type=&quot;3&quot; unique_id=&quot;10427&quot;&gt;&lt;property id=&quot;20148&quot; value=&quot;5&quot;/&gt;&lt;property id=&quot;20300&quot; value=&quot;Diapositiva 50&quot;/&gt;&lt;property id=&quot;20303&quot; value=&quot;-1&quot;/&gt;&lt;property id=&quot;20307&quot; value=&quot;316&quot;/&gt;&lt;property id=&quot;20309&quot; value=&quot;-1&quot;/&gt;&lt;/object&gt;&lt;object type=&quot;3&quot; unique_id=&quot;10428&quot;&gt;&lt;property id=&quot;20148&quot; value=&quot;5&quot;/&gt;&lt;property id=&quot;20300&quot; value=&quot;Diapositiva 51&quot;/&gt;&lt;property id=&quot;20303&quot; value=&quot;-1&quot;/&gt;&lt;property id=&quot;20307&quot; value=&quot;317&quot;/&gt;&lt;property id=&quot;20309&quot; value=&quot;-1&quot;/&gt;&lt;/object&gt;&lt;object type=&quot;3&quot; unique_id=&quot;10429&quot;&gt;&lt;property id=&quot;20148&quot; value=&quot;5&quot;/&gt;&lt;property id=&quot;20300&quot; value=&quot;Diapositiva 52&quot;/&gt;&lt;property id=&quot;20303&quot; value=&quot;-1&quot;/&gt;&lt;property id=&quot;20307&quot; value=&quot;318&quot;/&gt;&lt;property id=&quot;20309&quot; value=&quot;-1&quot;/&gt;&lt;/object&gt;&lt;object type=&quot;3&quot; unique_id=&quot;10430&quot;&gt;&lt;property id=&quot;20148&quot; value=&quot;5&quot;/&gt;&lt;property id=&quot;20300&quot; value=&quot;Diapositiva 54&quot;/&gt;&lt;property id=&quot;20303&quot; value=&quot;-1&quot;/&gt;&lt;property id=&quot;20307&quot; value=&quot;319&quot;/&gt;&lt;property id=&quot;20309&quot; value=&quot;-1&quot;/&gt;&lt;/object&gt;&lt;object type=&quot;3&quot; unique_id=&quot;10431&quot;&gt;&lt;property id=&quot;20148&quot; value=&quot;5&quot;/&gt;&lt;property id=&quot;20300&quot; value=&quot;Diapositiva 55&quot;/&gt;&lt;property id=&quot;20303&quot; value=&quot;-1&quot;/&gt;&lt;property id=&quot;20307&quot; value=&quot;320&quot;/&gt;&lt;property id=&quot;20309&quot; value=&quot;-1&quot;/&gt;&lt;/object&gt;&lt;object type=&quot;3&quot; unique_id=&quot;10432&quot;&gt;&lt;property id=&quot;20148&quot; value=&quot;5&quot;/&gt;&lt;property id=&quot;20300&quot; value=&quot;Diapositiva 56&quot;/&gt;&lt;property id=&quot;20303&quot; value=&quot;-1&quot;/&gt;&lt;property id=&quot;20307&quot; value=&quot;321&quot;/&gt;&lt;property id=&quot;20309&quot; value=&quot;-1&quot;/&gt;&lt;/object&gt;&lt;object type=&quot;3&quot; unique_id=&quot;10433&quot;&gt;&lt;property id=&quot;20148&quot; value=&quot;5&quot;/&gt;&lt;property id=&quot;20300&quot; value=&quot;Diapositiva 57&quot;/&gt;&lt;property id=&quot;20303&quot; value=&quot;-1&quot;/&gt;&lt;property id=&quot;20307&quot; value=&quot;322&quot;/&gt;&lt;property id=&quot;20309&quot; value=&quot;-1&quot;/&gt;&lt;/object&gt;&lt;object type=&quot;3&quot; unique_id=&quot;10434&quot;&gt;&lt;property id=&quot;20148&quot; value=&quot;5&quot;/&gt;&lt;property id=&quot;20300&quot; value=&quot;Diapositiva 62&quot;/&gt;&lt;property id=&quot;20303&quot; value=&quot;-1&quot;/&gt;&lt;property id=&quot;20307&quot; value=&quot;331&quot;/&gt;&lt;property id=&quot;20309&quot; value=&quot;-1&quot;/&gt;&lt;/object&gt;&lt;object type=&quot;3&quot; unique_id=&quot;10645&quot;&gt;&lt;property id=&quot;20148&quot; value=&quot;5&quot;/&gt;&lt;property id=&quot;20300&quot; value=&quot;Diapositiva 60&quot;/&gt;&lt;property id=&quot;20307&quot; value=&quot;334&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property id=&quot;20180&quot; value=&quot;1&quot;/&gt;&lt;property id=&quot;20181&quot; value=&quot;4&quot;/&gt;&lt;property id=&quot;20183&quot; value=&quot;1&quot;/&gt;&lt;/object&gt;&lt;object type=&quot;13&quot; unique_id=&quot;1039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2940E03C-7D55-4D0F-9248-B83500EB47E7}_1.png&quot;/&gt;&lt;left val=&quot;39&quot;/&gt;&lt;top val=&quot;51&quot;/&gt;&lt;width val=&quot;653&quot;/&gt;&lt;height val=&quot;581&quot;/&gt;&lt;hasText val=&quot;0&quot;/&gt;&lt;paraId val=&quot;bg&quot;/&gt;&lt;/Image&gt;&lt;Image&gt;&lt;filename val=&quot;C:\Users\Gerhard\Documents\_Estudios Biblicos PPT\_Presentaciones\GIB_01\data\asimages\{9ABD7B3E-BFCC-4173-A3E2-8EFE38EC22F0}_1.png_crop.png&quot;/&gt;&lt;left val=&quot;65&quot;/&gt;&lt;top val=&quot;84&quot;/&gt;&lt;width val=&quot;244&quot;/&gt;&lt;height val=&quot;36&quot;/&gt;&lt;hasText val=&quot;1&quot;/&gt;&lt;paraId val=&quot;1&quot;/&gt;&lt;/Image&gt;&lt;Image&gt;&lt;filename val=&quot;C:\Users\Gerhard\Documents\_Estudios Biblicos PPT\_Presentaciones\GIB_01\data\asimages\{C2DE457B-E163-4930-80A3-3E48914CCB4D}_1.png_crop.png&quot;/&gt;&lt;left val=&quot;65&quot;/&gt;&lt;top val=&quot;130&quot;/&gt;&lt;width val=&quot;513&quot;/&gt;&lt;height val=&quot;36&quot;/&gt;&lt;hasText val=&quot;1&quot;/&gt;&lt;paraId val=&quot;2&quot;/&gt;&lt;/Image&gt;&lt;Image&gt;&lt;filename val=&quot;C:\Users\Gerhard\Documents\_Estudios Biblicos PPT\_Presentaciones\GIB_01\data\asimages\{53F9A30F-76EA-410D-8D6F-E39A3B487DD0}_1.png_crop.png&quot;/&gt;&lt;left val=&quot;66&quot;/&gt;&lt;top val=&quot;168&quot;/&gt;&lt;width val=&quot;412&quot;/&gt;&lt;height val=&quot;36&quot;/&gt;&lt;hasText val=&quot;1&quot;/&gt;&lt;paraId val=&quot;3&quot;/&gt;&lt;/Image&gt;&lt;Image&gt;&lt;filename val=&quot;C:\Users\Gerhard\Documents\_Estudios Biblicos PPT\_Presentaciones\GIB_01\data\asimages\{7CD517CF-2177-4A61-995C-56D5158FA2E6}_1.png_crop.png&quot;/&gt;&lt;left val=&quot;64&quot;/&gt;&lt;top val=&quot;206&quot;/&gt;&lt;width val=&quot;476&quot;/&gt;&lt;height val=&quot;75&quot;/&gt;&lt;hasText val=&quot;1&quot;/&gt;&lt;paraId val=&quot;4&quot;/&gt;&lt;/Image&gt;&lt;Image&gt;&lt;filename val=&quot;C:\Users\Gerhard\Documents\_Estudios Biblicos PPT\_Presentaciones\GIB_01\data\asimages\{50C4D602-C4C1-4B16-BE3E-62ABB4A5B39E}_1.png_crop.png&quot;/&gt;&lt;left val=&quot;65&quot;/&gt;&lt;top val=&quot;283&quot;/&gt;&lt;width val=&quot;583&quot;/&gt;&lt;height val=&quot;75&quot;/&gt;&lt;hasText val=&quot;1&quot;/&gt;&lt;paraId val=&quot;5&quot;/&gt;&lt;/Image&gt;&lt;Image&gt;&lt;filename val=&quot;C:\Users\Gerhard\Documents\_Estudios Biblicos PPT\_Presentaciones\GIB_01\data\asimages\{3FE63406-63A0-4165-A7D8-ACD23661BBD0}_1.png_crop.png&quot;/&gt;&lt;left val=&quot;63&quot;/&gt;&lt;top val=&quot;360&quot;/&gt;&lt;width val=&quot;417&quot;/&gt;&lt;height val=&quot;36&quot;/&gt;&lt;hasText val=&quot;1&quot;/&gt;&lt;paraId val=&quot;6&quot;/&gt;&lt;/Image&gt;&lt;Image&gt;&lt;filename val=&quot;C:\Users\Gerhard\Documents\_Estudios Biblicos PPT\_Presentaciones\GIB_01\data\asimages\{706460AF-10A3-42B8-ABE9-A6856C2E0C7E}_1.png_crop.png&quot;/&gt;&lt;left val=&quot;65&quot;/&gt;&lt;top val=&quot;398&quot;/&gt;&lt;width val=&quot;506&quot;/&gt;&lt;height val=&quot;68&quot;/&gt;&lt;hasText val=&quot;1&quot;/&gt;&lt;paraId val=&quot;7&quot;/&gt;&lt;/Image&gt;&lt;/TextEffect&gt;"/>
  <p:tag name="PRESENTER_SHAPETEXTINFO" val="&lt;ShapeTextInfo&gt;&lt;TableIndex row=&quot;-1&quot; col=&quot;-1&quot;&gt;&lt;linesCount val=&quot;10&quot;/&gt;&lt;lineCharCount val=&quot;13&quot;/&gt;&lt;lineCharCount val=&quot;35&quot;/&gt;&lt;lineCharCount val=&quot;24&quot;/&gt;&lt;lineCharCount val=&quot;30&quot;/&gt;&lt;lineCharCount val=&quot;10&quot;/&gt;&lt;lineCharCount val=&quot;35&quot;/&gt;&lt;lineCharCount val=&quot;16&quot;/&gt;&lt;lineCharCount val=&quot;24&quot;/&gt;&lt;lineCharCount val=&quot;31&quot;/&gt;&lt;lineCharCount val=&quot;1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Diapositiva27.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B153BF7-E94B-4981-9AF1-4B01673BBA65}&quot;/&gt;&lt;isInvalidForFieldText val=&quot;0&quot;/&gt;&lt;Image&gt;&lt;filename val=&quot;C:\Users\Gerhard\Documents\_Estudios Biblicos PPT\_Presentaciones\GIB_01\data\asimages\{DB153BF7-E94B-4981-9AF1-4B01673BBA65}_27.png&quot;/&gt;&lt;left val=&quot;16&quot;/&gt;&lt;top val=&quot;-6&quot;/&gt;&lt;width val=&quot;682&quot;/&gt;&lt;height val=&quot;106&quot;/&gt;&lt;hasText val=&quot;1&quot;/&gt;&lt;/Image&gt;&lt;/ThreeDShapeInfo&gt;"/>
  <p:tag name="PRESENTER_SHAPETEXTINFO" val="&lt;ShapeTextInfo&gt;&lt;TableIndex row=&quot;-1&quot; col=&quot;-1&quot;&gt;&lt;linesCount val=&quot;1&quot;/&gt;&lt;lineCharCount val=&quot;2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FD416326-780C-4C64-B96B-59E2639975D2}_1.png&quot;/&gt;&lt;left val=&quot;24&quot;/&gt;&lt;top val=&quot;121&quot;/&gt;&lt;width val=&quot;439&quot;/&gt;&lt;height val=&quot;225&quot;/&gt;&lt;hasText val=&quot;0&quot;/&gt;&lt;paraId val=&quot;bg&quot;/&gt;&lt;/Image&gt;&lt;Image&gt;&lt;filename val=&quot;C:\Users\Gerhard\Documents\_Estudios Biblicos PPT\_Presentaciones\GIB_01\data\asimages\{BEE90D9E-47A1-406C-B9F1-BA27E24C95C1}_1.png_crop.png&quot;/&gt;&lt;left val=&quot;39&quot;/&gt;&lt;top val=&quot;135&quot;/&gt;&lt;width val=&quot;397&quot;/&gt;&lt;height val=&quot;51&quot;/&gt;&lt;hasText val=&quot;1&quot;/&gt;&lt;paraId val=&quot;1&quot;/&gt;&lt;/Image&gt;&lt;Image&gt;&lt;filename val=&quot;C:\Users\Gerhard\Documents\_Estudios Biblicos PPT\_Presentaciones\GIB_01\data\asimages\{00FB51C4-0F6B-447C-9FFC-58CE61F342BA}_1.png_crop.png&quot;/&gt;&lt;left val=&quot;39&quot;/&gt;&lt;top val=&quot;207&quot;/&gt;&lt;width val=&quot;367&quot;/&gt;&lt;height val=&quot;47&quot;/&gt;&lt;hasText val=&quot;1&quot;/&gt;&lt;paraId val=&quot;2&quot;/&gt;&lt;/Image&gt;&lt;Image&gt;&lt;filename val=&quot;C:\Users\Gerhard\Documents\_Estudios Biblicos PPT\_Presentaciones\GIB_01\data\asimages\{02D2B533-D443-4196-B05E-E3902195A20F}_1.png_crop.png&quot;/&gt;&lt;left val=&quot;39&quot;/&gt;&lt;top val=&quot;279&quot;/&gt;&lt;width val=&quot;357&quot;/&gt;&lt;height val=&quot;52&quot;/&gt;&lt;hasText val=&quot;1&quot;/&gt;&lt;paraId val=&quot;3&quot;/&gt;&lt;/Image&gt;&lt;/TextEffect&gt;"/>
  <p:tag name="PRESENTER_SHAPETEXTINFO" val="&lt;ShapeTextInfo&gt;&lt;TableIndex row=&quot;-1&quot; col=&quot;-1&quot;&gt;&lt;linesCount val=&quot;6&quot;/&gt;&lt;lineCharCount val=&quot;31&quot;/&gt;&lt;lineCharCount val=&quot;38&quot;/&gt;&lt;lineCharCount val=&quot;34&quot;/&gt;&lt;lineCharCount val=&quot;32&quot;/&gt;&lt;lineCharCount val=&quot;32&quot;/&gt;&lt;lineCharCount val=&quot;13&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24E1F0-333D-402F-9865-EBF8DF37145A}&quot;/&gt;&lt;isInvalidForFieldText val=&quot;0&quot;/&gt;&lt;Image&gt;&lt;filename val=&quot;C:\Users\Gerhard\Documents\_Estudios Biblicos PPT\_Presentaciones\GIB_01\data\asimages\{8B24E1F0-333D-402F-9865-EBF8DF37145A}_27.png&quot;/&gt;&lt;left val=&quot;65&quot;/&gt;&lt;top val=&quot;431&quot;/&gt;&lt;width val=&quot;607&quot;/&gt;&lt;height val=&quot;118&quot;/&gt;&lt;hasText val=&quot;1&quot;/&gt;&lt;/Image&gt;&lt;/ThreeDShapeInfo&gt;"/>
  <p:tag name="PRESENTER_SHAPETEXTINFO" val="&lt;ShapeTextInfo&gt;&lt;TableIndex row=&quot;-1&quot; col=&quot;-1&quot;&gt;&lt;linesCount val=&quot;2&quot;/&gt;&lt;lineCharCount val=&quot;39&quot;/&gt;&lt;lineCharCount val=&quot;22&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Diapositiva28.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D94F9D-F927-43F5-9CCF-D5BC9D001F3A}&quot;/&gt;&lt;isInvalidForFieldText val=&quot;0&quot;/&gt;&lt;Image&gt;&lt;filename val=&quot;C:\Users\Gerhard\Documents\_Estudios Biblicos PPT\_Presentaciones\GIB_01\data\asimages\{A4D94F9D-F927-43F5-9CCF-D5BC9D001F3A}_28.png&quot;/&gt;&lt;left val=&quot;68&quot;/&gt;&lt;top val=&quot;185&quot;/&gt;&lt;width val=&quot;601&quot;/&gt;&lt;height val=&quot;203&quot;/&gt;&lt;hasText val=&quot;1&quot;/&gt;&lt;/Image&gt;&lt;/ThreeDShapeInfo&gt;"/>
  <p:tag name="PRESENTER_SHAPETEXTINFO" val="&lt;ShapeTextInfo&gt;&lt;TableIndex row=&quot;-1&quot; col=&quot;-1&quot;&gt;&lt;linesCount val=&quot;2&quot;/&gt;&lt;lineCharCount val=&quot;14&quot;/&gt;&lt;lineCharCount val=&quot;12&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Diapositiva29.PNG&quot;/&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3A9879-353F-488C-BEEE-46457C90A9B6}&quot;/&gt;&lt;isInvalidForFieldText val=&quot;0&quot;/&gt;&lt;Image&gt;&lt;filename val=&quot;C:\Users\Gerhard\Documents\_Estudios Biblicos PPT\_Presentaciones\GIB_01\data\asimages\{A93A9879-353F-488C-BEEE-46457C90A9B6}_29.png&quot;/&gt;&lt;left val=&quot;16&quot;/&gt;&lt;top val=&quot;334&quot;/&gt;&lt;width val=&quot;682&quot;/&gt;&lt;height val=&quot;195&quot;/&gt;&lt;hasText val=&quot;1&quot;/&gt;&lt;/Image&gt;&lt;/ThreeDShapeInfo&gt;"/>
  <p:tag name="PRESENTER_SHAPETEXTINFO" val="&lt;ShapeTextInfo&gt;&lt;TableIndex row=&quot;-1&quot; col=&quot;-1&quot;&gt;&lt;linesCount val=&quot;2&quot;/&gt;&lt;lineCharCount val=&quot;15&quot;/&gt;&lt;lineCharCount val=&quot;14&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Diapositiva30.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CAE4B86D-0B21-4812-AE5E-11F795AEA923}_30.png&quot;/&gt;&lt;left val=&quot;36&quot;/&gt;&lt;top val=&quot;161&quot;/&gt;&lt;width val=&quot;535&quot;/&gt;&lt;height val=&quot;229&quot;/&gt;&lt;hasText val=&quot;1&quot;/&gt;&lt;/Image&gt;&lt;/ThreeDShapeInfo&gt;"/>
  <p:tag name="PRESENTER_SHAPEINFO" val="&lt;ThreeDShapeInfo&gt;&lt;uuid val=&quot;{27B66227-02C6-4E83-94C0-CAE81FB994A8}&quot;/&gt;&lt;isInvalidForFieldText val=&quot;0&quot;/&gt;&lt;Image&gt;&lt;filename val=&quot;C:\Users\Gerhard\Documents\_Estudios Biblicos PPT\_Presentaciones\GIB_01\data\asimages\{27B66227-02C6-4E83-94C0-CAE81FB994A8}_30.png&quot;/&gt;&lt;left val=&quot;36&quot;/&gt;&lt;top val=&quot;161&quot;/&gt;&lt;width val=&quot;535&quot;/&gt;&lt;height val=&quot;229&quot;/&gt;&lt;hasText val=&quot;0&quot;/&gt;&lt;/Image&gt;&lt;/ThreeDShapeInfo&gt;"/>
  <p:tag name="PRESENTER_SHAPETEXTINFO" val="&lt;ShapeTextInfo&gt;&lt;TableIndex row=&quot;-1&quot; col=&quot;-1&quot;&gt;&lt;linesCount val=&quot;5&quot;/&gt;&lt;lineCharCount val=&quot;33&quot;/&gt;&lt;lineCharCount val=&quot;29&quot;/&gt;&lt;lineCharCount val=&quot;29&quot;/&gt;&lt;lineCharCount val=&quot;32&quot;/&gt;&lt;lineCharCount val=&quot;2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71D3A12-FE57-4BB8-99EE-444D26C4D51D}&quot;/&gt;&lt;isInvalidForFieldText val=&quot;0&quot;/&gt;&lt;Image&gt;&lt;filename val=&quot;C:\Users\Gerhard\Documents\_Estudios Biblicos PPT\_Presentaciones\GIB_01\data\asimages\{171D3A12-FE57-4BB8-99EE-444D26C4D51D}_30.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6&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EAFC33-609B-41A7-BD88-A06CE2C8BB24}&quot;/&gt;&lt;isInvalidForFieldText val=&quot;0&quot;/&gt;&lt;Image&gt;&lt;filename val=&quot;C:\Users\Gerhard\Documents\_Estudios Biblicos PPT\_Presentaciones\GIB_01\data\asimages\{54EAFC33-609B-41A7-BD88-A06CE2C8BB24}_30.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9&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SlideThumbPath val=&quot;Diapositiva31.PNG&quot;/&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5FAE22-060E-4572-A807-1BD148AB1FEB}&quot;/&gt;&lt;isInvalidForFieldText val=&quot;0&quot;/&gt;&lt;Image&gt;&lt;filename val=&quot;C:\Users\Gerhard\Documents\_Estudios Biblicos PPT\_Presentaciones\GIB_01\data\asimages\{855FAE22-060E-4572-A807-1BD148AB1FEB}_31.png&quot;/&gt;&lt;left val=&quot;16&quot;/&gt;&lt;top val=&quot;334&quot;/&gt;&lt;width val=&quot;682&quot;/&gt;&lt;height val=&quot;195&quot;/&gt;&lt;hasText val=&quot;1&quot;/&gt;&lt;/Image&gt;&lt;/ThreeDShapeInfo&gt;"/>
  <p:tag name="PRESENTER_SHAPETEXTINFO" val="&lt;ShapeTextInfo&gt;&lt;TableIndex row=&quot;-1&quot; col=&quot;-1&quot;&gt;&lt;linesCount val=&quot;1&quot;/&gt;&lt;lineCharCount val=&quot;19&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SlideThumbPath val=&quot;Diapositiva32.PNG&quot;/&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5E14A238-2CE5-41B9-BA66-3573A6D262FB}_32.png&quot;/&gt;&lt;left val=&quot;13&quot;/&gt;&lt;top val=&quot;144&quot;/&gt;&lt;width val=&quot;604&quot;/&gt;&lt;height val=&quot;264&quot;/&gt;&lt;hasText val=&quot;1&quot;/&gt;&lt;/Image&gt;&lt;/ThreeDShapeInfo&gt;"/>
  <p:tag name="PRESENTER_SHAPETEXTINFO" val="&lt;ShapeTextInfo&gt;&lt;TableIndex row=&quot;-1&quot; col=&quot;-1&quot;&gt;&lt;linesCount val=&quot;6&quot;/&gt;&lt;lineCharCount val=&quot;36&quot;/&gt;&lt;lineCharCount val=&quot;32&quot;/&gt;&lt;lineCharCount val=&quot;40&quot;/&gt;&lt;lineCharCount val=&quot;39&quot;/&gt;&lt;lineCharCount val=&quot;31&quot;/&gt;&lt;lineCharCount val=&quot;32&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966CD7-B8E6-4CAC-9284-D4E5B368C694}&quot;/&gt;&lt;isInvalidForFieldText val=&quot;0&quot;/&gt;&lt;Image&gt;&lt;filename val=&quot;C:\Users\Gerhard\Documents\_Estudios Biblicos PPT\_Presentaciones\GIB_01\data\asimages\{58966CD7-B8E6-4CAC-9284-D4E5B368C694}_32.png&quot;/&gt;&lt;left val=&quot;-19&quot;/&gt;&lt;top val=&quot;40&quot;/&gt;&lt;width val=&quot;691&quot;/&gt;&lt;height val=&quot;81&quot;/&gt;&lt;hasText val=&quot;1&quot;/&gt;&lt;/Image&gt;&lt;/ThreeDShapeInfo&gt;"/>
  <p:tag name="PRESENTER_SHAPETEXTINFO" val="&lt;ShapeTextInfo&gt;&lt;TableIndex row=&quot;-1&quot; col=&quot;-1&quot;&gt;&lt;linesCount val=&quot;1&quot;/&gt;&lt;lineCharCount val=&quot;19&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F77793-6DAD-4895-ADC2-08233FA5492A}&quot;/&gt;&lt;isInvalidForFieldText val=&quot;0&quot;/&gt;&lt;Image&gt;&lt;filename val=&quot;C:\Users\Gerhard\Documents\_Estudios Biblicos PPT\_Presentaciones\GIB_01\data\asimages\{C4F77793-6DAD-4895-ADC2-08233FA5492A}_32.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8&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SlideThumbPath val=&quot;Diapositiva33.PNG&quot;/&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CDEDF4-FC3A-4691-9B41-F5B14BFBCAC6}&quot;/&gt;&lt;isInvalidForFieldText val=&quot;0&quot;/&gt;&lt;Image&gt;&lt;filename val=&quot;C:\Users\Gerhard\Documents\_Estudios Biblicos PPT\_Presentaciones\GIB_01\data\asimages\{2BCDEDF4-FC3A-4691-9B41-F5B14BFBCAC6}_33.png&quot;/&gt;&lt;left val=&quot;16&quot;/&gt;&lt;top val=&quot;334&quot;/&gt;&lt;width val=&quot;682&quot;/&gt;&lt;height val=&quot;195&quot;/&gt;&lt;hasText val=&quot;1&quot;/&gt;&lt;/Image&gt;&lt;/ThreeDShapeInfo&gt;"/>
  <p:tag name="PRESENTER_SHAPETEXTINFO" val="&lt;ShapeTextInfo&gt;&lt;TableIndex row=&quot;-1&quot; col=&quot;-1&quot;&gt;&lt;linesCount val=&quot;2&quot;/&gt;&lt;lineCharCount val=&quot;21&quot;/&gt;&lt;lineCharCount val=&quot;11&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Diapositiva34.PNG&quot;/&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9725700-A1C8-45F1-A302-E6B350EFC667}_34.png&quot;/&gt;&lt;left val=&quot;47&quot;/&gt;&lt;top val=&quot;132&quot;/&gt;&lt;width val=&quot;525&quot;/&gt;&lt;height val=&quot;280&quot;/&gt;&lt;hasText val=&quot;1&quot;/&gt;&lt;/Image&gt;&lt;/ThreeDShapeInfo&gt;"/>
  <p:tag name="PRESENTER_SHAPEINFO" val="&lt;ThreeDShapeInfo&gt;&lt;uuid val=&quot;{178F937A-9E47-4212-8943-0192C01A24D4}&quot;/&gt;&lt;isInvalidForFieldText val=&quot;0&quot;/&gt;&lt;Image&gt;&lt;filename val=&quot;C:\Users\Gerhard\Documents\_Estudios Biblicos PPT\_Presentaciones\GIB_01\data\asimages\{178F937A-9E47-4212-8943-0192C01A24D4}_34.png&quot;/&gt;&lt;left val=&quot;47&quot;/&gt;&lt;top val=&quot;132&quot;/&gt;&lt;width val=&quot;525&quot;/&gt;&lt;height val=&quot;280&quot;/&gt;&lt;hasText val=&quot;0&quot;/&gt;&lt;/Image&gt;&lt;/ThreeDShapeInfo&gt;"/>
  <p:tag name="PRESENTER_SHAPETEXTINFO" val="&lt;ShapeTextInfo&gt;&lt;TableIndex row=&quot;-1&quot; col=&quot;-1&quot;&gt;&lt;linesCount val=&quot;6&quot;/&gt;&lt;lineCharCount val=&quot;25&quot;/&gt;&lt;lineCharCount val=&quot;32&quot;/&gt;&lt;lineCharCount val=&quot;32&quot;/&gt;&lt;lineCharCount val=&quot;29&quot;/&gt;&lt;lineCharCount val=&quot;31&quot;/&gt;&lt;lineCharCount val=&quot;2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AE7F6E-E7D8-4CD8-B519-A6EFAD44CE1A}&quot;/&gt;&lt;isInvalidForFieldText val=&quot;0&quot;/&gt;&lt;Image&gt;&lt;filename val=&quot;C:\Users\Gerhard\Documents\_Estudios Biblicos PPT\_Presentaciones\GIB_01\data\asimages\{A8AE7F6E-E7D8-4CD8-B519-A6EFAD44CE1A}_34.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2&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2C9E23-8A64-46E8-9E7E-CBFB83702455}&quot;/&gt;&lt;isInvalidForFieldText val=&quot;0&quot;/&gt;&lt;Image&gt;&lt;filename val=&quot;C:\Users\Gerhard\Documents\_Estudios Biblicos PPT\_Presentaciones\GIB_01\data\asimages\{3B2C9E23-8A64-46E8-9E7E-CBFB83702455}_34.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9&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SlideThumbPath val=&quot;Diapositiva35.PNG&quot;/&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9A512F4B-FAA0-4270-B562-C150A0602032}_35.png&quot;/&gt;&lt;left val=&quot;18&quot;/&gt;&lt;top val=&quot;144&quot;/&gt;&lt;width val=&quot;581&quot;/&gt;&lt;height val=&quot;235&quot;/&gt;&lt;hasText val=&quot;1&quot;/&gt;&lt;/Image&gt;&lt;/ThreeDShapeInfo&gt;"/>
  <p:tag name="PRESENTER_SHAPEINFO" val="&lt;ThreeDShapeInfo&gt;&lt;uuid val=&quot;{6801DA06-183B-46AC-9C4D-B2DCB0449522}&quot;/&gt;&lt;isInvalidForFieldText val=&quot;0&quot;/&gt;&lt;Image&gt;&lt;filename val=&quot;C:\Users\Gerhard\Documents\_Estudios Biblicos PPT\_Presentaciones\GIB_01\data\asimages\{6801DA06-183B-46AC-9C4D-B2DCB0449522}_35.png&quot;/&gt;&lt;left val=&quot;18&quot;/&gt;&lt;top val=&quot;144&quot;/&gt;&lt;width val=&quot;581&quot;/&gt;&lt;height val=&quot;235&quot;/&gt;&lt;hasText val=&quot;0&quot;/&gt;&lt;/Image&gt;&lt;/ThreeDShapeInfo&gt;"/>
  <p:tag name="PRESENTER_SHAPETEXTINFO" val="&lt;ShapeTextInfo&gt;&lt;TableIndex row=&quot;-1&quot; col=&quot;-1&quot;&gt;&lt;linesCount val=&quot;5&quot;/&gt;&lt;lineCharCount val=&quot;35&quot;/&gt;&lt;lineCharCount val=&quot;34&quot;/&gt;&lt;lineCharCount val=&quot;34&quot;/&gt;&lt;lineCharCount val=&quot;33&quot;/&gt;&lt;lineCharCount val=&quot;36&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5A539B-BC47-45DB-BEB9-160F0C849169}&quot;/&gt;&lt;isInvalidForFieldText val=&quot;0&quot;/&gt;&lt;Image&gt;&lt;filename val=&quot;C:\Users\Gerhard\Documents\_Estudios Biblicos PPT\_Presentaciones\GIB_01\data\asimages\{0C5A539B-BC47-45DB-BEB9-160F0C849169}_35.png&quot;/&gt;&lt;left val=&quot;-19&quot;/&gt;&lt;top val=&quot;45&quot;/&gt;&lt;width val=&quot;691&quot;/&gt;&lt;height val=&quot;82&quot;/&gt;&lt;hasText val=&quot;1&quot;/&gt;&lt;/Image&gt;&lt;/ThreeDShapeInfo&gt;"/>
  <p:tag name="PRESENTER_SHAPETEXTINFO" val="&lt;ShapeTextInfo&gt;&lt;TableIndex row=&quot;-1&quot; col=&quot;-1&quot;&gt;&lt;linesCount val=&quot;1&quot;/&gt;&lt;lineCharCount val=&quot;14&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C4008D-6D72-47DD-8D63-0F3A64141CC6}&quot;/&gt;&lt;isInvalidForFieldText val=&quot;0&quot;/&gt;&lt;Image&gt;&lt;filename val=&quot;C:\Users\Gerhard\Documents\_Estudios Biblicos PPT\_Presentaciones\GIB_01\data\asimages\{A8C4008D-6D72-47DD-8D63-0F3A64141CC6}_35.png&quot;/&gt;&lt;left val=&quot;321&quot;/&gt;&lt;top val=&quot;464&quot;/&gt;&lt;width val=&quot;421&quot;/&gt;&lt;height val=&quot;82&quot;/&gt;&lt;hasText val=&quot;1&quot;/&gt;&lt;/Image&gt;&lt;/ThreeDShapeInfo&gt;"/>
  <p:tag name="PRESENTER_SHAPETEXTINFO" val="&lt;ShapeTextInfo&gt;&lt;TableIndex row=&quot;-1&quot; col=&quot;-1&quot;&gt;&lt;linesCount val=&quot;1&quot;/&gt;&lt;lineCharCount val=&quot;14&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Diapositiva36.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1DD1471-3F7B-4744-93FA-6D447DEFE92B}&quot;/&gt;&lt;isInvalidForFieldText val=&quot;0&quot;/&gt;&lt;Image&gt;&lt;filename val=&quot;C:\Users\Gerhard\Documents\_Estudios Biblicos PPT\_Presentaciones\GIB_01\data\asimages\{B1DD1471-3F7B-4744-93FA-6D447DEFE92B}_36.png&quot;/&gt;&lt;left val=&quot;-6&quot;/&gt;&lt;top val=&quot;272&quot;/&gt;&lt;width val=&quot;734&quot;/&gt;&lt;height val=&quot;257&quot;/&gt;&lt;hasText val=&quot;1&quot;/&gt;&lt;/Image&gt;&lt;/ThreeDShapeInfo&gt;"/>
  <p:tag name="PRESENTER_SHAPETEXTINFO" val="&lt;ShapeTextInfo&gt;&lt;TableIndex row=&quot;-1&quot; col=&quot;-1&quot;&gt;&lt;linesCount val=&quot;3&quot;/&gt;&lt;lineCharCount val=&quot;28&quot;/&gt;&lt;lineCharCount val=&quot;23&quot;/&gt;&lt;lineCharCount val=&quot;17&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SlideThumbPath val=&quot;Diapositiva37.PNG&quot;/&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14BD40D9-47B5-4894-B4E8-41A112055EDA}_37.png&quot;/&gt;&lt;left val=&quot;252&quot;/&gt;&lt;top val=&quot;332&quot;/&gt;&lt;width val=&quot;456&quot;/&gt;&lt;height val=&quot;188&quot;/&gt;&lt;hasText val=&quot;1&quot;/&gt;&lt;/Image&gt;&lt;/ThreeDShapeInfo&gt;"/>
  <p:tag name="PRESENTER_SHAPETEXTINFO" val="&lt;ShapeTextInfo&gt;&lt;TableIndex row=&quot;-1&quot; col=&quot;-1&quot;&gt;&lt;linesCount val=&quot;5&quot;/&gt;&lt;lineCharCount val=&quot;10&quot;/&gt;&lt;lineCharCount val=&quot;35&quot;/&gt;&lt;lineCharCount val=&quot;33&quot;/&gt;&lt;lineCharCount val=&quot;36&quot;/&gt;&lt;lineCharCount val=&quot;13&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5EAFE509-DC49-41EA-A8BC-4B5284844DCF}_37.png&quot;/&gt;&lt;left val=&quot;252&quot;/&gt;&lt;top val=&quot;33&quot;/&gt;&lt;width val=&quot;420&quot;/&gt;&lt;height val=&quot;97&quot;/&gt;&lt;hasText val=&quot;1&quot;/&gt;&lt;/Image&gt;&lt;/ThreeDShapeInfo&gt;"/>
  <p:tag name="PRESENTER_SHAPETEXTINFO" val="&lt;ShapeTextInfo&gt;&lt;TableIndex row=&quot;-1&quot; col=&quot;-1&quot;&gt;&lt;linesCount val=&quot;4&quot;/&gt;&lt;lineCharCount val=&quot;15&quot;/&gt;&lt;lineCharCount val=&quot;1&quot;/&gt;&lt;lineCharCount val=&quot;34&quot;/&gt;&lt;lineCharCount val=&quot;23&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B6A9F9DC-512B-486E-BA83-1ACA13F0876D}_37.png&quot;/&gt;&lt;left val=&quot;48&quot;/&gt;&lt;top val=&quot;141&quot;/&gt;&lt;width val=&quot;506&quot;/&gt;&lt;height val=&quot;193&quot;/&gt;&lt;hasText val=&quot;1&quot;/&gt;&lt;/Image&gt;&lt;/ThreeDShapeInfo&gt;"/>
  <p:tag name="PRESENTER_SHAPETEXTINFO" val="&lt;ShapeTextInfo&gt;&lt;TableIndex row=&quot;-1&quot; col=&quot;-1&quot;&gt;&lt;linesCount val=&quot;8&quot;/&gt;&lt;lineCharCount val=&quot;13&quot;/&gt;&lt;lineCharCount val=&quot;1&quot;/&gt;&lt;lineCharCount val=&quot;44&quot;/&gt;&lt;lineCharCount val=&quot;38&quot;/&gt;&lt;lineCharCount val=&quot;43&quot;/&gt;&lt;lineCharCount val=&quot;42&quot;/&gt;&lt;lineCharCount val=&quot;35&quot;/&gt;&lt;lineCharCount val=&quot;24&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E4F1971C-0F0B-47F0-B90D-9454DB08CCA5}_37.png&quot;/&gt;&lt;left val=&quot;69&quot;/&gt;&lt;top val=&quot;0&quot;/&gt;&lt;width val=&quot;184&quot;/&gt;&lt;height val=&quot;157&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170AA823-45E4-4B46-B39F-088C8B920906}_37.png&quot;/&gt;&lt;left val=&quot;63&quot;/&gt;&lt;top val=&quot;354&quot;/&gt;&lt;width val=&quot;193&quot;/&gt;&lt;height val=&quot;174&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27C0B7FC-0520-440E-8D6E-8A551DAD43C8}_37.png&quot;/&gt;&lt;left val=&quot;540&quot;/&gt;&lt;top val=&quot;235&quot;/&gt;&lt;width val=&quot;143&quot;/&gt;&lt;height val=&quot;51&quot;/&gt;&lt;hasText val=&quot;1&quot;/&gt;&lt;/Image&gt;&lt;/ThreeDShapeInfo&gt;"/>
  <p:tag name="PRESENTER_SHAPETEXTINFO" val="&lt;ShapeTextInfo&gt;&lt;TableIndex row=&quot;-1&quot; col=&quot;-1&quot;&gt;&lt;linesCount val=&quot;1&quot;/&gt;&lt;lineCharCount val=&quot;8&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Diapositiva38.PNG&quot;/&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06D17994-5047-47FF-921F-48034CCE48F9}_38.png&quot;/&gt;&lt;left val=&quot;48&quot;/&gt;&lt;top val=&quot;190&quot;/&gt;&lt;width val=&quot;539&quot;/&gt;&lt;height val=&quot;115&quot;/&gt;&lt;hasText val=&quot;1&quot;/&gt;&lt;/Image&gt;&lt;/ThreeDShapeInfo&gt;"/>
  <p:tag name="PRESENTER_SHAPETEXTINFO" val="&lt;ShapeTextInfo&gt;&lt;TableIndex row=&quot;-1&quot; col=&quot;-1&quot;&gt;&lt;linesCount val=&quot;5&quot;/&gt;&lt;lineCharCount val=&quot;1&quot;/&gt;&lt;lineCharCount val=&quot;13&quot;/&gt;&lt;lineCharCount val=&quot;38&quot;/&gt;&lt;lineCharCount val=&quot;41&quot;/&gt;&lt;lineCharCount val=&quot;34&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C46AA357-FAD3-4293-890D-BEDE3EAF0BFD}_38.png&quot;/&gt;&lt;left val=&quot;46&quot;/&gt;&lt;top val=&quot;492&quot;/&gt;&lt;width val=&quot;660&quot;/&gt;&lt;height val=&quot;51&quot;/&gt;&lt;hasText val=&quot;1&quot;/&gt;&lt;/Image&gt;&lt;/ThreeDShapeInfo&gt;"/>
  <p:tag name="PRESENTER_SHAPETEXTINFO" val="&lt;ShapeTextInfo&gt;&lt;TableIndex row=&quot;-1&quot; col=&quot;-1&quot;&gt;&lt;linesCount val=&quot;1&quot;/&gt;&lt;lineCharCount val=&quot;45&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D1752E10-8C44-48E1-ADBA-05FE67C78573}_38.png&quot;/&gt;&lt;left val=&quot;219&quot;/&gt;&lt;top val=&quot;34&quot;/&gt;&lt;width val=&quot;403&quot;/&gt;&lt;height val=&quot;121&quot;/&gt;&lt;hasText val=&quot;1&quot;/&gt;&lt;/Image&gt;&lt;/ThreeDShapeInfo&gt;"/>
  <p:tag name="PRESENTER_SHAPETEXTINFO" val="&lt;ShapeTextInfo&gt;&lt;TableIndex row=&quot;-1&quot; col=&quot;-1&quot;&gt;&lt;linesCount val=&quot;5&quot;/&gt;&lt;lineCharCount val=&quot;16&quot;/&gt;&lt;lineCharCount val=&quot;1&quot;/&gt;&lt;lineCharCount val=&quot;30&quot;/&gt;&lt;lineCharCount val=&quot;33&quot;/&gt;&lt;lineCharCount val=&quot;2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B5047AC8-6BB9-42D9-946B-5F99DDD681DE}_38.png&quot;/&gt;&lt;left val=&quot;6&quot;/&gt;&lt;top val=&quot;18&quot;/&gt;&lt;width val=&quot;144&quot;/&gt;&lt;height val=&quot;79&quot;/&gt;&lt;hasText val=&quot;1&quot;/&gt;&lt;/Image&gt;&lt;/ThreeDShapeInfo&gt;"/>
  <p:tag name="PRESENTER_SHAPETEXTINFO" val="&lt;ShapeTextInfo&gt;&lt;TableIndex row=&quot;-1&quot; col=&quot;-1&quot;&gt;&lt;linesCount val=&quot;2&quot;/&gt;&lt;lineCharCount val=&quot;9&quot;/&gt;&lt;lineCharCount val=&quot;8&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245909-08D6-4C15-B9F4-E6D7A46661EA}&quot;/&gt;&lt;isInvalidForFieldText val=&quot;0&quot;/&gt;&lt;Image&gt;&lt;filename val=&quot;C:\Users\Gerhard\Documents\_Estudios Biblicos PPT\_Presentaciones\GIB_01\data\asimages\{DE245909-08D6-4C15-B9F4-E6D7A46661EA}_38.png&quot;/&gt;&lt;left val=&quot;549&quot;/&gt;&lt;top val=&quot;141&quot;/&gt;&lt;width val=&quot;143&quot;/&gt;&lt;height val=&quot;198&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17215428-FF5C-4B12-ABF7-FD585A020B8B}_38.png&quot;/&gt;&lt;left val=&quot;230&quot;/&gt;&lt;top val=&quot;349&quot;/&gt;&lt;width val=&quot;472&quot;/&gt;&lt;height val=&quot;139&quot;/&gt;&lt;hasText val=&quot;1&quot;/&gt;&lt;/Image&gt;&lt;/ThreeDShapeInfo&gt;"/>
  <p:tag name="PRESENTER_SHAPETEXTINFO" val="&lt;ShapeTextInfo&gt;&lt;TableIndex row=&quot;-1&quot; col=&quot;-1&quot;&gt;&lt;linesCount val=&quot;5&quot;/&gt;&lt;lineCharCount val=&quot;15&quot;/&gt;&lt;lineCharCount val=&quot;40&quot;/&gt;&lt;lineCharCount val=&quot;33&quot;/&gt;&lt;lineCharCount val=&quot;37&quot;/&gt;&lt;lineCharCount val=&quot;28&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37290A34-673A-4030-979C-396E60D1819D}_38.png&quot;/&gt;&lt;left val=&quot;65&quot;/&gt;&lt;top val=&quot;296&quot;/&gt;&lt;width val=&quot;171&quot;/&gt;&lt;height val=&quot;196&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SlideThumbPath val=&quot;Diapositiva39.PNG&quot;/&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C4C874-C132-4291-B007-C69D3AA7E6E8}&quot;/&gt;&lt;isInvalidForFieldText val=&quot;0&quot;/&gt;&lt;Image&gt;&lt;filename val=&quot;C:\Users\Gerhard\Documents\_Estudios Biblicos PPT\_Presentaciones\GIB_01\data\asimages\{7BC4C874-C132-4291-B007-C69D3AA7E6E8}_39.png&quot;/&gt;&lt;left val=&quot;42&quot;/&gt;&lt;top val=&quot;147&quot;/&gt;&lt;width val=&quot;635&quot;/&gt;&lt;height val=&quot;282&quot;/&gt;&lt;hasText val=&quot;1&quot;/&gt;&lt;/Image&gt;&lt;/ThreeDShapeInfo&gt;"/>
  <p:tag name="PRESENTER_SHAPETEXTINFO" val="&lt;ShapeTextInfo&gt;&lt;TableIndex row=&quot;-1&quot; col=&quot;-1&quot;&gt;&lt;linesCount val=&quot;3&quot;/&gt;&lt;lineCharCount val=&quot;13&quot;/&gt;&lt;lineCharCount val=&quot;5&quot;/&gt;&lt;lineCharCount val=&quot;12&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SlideThumbPath val=&quot;Diapositiva40.PNG&quot;/&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AF650883-CCFA-47A7-A104-712EFB98DEDB}_40.png&quot;/&gt;&lt;left val=&quot;17&quot;/&gt;&lt;top val=&quot;220&quot;/&gt;&lt;width val=&quot;684&quot;/&gt;&lt;height val=&quot;271&quot;/&gt;&lt;hasText val=&quot;1&quot;/&gt;&lt;/Image&gt;&lt;/ThreeDShapeInfo&gt;"/>
  <p:tag name="PRESENTER_SHAPETEXTINFO" val="&lt;ShapeTextInfo&gt;&lt;TableIndex row=&quot;-1&quot; col=&quot;-1&quot;&gt;&lt;linesCount val=&quot;3&quot;/&gt;&lt;lineCharCount val=&quot;11&quot;/&gt;&lt;lineCharCount val=&quot;16&quot;/&gt;&lt;lineCharCount val=&quot;1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1DEAF7-FDAD-442A-8084-4BD87D2170B1}&quot;/&gt;&lt;isInvalidForFieldText val=&quot;0&quot;/&gt;&lt;Image&gt;&lt;filename val=&quot;C:\Users\Gerhard\Documents\_Estudios Biblicos PPT\_Presentaciones\GIB_01\data\asimages\{F41DEAF7-FDAD-442A-8084-4BD87D2170B1}_40.png&quot;/&gt;&lt;left val=&quot;-49&quot;/&gt;&lt;top val=&quot;39&quot;/&gt;&lt;width val=&quot;820&quot;/&gt;&lt;height val=&quot;145&quot;/&gt;&lt;hasText val=&quot;1&quot;/&gt;&lt;/Image&gt;&lt;/ThreeDShapeInfo&gt;"/>
  <p:tag name="PRESENTER_SHAPETEXTINFO" val="&lt;ShapeTextInfo&gt;&lt;TableIndex row=&quot;-1&quot; col=&quot;-1&quot;&gt;&lt;linesCount val=&quot;1&quot;/&gt;&lt;lineCharCount val=&quot;38&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SlideThumbPath val=&quot;Diapositiva41.PNG&quot;/&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62C869-5F2A-44A3-B4A1-1E1BB8D0AA42}_41.png&quot;/&gt;&lt;left val=&quot;18&quot;/&gt;&lt;top val=&quot;144&quot;/&gt;&lt;width val=&quot;519&quot;/&gt;&lt;height val=&quot;247&quot;/&gt;&lt;hasText val=&quot;1&quot;/&gt;&lt;/Image&gt;&lt;/ThreeDShapeInfo&gt;"/>
  <p:tag name="PRESENTER_SHAPEINFO" val="&lt;ThreeDShapeInfo&gt;&lt;uuid val=&quot;{1D825041-6A36-498E-8BB1-57FBE8CF9198}&quot;/&gt;&lt;isInvalidForFieldText val=&quot;0&quot;/&gt;&lt;Image&gt;&lt;filename val=&quot;C:\Users\Gerhard\Documents\_Estudios Biblicos PPT\_Presentaciones\GIB_01\data\asimages\{1D825041-6A36-498E-8BB1-57FBE8CF9198}_41.png&quot;/&gt;&lt;left val=&quot;18&quot;/&gt;&lt;top val=&quot;144&quot;/&gt;&lt;width val=&quot;519&quot;/&gt;&lt;height val=&quot;247&quot;/&gt;&lt;hasText val=&quot;0&quot;/&gt;&lt;/Image&gt;&lt;/ThreeDShapeInfo&gt;"/>
  <p:tag name="PRESENTER_SHAPETEXTINFO" val="&lt;ShapeTextInfo&gt;&lt;TableIndex row=&quot;-1&quot; col=&quot;-1&quot;&gt;&lt;linesCount val=&quot;6&quot;/&gt;&lt;lineCharCount val=&quot;29&quot;/&gt;&lt;lineCharCount val=&quot;31&quot;/&gt;&lt;lineCharCount val=&quot;31&quot;/&gt;&lt;lineCharCount val=&quot;29&quot;/&gt;&lt;lineCharCount val=&quot;33&quot;/&gt;&lt;lineCharCount val=&quot;25&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8C3735-B468-4444-BE3B-BE1C06E90539}&quot;/&gt;&lt;isInvalidForFieldText val=&quot;0&quot;/&gt;&lt;Image&gt;&lt;filename val=&quot;C:\Users\Gerhard\Documents\_Estudios Biblicos PPT\_Presentaciones\GIB_01\data\asimages\{418C3735-B468-4444-BE3B-BE1C06E90539}_41.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2&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C632F4-FF4F-45F7-980F-C99B108E7070}&quot;/&gt;&lt;isInvalidForFieldText val=&quot;0&quot;/&gt;&lt;Image&gt;&lt;filename val=&quot;C:\Users\Gerhard\Documents\_Estudios Biblicos PPT\_Presentaciones\GIB_01\data\asimages\{A9C632F4-FF4F-45F7-980F-C99B108E7070}_41.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9&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Diapositiva42.PNG&quot;/&gt;"/>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Diapositiva2.PNG&quot;/&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1FEEBD33-E64B-452A-B18F-EC0CCCE92D31}_42.png&quot;/&gt;&lt;left val=&quot;14&quot;/&gt;&lt;top val=&quot;211&quot;/&gt;&lt;width val=&quot;684&quot;/&gt;&lt;height val=&quot;271&quot;/&gt;&lt;hasText val=&quot;1&quot;/&gt;&lt;/Image&gt;&lt;/ThreeDShapeInfo&gt;"/>
  <p:tag name="PRESENTER_SHAPETEXTINFO" val="&lt;ShapeTextInfo&gt;&lt;TableIndex row=&quot;-1&quot; col=&quot;-1&quot;&gt;&lt;linesCount val=&quot;3&quot;/&gt;&lt;lineCharCount val=&quot;11&quot;/&gt;&lt;lineCharCount val=&quot;19&quot;/&gt;&lt;lineCharCount val=&quot;19&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F2A162-A104-45C2-A094-98DF280F068E}&quot;/&gt;&lt;isInvalidForFieldText val=&quot;0&quot;/&gt;&lt;Image&gt;&lt;filename val=&quot;C:\Users\Gerhard\Documents\_Estudios Biblicos PPT\_Presentaciones\GIB_01\data\asimages\{CAF2A162-A104-45C2-A094-98DF280F068E}_42.png&quot;/&gt;&lt;left val=&quot;-49&quot;/&gt;&lt;top val=&quot;39&quot;/&gt;&lt;width val=&quot;820&quot;/&gt;&lt;height val=&quot;145&quot;/&gt;&lt;hasText val=&quot;1&quot;/&gt;&lt;/Image&gt;&lt;/ThreeDShapeInfo&gt;"/>
  <p:tag name="PRESENTER_SHAPETEXTINFO" val="&lt;ShapeTextInfo&gt;&lt;TableIndex row=&quot;-1&quot; col=&quot;-1&quot;&gt;&lt;linesCount val=&quot;1&quot;/&gt;&lt;lineCharCount val=&quot;38&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SlideThumbPath val=&quot;Diapositiva43.PNG&quot;/&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AD2B6B76-1D07-4774-A430-63ED01FC4FAC}_43.png&quot;/&gt;&lt;left val=&quot;64&quot;/&gt;&lt;top val=&quot;159&quot;/&gt;&lt;width val=&quot;496&quot;/&gt;&lt;height val=&quot;223&quot;/&gt;&lt;hasText val=&quot;1&quot;/&gt;&lt;/Image&gt;&lt;/ThreeDShapeInfo&gt;"/>
  <p:tag name="PRESENTER_SHAPETEXTINFO" val="&lt;ShapeTextInfo&gt;&lt;TableIndex row=&quot;-1&quot; col=&quot;-1&quot;&gt;&lt;linesCount val=&quot;4&quot;/&gt;&lt;lineCharCount val=&quot;24&quot;/&gt;&lt;lineCharCount val=&quot;30&quot;/&gt;&lt;lineCharCount val=&quot;32&quot;/&gt;&lt;lineCharCount val=&quot;28&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C3FF01-CA7F-4D67-B708-592B1779B953}&quot;/&gt;&lt;isInvalidForFieldText val=&quot;0&quot;/&gt;&lt;Image&gt;&lt;filename val=&quot;C:\Users\Gerhard\Documents\_Estudios Biblicos PPT\_Presentaciones\GIB_01\data\asimages\{59C3FF01-CA7F-4D67-B708-592B1779B953}_43.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9&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0868EC-86D2-4E29-9B62-ACA9B1759CEF}&quot;/&gt;&lt;isInvalidForFieldText val=&quot;0&quot;/&gt;&lt;Image&gt;&lt;filename val=&quot;C:\Users\Gerhard\Documents\_Estudios Biblicos PPT\_Presentaciones\GIB_01\data\asimages\{730868EC-86D2-4E29-9B62-ACA9B1759CEF}_43.png&quot;/&gt;&lt;left val=&quot;321&quot;/&gt;&lt;top val=&quot;464&quot;/&gt;&lt;width val=&quot;421&quot;/&gt;&lt;height val=&quot;82&quot;/&gt;&lt;hasText val=&quot;1&quot;/&gt;&lt;/Image&gt;&lt;/ThreeDShapeInfo&gt;"/>
  <p:tag name="PRESENTER_SHAPETEXTINFO" val="&lt;ShapeTextInfo&gt;&lt;TableIndex row=&quot;-1&quot; col=&quot;-1&quot;&gt;&lt;linesCount val=&quot;1&quot;/&gt;&lt;lineCharCount val=&quot;8&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SlideThumbPath val=&quot;Diapositiva44.PNG&quot;/&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974EFB5D-4E60-4EAD-B49C-48BC55B23707}_44.png&quot;/&gt;&lt;left val=&quot;17&quot;/&gt;&lt;top val=&quot;207&quot;/&gt;&lt;width val=&quot;684&quot;/&gt;&lt;height val=&quot;289&quot;/&gt;&lt;hasText val=&quot;1&quot;/&gt;&lt;/Image&gt;&lt;/ThreeDShapeInfo&gt;"/>
  <p:tag name="PRESENTER_SHAPETEXTINFO" val="&lt;ShapeTextInfo&gt;&lt;TableIndex row=&quot;-1&quot; col=&quot;-1&quot;&gt;&lt;linesCount val=&quot;4&quot;/&gt;&lt;lineCharCount val=&quot;11&quot;/&gt;&lt;lineCharCount val=&quot;31&quot;/&gt;&lt;lineCharCount val=&quot;34&quot;/&gt;&lt;lineCharCount val=&quot;29&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B8E6F3-4C24-45B5-BD15-FDF570629A5D}&quot;/&gt;&lt;isInvalidForFieldText val=&quot;0&quot;/&gt;&lt;Image&gt;&lt;filename val=&quot;C:\Users\Gerhard\Documents\_Estudios Biblicos PPT\_Presentaciones\GIB_01\data\asimages\{80B8E6F3-4C24-45B5-BD15-FDF570629A5D}_44.png&quot;/&gt;&lt;left val=&quot;-49&quot;/&gt;&lt;top val=&quot;39&quot;/&gt;&lt;width val=&quot;820&quot;/&gt;&lt;height val=&quot;145&quot;/&gt;&lt;hasText val=&quot;1&quot;/&gt;&lt;/Image&gt;&lt;/ThreeDShapeInfo&gt;"/>
  <p:tag name="PRESENTER_SHAPETEXTINFO" val="&lt;ShapeTextInfo&gt;&lt;TableIndex row=&quot;-1&quot; col=&quot;-1&quot;&gt;&lt;linesCount val=&quot;1&quot;/&gt;&lt;lineCharCount val=&quot;38&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Diapositiva45.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52B63E-64F4-4EA4-B85F-FBBCB1148E55}&quot;/&gt;&lt;isInvalidForFieldText val=&quot;0&quot;/&gt;&lt;Image&gt;&lt;filename val=&quot;C:\Users\Gerhard\Documents\_Estudios Biblicos PPT\_Presentaciones\GIB_01\data\asimages\{7B52B63E-64F4-4EA4-B85F-FBBCB1148E55}_2.png&quot;/&gt;&lt;left val=&quot;108&quot;/&gt;&lt;top val=&quot;383&quot;/&gt;&lt;width val=&quot;604&quot;/&gt;&lt;height val=&quot;126&quot;/&gt;&lt;hasText val=&quot;1&quot;/&gt;&lt;/Image&gt;&lt;/ThreeDShapeInfo&gt;"/>
  <p:tag name="PRESENTER_SHAPETEXTINFO" val="&lt;ShapeTextInfo&gt;&lt;TableIndex row=&quot;-1&quot; col=&quot;-1&quot;&gt;&lt;linesCount val=&quot;1&quot;/&gt;&lt;lineCharCount val=&quot;2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3AA81E6B-1CA0-4E2B-A435-0187B77976A5}_45.png&quot;/&gt;&lt;left val=&quot;47&quot;/&gt;&lt;top val=&quot;141&quot;/&gt;&lt;width val=&quot;518&quot;/&gt;&lt;height val=&quot;257&quot;/&gt;&lt;hasText val=&quot;1&quot;/&gt;&lt;/Image&gt;&lt;/ThreeDShapeInfo&gt;"/>
  <p:tag name="PRESENTER_SHAPEINFO" val="&lt;ThreeDShapeInfo&gt;&lt;uuid val=&quot;{AEDB4B2F-3535-4288-AE64-94D6F8C954D8}&quot;/&gt;&lt;isInvalidForFieldText val=&quot;0&quot;/&gt;&lt;Image&gt;&lt;filename val=&quot;C:\Users\Gerhard\Documents\_Estudios Biblicos PPT\_Presentaciones\GIB_01\data\asimages\{AEDB4B2F-3535-4288-AE64-94D6F8C954D8}_45.png&quot;/&gt;&lt;left val=&quot;47&quot;/&gt;&lt;top val=&quot;141&quot;/&gt;&lt;width val=&quot;518&quot;/&gt;&lt;height val=&quot;257&quot;/&gt;&lt;hasText val=&quot;0&quot;/&gt;&lt;/Image&gt;&lt;/ThreeDShapeInfo&gt;"/>
  <p:tag name="PRESENTER_SHAPETEXTINFO" val="&lt;ShapeTextInfo&gt;&lt;TableIndex row=&quot;-1&quot; col=&quot;-1&quot;&gt;&lt;linesCount val=&quot;5&quot;/&gt;&lt;lineCharCount val=&quot;25&quot;/&gt;&lt;lineCharCount val=&quot;27&quot;/&gt;&lt;lineCharCount val=&quot;31&quot;/&gt;&lt;lineCharCount val=&quot;30&quot;/&gt;&lt;lineCharCount val=&quot;24&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8427CF-221C-4F32-A6FE-1B7DDAD4B234}&quot;/&gt;&lt;isInvalidForFieldText val=&quot;0&quot;/&gt;&lt;Image&gt;&lt;filename val=&quot;C:\Users\Gerhard\Documents\_Estudios Biblicos PPT\_Presentaciones\GIB_01\data\asimages\{2B8427CF-221C-4F32-A6FE-1B7DDAD4B234}_45.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2&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E9EA58-E306-40C7-90BF-0C3C4999ADCD}&quot;/&gt;&lt;isInvalidForFieldText val=&quot;0&quot;/&gt;&lt;Image&gt;&lt;filename val=&quot;C:\Users\Gerhard\Documents\_Estudios Biblicos PPT\_Presentaciones\GIB_01\data\asimages\{9BE9EA58-E306-40C7-90BF-0C3C4999ADCD}_45.png&quot;/&gt;&lt;left val=&quot;327&quot;/&gt;&lt;top val=&quot;464&quot;/&gt;&lt;width val=&quot;415&quot;/&gt;&lt;height val=&quot;82&quot;/&gt;&lt;hasText val=&quot;1&quot;/&gt;&lt;/Image&gt;&lt;/ThreeDShapeInfo&gt;"/>
  <p:tag name="PRESENTER_SHAPETEXTINFO" val="&lt;ShapeTextInfo&gt;&lt;TableIndex row=&quot;-1&quot; col=&quot;-1&quot;&gt;&lt;linesCount val=&quot;1&quot;/&gt;&lt;lineCharCount val=&quot;18&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SlideThumbPath val=&quot;Diapositiva46.PNG&quot;/&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D7B95D83-5A51-48C6-B6C3-B0DA6D957693}_46.png&quot;/&gt;&lt;left val=&quot;23&quot;/&gt;&lt;top val=&quot;201&quot;/&gt;&lt;width val=&quot;661&quot;/&gt;&lt;height val=&quot;287&quot;/&gt;&lt;hasText val=&quot;1&quot;/&gt;&lt;/Image&gt;&lt;/ThreeDShapeInfo&gt;"/>
  <p:tag name="PRESENTER_SHAPETEXTINFO" val="&lt;ShapeTextInfo&gt;&lt;TableIndex row=&quot;-1&quot; col=&quot;-1&quot;&gt;&lt;linesCount val=&quot;3&quot;/&gt;&lt;lineCharCount val=&quot;11&quot;/&gt;&lt;lineCharCount val=&quot;24&quot;/&gt;&lt;lineCharCount val=&quot;19&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C9A9E00-4096-4F0A-AB80-79E3F3E05FBD}&quot;/&gt;&lt;isInvalidForFieldText val=&quot;0&quot;/&gt;&lt;Image&gt;&lt;filename val=&quot;C:\Users\Gerhard\Documents\_Estudios Biblicos PPT\_Presentaciones\GIB_01\data\asimages\{7C9A9E00-4096-4F0A-AB80-79E3F3E05FBD}_46.png&quot;/&gt;&lt;left val=&quot;-49&quot;/&gt;&lt;top val=&quot;39&quot;/&gt;&lt;width val=&quot;820&quot;/&gt;&lt;height val=&quot;145&quot;/&gt;&lt;hasText val=&quot;1&quot;/&gt;&lt;/Image&gt;&lt;/ThreeDShapeInfo&gt;"/>
  <p:tag name="PRESENTER_SHAPETEXTINFO" val="&lt;ShapeTextInfo&gt;&lt;TableIndex row=&quot;-1&quot; col=&quot;-1&quot;&gt;&lt;linesCount val=&quot;1&quot;/&gt;&lt;lineCharCount val=&quot;38&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SlideThumbPath val=&quot;Diapositiva47.PNG&quot;/&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DBA201AA-2D7B-433B-91D1-5A8A42EAEE7A}_47.png&quot;/&gt;&lt;left val=&quot;69&quot;/&gt;&lt;top val=&quot;150&quot;/&gt;&lt;width val=&quot;473&quot;/&gt;&lt;height val=&quot;269&quot;/&gt;&lt;hasText val=&quot;1&quot;/&gt;&lt;/Image&gt;&lt;/ThreeDShapeInfo&gt;"/>
  <p:tag name="PRESENTER_SHAPETEXTINFO" val="&lt;ShapeTextInfo&gt;&lt;TableIndex row=&quot;-1&quot; col=&quot;-1&quot;&gt;&lt;linesCount val=&quot;6&quot;/&gt;&lt;lineCharCount val=&quot;26&quot;/&gt;&lt;lineCharCount val=&quot;26&quot;/&gt;&lt;lineCharCount val=&quot;22&quot;/&gt;&lt;lineCharCount val=&quot;25&quot;/&gt;&lt;lineCharCount val=&quot;27&quot;/&gt;&lt;lineCharCount val=&quot;13&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88B9C6-BD76-4C70-ABC5-B29EB6D67B35}&quot;/&gt;&lt;isInvalidForFieldText val=&quot;0&quot;/&gt;&lt;Image&gt;&lt;filename val=&quot;C:\Users\Gerhard\Documents\_Estudios Biblicos PPT\_Presentaciones\GIB_01\data\asimages\{9388B9C6-BD76-4C70-ABC5-B29EB6D67B35}_47.png&quot;/&gt;&lt;left val=&quot;-19&quot;/&gt;&lt;top val=&quot;45&quot;/&gt;&lt;width val=&quot;691&quot;/&gt;&lt;height val=&quot;82&quot;/&gt;&lt;hasText val=&quot;1&quot;/&gt;&lt;/Image&gt;&lt;/ThreeDShapeInfo&gt;"/>
  <p:tag name="PRESENTER_SHAPETEXTINFO" val="&lt;ShapeTextInfo&gt;&lt;TableIndex row=&quot;-1&quot; col=&quot;-1&quot;&gt;&lt;linesCount val=&quot;1&quot;/&gt;&lt;lineCharCount val=&quot;11&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AF4E1C-C3B1-479E-B24F-B83FB5571EF5}&quot;/&gt;&lt;isInvalidForFieldText val=&quot;0&quot;/&gt;&lt;Image&gt;&lt;filename val=&quot;C:\Users\Gerhard\Documents\_Estudios Biblicos PPT\_Presentaciones\GIB_01\data\asimages\{9EAF4E1C-C3B1-479E-B24F-B83FB5571EF5}_47.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6&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Diapositiva3.PNG&quot;/&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SlideThumbPath val=&quot;Diapositiva48.PNG&quot;/&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E0D8E939-4C05-496D-82FF-9D8AE0E930CB}_48.png&quot;/&gt;&lt;left val=&quot;34&quot;/&gt;&lt;top val=&quot;216&quot;/&gt;&lt;width val=&quot;643&quot;/&gt;&lt;height val=&quot;288&quot;/&gt;&lt;hasText val=&quot;1&quot;/&gt;&lt;/Image&gt;&lt;/ThreeDShapeInfo&gt;"/>
  <p:tag name="PRESENTER_SHAPETEXTINFO" val="&lt;ShapeTextInfo&gt;&lt;TableIndex row=&quot;-1&quot; col=&quot;-1&quot;&gt;&lt;linesCount val=&quot;3&quot;/&gt;&lt;lineCharCount val=&quot;11&quot;/&gt;&lt;lineCharCount val=&quot;20&quot;/&gt;&lt;lineCharCount val=&quot;18&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34E6F7-76F9-46F1-8DF4-3BE8AEF05C9C}&quot;/&gt;&lt;isInvalidForFieldText val=&quot;0&quot;/&gt;&lt;Image&gt;&lt;filename val=&quot;C:\Users\Gerhard\Documents\_Estudios Biblicos PPT\_Presentaciones\GIB_01\data\asimages\{CC34E6F7-76F9-46F1-8DF4-3BE8AEF05C9C}_48.png&quot;/&gt;&lt;left val=&quot;-49&quot;/&gt;&lt;top val=&quot;39&quot;/&gt;&lt;width val=&quot;820&quot;/&gt;&lt;height val=&quot;145&quot;/&gt;&lt;hasText val=&quot;1&quot;/&gt;&lt;/Image&gt;&lt;/ThreeDShapeInfo&gt;"/>
  <p:tag name="PRESENTER_SHAPETEXTINFO" val="&lt;ShapeTextInfo&gt;&lt;TableIndex row=&quot;-1&quot; col=&quot;-1&quot;&gt;&lt;linesCount val=&quot;1&quot;/&gt;&lt;lineCharCount val=&quot;38&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Diapositiva49.PNG&quot;/&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A3F478A0-F6FD-4687-BB67-3557F1014684}_49.png&quot;/&gt;&lt;left val=&quot;72&quot;/&gt;&lt;top val=&quot;133&quot;/&gt;&lt;width val=&quot;456&quot;/&gt;&lt;height val=&quot;274&quot;/&gt;&lt;hasText val=&quot;1&quot;/&gt;&lt;/Image&gt;&lt;/ThreeDShapeInfo&gt;"/>
  <p:tag name="PRESENTER_SHAPEINFO" val="&lt;ThreeDShapeInfo&gt;&lt;uuid val=&quot;{0C2946F0-BC5E-422B-96B2-9A234D97AE51}&quot;/&gt;&lt;isInvalidForFieldText val=&quot;0&quot;/&gt;&lt;Image&gt;&lt;filename val=&quot;C:\Users\Gerhard\Documents\_Estudios Biblicos PPT\_Presentaciones\GIB_01\data\asimages\{0C2946F0-BC5E-422B-96B2-9A234D97AE51}_49.png&quot;/&gt;&lt;left val=&quot;72&quot;/&gt;&lt;top val=&quot;133&quot;/&gt;&lt;width val=&quot;456&quot;/&gt;&lt;height val=&quot;274&quot;/&gt;&lt;hasText val=&quot;0&quot;/&gt;&lt;/Image&gt;&lt;/ThreeDShapeInfo&gt;"/>
  <p:tag name="PRESENTER_SHAPETEXTINFO" val="&lt;ShapeTextInfo&gt;&lt;TableIndex row=&quot;-1&quot; col=&quot;-1&quot;&gt;&lt;linesCount val=&quot;6&quot;/&gt;&lt;lineCharCount val=&quot;25&quot;/&gt;&lt;lineCharCount val=&quot;26&quot;/&gt;&lt;lineCharCount val=&quot;28&quot;/&gt;&lt;lineCharCount val=&quot;23&quot;/&gt;&lt;lineCharCount val=&quot;24&quot;/&gt;&lt;lineCharCount val=&quot;6&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0201C4-47D8-4512-A94B-54D20E58E417}&quot;/&gt;&lt;isInvalidForFieldText val=&quot;0&quot;/&gt;&lt;Image&gt;&lt;filename val=&quot;C:\Users\Gerhard\Documents\_Estudios Biblicos PPT\_Presentaciones\GIB_01\data\asimages\{550201C4-47D8-4512-A94B-54D20E58E417}_49.png&quot;/&gt;&lt;left val=&quot;-19&quot;/&gt;&lt;top val=&quot;45&quot;/&gt;&lt;width val=&quot;691&quot;/&gt;&lt;height val=&quot;82&quot;/&gt;&lt;hasText val=&quot;1&quot;/&gt;&lt;/Image&gt;&lt;/ThreeDShapeInfo&gt;"/>
  <p:tag name="PRESENTER_SHAPETEXTINFO" val="&lt;ShapeTextInfo&gt;&lt;TableIndex row=&quot;-1&quot; col=&quot;-1&quot;&gt;&lt;linesCount val=&quot;1&quot;/&gt;&lt;lineCharCount val=&quot;12&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40E9BD-1CFD-4C19-8C11-5F8B2A5E7277}&quot;/&gt;&lt;isInvalidForFieldText val=&quot;0&quot;/&gt;&lt;Image&gt;&lt;filename val=&quot;C:\Users\Gerhard\Documents\_Estudios Biblicos PPT\_Presentaciones\GIB_01\data\asimages\{A640E9BD-1CFD-4C19-8C11-5F8B2A5E7277}_49.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4&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HTML_SHAPEINFO" val="&lt;SlideThumbPath val=&quot;Diapositiva50.PNG&quot;/&gt;"/>
</p:tagLst>
</file>

<file path=ppt/tags/tag1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2EA6FB-85BC-4AA9-A4B2-7C183EBB0F86}&quot;/&gt;&lt;isInvalidForFieldText val=&quot;0&quot;/&gt;&lt;Image&gt;&lt;filename val=&quot;C:\Users\Gerhard\Documents\_Estudios Biblicos PPT\_Presentaciones\GIB_01\data\asimages\{D02EA6FB-85BC-4AA9-A4B2-7C183EBB0F86}_50.png&quot;/&gt;&lt;left val=&quot;72&quot;/&gt;&lt;top val=&quot;287&quot;/&gt;&lt;width val=&quot;577&quot;/&gt;&lt;height val=&quot;124&quot;/&gt;&lt;hasText val=&quot;1&quot;/&gt;&lt;/Image&gt;&lt;/ThreeDShapeInfo&gt;"/>
  <p:tag name="PRESENTER_SHAPETEXTINFO" val="&lt;ShapeTextInfo&gt;&lt;TableIndex row=&quot;-1&quot; col=&quot;-1&quot;&gt;&lt;linesCount val=&quot;1&quot;/&gt;&lt;lineCharCount val=&quot;10&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Diapositiva51.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14F56C-DE9A-4C59-A070-2E7572D98880}&quot;/&gt;&lt;isInvalidForFieldText val=&quot;0&quot;/&gt;&lt;Image&gt;&lt;filename val=&quot;C:\Users\Gerhard\Documents\_Estudios Biblicos PPT\_Presentaciones\GIB_01\data\asimages\{3A14F56C-DE9A-4C59-A070-2E7572D98880}_3.png&quot;/&gt;&lt;left val=&quot;-93&quot;/&gt;&lt;top val=&quot;125&quot;/&gt;&lt;width val=&quot;654&quot;/&gt;&lt;height val=&quot;415&quot;/&gt;&lt;hasText val=&quot;1&quot;/&gt;&lt;/Image&gt;&lt;/ThreeDShapeInfo&gt;"/>
  <p:tag name="PRESENTER_SHAPETEXTINFO" val="&lt;ShapeTextInfo&gt;&lt;TableIndex row=&quot;-1&quot; col=&quot;-1&quot;&gt;&lt;linesCount val=&quot;2&quot;/&gt;&lt;lineCharCount val=&quot;9&quot;/&gt;&lt;lineCharCount val=&quot;7&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09BBDE-7867-48E5-9686-16F499BEE727}&quot;/&gt;&lt;isInvalidForFieldText val=&quot;0&quot;/&gt;&lt;Image&gt;&lt;filename val=&quot;C:\Users\Gerhard\Documents\_Estudios Biblicos PPT\_Presentaciones\GIB_01\data\asimages\{2A09BBDE-7867-48E5-9686-16F499BEE727}_51.png&quot;/&gt;&lt;left val=&quot;-6&quot;/&gt;&lt;top val=&quot;272&quot;/&gt;&lt;width val=&quot;734&quot;/&gt;&lt;height val=&quot;257&quot;/&gt;&lt;hasText val=&quot;1&quot;/&gt;&lt;/Image&gt;&lt;/ThreeDShapeInfo&gt;"/>
  <p:tag name="PRESENTER_SHAPETEXTINFO" val="&lt;ShapeTextInfo&gt;&lt;TableIndex row=&quot;-1&quot; col=&quot;-1&quot;&gt;&lt;linesCount val=&quot;3&quot;/&gt;&lt;lineCharCount val=&quot;23&quot;/&gt;&lt;lineCharCount val=&quot;25&quot;/&gt;&lt;lineCharCount val=&quot;13&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SlideThumbPath val=&quot;Diapositiva52.PNG&quot;/&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BE79572F-F4A9-4DE3-A03C-FC2672850AA8}_52.png&quot;/&gt;&lt;left val=&quot;100&quot;/&gt;&lt;top val=&quot;130&quot;/&gt;&lt;width val=&quot;451&quot;/&gt;&lt;height val=&quot;280&quot;/&gt;&lt;hasText val=&quot;1&quot;/&gt;&lt;/Image&gt;&lt;/ThreeDShapeInfo&gt;"/>
  <p:tag name="PRESENTER_SHAPEINFO" val="&lt;ThreeDShapeInfo&gt;&lt;uuid val=&quot;{5D9A1231-5C54-49E1-9833-8A7217677752}&quot;/&gt;&lt;isInvalidForFieldText val=&quot;0&quot;/&gt;&lt;Image&gt;&lt;filename val=&quot;C:\Users\Gerhard\Documents\_Estudios Biblicos PPT\_Presentaciones\GIB_01\data\asimages\{5D9A1231-5C54-49E1-9833-8A7217677752}_52.png&quot;/&gt;&lt;left val=&quot;100&quot;/&gt;&lt;top val=&quot;130&quot;/&gt;&lt;width val=&quot;451&quot;/&gt;&lt;height val=&quot;280&quot;/&gt;&lt;hasText val=&quot;0&quot;/&gt;&lt;/Image&gt;&lt;/ThreeDShapeInfo&gt;"/>
  <p:tag name="PRESENTER_SHAPETEXTINFO" val="&lt;ShapeTextInfo&gt;&lt;TableIndex row=&quot;-1&quot; col=&quot;-1&quot;&gt;&lt;linesCount val=&quot;5&quot;/&gt;&lt;lineCharCount val=&quot;19&quot;/&gt;&lt;lineCharCount val=&quot;27&quot;/&gt;&lt;lineCharCount val=&quot;25&quot;/&gt;&lt;lineCharCount val=&quot;15&quot;/&gt;&lt;lineCharCount val=&quot;9&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92297-0FFB-4EA0-9549-0ED340A603BC}&quot;/&gt;&lt;isInvalidForFieldText val=&quot;0&quot;/&gt;&lt;Image&gt;&lt;filename val=&quot;C:\Users\Gerhard\Documents\_Estudios Biblicos PPT\_Presentaciones\GIB_01\data\asimages\{1C592297-0FFB-4EA0-9549-0ED340A603BC}_52.png&quot;/&gt;&lt;left val=&quot;-19&quot;/&gt;&lt;top val=&quot;45&quot;/&gt;&lt;width val=&quot;691&quot;/&gt;&lt;height val=&quot;82&quot;/&gt;&lt;hasText val=&quot;1&quot;/&gt;&lt;/Image&gt;&lt;/ThreeDShapeInfo&gt;"/>
  <p:tag name="PRESENTER_SHAPETEXTINFO" val="&lt;ShapeTextInfo&gt;&lt;TableIndex row=&quot;-1&quot; col=&quot;-1&quot;&gt;&lt;linesCount val=&quot;1&quot;/&gt;&lt;lineCharCount val=&quot;11&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4B591E-F145-49F5-9098-0EB96D1F0E4A}&quot;/&gt;&lt;isInvalidForFieldText val=&quot;0&quot;/&gt;&lt;Image&gt;&lt;filename val=&quot;C:\Users\Gerhard\Documents\_Estudios Biblicos PPT\_Presentaciones\GIB_01\data\asimages\{ED4B591E-F145-49F5-9098-0EB96D1F0E4A}_52.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7&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SlideThumbPath val=&quot;Diapositiva53.PNG&quot;/&gt;"/>
</p:tagLst>
</file>

<file path=ppt/tags/tag1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A0B0D0-3F57-4AD8-8A15-A00942C12536}&quot;/&gt;&lt;isInvalidForFieldText val=&quot;0&quot;/&gt;&lt;Image&gt;&lt;filename val=&quot;C:\Users\Gerhard\Documents\_Estudios Biblicos PPT\_Presentaciones\GIB_01\data\asimages\{3BA0B0D0-3F57-4AD8-8A15-A00942C12536}_53.png&quot;/&gt;&lt;left val=&quot;235&quot;/&gt;&lt;top val=&quot;7&quot;/&gt;&lt;width val=&quot;462&quot;/&gt;&lt;height val=&quot;538&quot;/&gt;&lt;hasText val=&quot;1&quot;/&gt;&lt;/Image&gt;&lt;/ThreeDShapeInfo&gt;"/>
  <p:tag name="PRESENTER_SHAPETEXTINFO" val="&lt;ShapeTextInfo&gt;&lt;TableIndex row=&quot;-1&quot; col=&quot;-1&quot;&gt;&lt;linesCount val=&quot;15&quot;/&gt;&lt;lineCharCount val=&quot;31&quot;/&gt;&lt;lineCharCount val=&quot;26&quot;/&gt;&lt;lineCharCount val=&quot;33&quot;/&gt;&lt;lineCharCount val=&quot;33&quot;/&gt;&lt;lineCharCount val=&quot;33&quot;/&gt;&lt;lineCharCount val=&quot;17&quot;/&gt;&lt;lineCharCount val=&quot;29&quot;/&gt;&lt;lineCharCount val=&quot;30&quot;/&gt;&lt;lineCharCount val=&quot;28&quot;/&gt;&lt;lineCharCount val=&quot;29&quot;/&gt;&lt;lineCharCount val=&quot;30&quot;/&gt;&lt;lineCharCount val=&quot;35&quot;/&gt;&lt;lineCharCount val=&quot;29&quot;/&gt;&lt;lineCharCount val=&quot;33&quot;/&gt;&lt;lineCharCount val=&quot;19&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766413-4C77-43B3-A784-A03423ACC3B8}&quot;/&gt;&lt;isInvalidForFieldText val=&quot;0&quot;/&gt;&lt;Image&gt;&lt;filename val=&quot;C:\Users\Gerhard\Documents\_Estudios Biblicos PPT\_Presentaciones\GIB_01\data\asimages\{88766413-4C77-43B3-A784-A03423ACC3B8}_53.png&quot;/&gt;&lt;left val=&quot;-24&quot;/&gt;&lt;top val=&quot;73&quot;/&gt;&lt;width val=&quot;367&quot;/&gt;&lt;height val=&quot;501&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SlideThumbPath val=&quot;Diapositiva54.PNG&quot;/&gt;"/>
</p:tagLst>
</file>

<file path=ppt/tags/tag1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174FFE5-147C-4AD4-ABFD-168212D39C87}&quot;/&gt;&lt;isInvalidForFieldText val=&quot;0&quot;/&gt;&lt;Image&gt;&lt;filename val=&quot;C:\Users\Gerhard\Documents\_Estudios Biblicos PPT\_Presentaciones\GIB_01\data\asimages\{8174FFE5-147C-4AD4-ABFD-168212D39C87}_54.png&quot;/&gt;&lt;left val=&quot;-6&quot;/&gt;&lt;top val=&quot;272&quot;/&gt;&lt;width val=&quot;734&quot;/&gt;&lt;height val=&quot;257&quot;/&gt;&lt;hasText val=&quot;1&quot;/&gt;&lt;/Image&gt;&lt;/ThreeDShapeInfo&gt;"/>
  <p:tag name="PRESENTER_SHAPETEXTINFO" val="&lt;ShapeTextInfo&gt;&lt;TableIndex row=&quot;-1&quot; col=&quot;-1&quot;&gt;&lt;linesCount val=&quot;1&quot;/&gt;&lt;lineCharCount val=&quot;2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37968D-3C91-41EF-AC8E-3E5842958F44}&quot;/&gt;&lt;isInvalidForFieldText val=&quot;0&quot;/&gt;&lt;Image&gt;&lt;filename val=&quot;C:\Users\Gerhard\Documents\_Estudios Biblicos PPT\_Presentaciones\GIB_01\data\asimages\{B637968D-3C91-41EF-AC8E-3E5842958F44}_3.png&quot;/&gt;&lt;left val=&quot;570&quot;/&gt;&lt;top val=&quot;22&quot;/&gt;&lt;width val=&quot;145&quot;/&gt;&lt;height val=&quot;162&quot;/&gt;&lt;hasText val=&quot;1&quot;/&gt;&lt;/Image&gt;&lt;/ThreeDShapeInfo&gt;"/>
  <p:tag name="PRESENTER_SHAPETEXTINFO" val="&lt;ShapeTextInfo&gt;&lt;TableIndex row=&quot;-1&quot; col=&quot;-1&quot;&gt;&lt;linesCount val=&quot;1&quot;/&gt;&lt;lineCharCount val=&quot;1&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HTML_SHAPEINFO" val="&lt;SlideThumbPath val=&quot;Diapositiva55.PNG&quot;/&gt;"/>
</p:tagLst>
</file>

<file path=ppt/tags/tag2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7E91D803-8B5F-4AAA-A4DC-B2069AB64FE5}_55.png&quot;/&gt;&lt;left val=&quot;75&quot;/&gt;&lt;top val=&quot;138&quot;/&gt;&lt;width val=&quot;478&quot;/&gt;&lt;height val=&quot;264&quot;/&gt;&lt;hasText val=&quot;1&quot;/&gt;&lt;/Image&gt;&lt;/ThreeDShapeInfo&gt;"/>
  <p:tag name="PRESENTER_SHAPEINFO" val="&lt;ThreeDShapeInfo&gt;&lt;uuid val=&quot;{5CE33E94-ABB2-4022-8505-F1BA945C2257}&quot;/&gt;&lt;isInvalidForFieldText val=&quot;0&quot;/&gt;&lt;Image&gt;&lt;filename val=&quot;C:\Users\Gerhard\Documents\_Estudios Biblicos PPT\_Presentaciones\GIB_01\data\asimages\{5CE33E94-ABB2-4022-8505-F1BA945C2257}_55.png&quot;/&gt;&lt;left val=&quot;75&quot;/&gt;&lt;top val=&quot;138&quot;/&gt;&lt;width val=&quot;478&quot;/&gt;&lt;height val=&quot;264&quot;/&gt;&lt;hasText val=&quot;0&quot;/&gt;&lt;/Image&gt;&lt;/ThreeDShapeInfo&gt;"/>
  <p:tag name="PRESENTER_SHAPETEXTINFO" val="&lt;ShapeTextInfo&gt;&lt;TableIndex row=&quot;-1&quot; col=&quot;-1&quot;&gt;&lt;linesCount val=&quot;5&quot;/&gt;&lt;lineCharCount val=&quot;28&quot;/&gt;&lt;lineCharCount val=&quot;28&quot;/&gt;&lt;lineCharCount val=&quot;28&quot;/&gt;&lt;lineCharCount val=&quot;28&quot;/&gt;&lt;lineCharCount val=&quot;21&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7ECEDA-D18B-4C6B-8CC2-A746CA7F62BC}&quot;/&gt;&lt;isInvalidForFieldText val=&quot;0&quot;/&gt;&lt;Image&gt;&lt;filename val=&quot;C:\Users\Gerhard\Documents\_Estudios Biblicos PPT\_Presentaciones\GIB_01\data\asimages\{4B7ECEDA-D18B-4C6B-8CC2-A746CA7F62BC}_55.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9&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2FD851-232F-4BCA-B11C-085852DDA500}&quot;/&gt;&lt;isInvalidForFieldText val=&quot;0&quot;/&gt;&lt;Image&gt;&lt;filename val=&quot;C:\Users\Gerhard\Documents\_Estudios Biblicos PPT\_Presentaciones\GIB_01\data\asimages\{262FD851-232F-4BCA-B11C-085852DDA500}_55.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0&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HTML_SHAPEINFO" val="&lt;SlideThumbPath val=&quot;Diapositiva56.PNG&quot;/&gt;"/>
</p:tagLst>
</file>

<file path=ppt/tags/tag2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D51BF4-8589-4DC2-9AB7-18859E3F4D54}&quot;/&gt;&lt;isInvalidForFieldText val=&quot;0&quot;/&gt;&lt;Image&gt;&lt;filename val=&quot;C:\Users\Gerhard\Documents\_Estudios Biblicos PPT\_Presentaciones\GIB_01\data\asimages\{7AD51BF4-8589-4DC2-9AB7-18859E3F4D54}_56.png&quot;/&gt;&lt;left val=&quot;-6&quot;/&gt;&lt;top val=&quot;272&quot;/&gt;&lt;width val=&quot;734&quot;/&gt;&lt;height val=&quot;257&quot;/&gt;&lt;hasText val=&quot;1&quot;/&gt;&lt;/Image&gt;&lt;/ThreeDShapeInfo&gt;"/>
  <p:tag name="PRESENTER_SHAPETEXTINFO" val="&lt;ShapeTextInfo&gt;&lt;TableIndex row=&quot;-1&quot; col=&quot;-1&quot;&gt;&lt;linesCount val=&quot;3&quot;/&gt;&lt;lineCharCount val=&quot;21&quot;/&gt;&lt;lineCharCount val=&quot;18&quot;/&gt;&lt;lineCharCount val=&quot;16&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Diapositiva57.PNG&quot;/&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58E3762C-FDE1-4AE2-9FF5-8C5856B1FFE2}_57.png&quot;/&gt;&lt;left val=&quot;75&quot;/&gt;&lt;top val=&quot;147&quot;/&gt;&lt;width val=&quot;496&quot;/&gt;&lt;height val=&quot;246&quot;/&gt;&lt;hasText val=&quot;1&quot;/&gt;&lt;/Image&gt;&lt;/ThreeDShapeInfo&gt;"/>
  <p:tag name="PRESENTER_SHAPEINFO" val="&lt;ThreeDShapeInfo&gt;&lt;uuid val=&quot;{11BDFBF5-759E-4023-860E-798DF9AEA693}&quot;/&gt;&lt;isInvalidForFieldText val=&quot;0&quot;/&gt;&lt;Image&gt;&lt;filename val=&quot;C:\Users\Gerhard\Documents\_Estudios Biblicos PPT\_Presentaciones\GIB_01\data\asimages\{11BDFBF5-759E-4023-860E-798DF9AEA693}_57.png&quot;/&gt;&lt;left val=&quot;75&quot;/&gt;&lt;top val=&quot;147&quot;/&gt;&lt;width val=&quot;496&quot;/&gt;&lt;height val=&quot;246&quot;/&gt;&lt;hasText val=&quot;0&quot;/&gt;&lt;/Image&gt;&lt;/ThreeDShapeInfo&gt;"/>
  <p:tag name="PRESENTER_SHAPETEXTINFO" val="&lt;ShapeTextInfo&gt;&lt;TableIndex row=&quot;-1&quot; col=&quot;-1&quot;&gt;&lt;linesCount val=&quot;5&quot;/&gt;&lt;lineCharCount val=&quot;30&quot;/&gt;&lt;lineCharCount val=&quot;29&quot;/&gt;&lt;lineCharCount val=&quot;29&quot;/&gt;&lt;lineCharCount val=&quot;31&quot;/&gt;&lt;lineCharCount val=&quot;22&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198D92B-3ACC-4AA0-81FB-AF4DCF75FB14}&quot;/&gt;&lt;isInvalidForFieldText val=&quot;0&quot;/&gt;&lt;Image&gt;&lt;filename val=&quot;C:\Users\Gerhard\Documents\_Estudios Biblicos PPT\_Presentaciones\GIB_01\data\asimages\{0198D92B-3ACC-4AA0-81FB-AF4DCF75FB14}_57.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5&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5FC699-3A2A-4DAB-9167-4E867BEBEA3E}&quot;/&gt;&lt;isInvalidForFieldText val=&quot;0&quot;/&gt;&lt;Image&gt;&lt;filename val=&quot;C:\Users\Gerhard\Documents\_Estudios Biblicos PPT\_Presentaciones\GIB_01\data\asimages\{625FC699-3A2A-4DAB-9167-4E867BEBEA3E}_57.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5&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SlideThumbPath val=&quot;Diapositiva4.PNG&quot;/&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SlideThumbPath val=&quot;Diapositiva58.PNG&quot;/&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E9CB1A3-CD44-4967-A294-B85CDEA95F83}_58.png&quot;/&gt;&lt;left val=&quot;69&quot;/&gt;&lt;top val=&quot;421&quot;/&gt;&lt;width val=&quot;592&quot;/&gt;&lt;height val=&quot;127&quot;/&gt;&lt;hasText val=&quot;1&quot;/&gt;&lt;/Image&gt;&lt;/ThreeDShapeInfo&gt;"/>
  <p:tag name="PRESENTER_SHAPETEXTINFO" val="&lt;ShapeTextInfo&gt;&lt;TableIndex row=&quot;-1&quot; col=&quot;-1&quot;&gt;&lt;linesCount val=&quot;3&quot;/&gt;&lt;lineCharCount val=&quot;48&quot;/&gt;&lt;lineCharCount val=&quot;51&quot;/&gt;&lt;lineCharCount val=&quot;32&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B82E41-7E78-4F56-8C62-BA085E03A722}&quot;/&gt;&lt;isInvalidForFieldText val=&quot;0&quot;/&gt;&lt;Image&gt;&lt;filename val=&quot;C:\Users\Gerhard\Documents\_Estudios Biblicos PPT\_Presentaciones\GIB_01\data\asimages\{07B82E41-7E78-4F56-8C62-BA085E03A722}_58.png&quot;/&gt;&lt;left val=&quot;-5&quot;/&gt;&lt;top val=&quot;45&quot;/&gt;&lt;width val=&quot;730&quot;/&gt;&lt;height val=&quot;79&quot;/&gt;&lt;hasText val=&quot;1&quot;/&gt;&lt;/Image&gt;&lt;/ThreeDShapeInfo&gt;"/>
  <p:tag name="PRESENTER_SHAPETEXTINFO" val="&lt;ShapeTextInfo&gt;&lt;TableIndex row=&quot;-1&quot; col=&quot;-1&quot;&gt;&lt;linesCount val=&quot;1&quot;/&gt;&lt;lineCharCount val=&quot;49&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AUTOSHAPE_INFO" val="&lt;TextEffect&gt;&lt;Image&gt;&lt;filename val=&quot;C:\Users\Gerhard\Documents\_Estudios Biblicos PPT\_Presentaciones\data\asimages\{26C85C0A-30BE-482C-A5DA-8CC8A58BB2C9}_1.png&quot;/&gt;&lt;left val=&quot;18&quot;/&gt;&lt;top val=&quot;129&quot;/&gt;&lt;width val=&quot;412&quot;/&gt;&lt;height val=&quot;220&quot;/&gt;&lt;hasText val=&quot;0&quot;/&gt;&lt;paraId val=&quot;bg&quot;/&gt;&lt;/Image&gt;&lt;Image&gt;&lt;filename val=&quot;C:\Users\Gerhard\Documents\_Estudios Biblicos PPT\_Presentaciones\data\asimages\{C94B68DB-7345-46BC-AA80-2421EDC81400}_1.png_crop.png&quot;/&gt;&lt;left val=&quot;128&quot;/&gt;&lt;top val=&quot;142&quot;/&gt;&lt;width val=&quot;262&quot;/&gt;&lt;height val=&quot;19&quot;/&gt;&lt;hasText val=&quot;1&quot;/&gt;&lt;paraId val=&quot;1&quot;/&gt;&lt;/Image&gt;&lt;Image&gt;&lt;filename val=&quot;C:\Users\Gerhard\Documents\_Estudios Biblicos PPT\_Presentaciones\data\asimages\{0C98F65E-E027-4F7D-AF12-545416706182}_1.png_crop.png&quot;/&gt;&lt;left val=&quot;107&quot;/&gt;&lt;top val=&quot;178&quot;/&gt;&lt;width val=&quot;269&quot;/&gt;&lt;height val=&quot;24&quot;/&gt;&lt;hasText val=&quot;1&quot;/&gt;&lt;paraId val=&quot;2&quot;/&gt;&lt;/Image&gt;&lt;Image&gt;&lt;filename val=&quot;C:\Users\Gerhard\Documents\_Estudios Biblicos PPT\_Presentaciones\data\asimages\{E2666DA8-D8E9-4ABC-B48C-30F9402BBCD3}_1.png_crop.png&quot;/&gt;&lt;left val=&quot;92&quot;/&gt;&lt;top val=&quot;212&quot;/&gt;&lt;width val=&quot;321&quot;/&gt;&lt;height val=&quot;56&quot;/&gt;&lt;hasText val=&quot;1&quot;/&gt;&lt;paraId val=&quot;3&quot;/&gt;&lt;/Image&gt;&lt;Image&gt;&lt;filename val=&quot;C:\Users\Gerhard\Documents\_Estudios Biblicos PPT\_Presentaciones\data\asimages\{CB8E1261-C0A0-4C3A-82CA-595713BF9526}_1.png_crop.png&quot;/&gt;&lt;left val=&quot;57&quot;/&gt;&lt;top val=&quot;277&quot;/&gt;&lt;width val=&quot;346&quot;/&gt;&lt;height val=&quot;55&quot;/&gt;&lt;hasText val=&quot;1&quot;/&gt;&lt;paraId val=&quot;4&quot;/&gt;&lt;/Image&gt;&lt;/TextEffect&gt;"/>
  <p:tag name="PRESENTER_SHAPETEXTINFO" val="&lt;ShapeTextInfo&gt;&lt;TableIndex row=&quot;-1&quot; col=&quot;-1&quot;&gt;&lt;linesCount val=&quot;6&quot;/&gt;&lt;lineCharCount val=&quot;24&quot;/&gt;&lt;lineCharCount val=&quot;23&quot;/&gt;&lt;lineCharCount val=&quot;21&quot;/&gt;&lt;lineCharCount val=&quot;19&quot;/&gt;&lt;lineCharCount val=&quot;30&quot;/&gt;&lt;lineCharCount val=&quot;15&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SlideThumbPath val=&quot;Diapositiva59.PNG&quot;/&gt;"/>
</p:tagLst>
</file>

<file path=ppt/tags/tag2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0D7587-7FB9-4581-877E-1708A27137AF}&quot;/&gt;&lt;isInvalidForFieldText val=&quot;0&quot;/&gt;&lt;Image&gt;&lt;filename val=&quot;C:\Users\Gerhard\Documents\_Estudios Biblicos PPT\_Presentaciones\GIB_01\data\asimages\{CB0D7587-7FB9-4581-877E-1708A27137AF}_59.png&quot;/&gt;&lt;left val=&quot;-25&quot;/&gt;&lt;top val=&quot;125&quot;/&gt;&lt;width val=&quot;772&quot;/&gt;&lt;height val=&quot;262&quot;/&gt;&lt;hasText val=&quot;1&quot;/&gt;&lt;/Image&gt;&lt;/ThreeDShapeInfo&gt;"/>
  <p:tag name="PRESENTER_SHAPETEXTINFO" val="&lt;ShapeTextInfo&gt;&lt;TableIndex row=&quot;-1&quot; col=&quot;-1&quot;&gt;&lt;linesCount val=&quot;3&quot;/&gt;&lt;lineCharCount val=&quot;9&quot;/&gt;&lt;lineCharCount val=&quot;11&quot;/&gt;&lt;lineCharCount val=&quot;11&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8DD150-1042-424D-B5A6-B63085A179D8}&quot;/&gt;&lt;isInvalidForFieldText val=&quot;0&quot;/&gt;&lt;Image&gt;&lt;filename val=&quot;C:\Users\Gerhard\Documents\_Estudios Biblicos PPT\_Presentaciones\GIB_01\data\asimages\{D28DD150-1042-424D-B5A6-B63085A179D8}_59.png&quot;/&gt;&lt;left val=&quot;30&quot;/&gt;&lt;top val=&quot;19&quot;/&gt;&lt;width val=&quot;377&quot;/&gt;&lt;height val=&quot;501&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SlideThumbPath val=&quot;Diapositiva60.PNG&quot;/&gt;"/>
</p:tagLst>
</file>

<file path=ppt/tags/tag219.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83CF13E7-4F17-482A-B1AF-75421903D83F}_1.png&quot;/&gt;&lt;left val=&quot;-30&quot;/&gt;&lt;top val=&quot;-30&quot;/&gt;&lt;width val=&quot;782&quot;/&gt;&lt;height val=&quot;448&quot;/&gt;&lt;hasText val=&quot;0&quot;/&gt;&lt;paraId val=&quot;bg&quot;/&gt;&lt;/Image&gt;&lt;Image&gt;&lt;filename val=&quot;C:\Users\Gerhard\Documents\_Estudios Biblicos PPT\_Presentaciones\GIB_01\data\asimages\{FE1C5A69-51FA-40D0-8E8F-7EA75727097E}_1.png_crop.png&quot;/&gt;&lt;left val=&quot;37&quot;/&gt;&lt;top val=&quot;38&quot;/&gt;&lt;width val=&quot;614&quot;/&gt;&lt;height val=&quot;314&quot;/&gt;&lt;hasText val=&quot;1&quot;/&gt;&lt;paraId val=&quot;1&quot;/&gt;&lt;/Image&gt;&lt;/TextEffect&gt;"/>
  <p:tag name="PRESENTER_SHAPETEXTINFO" val="&lt;ShapeTextInfo&gt;&lt;TableIndex row=&quot;-1&quot; col=&quot;-1&quot;&gt;&lt;linesCount val=&quot;11&quot;/&gt;&lt;lineCharCount val=&quot;48&quot;/&gt;&lt;lineCharCount val=&quot;47&quot;/&gt;&lt;lineCharCount val=&quot;21&quot;/&gt;&lt;lineCharCount val=&quot;48&quot;/&gt;&lt;lineCharCount val=&quot;41&quot;/&gt;&lt;lineCharCount val=&quot;40&quot;/&gt;&lt;lineCharCount val=&quot;43&quot;/&gt;&lt;lineCharCount val=&quot;61&quot;/&gt;&lt;lineCharCount val=&quot;55&quot;/&gt;&lt;lineCharCount val=&quot;17&quot;/&gt;&lt;lineCharCount val=&quot;5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81146FAD-1D00-4D39-97A0-F9B3F43219FB}_4.png&quot;/&gt;&lt;left val=&quot;84&quot;/&gt;&lt;top val=&quot;120&quot;/&gt;&lt;width val=&quot;613&quot;/&gt;&lt;height val=&quot;340&quot;/&gt;&lt;hasText val=&quot;1&quot;/&gt;&lt;/Image&gt;&lt;/ThreeDShapeInfo&gt;"/>
  <p:tag name="PRESENTER_SHAPEINFO" val="&lt;ThreeDShapeInfo&gt;&lt;uuid val=&quot;{8E5A9C6C-BA48-4322-9FF0-F05E7F0A8A44}&quot;/&gt;&lt;isInvalidForFieldText val=&quot;0&quot;/&gt;&lt;Image&gt;&lt;filename val=&quot;C:\Users\Gerhard\Documents\_Estudios Biblicos PPT\_Presentaciones\GIB_01\data\asimages\{8E5A9C6C-BA48-4322-9FF0-F05E7F0A8A44}_4.png&quot;/&gt;&lt;left val=&quot;84&quot;/&gt;&lt;top val=&quot;120&quot;/&gt;&lt;width val=&quot;613&quot;/&gt;&lt;height val=&quot;340&quot;/&gt;&lt;hasText val=&quot;0&quot;/&gt;&lt;/Image&gt;&lt;/ThreeDShapeInfo&gt;"/>
  <p:tag name="PRESENTER_SHAPETEXTINFO" val="&lt;ShapeTextInfo&gt;&lt;TableIndex row=&quot;-1&quot; col=&quot;-1&quot;&gt;&lt;linesCount val=&quot;7&quot;/&gt;&lt;lineCharCount val=&quot;18&quot;/&gt;&lt;lineCharCount val=&quot;16&quot;/&gt;&lt;lineCharCount val=&quot;13&quot;/&gt;&lt;lineCharCount val=&quot;1&quot;/&gt;&lt;lineCharCount val=&quot;33&quot;/&gt;&lt;lineCharCount val=&quot;30&quot;/&gt;&lt;lineCharCount val=&quot;19&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BF09D8-7610-49AE-9015-DD8F5C2D7621}&quot;/&gt;&lt;isInvalidForFieldText val=&quot;0&quot;/&gt;&lt;Image&gt;&lt;filename val=&quot;C:\Users\Gerhard\Documents\_Estudios Biblicos PPT\_Presentaciones\GIB_01\data\asimages\{91BF09D8-7610-49AE-9015-DD8F5C2D7621}_60.png&quot;/&gt;&lt;left val=&quot;4&quot;/&gt;&lt;top val=&quot;422&quot;/&gt;&lt;width val=&quot;522&quot;/&gt;&lt;height val=&quot;97&quot;/&gt;&lt;hasText val=&quot;1&quot;/&gt;&lt;/Image&gt;&lt;/ThreeDShapeInfo&gt;"/>
  <p:tag name="PRESENTER_SHAPETEXTINFO" val="&lt;ShapeTextInfo&gt;&lt;TableIndex row=&quot;-1&quot; col=&quot;-1&quot;&gt;&lt;linesCount val=&quot;1&quot;/&gt;&lt;lineCharCount val=&quot;17&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2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0C2774F8-D838-43F5-8454-AEB0D26F1EA8}_4.png&quot;/&gt;&lt;left val=&quot;-1&quot;/&gt;&lt;top val=&quot;474&quot;/&gt;&lt;width val=&quot;722&quot;/&gt;&lt;height val=&quot;67&quot;/&gt;&lt;hasText val=&quot;1&quot;/&gt;&lt;/Image&gt;&lt;/ThreeDShapeInfo&gt;"/>
  <p:tag name="PRESENTER_SHAPETEXTINFO" val="&lt;ShapeTextInfo&gt;&lt;TableIndex row=&quot;-1&quot; col=&quot;-1&quot;&gt;&lt;linesCount val=&quot;2&quot;/&gt;&lt;lineCharCount val=&quot;78&quot;/&gt;&lt;lineCharCount val=&quot;6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D0C09-F9B8-4FA0-A73F-1A41E2C99371}&quot;/&gt;&lt;isInvalidForFieldText val=&quot;0&quot;/&gt;&lt;Image&gt;&lt;filename val=&quot;C:\Users\Gerhard\Documents\_Estudios Biblicos PPT\_Presentaciones\GIB_01\data\asimages\{17AD0C09-F9B8-4FA0-A73F-1A41E2C99371}.png&quot;/&gt;&lt;left val=&quot;8&quot;/&gt;&lt;top val=&quot;2&quot;/&gt;&lt;width val=&quot;262&quot;/&gt;&lt;height val=&quot;262&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SlideThumbPath val=&quot;Diapositiva5.PNG&quot;/&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0BDA3027-77DF-49ED-976D-180AC4CB0FC7}_5.png&quot;/&gt;&lt;left val=&quot;28&quot;/&gt;&lt;top val=&quot;120&quot;/&gt;&lt;width val=&quot;686&quot;/&gt;&lt;height val=&quot;368&quot;/&gt;&lt;hasText val=&quot;1&quot;/&gt;&lt;/Image&gt;&lt;/ThreeDShapeInfo&gt;"/>
  <p:tag name="PRESENTER_SHAPEINFO" val="&lt;ThreeDShapeInfo&gt;&lt;uuid val=&quot;{30538D60-EDBD-465D-98AD-9789FBB1D4BA}&quot;/&gt;&lt;isInvalidForFieldText val=&quot;0&quot;/&gt;&lt;Image&gt;&lt;filename val=&quot;C:\Users\Gerhard\Documents\_Estudios Biblicos PPT\_Presentaciones\GIB_01\data\asimages\{30538D60-EDBD-465D-98AD-9789FBB1D4BA}_5.png&quot;/&gt;&lt;left val=&quot;28&quot;/&gt;&lt;top val=&quot;120&quot;/&gt;&lt;width val=&quot;686&quot;/&gt;&lt;height val=&quot;368&quot;/&gt;&lt;hasText val=&quot;0&quot;/&gt;&lt;/Image&gt;&lt;/ThreeDShapeInfo&gt;"/>
  <p:tag name="PRESENTER_SHAPETEXTINFO" val="&lt;ShapeTextInfo&gt;&lt;TableIndex row=&quot;-1&quot; col=&quot;-1&quot;&gt;&lt;linesCount val=&quot;8&quot;/&gt;&lt;lineCharCount val=&quot;16&quot;/&gt;&lt;lineCharCount val=&quot;14&quot;/&gt;&lt;lineCharCount val=&quot;21&quot;/&gt;&lt;lineCharCount val=&quot;1&quot;/&gt;&lt;lineCharCount val=&quot;34&quot;/&gt;&lt;lineCharCount val=&quot;47&quot;/&gt;&lt;lineCharCount val=&quot;48&quot;/&gt;&lt;lineCharCount val=&quot;3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AUTOSHAPE_INFO" val="&lt;ThreeDShapeInfo&gt;&lt;uuid val=&quot;{9A27EA4D-F2DF-4EED-9E98-23B61C16873E}&quot;/&gt;&lt;isInvalidForFieldText val=&quot;0&quot;/&gt;&lt;Image&gt;&lt;filename val=&quot;C:\Users\Gerhard\Documents\_Estudios Biblicos PPT\_Presentaciones\GIB_01\data\asimages\{9A27EA4D-F2DF-4EED-9E98-23B61C16873E}.png&quot;/&gt;&lt;left val=&quot;8&quot;/&gt;&lt;top val=&quot;2&quot;/&gt;&lt;width val=&quot;262&quot;/&gt;&lt;height val=&quot;262&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SlideThumbPath val=&quot;Diapositiva6.PNG&quot;/&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A3CA9F-3C4F-407A-80B2-80F8229CFF4E}&quot;/&gt;&lt;isInvalidForFieldText val=&quot;0&quot;/&gt;&lt;Image&gt;&lt;filename val=&quot;C:\Users\Gerhard\Documents\_Estudios Biblicos PPT\_Presentaciones\GIB_01\data\asimages\{DEA3CA9F-3C4F-407A-80B2-80F8229CFF4E}_6.png&quot;/&gt;&lt;left val=&quot;0&quot;/&gt;&lt;top val=&quot;57&quot;/&gt;&lt;width val=&quot;291&quot;/&gt;&lt;height val=&quot;160&quot;/&gt;&lt;hasText val=&quot;1&quot;/&gt;&lt;/Image&gt;&lt;/ThreeDShapeInfo&gt;"/>
  <p:tag name="PRESENTER_SHAPETEXTINFO" val="&lt;ShapeTextInfo&gt;&lt;TableIndex row=&quot;-1&quot; col=&quot;-1&quot;&gt;&lt;linesCount val=&quot;2&quot;/&gt;&lt;lineCharCount val=&quot;8&quot;/&gt;&lt;lineCharCount val=&quot;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Diapositiva7.PNG&quot;/&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8A07F367-BD95-4BED-82DC-555671B00B15}_7.png&quot;/&gt;&lt;left val=&quot;17&quot;/&gt;&lt;top val=&quot;165&quot;/&gt;&lt;width val=&quot;684&quot;/&gt;&lt;height val=&quot;375&quot;/&gt;&lt;hasText val=&quot;1&quot;/&gt;&lt;/Image&gt;&lt;/ThreeDShapeInfo&gt;"/>
  <p:tag name="PRESENTER_SHAPEINFO" val="&lt;ThreeDShapeInfo&gt;&lt;uuid val=&quot;{BFD35330-DA43-4036-A3A9-A1FEC8BB3E85}&quot;/&gt;&lt;isInvalidForFieldText val=&quot;0&quot;/&gt;&lt;Image&gt;&lt;filename val=&quot;C:\Users\Gerhard\Documents\_Estudios Biblicos PPT\_Presentaciones\GIB_01\data\asimages\{BFD35330-DA43-4036-A3A9-A1FEC8BB3E85}_7.png&quot;/&gt;&lt;left val=&quot;17&quot;/&gt;&lt;top val=&quot;165&quot;/&gt;&lt;width val=&quot;684&quot;/&gt;&lt;height val=&quot;375&quot;/&gt;&lt;hasText val=&quot;0&quot;/&gt;&lt;/Image&gt;&lt;/ThreeDShapeInfo&gt;"/>
  <p:tag name="PRESENTER_SHAPETEXTINFO" val="&lt;ShapeTextInfo&gt;&lt;TableIndex row=&quot;-1&quot; col=&quot;-1&quot;&gt;&lt;linesCount val=&quot;6&quot;/&gt;&lt;lineCharCount val=&quot;31&quot;/&gt;&lt;lineCharCount val=&quot;23&quot;/&gt;&lt;lineCharCount val=&quot;19&quot;/&gt;&lt;lineCharCount val=&quot;15&quot;/&gt;&lt;lineCharCount val=&quot;16&quot;/&gt;&lt;lineCharCount val=&quot;2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Diapositiva8.PNG&quot;/&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FA6CF4-CF8E-4B1C-B045-098F7E3555B5}&quot;/&gt;&lt;isInvalidForFieldText val=&quot;0&quot;/&gt;&lt;Image&gt;&lt;filename val=&quot;C:\Users\Gerhard\Documents\_Estudios Biblicos PPT\_Presentaciones\GIB_01\data\asimages\{CFFA6CF4-CF8E-4B1C-B045-098F7E3555B5}_8.png&quot;/&gt;&lt;left val=&quot;73&quot;/&gt;&lt;top val=&quot;334&quot;/&gt;&lt;width val=&quot;574&quot;/&gt;&lt;height val=&quot;195&quot;/&gt;&lt;hasText val=&quot;1&quot;/&gt;&lt;/Image&gt;&lt;/ThreeDShapeInfo&gt;"/>
  <p:tag name="PRESENTER_SHAPETEXTINFO" val="&lt;ShapeTextInfo&gt;&lt;TableIndex row=&quot;-1&quot; col=&quot;-1&quot;&gt;&lt;linesCount val=&quot;2&quot;/&gt;&lt;lineCharCount val=&quot;19&quot;/&gt;&lt;lineCharCount val=&quot;2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SlideThumbPath val=&quot;Diapositiva9.PNG&quot;/&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CE29F5E8-F9B7-4B16-85B0-9337BA7F1D1E}_9.png&quot;/&gt;&lt;left val=&quot;53&quot;/&gt;&lt;top val=&quot;155&quot;/&gt;&lt;width val=&quot;496&quot;/&gt;&lt;height val=&quot;200&quot;/&gt;&lt;hasText val=&quot;1&quot;/&gt;&lt;/Image&gt;&lt;/ThreeDShapeInfo&gt;"/>
  <p:tag name="PRESENTER_SHAPEINFO" val="&lt;ThreeDShapeInfo&gt;&lt;uuid val=&quot;{FDCD2203-C16C-4751-916B-06225E9DC1E8}&quot;/&gt;&lt;isInvalidForFieldText val=&quot;0&quot;/&gt;&lt;Image&gt;&lt;filename val=&quot;C:\Users\Gerhard\Documents\_Estudios Biblicos PPT\_Presentaciones\GIB_01\data\asimages\{FDCD2203-C16C-4751-916B-06225E9DC1E8}_9.png&quot;/&gt;&lt;left val=&quot;53&quot;/&gt;&lt;top val=&quot;155&quot;/&gt;&lt;width val=&quot;496&quot;/&gt;&lt;height val=&quot;200&quot;/&gt;&lt;hasText val=&quot;0&quot;/&gt;&lt;/Image&gt;&lt;/ThreeDShapeInfo&gt;"/>
  <p:tag name="PRESENTER_SHAPETEXTINFO" val="&lt;ShapeTextInfo&gt;&lt;TableIndex row=&quot;-1&quot; col=&quot;-1&quot;&gt;&lt;linesCount val=&quot;4&quot;/&gt;&lt;lineCharCount val=&quot;28&quot;/&gt;&lt;lineCharCount val=&quot;26&quot;/&gt;&lt;lineCharCount val=&quot;29&quot;/&gt;&lt;lineCharCount val=&quot;1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2658D-D124-4ECE-8BAE-09908E637938}&quot;/&gt;&lt;isInvalidForFieldText val=&quot;0&quot;/&gt;&lt;Image&gt;&lt;filename val=&quot;C:\Users\Gerhard\Documents\_Estudios Biblicos PPT\_Presentaciones\GIB_01\data\asimages\{C972658D-D124-4ECE-8BAE-09908E637938}_9.png&quot;/&gt;&lt;left val=&quot;-24&quot;/&gt;&lt;top val=&quot;29&quot;/&gt;&lt;width val=&quot;695&quot;/&gt;&lt;height val=&quot;81&quot;/&gt;&lt;hasText val=&quot;1&quot;/&gt;&lt;/Image&gt;&lt;/ThreeDShapeInfo&gt;"/>
  <p:tag name="PRESENTER_SHAPETEXTINFO" val="&lt;ShapeTextInfo&gt;&lt;TableIndex row=&quot;-1&quot; col=&quot;-1&quot;&gt;&lt;linesCount val=&quot;1&quot;/&gt;&lt;lineCharCount val=&quot;9&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98FE16-1860-474A-ACEC-37F807B45648}&quot;/&gt;&lt;isInvalidForFieldText val=&quot;0&quot;/&gt;&lt;Image&gt;&lt;filename val=&quot;C:\Users\Gerhard\Documents\_Estudios Biblicos PPT\_Presentaciones\GIB_01\data\asimages\{2D98FE16-1860-474A-ACEC-37F807B45648}_9.png&quot;/&gt;&lt;left val=&quot;321&quot;/&gt;&lt;top val=&quot;453&quot;/&gt;&lt;width val=&quot;420&quot;/&gt;&lt;height val=&quot;84&quot;/&gt;&lt;hasText val=&quot;1&quot;/&gt;&lt;/Image&gt;&lt;/ThreeDShapeInfo&gt;"/>
  <p:tag name="PRESENTER_SHAPETEXTINFO" val="&lt;ShapeTextInfo&gt;&lt;TableIndex row=&quot;-1&quot; col=&quot;-1&quot;&gt;&lt;linesCount val=&quot;1&quot;/&gt;&lt;lineCharCount val=&quot;1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Diapositiva10.PNG&quot;/&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B62DB7D-5382-4D3C-9384-B373F151FD39}_10.png&quot;/&gt;&lt;left val=&quot;425&quot;/&gt;&lt;top val=&quot;129&quot;/&gt;&lt;width val=&quot;284&quot;/&gt;&lt;height val=&quot;54&quot;/&gt;&lt;hasText val=&quot;1&quot;/&gt;&lt;/Image&gt;&lt;/ThreeDShapeInfo&gt;"/>
  <p:tag name="PRESENTER_SHAPETEXTINFO" val="&lt;ShapeTextInfo&gt;&lt;TableIndex row=&quot;-1&quot; col=&quot;-1&quot;&gt;&lt;linesCount val=&quot;1&quot;/&gt;&lt;lineCharCount val=&quot;2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5AA58070-1282-4971-9CE8-5F7423B0C7C0}_10.png&quot;/&gt;&lt;left val=&quot;501&quot;/&gt;&lt;top val=&quot;102&quot;/&gt;&lt;width val=&quot;126&quot;/&gt;&lt;height val=&quot;46&quot;/&gt;&lt;hasText val=&quot;1&quot;/&gt;&lt;/Image&gt;&lt;/ThreeDShapeInfo&gt;"/>
  <p:tag name="PRESENTER_SHAPETEXTINFO" val="&lt;ShapeTextInfo&gt;&lt;TableIndex row=&quot;-1&quot; col=&quot;-1&quot;&gt;&lt;linesCount val=&quot;1&quot;/&gt;&lt;lineCharCount val=&quot;1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75A408-C4FC-47D9-905E-627AB0DBB41A}&quot;/&gt;&lt;isInvalidForFieldText val=&quot;0&quot;/&gt;&lt;Image&gt;&lt;filename val=&quot;C:\Users\Gerhard\Documents\_Estudios Biblicos PPT\_Presentaciones\GIB_01\data\asimages\{F675A408-C4FC-47D9-905E-627AB0DBB41A}_10.png&quot;/&gt;&lt;left val=&quot;398&quot;/&gt;&lt;top val=&quot;258&quot;/&gt;&lt;width val=&quot;292&quot;/&gt;&lt;height val=&quot;5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09DEF9-E56C-4B9D-8467-C1BF64D94A23}&quot;/&gt;&lt;isInvalidForFieldText val=&quot;0&quot;/&gt;&lt;Image&gt;&lt;filename val=&quot;C:\Users\Gerhard\Documents\_Estudios Biblicos PPT\_Presentaciones\GIB_01\data\asimages\{2209DEF9-E56C-4B9D-8467-C1BF64D94A23}_10.png&quot;/&gt;&lt;left val=&quot;-45&quot;/&gt;&lt;top val=&quot;-36&quot;/&gt;&lt;width val=&quot;488&quot;/&gt;&lt;height val=&quot;64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2C6F4AE3-10A5-4AE5-AF64-F4A53A739DDE}_10.png&quot;/&gt;&lt;left val=&quot;501&quot;/&gt;&lt;top val=&quot;231&quot;/&gt;&lt;width val=&quot;178&quot;/&gt;&lt;height val=&quot;64&quot;/&gt;&lt;hasText val=&quot;1&quot;/&gt;&lt;/Image&gt;&lt;/ThreeDShapeInfo&gt;"/>
  <p:tag name="PRESENTER_SHAPETEXTINFO" val="&lt;ShapeTextInfo&gt;&lt;TableIndex row=&quot;-1&quot; col=&quot;-1&quot;&gt;&lt;linesCount val=&quot;1&quot;/&gt;&lt;lineCharCount val=&quot;1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64047DE5-7D6D-4FFE-871A-B3573897D44E}_10.png&quot;/&gt;&lt;left val=&quot;501&quot;/&gt;&lt;top val=&quot;339&quot;/&gt;&lt;width val=&quot;178&quot;/&gt;&lt;height val=&quot;64&quot;/&gt;&lt;hasText val=&quot;1&quot;/&gt;&lt;/Image&gt;&lt;/ThreeDShapeInfo&gt;"/>
  <p:tag name="PRESENTER_SHAPETEXTINFO" val="&lt;ShapeTextInfo&gt;&lt;TableIndex row=&quot;-1&quot; col=&quot;-1&quot;&gt;&lt;linesCount val=&quot;1&quot;/&gt;&lt;lineCharCount val=&quot;1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21E365-9A01-47EF-BED1-B6D4C5FDFA80}&quot;/&gt;&lt;isInvalidForFieldText val=&quot;0&quot;/&gt;&lt;Image&gt;&lt;filename val=&quot;C:\Users\Gerhard\Documents\_Estudios Biblicos PPT\_Presentaciones\GIB_01\data\asimages\{7821E365-9A01-47EF-BED1-B6D4C5FDFA80}_10.png&quot;/&gt;&lt;left val=&quot;398&quot;/&gt;&lt;top val=&quot;366&quot;/&gt;&lt;width val=&quot;292&quot;/&gt;&lt;height val=&quot;5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E17DAF31-A5D7-404B-BB74-D6550AEC30E9}_10.png&quot;/&gt;&lt;left val=&quot;417&quot;/&gt;&lt;top val=&quot;434&quot;/&gt;&lt;width val=&quot;266&quot;/&gt;&lt;height val=&quot;64&quot;/&gt;&lt;hasText val=&quot;1&quot;/&gt;&lt;/Image&gt;&lt;/ThreeDShapeInfo&gt;"/>
  <p:tag name="PRESENTER_SHAPETEXTINFO" val="&lt;ShapeTextInfo&gt;&lt;TableIndex row=&quot;-1&quot; col=&quot;-1&quot;&gt;&lt;linesCount val=&quot;1&quot;/&gt;&lt;lineCharCount val=&quot;17&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2B0BD48-58A3-4B80-A9DE-1F0B5CCC2939}&quot;/&gt;&lt;isInvalidForFieldText val=&quot;0&quot;/&gt;&lt;Image&gt;&lt;filename val=&quot;C:\Users\Gerhard\Documents\_Estudios Biblicos PPT\_Presentaciones\GIB_01\data\asimages\{92B0BD48-58A3-4B80-A9DE-1F0B5CCC2939}_10.png&quot;/&gt;&lt;left val=&quot;17&quot;/&gt;&lt;top val=&quot;366&quot;/&gt;&lt;width val=&quot;425&quot;/&gt;&lt;height val=&quot;380&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Diapositiva11.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31860B4-0940-471F-91D9-8ED45F9D529D}&quot;/&gt;&lt;isInvalidForFieldText val=&quot;0&quot;/&gt;&lt;Image&gt;&lt;filename val=&quot;C:\Users\Gerhard\Documents\_Estudios Biblicos PPT\_Presentaciones\GIB_01\data\asimages\{331860B4-0940-471F-91D9-8ED45F9D529D}_11.png&quot;/&gt;&lt;left val=&quot;79&quot;/&gt;&lt;top val=&quot;185&quot;/&gt;&lt;width val=&quot;562&quot;/&gt;&lt;height val=&quot;203&quot;/&gt;&lt;hasText val=&quot;1&quot;/&gt;&lt;/Image&gt;&lt;/ThreeDShapeInfo&gt;"/>
  <p:tag name="PRESENTER_SHAPETEXTINFO" val="&lt;ShapeTextInfo&gt;&lt;TableIndex row=&quot;-1&quot; col=&quot;-1&quot;&gt;&lt;linesCount val=&quot;2&quot;/&gt;&lt;lineCharCount val=&quot;11&quot;/&gt;&lt;lineCharCount val=&quot;1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Diapositiva12.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F86267-4BB0-41D3-AE61-5E577A80E3A2}&quot;/&gt;&lt;isInvalidForFieldText val=&quot;0&quot;/&gt;&lt;Image&gt;&lt;filename val=&quot;C:\Users\Gerhard\Documents\_Estudios Biblicos PPT\_Presentaciones\GIB_01\data\asimages\{FBF86267-4BB0-41D3-AE61-5E577A80E3A2}_12.png&quot;/&gt;&lt;left val=&quot;73&quot;/&gt;&lt;top val=&quot;334&quot;/&gt;&lt;width val=&quot;574&quot;/&gt;&lt;height val=&quot;195&quot;/&gt;&lt;hasText val=&quot;1&quot;/&gt;&lt;/Image&gt;&lt;/ThreeDShapeInfo&gt;"/>
  <p:tag name="PRESENTER_SHAPETEXTINFO" val="&lt;ShapeTextInfo&gt;&lt;TableIndex row=&quot;-1&quot; col=&quot;-1&quot;&gt;&lt;linesCount val=&quot;2&quot;/&gt;&lt;lineCharCount val=&quot;16&quot;/&gt;&lt;lineCharCount val=&quot;1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Diapositiva13.PNG&quot;/&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6C54806A-C520-4E3D-A763-B195139D579D}_13.png&quot;/&gt;&lt;left val=&quot;78&quot;/&gt;&lt;top val=&quot;171&quot;/&gt;&lt;width val=&quot;496&quot;/&gt;&lt;height val=&quot;199&quot;/&gt;&lt;hasText val=&quot;1&quot;/&gt;&lt;/Image&gt;&lt;/ThreeDShapeInfo&gt;"/>
  <p:tag name="PRESENTER_SHAPEINFO" val="&lt;ThreeDShapeInfo&gt;&lt;uuid val=&quot;{663A6D72-5AC6-4890-BB0A-3D670D1586D3}&quot;/&gt;&lt;isInvalidForFieldText val=&quot;0&quot;/&gt;&lt;Image&gt;&lt;filename val=&quot;C:\Users\Gerhard\Documents\_Estudios Biblicos PPT\_Presentaciones\GIB_01\data\asimages\{663A6D72-5AC6-4890-BB0A-3D670D1586D3}_13.png&quot;/&gt;&lt;left val=&quot;78&quot;/&gt;&lt;top val=&quot;171&quot;/&gt;&lt;width val=&quot;496&quot;/&gt;&lt;height val=&quot;199&quot;/&gt;&lt;hasText val=&quot;0&quot;/&gt;&lt;/Image&gt;&lt;/ThreeDShapeInfo&gt;"/>
  <p:tag name="PRESENTER_SHAPETEXTINFO" val="&lt;ShapeTextInfo&gt;&lt;TableIndex row=&quot;-1&quot; col=&quot;-1&quot;&gt;&lt;linesCount val=&quot;2&quot;/&gt;&lt;lineCharCount val=&quot;22&quot;/&gt;&lt;lineCharCount val=&quot;2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6665C0-4984-4125-9F6E-865F818055AF}&quot;/&gt;&lt;isInvalidForFieldText val=&quot;0&quot;/&gt;&lt;Image&gt;&lt;filename val=&quot;C:\Users\Gerhard\Documents\_Estudios Biblicos PPT\_Presentaciones\GIB_01\data\asimages\{E56665C0-4984-4125-9F6E-865F818055AF}_13.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5&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9817D3-53E5-4C81-8336-E146E54B3F8E}&quot;/&gt;&lt;isInvalidForFieldText val=&quot;0&quot;/&gt;&lt;Image&gt;&lt;filename val=&quot;C:\Users\Gerhard\Documents\_Estudios Biblicos PPT\_Presentaciones\GIB_01\data\asimages\{A19817D3-53E5-4C81-8336-E146E54B3F8E}_13.png&quot;/&gt;&lt;left val=&quot;327&quot;/&gt;&lt;top val=&quot;464&quot;/&gt;&lt;width val=&quot;415&quot;/&gt;&lt;height val=&quot;82&quot;/&gt;&lt;hasText val=&quot;1&quot;/&gt;&lt;/Image&gt;&lt;/ThreeDShapeInfo&gt;"/>
  <p:tag name="PRESENTER_SHAPETEXTINFO" val="&lt;ShapeTextInfo&gt;&lt;TableIndex row=&quot;-1&quot; col=&quot;-1&quot;&gt;&lt;linesCount val=&quot;1&quot;/&gt;&lt;lineCharCount val=&quot;18&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Diapositiva14.PNG&quot;/&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676192-7199-4D62-9A31-CB1E26F950B9}&quot;/&gt;&lt;isInvalidForFieldText val=&quot;0&quot;/&gt;&lt;Image&gt;&lt;filename val=&quot;C:\Users\Gerhard\Documents\_Estudios Biblicos PPT\_Presentaciones\GIB_01\data\asimages\{50676192-7199-4D62-9A31-CB1E26F950B9}_14.png&quot;/&gt;&lt;left val=&quot;106&quot;/&gt;&lt;top val=&quot;30&quot;/&gt;&lt;width val=&quot;539&quot;/&gt;&lt;height val=&quot;322&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0D0523EA-E8C8-4AE4-9690-71043A37E0C3}_14.png&quot;/&gt;&lt;left val=&quot;24&quot;/&gt;&lt;top val=&quot;303&quot;/&gt;&lt;width val=&quot;629&quot;/&gt;&lt;height val=&quot;112&quot;/&gt;&lt;hasText val=&quot;1&quot;/&gt;&lt;/Image&gt;&lt;/ThreeDShapeInfo&gt;"/>
  <p:tag name="PRESENTER_SHAPEINFO" val="&lt;ThreeDShapeInfo&gt;&lt;uuid val=&quot;{03D4EECB-495A-42D2-9B8D-2AB8C8ED14AF}&quot;/&gt;&lt;isInvalidForFieldText val=&quot;0&quot;/&gt;&lt;Image&gt;&lt;filename val=&quot;C:\Users\Gerhard\Documents\_Estudios Biblicos PPT\_Presentaciones\GIB_01\data\asimages\{03D4EECB-495A-42D2-9B8D-2AB8C8ED14AF}_14.png&quot;/&gt;&lt;left val=&quot;24&quot;/&gt;&lt;top val=&quot;303&quot;/&gt;&lt;width val=&quot;629&quot;/&gt;&lt;height val=&quot;112&quot;/&gt;&lt;hasText val=&quot;0&quot;/&gt;&lt;/Image&gt;&lt;/ThreeDShapeInfo&gt;"/>
  <p:tag name="PRESENTER_SHAPETEXTINFO" val="&lt;ShapeTextInfo&gt;&lt;TableIndex row=&quot;-1&quot; col=&quot;-1&quot;&gt;&lt;linesCount val=&quot;1&quot;/&gt;&lt;lineCharCount val=&quot;27&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F4A6DB-A985-4E24-AD79-72123774F24B}&quot;/&gt;&lt;isInvalidForFieldText val=&quot;0&quot;/&gt;&lt;Image&gt;&lt;filename val=&quot;C:\Users\Gerhard\Documents\_Estudios Biblicos PPT\_Presentaciones\GIB_01\data\asimages\{B5F4A6DB-A985-4E24-AD79-72123774F24B}_14.png&quot;/&gt;&lt;left val=&quot;84&quot;/&gt;&lt;top val=&quot;340&quot;/&gt;&lt;width val=&quot;572&quot;/&gt;&lt;height val=&quot;21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Diapositiva15.PNG&quot;/&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0913C1-5E1B-4676-B357-629D8F6AE2C9}&quot;/&gt;&lt;isInvalidForFieldText val=&quot;0&quot;/&gt;&lt;Image&gt;&lt;filename val=&quot;C:\Users\Gerhard\Documents\_Estudios Biblicos PPT\_Presentaciones\GIB_01\data\asimages\{2A0913C1-5E1B-4676-B357-629D8F6AE2C9}_15.png&quot;/&gt;&lt;left val=&quot;118&quot;/&gt;&lt;top val=&quot;181&quot;/&gt;&lt;width val=&quot;484&quot;/&gt;&lt;height val=&quot;202&quot;/&gt;&lt;hasText val=&quot;1&quot;/&gt;&lt;/Image&gt;&lt;/ThreeDShapeInfo&gt;"/>
  <p:tag name="PRESENTER_SHAPETEXTINFO" val="&lt;ShapeTextInfo&gt;&lt;TableIndex row=&quot;-1&quot; col=&quot;-1&quot;&gt;&lt;linesCount val=&quot;3&quot;/&gt;&lt;lineCharCount val=&quot;13&quot;/&gt;&lt;lineCharCount val=&quot;7&quot;/&gt;&lt;lineCharCount val=&quot;1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Diapositiva16.PNG&quot;/&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ABA2DA6A-7DEA-4F69-B28A-FE086DAE70D0}_16.png&quot;/&gt;&lt;left val=&quot;78&quot;/&gt;&lt;top val=&quot;116&quot;/&gt;&lt;width val=&quot;471&quot;/&gt;&lt;height val=&quot;309&quot;/&gt;&lt;hasText val=&quot;1&quot;/&gt;&lt;/Image&gt;&lt;/ThreeDShapeInfo&gt;"/>
  <p:tag name="PRESENTER_SHAPETEXTINFO" val="&lt;ShapeTextInfo&gt;&lt;TableIndex row=&quot;-1&quot; col=&quot;-1&quot;&gt;&lt;linesCount val=&quot;7&quot;/&gt;&lt;lineCharCount val=&quot;17&quot;/&gt;&lt;lineCharCount val=&quot;24&quot;/&gt;&lt;lineCharCount val=&quot;22&quot;/&gt;&lt;lineCharCount val=&quot;23&quot;/&gt;&lt;lineCharCount val=&quot;17&quot;/&gt;&lt;lineCharCount val=&quot;22&quot;/&gt;&lt;lineCharCount val=&quot;19&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FE67B9-2932-4023-8801-2829DA7E8106}&quot;/&gt;&lt;isInvalidForFieldText val=&quot;0&quot;/&gt;&lt;Image&gt;&lt;filename val=&quot;C:\Users\Gerhard\Documents\_Estudios Biblicos PPT\_Presentaciones\GIB_01\data\asimages\{4CFE67B9-2932-4023-8801-2829DA7E8106}_16.png&quot;/&gt;&lt;left val=&quot;-19&quot;/&gt;&lt;top val=&quot;50&quot;/&gt;&lt;width val=&quot;691&quot;/&gt;&lt;height val=&quot;82&quot;/&gt;&lt;hasText val=&quot;1&quot;/&gt;&lt;/Image&gt;&lt;/ThreeDShapeInfo&gt;"/>
  <p:tag name="PRESENTER_SHAPETEXTINFO" val="&lt;ShapeTextInfo&gt;&lt;TableIndex row=&quot;-1&quot; col=&quot;-1&quot;&gt;&lt;linesCount val=&quot;1&quot;/&gt;&lt;lineCharCount val=&quot;1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1EDEF0-966F-4473-BE1E-C1054F32CA7E}&quot;/&gt;&lt;isInvalidForFieldText val=&quot;0&quot;/&gt;&lt;Image&gt;&lt;filename val=&quot;C:\Users\Gerhard\Documents\_Estudios Biblicos PPT\_Presentaciones\GIB_01\data\asimages\{E01EDEF0-966F-4473-BE1E-C1054F32CA7E}_16.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4&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SlideThumbPath val=&quot;Diapositiva17.PNG&quot;/&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4AAAFA-C458-4E37-AE01-37EF638C6798}&quot;/&gt;&lt;isInvalidForFieldText val=&quot;0&quot;/&gt;&lt;Image&gt;&lt;filename val=&quot;C:\Users\Gerhard\Documents\_Estudios Biblicos PPT\_Presentaciones\GIB_01\data\asimages\{584AAAFA-C458-4E37-AE01-37EF638C6798}_17.png&quot;/&gt;&lt;left val=&quot;73&quot;/&gt;&lt;top val=&quot;334&quot;/&gt;&lt;width val=&quot;625&quot;/&gt;&lt;height val=&quot;202&quot;/&gt;&lt;hasText val=&quot;1&quot;/&gt;&lt;/Image&gt;&lt;/ThreeDShapeInfo&gt;"/>
  <p:tag name="PRESENTER_SHAPETEXTINFO" val="&lt;ShapeTextInfo&gt;&lt;TableIndex row=&quot;-1&quot; col=&quot;-1&quot;&gt;&lt;linesCount val=&quot;3&quot;/&gt;&lt;lineCharCount val=&quot;15&quot;/&gt;&lt;lineCharCount val=&quot;19&quot;/&gt;&lt;lineCharCount val=&quot;12&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Diapositiva18.PNG&quot;/&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FBE03811-BD46-4067-9D2D-4F4BBCBD7FF4}_18.png&quot;/&gt;&lt;left val=&quot;33&quot;/&gt;&lt;top val=&quot;102&quot;/&gt;&lt;width val=&quot;538&quot;/&gt;&lt;height val=&quot;337&quot;/&gt;&lt;hasText val=&quot;1&quot;/&gt;&lt;/Image&gt;&lt;/ThreeDShapeInfo&gt;"/>
  <p:tag name="PRESENTER_SHAPEINFO" val="&lt;ThreeDShapeInfo&gt;&lt;uuid val=&quot;{776B867F-0552-44E0-A90A-0D3FE680BE6B}&quot;/&gt;&lt;isInvalidForFieldText val=&quot;0&quot;/&gt;&lt;Image&gt;&lt;filename val=&quot;C:\Users\Gerhard\Documents\_Estudios Biblicos PPT\_Presentaciones\GIB_01\data\asimages\{776B867F-0552-44E0-A90A-0D3FE680BE6B}_18.png&quot;/&gt;&lt;left val=&quot;33&quot;/&gt;&lt;top val=&quot;102&quot;/&gt;&lt;width val=&quot;538&quot;/&gt;&lt;height val=&quot;337&quot;/&gt;&lt;hasText val=&quot;0&quot;/&gt;&lt;/Image&gt;&lt;/ThreeDShapeInfo&gt;"/>
  <p:tag name="PRESENTER_SHAPETEXTINFO" val="&lt;ShapeTextInfo&gt;&lt;TableIndex row=&quot;-1&quot; col=&quot;-1&quot;&gt;&lt;linesCount val=&quot;9&quot;/&gt;&lt;lineCharCount val=&quot;30&quot;/&gt;&lt;lineCharCount val=&quot;32&quot;/&gt;&lt;lineCharCount val=&quot;29&quot;/&gt;&lt;lineCharCount val=&quot;31&quot;/&gt;&lt;lineCharCount val=&quot;33&quot;/&gt;&lt;lineCharCount val=&quot;31&quot;/&gt;&lt;lineCharCount val=&quot;34&quot;/&gt;&lt;lineCharCount val=&quot;30&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43D96F-CC97-4BA4-9D87-1B7F13B68879}&quot;/&gt;&lt;isInvalidForFieldText val=&quot;0&quot;/&gt;&lt;Image&gt;&lt;filename val=&quot;C:\Users\Gerhard\Documents\_Estudios Biblicos PPT\_Presentaciones\GIB_01\data\asimages\{FF43D96F-CC97-4BA4-9D87-1B7F13B68879}_18.png&quot;/&gt;&lt;left val=&quot;-19&quot;/&gt;&lt;top val=&quot;27&quot;/&gt;&lt;width val=&quot;691&quot;/&gt;&lt;height val=&quot;82&quot;/&gt;&lt;hasText val=&quot;1&quot;/&gt;&lt;/Image&gt;&lt;/ThreeDShapeInfo&gt;"/>
  <p:tag name="PRESENTER_SHAPETEXTINFO" val="&lt;ShapeTextInfo&gt;&lt;TableIndex row=&quot;-1&quot; col=&quot;-1&quot;&gt;&lt;linesCount val=&quot;1&quot;/&gt;&lt;lineCharCount val=&quot;2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8B14065-0C9D-4FB9-A704-F58E872BF269}&quot;/&gt;&lt;isInvalidForFieldText val=&quot;0&quot;/&gt;&lt;Image&gt;&lt;filename val=&quot;C:\Users\Gerhard\Documents\_Estudios Biblicos PPT\_Presentaciones\GIB_01\data\asimages\{D8B14065-0C9D-4FB9-A704-F58E872BF269}_18.png&quot;/&gt;&lt;left val=&quot;316&quot;/&gt;&lt;top val=&quot;464&quot;/&gt;&lt;width val=&quot;426&quot;/&gt;&lt;height val=&quot;82&quot;/&gt;&lt;hasText val=&quot;1&quot;/&gt;&lt;/Image&gt;&lt;/ThreeDShapeInfo&gt;"/>
  <p:tag name="PRESENTER_SHAPETEXTINFO" val="&lt;ShapeTextInfo&gt;&lt;TableIndex row=&quot;-1&quot; col=&quot;-1&quot;&gt;&lt;linesCount val=&quot;1&quot;/&gt;&lt;lineCharCount val=&quot;15&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Diapositiva19.PNG&quot;/&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ED915C-DD15-4DD5-9CB5-0DA03305FFAF}&quot;/&gt;&lt;isInvalidForFieldText val=&quot;0&quot;/&gt;&lt;Image&gt;&lt;filename val=&quot;C:\Users\Gerhard\Documents\_Estudios Biblicos PPT\_Presentaciones\GIB_01\data\asimages\{F4ED915C-DD15-4DD5-9CB5-0DA03305FFAF}_19.png&quot;/&gt;&lt;left val=&quot;38&quot;/&gt;&lt;top val=&quot;185&quot;/&gt;&lt;width val=&quot;645&quot;/&gt;&lt;height val=&quot;203&quot;/&gt;&lt;hasText val=&quot;1&quot;/&gt;&lt;/Image&gt;&lt;/ThreeDShapeInfo&gt;"/>
  <p:tag name="PRESENTER_SHAPETEXTINFO" val="&lt;ShapeTextInfo&gt;&lt;TableIndex row=&quot;-1&quot; col=&quot;-1&quot;&gt;&lt;linesCount val=&quot;2&quot;/&gt;&lt;lineCharCount val=&quot;14&quot;/&gt;&lt;lineCharCount val=&quot;1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Diapositiva20.PNG&quot;/&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4297EF7-C579-462C-81E5-B3059388E133}&quot;/&gt;&lt;isInvalidForFieldText val=&quot;0&quot;/&gt;&lt;Image&gt;&lt;filename val=&quot;C:\Users\Gerhard\Documents\_Estudios Biblicos PPT\_Presentaciones\GIB_01\data\asimages\{04297EF7-C579-462C-81E5-B3059388E133}_20.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2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07D30962-4F80-4ADD-AAF1-C8BA9A91FF93}_20.png&quot;/&gt;&lt;left val=&quot;268&quot;/&gt;&lt;top val=&quot;128&quot;/&gt;&lt;width val=&quot;477&quot;/&gt;&lt;height val=&quot;89&quot;/&gt;&lt;hasText val=&quot;1&quot;/&gt;&lt;/Image&gt;&lt;/ThreeDShapeInfo&gt;"/>
  <p:tag name="PRESENTER_SHAPEINFO" val="&lt;ThreeDShapeInfo&gt;&lt;uuid val=&quot;{70E1987C-368F-4256-91D4-9E8F554AB6C5}&quot;/&gt;&lt;isInvalidForFieldText val=&quot;0&quot;/&gt;&lt;Image&gt;&lt;filename val=&quot;C:\Users\Gerhard\Documents\_Estudios Biblicos PPT\_Presentaciones\GIB_01\data\asimages\{70E1987C-368F-4256-91D4-9E8F554AB6C5}_20.png&quot;/&gt;&lt;left val=&quot;268&quot;/&gt;&lt;top val=&quot;128&quot;/&gt;&lt;width val=&quot;477&quot;/&gt;&lt;height val=&quot;89&quot;/&gt;&lt;hasText val=&quot;0&quot;/&gt;&lt;/Image&gt;&lt;/ThreeDShapeInfo&gt;"/>
  <p:tag name="PRESENTER_SHAPETEXTINFO" val="&lt;ShapeTextInfo&gt;&lt;TableIndex row=&quot;-1&quot; col=&quot;-1&quot;&gt;&lt;linesCount val=&quot;1&quot;/&gt;&lt;lineCharCount val=&quot;29&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B30BADD3-1734-4034-9340-625EA8A51E74}_1.png&quot;/&gt;&lt;left val=&quot;267&quot;/&gt;&lt;top val=&quot;202&quot;/&gt;&lt;width val=&quot;480&quot;/&gt;&lt;height val=&quot;267&quot;/&gt;&lt;hasText val=&quot;0&quot;/&gt;&lt;paraId val=&quot;bg&quot;/&gt;&lt;/Image&gt;&lt;Image&gt;&lt;filename val=&quot;C:\Users\Gerhard\Documents\_Estudios Biblicos PPT\_Presentaciones\GIB_01\data\asimages\{728E6C69-39FD-4BC7-957B-73CA9261C175}_1.png_crop.png&quot;/&gt;&lt;left val=&quot;303&quot;/&gt;&lt;top val=&quot;238&quot;/&gt;&lt;width val=&quot;337&quot;/&gt;&lt;height val=&quot;23&quot;/&gt;&lt;hasText val=&quot;1&quot;/&gt;&lt;paraId val=&quot;1&quot;/&gt;&lt;/Image&gt;&lt;Image&gt;&lt;filename val=&quot;C:\Users\Gerhard\Documents\_Estudios Biblicos PPT\_Presentaciones\GIB_01\data\asimages\{C0036507-0C1A-48DB-88A7-5C008B59454B}_1.png_crop.png&quot;/&gt;&lt;left val=&quot;303&quot;/&gt;&lt;top val=&quot;282&quot;/&gt;&lt;width val=&quot;399&quot;/&gt;&lt;height val=&quot;48&quot;/&gt;&lt;hasText val=&quot;1&quot;/&gt;&lt;paraId val=&quot;2&quot;/&gt;&lt;/Image&gt;&lt;Image&gt;&lt;filename val=&quot;C:\Users\Gerhard\Documents\_Estudios Biblicos PPT\_Presentaciones\GIB_01\data\asimages\{9B53B2E8-BE83-4FE8-A5FB-7443B553C7AC}_1.png_crop.png&quot;/&gt;&lt;left val=&quot;303&quot;/&gt;&lt;top val=&quot;354&quot;/&gt;&lt;width val=&quot;384&quot;/&gt;&lt;height val=&quot;76&quot;/&gt;&lt;hasText val=&quot;1&quot;/&gt;&lt;paraId val=&quot;3&quot;/&gt;&lt;/Image&gt;&lt;/TextEffect&gt;"/>
  <p:tag name="PRESENTER_SHAPETEXTINFO" val="&lt;ShapeTextInfo&gt;&lt;TableIndex row=&quot;-1&quot; col=&quot;-1&quot;&gt;&lt;linesCount val=&quot;6&quot;/&gt;&lt;lineCharCount val=&quot;26&quot;/&gt;&lt;lineCharCount val=&quot;25&quot;/&gt;&lt;lineCharCount val=&quot;11&quot;/&gt;&lt;lineCharCount val=&quot;26&quot;/&gt;&lt;lineCharCount val=&quot;17&quot;/&gt;&lt;lineCharCount val=&quot;2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021495-B5FF-43A4-A337-B71E9AB5E686}&quot;/&gt;&lt;isInvalidForFieldText val=&quot;0&quot;/&gt;&lt;Image&gt;&lt;filename val=&quot;C:\Users\Gerhard\Documents\_Estudios Biblicos PPT\_Presentaciones\GIB_01\data\asimages\{EF021495-B5FF-43A4-A337-B71E9AB5E686}_20.png&quot;/&gt;&lt;left val=&quot;-34&quot;/&gt;&lt;top val=&quot;187&quot;/&gt;&lt;width val=&quot;354&quot;/&gt;&lt;height val=&quot;265&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Diapositiva22.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D0AEDE5-66B3-478C-B724-1888AD09BD2E}&quot;/&gt;&lt;isInvalidForFieldText val=&quot;0&quot;/&gt;&lt;Image&gt;&lt;filename val=&quot;C:\Users\Gerhard\Documents\_Estudios Biblicos PPT\_Presentaciones\GIB_01\data\asimages\{3D0AEDE5-66B3-478C-B724-1888AD09BD2E}_22.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22&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F11297CC-66A3-49EE-9B72-02AFA5E33E97}_1.png&quot;/&gt;&lt;left val=&quot;3&quot;/&gt;&lt;top val=&quot;106&quot;/&gt;&lt;width val=&quot;736&quot;/&gt;&lt;height val=&quot;215&quot;/&gt;&lt;hasText val=&quot;0&quot;/&gt;&lt;paraId val=&quot;bg&quot;/&gt;&lt;/Image&gt;&lt;Image&gt;&lt;filename val=&quot;C:\Users\Gerhard\Documents\_Estudios Biblicos PPT\_Presentaciones\GIB_01\data\asimages\{032DB443-68D0-4EEC-A21D-102590B79992}_1.png_crop.png&quot;/&gt;&lt;left val=&quot;39&quot;/&gt;&lt;top val=&quot;141&quot;/&gt;&lt;width val=&quot;568&quot;/&gt;&lt;height val=&quot;25&quot;/&gt;&lt;hasText val=&quot;1&quot;/&gt;&lt;paraId val=&quot;1&quot;/&gt;&lt;/Image&gt;&lt;Image&gt;&lt;filename val=&quot;C:\Users\Gerhard\Documents\_Estudios Biblicos PPT\_Presentaciones\GIB_01\data\asimages\{0E365783-A26E-47B1-8E19-7F4F68D85F41}_1.png_crop.png&quot;/&gt;&lt;left val=&quot;39&quot;/&gt;&lt;top val=&quot;177&quot;/&gt;&lt;width val=&quot;640&quot;/&gt;&lt;height val=&quot;105&quot;/&gt;&lt;hasText val=&quot;1&quot;/&gt;&lt;paraId val=&quot;2&quot;/&gt;&lt;/Image&gt;&lt;/TextEffect&gt;"/>
  <p:tag name="PRESENTER_SHAPETEXTINFO" val="&lt;ShapeTextInfo&gt;&lt;TableIndex row=&quot;-1&quot; col=&quot;-1&quot;&gt;&lt;linesCount val=&quot;5&quot;/&gt;&lt;lineCharCount val=&quot;46&quot;/&gt;&lt;lineCharCount val=&quot;44&quot;/&gt;&lt;lineCharCount val=&quot;37&quot;/&gt;&lt;lineCharCount val=&quot;42&quot;/&gt;&lt;lineCharCount val=&quot;34&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D3A1325C-F9C0-4539-8BC6-5EC0851BB8A5}_22.png&quot;/&gt;&lt;left val=&quot;44&quot;/&gt;&lt;top val=&quot;68&quot;/&gt;&lt;width val=&quot;701&quot;/&gt;&lt;height val=&quot;85&quot;/&gt;&lt;hasText val=&quot;1&quot;/&gt;&lt;/Image&gt;&lt;/ThreeDShapeInfo&gt;"/>
  <p:tag name="PRESENTER_SHAPEINFO" val="&lt;ThreeDShapeInfo&gt;&lt;uuid val=&quot;{1255548D-6018-4431-B944-14EABDF26B8B}&quot;/&gt;&lt;isInvalidForFieldText val=&quot;0&quot;/&gt;&lt;Image&gt;&lt;filename val=&quot;C:\Users\Gerhard\Documents\_Estudios Biblicos PPT\_Presentaciones\GIB_01\data\asimages\{1255548D-6018-4431-B944-14EABDF26B8B}_22.png&quot;/&gt;&lt;left val=&quot;44&quot;/&gt;&lt;top val=&quot;68&quot;/&gt;&lt;width val=&quot;701&quot;/&gt;&lt;height val=&quot;85&quot;/&gt;&lt;hasText val=&quot;0&quot;/&gt;&lt;/Image&gt;&lt;/ThreeDShapeInfo&gt;"/>
  <p:tag name="PRESENTER_SHAPETEXTINFO" val="&lt;ShapeTextInfo&gt;&lt;TableIndex row=&quot;-1&quot; col=&quot;-1&quot;&gt;&lt;linesCount val=&quot;1&quot;/&gt;&lt;lineCharCount val=&quot;5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Diapositiva23.PNG&quot;/&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C5C3623-22C2-47FF-9055-73B93A388843}&quot;/&gt;&lt;isInvalidForFieldText val=&quot;0&quot;/&gt;&lt;Image&gt;&lt;filename val=&quot;C:\Users\Gerhard\Documents\_Estudios Biblicos PPT\_Presentaciones\GIB_01\data\asimages\{AC5C3623-22C2-47FF-9055-73B93A388843}_23.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2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DE8026DB-1D0F-4AC7-9166-A5AF9EF5A1A0}_23.png&quot;/&gt;&lt;left val=&quot;21&quot;/&gt;&lt;top val=&quot;130&quot;/&gt;&lt;width val=&quot;688&quot;/&gt;&lt;height val=&quot;177&quot;/&gt;&lt;hasText val=&quot;1&quot;/&gt;&lt;/Image&gt;&lt;/ThreeDShapeInfo&gt;"/>
  <p:tag name="PRESENTER_SHAPEINFO" val="&lt;ThreeDShapeInfo&gt;&lt;uuid val=&quot;{3E19E88B-E2C7-48FE-B346-6C0E9CD5D57D}&quot;/&gt;&lt;isInvalidForFieldText val=&quot;0&quot;/&gt;&lt;Image&gt;&lt;filename val=&quot;C:\Users\Gerhard\Documents\_Estudios Biblicos PPT\_Presentaciones\GIB_01\data\asimages\{3E19E88B-E2C7-48FE-B346-6C0E9CD5D57D}_23.png&quot;/&gt;&lt;left val=&quot;21&quot;/&gt;&lt;top val=&quot;130&quot;/&gt;&lt;width val=&quot;688&quot;/&gt;&lt;height val=&quot;177&quot;/&gt;&lt;hasText val=&quot;0&quot;/&gt;&lt;/Image&gt;&lt;/ThreeDShapeInfo&gt;"/>
  <p:tag name="PRESENTER_SHAPETEXTINFO" val="&lt;ShapeTextInfo&gt;&lt;TableIndex row=&quot;-1&quot; col=&quot;-1&quot;&gt;&lt;linesCount val=&quot;4&quot;/&gt;&lt;lineCharCount val=&quot;38&quot;/&gt;&lt;lineCharCount val=&quot;39&quot;/&gt;&lt;lineCharCount val=&quot;39&quot;/&gt;&lt;lineCharCount val=&quot;2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12B8782B-C9E1-4685-B178-7631AD0CB9E8}_23.png&quot;/&gt;&lt;left val=&quot;44&quot;/&gt;&lt;top val=&quot;68&quot;/&gt;&lt;width val=&quot;701&quot;/&gt;&lt;height val=&quot;85&quot;/&gt;&lt;hasText val=&quot;1&quot;/&gt;&lt;/Image&gt;&lt;/ThreeDShapeInfo&gt;"/>
  <p:tag name="PRESENTER_SHAPEINFO" val="&lt;ThreeDShapeInfo&gt;&lt;uuid val=&quot;{378D2436-3025-4F11-BD8A-0A98968BA42B}&quot;/&gt;&lt;isInvalidForFieldText val=&quot;0&quot;/&gt;&lt;Image&gt;&lt;filename val=&quot;C:\Users\Gerhard\Documents\_Estudios Biblicos PPT\_Presentaciones\GIB_01\data\asimages\{378D2436-3025-4F11-BD8A-0A98968BA42B}_23.png&quot;/&gt;&lt;left val=&quot;44&quot;/&gt;&lt;top val=&quot;68&quot;/&gt;&lt;width val=&quot;701&quot;/&gt;&lt;height val=&quot;85&quot;/&gt;&lt;hasText val=&quot;0&quot;/&gt;&lt;/Image&gt;&lt;/ThreeDShapeInfo&gt;"/>
  <p:tag name="PRESENTER_SHAPETEXTINFO" val="&lt;ShapeTextInfo&gt;&lt;TableIndex row=&quot;-1&quot; col=&quot;-1&quot;&gt;&lt;linesCount val=&quot;1&quot;/&gt;&lt;lineCharCount val=&quot;51&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Diapositiva21.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8BB94A-0078-4465-B432-39F1633D52D1}&quot;/&gt;&lt;isInvalidForFieldText val=&quot;0&quot;/&gt;&lt;Image&gt;&lt;filename val=&quot;C:\Users\Gerhard\Documents\_Estudios Biblicos PPT\_Presentaciones\GIB_01\data\asimages\{7E8BB94A-0078-4465-B432-39F1633D52D1}_21.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2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25D51DB9-6D4C-4EDB-A935-5D4D2022AB46}_21.png&quot;/&gt;&lt;left val=&quot;38&quot;/&gt;&lt;top val=&quot;73&quot;/&gt;&lt;width val=&quot;638&quot;/&gt;&lt;height val=&quot;90&quot;/&gt;&lt;hasText val=&quot;1&quot;/&gt;&lt;/Image&gt;&lt;/ThreeDShapeInfo&gt;"/>
  <p:tag name="PRESENTER_SHAPEINFO" val="&lt;ThreeDShapeInfo&gt;&lt;uuid val=&quot;{57D558E3-751E-4A84-A076-06E7B286C71F}&quot;/&gt;&lt;isInvalidForFieldText val=&quot;0&quot;/&gt;&lt;Image&gt;&lt;filename val=&quot;C:\Users\Gerhard\Documents\_Estudios Biblicos PPT\_Presentaciones\GIB_01\data\asimages\{57D558E3-751E-4A84-A076-06E7B286C71F}_21.png&quot;/&gt;&lt;left val=&quot;38&quot;/&gt;&lt;top val=&quot;73&quot;/&gt;&lt;width val=&quot;638&quot;/&gt;&lt;height val=&quot;90&quot;/&gt;&lt;hasText val=&quot;0&quot;/&gt;&lt;/Image&gt;&lt;/ThreeDShapeInfo&gt;"/>
  <p:tag name="PRESENTER_SHAPETEXTINFO" val="&lt;ShapeTextInfo&gt;&lt;TableIndex row=&quot;-1&quot; col=&quot;-1&quot;&gt;&lt;linesCount val=&quot;1&quot;/&gt;&lt;lineCharCount val=&quot;3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60428C52-F77E-4648-A5F3-BE46492C9A32}_21.png&quot;/&gt;&lt;left val=&quot;5&quot;/&gt;&lt;top val=&quot;124&quot;/&gt;&lt;width val=&quot;671&quot;/&gt;&lt;height val=&quot;283&quot;/&gt;&lt;hasText val=&quot;1&quot;/&gt;&lt;/Image&gt;&lt;/ThreeDShapeInfo&gt;"/>
  <p:tag name="PRESENTER_SHAPEINFO" val="&lt;ThreeDShapeInfo&gt;&lt;uuid val=&quot;{E08D401C-122C-43BC-8AE3-2246616DF760}&quot;/&gt;&lt;isInvalidForFieldText val=&quot;0&quot;/&gt;&lt;Image&gt;&lt;filename val=&quot;C:\Users\Gerhard\Documents\_Estudios Biblicos PPT\_Presentaciones\GIB_01\data\asimages\{E08D401C-122C-43BC-8AE3-2246616DF760}_21.png&quot;/&gt;&lt;left val=&quot;5&quot;/&gt;&lt;top val=&quot;124&quot;/&gt;&lt;width val=&quot;671&quot;/&gt;&lt;height val=&quot;283&quot;/&gt;&lt;hasText val=&quot;0&quot;/&gt;&lt;/Image&gt;&lt;/ThreeDShapeInfo&gt;"/>
  <p:tag name="PRESENTER_SHAPETEXTINFO" val="&lt;ShapeTextInfo&gt;&lt;TableIndex row=&quot;-1&quot; col=&quot;-1&quot;&gt;&lt;linesCount val=&quot;7&quot;/&gt;&lt;lineCharCount val=&quot;34&quot;/&gt;&lt;lineCharCount val=&quot;40&quot;/&gt;&lt;lineCharCount val=&quot;43&quot;/&gt;&lt;lineCharCount val=&quot;17&quot;/&gt;&lt;lineCharCount val=&quot;39&quot;/&gt;&lt;lineCharCount val=&quot;41&quot;/&gt;&lt;lineCharCount val=&quot;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Diapositiva24.PNG&quot;/&gt;"/>
</p:tagLst>
</file>

<file path=ppt/tags/tag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7E5A44-2932-4A70-B715-33696E96CDF3}&quot;/&gt;&lt;isInvalidForFieldText val=&quot;0&quot;/&gt;&lt;Image&gt;&lt;filename val=&quot;C:\Users\Gerhard\Documents\_Estudios Biblicos PPT\_Presentaciones\GIB_01\data\asimages\{8A7E5A44-2932-4A70-B715-33696E96CDF3}_24.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2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89CA9246-A5E6-48A4-B310-E6EB555672CD}_1.png&quot;/&gt;&lt;left val=&quot;60&quot;/&gt;&lt;top val=&quot;94&quot;/&gt;&lt;width val=&quot;572&quot;/&gt;&lt;height val=&quot;315&quot;/&gt;&lt;hasText val=&quot;0&quot;/&gt;&lt;paraId val=&quot;bg&quot;/&gt;&lt;/Image&gt;&lt;Image&gt;&lt;filename val=&quot;C:\Users\Gerhard\Documents\_Estudios Biblicos PPT\_Presentaciones\GIB_01\data\asimages\{3B72C94C-0EF1-46E4-993C-1496F12306D2}_1.png_crop.png&quot;/&gt;&lt;left val=&quot;96&quot;/&gt;&lt;top val=&quot;129&quot;/&gt;&lt;width val=&quot;312&quot;/&gt;&lt;height val=&quot;49&quot;/&gt;&lt;hasText val=&quot;1&quot;/&gt;&lt;paraId val=&quot;1&quot;/&gt;&lt;/Image&gt;&lt;Image&gt;&lt;filename val=&quot;C:\Users\Gerhard\Documents\_Estudios Biblicos PPT\_Presentaciones\GIB_01\data\asimages\{1C469952-627C-4BD1-A4B7-FCD7ED4A4067}_1.png_crop.png&quot;/&gt;&lt;left val=&quot;96&quot;/&gt;&lt;top val=&quot;195&quot;/&gt;&lt;width val=&quot;408&quot;/&gt;&lt;height val=&quot;52&quot;/&gt;&lt;hasText val=&quot;1&quot;/&gt;&lt;paraId val=&quot;2&quot;/&gt;&lt;/Image&gt;&lt;Image&gt;&lt;filename val=&quot;C:\Users\Gerhard\Documents\_Estudios Biblicos PPT\_Presentaciones\GIB_01\data\asimages\{140B97D7-BE65-4E72-835A-D0FE4A04A8A7}_1.png_crop.png&quot;/&gt;&lt;left val=&quot;96&quot;/&gt;&lt;top val=&quot;258&quot;/&gt;&lt;width val=&quot;469&quot;/&gt;&lt;height val=&quot;52&quot;/&gt;&lt;hasText val=&quot;1&quot;/&gt;&lt;paraId val=&quot;3&quot;/&gt;&lt;/Image&gt;&lt;Image&gt;&lt;filename val=&quot;C:\Users\Gerhard\Documents\_Estudios Biblicos PPT\_Presentaciones\GIB_01\data\asimages\{9B507DE3-867C-4104-94D9-53C7E80C51E2}_1.png_crop.png&quot;/&gt;&lt;left val=&quot;96&quot;/&gt;&lt;top val=&quot;322&quot;/&gt;&lt;width val=&quot;363&quot;/&gt;&lt;height val=&quot;52&quot;/&gt;&lt;hasText val=&quot;1&quot;/&gt;&lt;paraId val=&quot;4&quot;/&gt;&lt;/Image&gt;&lt;/TextEffect&gt;"/>
  <p:tag name="PRESENTER_SHAPETEXTINFO" val="&lt;ShapeTextInfo&gt;&lt;TableIndex row=&quot;-1&quot; col=&quot;-1&quot;&gt;&lt;linesCount val=&quot;9&quot;/&gt;&lt;lineCharCount val=&quot;24&quot;/&gt;&lt;lineCharCount val=&quot;14&quot;/&gt;&lt;lineCharCount val=&quot;31&quot;/&gt;&lt;lineCharCount val=&quot;23&quot;/&gt;&lt;lineCharCount val=&quot;25&quot;/&gt;&lt;lineCharCount val=&quot;32&quot;/&gt;&lt;lineCharCount val=&quot;9&quot;/&gt;&lt;lineCharCount val=&quot;27&quot;/&gt;&lt;lineCharCount val=&quot;1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SlideThumbPath val=&quot;Diapositiva25.PNG&quot;/&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FAE9AA-2675-41FB-A589-EA760E178F71}&quot;/&gt;&lt;isInvalidForFieldText val=&quot;0&quot;/&gt;&lt;Image&gt;&lt;filename val=&quot;C:\Users\Gerhard\Documents\_Estudios Biblicos PPT\_Presentaciones\GIB_01\data\asimages\{6FFAE9AA-2675-41FB-A589-EA760E178F71}_25.png&quot;/&gt;&lt;left val=&quot;-26&quot;/&gt;&lt;top val=&quot;-6&quot;/&gt;&lt;width val=&quot;772&quot;/&gt;&lt;height val=&quot;116&quot;/&gt;&lt;hasText val=&quot;1&quot;/&gt;&lt;/Image&gt;&lt;/ThreeDShapeInfo&gt;"/>
  <p:tag name="PRESENTER_SHAPETEXTINFO" val="&lt;ShapeTextInfo&gt;&lt;TableIndex row=&quot;-1&quot; col=&quot;-1&quot;&gt;&lt;linesCount val=&quot;1&quot;/&gt;&lt;lineCharCount val=&quot;19&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92C438D2-8FD1-4B9B-B095-2B6E5020B276}_25.png&quot;/&gt;&lt;left val=&quot;1&quot;/&gt;&lt;top val=&quot;90&quot;/&gt;&lt;width val=&quot;726&quot;/&gt;&lt;height val=&quot;111&quot;/&gt;&lt;hasText val=&quot;1&quot;/&gt;&lt;/Image&gt;&lt;/ThreeDShapeInfo&gt;"/>
  <p:tag name="PRESENTER_SHAPEINFO" val="&lt;ThreeDShapeInfo&gt;&lt;uuid val=&quot;{8F4705ED-9A9C-402E-95A1-998B7ADE63DE}&quot;/&gt;&lt;isInvalidForFieldText val=&quot;0&quot;/&gt;&lt;Image&gt;&lt;filename val=&quot;C:\Users\Gerhard\Documents\_Estudios Biblicos PPT\_Presentaciones\GIB_01\data\asimages\{8F4705ED-9A9C-402E-95A1-998B7ADE63DE}_25.png&quot;/&gt;&lt;left val=&quot;1&quot;/&gt;&lt;top val=&quot;90&quot;/&gt;&lt;width val=&quot;726&quot;/&gt;&lt;height val=&quot;111&quot;/&gt;&lt;hasText val=&quot;0&quot;/&gt;&lt;/Image&gt;&lt;/ThreeDShapeInfo&gt;"/>
  <p:tag name="PRESENTER_SHAPETEXTINFO" val="&lt;ShapeTextInfo&gt;&lt;TableIndex row=&quot;-1&quot; col=&quot;-1&quot;&gt;&lt;linesCount val=&quot;2&quot;/&gt;&lt;lineCharCount val=&quot;56&quot;/&gt;&lt;lineCharCount val=&quot;48&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5D82C5F6-8899-4C53-8921-0D085FF0ADA5}_1.png&quot;/&gt;&lt;left val=&quot;9&quot;/&gt;&lt;top val=&quot;174&quot;/&gt;&lt;width val=&quot;373&quot;/&gt;&lt;height val=&quot;239&quot;/&gt;&lt;hasText val=&quot;0&quot;/&gt;&lt;paraId val=&quot;bg&quot;/&gt;&lt;/Image&gt;&lt;Image&gt;&lt;filename val=&quot;C:\Users\Gerhard\Documents\_Estudios Biblicos PPT\_Presentaciones\GIB_01\data\asimages\{28A9F204-1102-4D84-AE8B-B5726A27C1C0}_1.png_crop.png&quot;/&gt;&lt;left val=&quot;45&quot;/&gt;&lt;top val=&quot;209&quot;/&gt;&lt;width val=&quot;210&quot;/&gt;&lt;height val=&quot;21&quot;/&gt;&lt;hasText val=&quot;1&quot;/&gt;&lt;paraId val=&quot;1&quot;/&gt;&lt;/Image&gt;&lt;Image&gt;&lt;filename val=&quot;C:\Users\Gerhard\Documents\_Estudios Biblicos PPT\_Presentaciones\GIB_01\data\asimages\{640D3DB0-0BA9-478C-A58F-0641A823C9DD}_1.png_crop.png&quot;/&gt;&lt;left val=&quot;45&quot;/&gt;&lt;top val=&quot;240&quot;/&gt;&lt;width val=&quot;160&quot;/&gt;&lt;height val=&quot;16&quot;/&gt;&lt;hasText val=&quot;1&quot;/&gt;&lt;paraId val=&quot;2&quot;/&gt;&lt;/Image&gt;&lt;Image&gt;&lt;filename val=&quot;C:\Users\Gerhard\Documents\_Estudios Biblicos PPT\_Presentaciones\GIB_01\data\asimages\{BE9FC31E-59D1-46C1-A8C6-B7E4E33A62A5}_1.png_crop.png&quot;/&gt;&lt;left val=&quot;45&quot;/&gt;&lt;top val=&quot;270&quot;/&gt;&lt;width val=&quot;188&quot;/&gt;&lt;height val=&quot;16&quot;/&gt;&lt;hasText val=&quot;1&quot;/&gt;&lt;paraId val=&quot;3&quot;/&gt;&lt;/Image&gt;&lt;Image&gt;&lt;filename val=&quot;C:\Users\Gerhard\Documents\_Estudios Biblicos PPT\_Presentaciones\GIB_01\data\asimages\{69B11D3D-023E-45C8-8A5F-48A40E849E2A}_1.png_crop.png&quot;/&gt;&lt;left val=&quot;45&quot;/&gt;&lt;top val=&quot;299&quot;/&gt;&lt;width val=&quot;192&quot;/&gt;&lt;height val=&quot;21&quot;/&gt;&lt;hasText val=&quot;1&quot;/&gt;&lt;paraId val=&quot;4&quot;/&gt;&lt;/Image&gt;&lt;Image&gt;&lt;filename val=&quot;C:\Users\Gerhard\Documents\_Estudios Biblicos PPT\_Presentaciones\GIB_01\data\asimages\{A0F00632-FEAC-45E6-8007-9B2233CFF0A6}_1.png_crop.png&quot;/&gt;&lt;left val=&quot;45&quot;/&gt;&lt;top val=&quot;329&quot;/&gt;&lt;width val=&quot;268&quot;/&gt;&lt;height val=&quot;20&quot;/&gt;&lt;hasText val=&quot;1&quot;/&gt;&lt;paraId val=&quot;5&quot;/&gt;&lt;/Image&gt;&lt;Image&gt;&lt;filename val=&quot;C:\Users\Gerhard\Documents\_Estudios Biblicos PPT\_Presentaciones\GIB_01\data\asimages\{7C815029-97EB-43D9-8E7C-2C45A3C3FB46}_1.png_crop.png&quot;/&gt;&lt;left val=&quot;45&quot;/&gt;&lt;top val=&quot;360&quot;/&gt;&lt;width val=&quot;239&quot;/&gt;&lt;height val=&quot;16&quot;/&gt;&lt;hasText val=&quot;1&quot;/&gt;&lt;paraId val=&quot;6&quot;/&gt;&lt;/Image&gt;&lt;/TextEffect&gt;"/>
  <p:tag name="PRESENTER_SHAPETEXTINFO" val="&lt;ShapeTextInfo&gt;&lt;TableIndex row=&quot;-1&quot; col=&quot;-1&quot;&gt;&lt;linesCount val=&quot;6&quot;/&gt;&lt;lineCharCount val=&quot;20&quot;/&gt;&lt;lineCharCount val=&quot;13&quot;/&gt;&lt;lineCharCount val=&quot;18&quot;/&gt;&lt;lineCharCount val=&quot;16&quot;/&gt;&lt;lineCharCount val=&quot;23&quot;/&gt;&lt;lineCharCount val=&quot;19&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extEffect&gt;&lt;Image&gt;&lt;filename val=&quot;C:\Users\Gerhard\Documents\_Estudios Biblicos PPT\_Presentaciones\GIB_01\data\asimages\{0EC47E3D-24F4-4641-B746-282F6FB9991D}_1.png&quot;/&gt;&lt;left val=&quot;349&quot;/&gt;&lt;top val=&quot;174&quot;/&gt;&lt;width val=&quot;356&quot;/&gt;&lt;height val=&quot;239&quot;/&gt;&lt;hasText val=&quot;0&quot;/&gt;&lt;paraId val=&quot;bg&quot;/&gt;&lt;/Image&gt;&lt;Image&gt;&lt;filename val=&quot;C:\Users\Gerhard\Documents\_Estudios Biblicos PPT\_Presentaciones\GIB_01\data\asimages\{AE07ADF8-5242-4D64-AB5A-64E51815B681}_1.png_crop.png&quot;/&gt;&lt;left val=&quot;385&quot;/&gt;&lt;top val=&quot;210&quot;/&gt;&lt;width val=&quot;221&quot;/&gt;&lt;height val=&quot;16&quot;/&gt;&lt;hasText val=&quot;1&quot;/&gt;&lt;paraId val=&quot;1&quot;/&gt;&lt;/Image&gt;&lt;Image&gt;&lt;filename val=&quot;C:\Users\Gerhard\Documents\_Estudios Biblicos PPT\_Presentaciones\GIB_01\data\asimages\{5773203D-97F7-4025-9893-5267E000BD54}_1.png_crop.png&quot;/&gt;&lt;left val=&quot;385&quot;/&gt;&lt;top val=&quot;240&quot;/&gt;&lt;width val=&quot;237&quot;/&gt;&lt;height val=&quot;15&quot;/&gt;&lt;hasText val=&quot;1&quot;/&gt;&lt;paraId val=&quot;2&quot;/&gt;&lt;/Image&gt;&lt;Image&gt;&lt;filename val=&quot;C:\Users\Gerhard\Documents\_Estudios Biblicos PPT\_Presentaciones\GIB_01\data\asimages\{D8C29367-6C85-4A75-B297-E435EC305E95}_1.png_crop.png&quot;/&gt;&lt;left val=&quot;385&quot;/&gt;&lt;top val=&quot;270&quot;/&gt;&lt;width val=&quot;250&quot;/&gt;&lt;height val=&quot;16&quot;/&gt;&lt;hasText val=&quot;1&quot;/&gt;&lt;paraId val=&quot;3&quot;/&gt;&lt;/Image&gt;&lt;Image&gt;&lt;filename val=&quot;C:\Users\Gerhard\Documents\_Estudios Biblicos PPT\_Presentaciones\GIB_01\data\asimages\{B478738C-C7F1-48BF-A93B-716670A2D790}_1.png_crop.png&quot;/&gt;&lt;left val=&quot;385&quot;/&gt;&lt;top val=&quot;299&quot;/&gt;&lt;width val=&quot;202&quot;/&gt;&lt;height val=&quot;17&quot;/&gt;&lt;hasText val=&quot;1&quot;/&gt;&lt;paraId val=&quot;4&quot;/&gt;&lt;/Image&gt;&lt;Image&gt;&lt;filename val=&quot;C:\Users\Gerhard\Documents\_Estudios Biblicos PPT\_Presentaciones\GIB_01\data\asimages\{91A59593-45B6-43FB-99FD-B9FDE875362D}_1.png_crop.png&quot;/&gt;&lt;left val=&quot;385&quot;/&gt;&lt;top val=&quot;330&quot;/&gt;&lt;width val=&quot;222&quot;/&gt;&lt;height val=&quot;19&quot;/&gt;&lt;hasText val=&quot;1&quot;/&gt;&lt;paraId val=&quot;5&quot;/&gt;&lt;/Image&gt;&lt;Image&gt;&lt;filename val=&quot;C:\Users\Gerhard\Documents\_Estudios Biblicos PPT\_Presentaciones\GIB_01\data\asimages\{BAD9963E-C2CF-4738-861D-3238EDE19322}_1.png_crop.png&quot;/&gt;&lt;left val=&quot;385&quot;/&gt;&lt;top val=&quot;359&quot;/&gt;&lt;width val=&quot;248&quot;/&gt;&lt;height val=&quot;17&quot;/&gt;&lt;hasText val=&quot;1&quot;/&gt;&lt;paraId val=&quot;6&quot;/&gt;&lt;/Image&gt;&lt;/TextEffect&gt;"/>
  <p:tag name="PRESENTER_SHAPETEXTINFO" val="&lt;ShapeTextInfo&gt;&lt;TableIndex row=&quot;-1&quot; col=&quot;-1&quot;&gt;&lt;linesCount val=&quot;6&quot;/&gt;&lt;lineCharCount val=&quot;21&quot;/&gt;&lt;lineCharCount val=&quot;22&quot;/&gt;&lt;lineCharCount val=&quot;21&quot;/&gt;&lt;lineCharCount val=&quot;18&quot;/&gt;&lt;lineCharCount val=&quot;18&quot;/&gt;&lt;lineCharCount val=&quot;22&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Diapositiva26.PNG&quot;/&gt;"/>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12000"/>
          </a:schemeClr>
        </a:solidFill>
        <a:ln>
          <a:noFill/>
        </a:ln>
        <a:effectLst>
          <a:glow rad="228600">
            <a:schemeClr val="bg1">
              <a:alpha val="30000"/>
            </a:schemeClr>
          </a:glow>
        </a:effectLst>
        <a:extLst/>
      </a:spPr>
      <a:bodyPr lIns="360000" tIns="360000" rIns="360000" bIns="360000" anchor="ctr"/>
      <a:lstStyle>
        <a:defPPr>
          <a:defRPr sz="2400" i="1" u="none" dirty="0" smtClean="0">
            <a:solidFill>
              <a:schemeClr val="tx2"/>
            </a:solidFill>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14362</TotalTime>
  <Words>4288</Words>
  <Application>Microsoft Office PowerPoint</Application>
  <PresentationFormat>Presentación en pantalla (4:3)</PresentationFormat>
  <Paragraphs>472</Paragraphs>
  <Slides>62</Slides>
  <Notes>62</Notes>
  <HiddenSlides>0</HiddenSlides>
  <MMClips>0</MMClips>
  <ScaleCrop>false</ScaleCrop>
  <HeadingPairs>
    <vt:vector size="4" baseType="variant">
      <vt:variant>
        <vt:lpstr>Tema</vt:lpstr>
      </vt:variant>
      <vt:variant>
        <vt:i4>1</vt:i4>
      </vt:variant>
      <vt:variant>
        <vt:lpstr>Títulos de diapositiva</vt:lpstr>
      </vt:variant>
      <vt:variant>
        <vt:i4>62</vt:i4>
      </vt:variant>
    </vt:vector>
  </HeadingPairs>
  <TitlesOfParts>
    <vt:vector size="63" baseType="lpstr">
      <vt:lpstr>Diseño predeterminado</vt:lpstr>
      <vt:lpstr>Presentación de PowerPoint</vt:lpstr>
      <vt:lpstr>Presentación de PowerPoint</vt:lpstr>
      <vt:lpstr>Presentación de PowerPoint</vt:lpstr>
      <vt:lpstr>Did you know  that you have a  great treasure?  It has been given to you by God himself, and its purpose is to make you happy. We are talking about  the Holy Scriptures.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Rico sin saberlo</dc:title>
  <dc:creator>Rodolfo Murua</dc:creator>
  <cp:lastModifiedBy>Rodolfo Murua</cp:lastModifiedBy>
  <cp:revision>504</cp:revision>
  <dcterms:created xsi:type="dcterms:W3CDTF">2009-11-11T01:24:10Z</dcterms:created>
  <dcterms:modified xsi:type="dcterms:W3CDTF">2017-09-15T19:44:54Z</dcterms:modified>
</cp:coreProperties>
</file>