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2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2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2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9.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3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34.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3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3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37.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38.xml" ContentType="application/vnd.openxmlformats-officedocument.presentationml.notesSlide+xml"/>
  <Override PartName="/ppt/tags/tag134.xml" ContentType="application/vnd.openxmlformats-officedocument.presentationml.tags+xml"/>
  <Override PartName="/ppt/notesSlides/notesSlide39.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40.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4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42.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43.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4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45.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46.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47.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8.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49.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50.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5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52.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53.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54.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55.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6.xml" ContentType="application/vnd.openxmlformats-officedocument.presentationml.tags+xml"/>
  <Override PartName="/ppt/tags/tag207.xml" ContentType="application/vnd.openxmlformats-officedocument.presentationml.tags+xml"/>
  <Override PartName="/ppt/notesSlides/notesSlide57.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58.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59.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6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61.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62.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63.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6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6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66.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67.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71" r:id="rId2"/>
    <p:sldId id="313" r:id="rId3"/>
    <p:sldId id="314" r:id="rId4"/>
    <p:sldId id="257" r:id="rId5"/>
    <p:sldId id="288" r:id="rId6"/>
    <p:sldId id="315" r:id="rId7"/>
    <p:sldId id="316" r:id="rId8"/>
    <p:sldId id="366" r:id="rId9"/>
    <p:sldId id="258" r:id="rId10"/>
    <p:sldId id="317" r:id="rId11"/>
    <p:sldId id="293" r:id="rId12"/>
    <p:sldId id="319" r:id="rId13"/>
    <p:sldId id="320" r:id="rId14"/>
    <p:sldId id="321" r:id="rId15"/>
    <p:sldId id="318" r:id="rId16"/>
    <p:sldId id="322" r:id="rId17"/>
    <p:sldId id="323" r:id="rId18"/>
    <p:sldId id="370" r:id="rId19"/>
    <p:sldId id="324" r:id="rId20"/>
    <p:sldId id="325" r:id="rId21"/>
    <p:sldId id="260"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295" r:id="rId39"/>
    <p:sldId id="367" r:id="rId40"/>
    <p:sldId id="343" r:id="rId41"/>
    <p:sldId id="344" r:id="rId42"/>
    <p:sldId id="345" r:id="rId43"/>
    <p:sldId id="346" r:id="rId44"/>
    <p:sldId id="347" r:id="rId45"/>
    <p:sldId id="297" r:id="rId46"/>
    <p:sldId id="348" r:id="rId47"/>
    <p:sldId id="349" r:id="rId48"/>
    <p:sldId id="350" r:id="rId49"/>
    <p:sldId id="299"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11" r:id="rId65"/>
    <p:sldId id="281" r:id="rId66"/>
    <p:sldId id="284" r:id="rId67"/>
    <p:sldId id="285" r:id="rId68"/>
    <p:sldId id="372" r:id="rId69"/>
  </p:sldIdLst>
  <p:sldSz cx="9144000" cy="6858000" type="screen4x3"/>
  <p:notesSz cx="6858000" cy="9144000"/>
  <p:custDataLst>
    <p:tags r:id="rId71"/>
  </p:custDataLst>
  <p:defaultTextStyle>
    <a:defPPr>
      <a:defRPr lang="es-ES"/>
    </a:defPPr>
    <a:lvl1pPr algn="l" rtl="0" fontAlgn="base">
      <a:spcBef>
        <a:spcPct val="0"/>
      </a:spcBef>
      <a:spcAft>
        <a:spcPct val="0"/>
      </a:spcAft>
      <a:defRPr b="1" u="sng" kern="1200">
        <a:solidFill>
          <a:schemeClr val="tx1"/>
        </a:solidFill>
        <a:latin typeface="Arial" charset="0"/>
        <a:ea typeface="+mn-ea"/>
        <a:cs typeface="+mn-cs"/>
      </a:defRPr>
    </a:lvl1pPr>
    <a:lvl2pPr marL="457200" algn="l" rtl="0" fontAlgn="base">
      <a:spcBef>
        <a:spcPct val="0"/>
      </a:spcBef>
      <a:spcAft>
        <a:spcPct val="0"/>
      </a:spcAft>
      <a:defRPr b="1" u="sng" kern="1200">
        <a:solidFill>
          <a:schemeClr val="tx1"/>
        </a:solidFill>
        <a:latin typeface="Arial" charset="0"/>
        <a:ea typeface="+mn-ea"/>
        <a:cs typeface="+mn-cs"/>
      </a:defRPr>
    </a:lvl2pPr>
    <a:lvl3pPr marL="914400" algn="l" rtl="0" fontAlgn="base">
      <a:spcBef>
        <a:spcPct val="0"/>
      </a:spcBef>
      <a:spcAft>
        <a:spcPct val="0"/>
      </a:spcAft>
      <a:defRPr b="1" u="sng" kern="1200">
        <a:solidFill>
          <a:schemeClr val="tx1"/>
        </a:solidFill>
        <a:latin typeface="Arial" charset="0"/>
        <a:ea typeface="+mn-ea"/>
        <a:cs typeface="+mn-cs"/>
      </a:defRPr>
    </a:lvl3pPr>
    <a:lvl4pPr marL="1371600" algn="l" rtl="0" fontAlgn="base">
      <a:spcBef>
        <a:spcPct val="0"/>
      </a:spcBef>
      <a:spcAft>
        <a:spcPct val="0"/>
      </a:spcAft>
      <a:defRPr b="1" u="sng" kern="1200">
        <a:solidFill>
          <a:schemeClr val="tx1"/>
        </a:solidFill>
        <a:latin typeface="Arial" charset="0"/>
        <a:ea typeface="+mn-ea"/>
        <a:cs typeface="+mn-cs"/>
      </a:defRPr>
    </a:lvl4pPr>
    <a:lvl5pPr marL="1828800" algn="l" rtl="0" fontAlgn="base">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ción" id="{127D24E0-B21B-4B73-A2AA-5814BBA3F8E6}">
          <p14:sldIdLst>
            <p14:sldId id="371"/>
            <p14:sldId id="313"/>
            <p14:sldId id="314"/>
          </p14:sldIdLst>
        </p14:section>
        <p14:section name="Es posible conocer el futuro" id="{F029BA47-9894-4207-9CAD-2851E6EFF85B}">
          <p14:sldIdLst>
            <p14:sldId id="257"/>
            <p14:sldId id="288"/>
            <p14:sldId id="315"/>
            <p14:sldId id="316"/>
            <p14:sldId id="366"/>
          </p14:sldIdLst>
        </p14:section>
        <p14:section name="1. Ciudades Condenadas" id="{F041195E-E0B4-4099-B753-074AFD2A1D81}">
          <p14:sldIdLst>
            <p14:sldId id="258"/>
            <p14:sldId id="317"/>
            <p14:sldId id="293"/>
            <p14:sldId id="319"/>
            <p14:sldId id="320"/>
            <p14:sldId id="321"/>
            <p14:sldId id="318"/>
            <p14:sldId id="322"/>
            <p14:sldId id="323"/>
            <p14:sldId id="370"/>
            <p14:sldId id="324"/>
            <p14:sldId id="325"/>
            <p14:sldId id="260"/>
            <p14:sldId id="326"/>
            <p14:sldId id="327"/>
            <p14:sldId id="328"/>
            <p14:sldId id="329"/>
            <p14:sldId id="330"/>
            <p14:sldId id="331"/>
            <p14:sldId id="332"/>
            <p14:sldId id="333"/>
          </p14:sldIdLst>
        </p14:section>
        <p14:section name="2. Descubrimientos e Inventos modernos" id="{6228B3AF-A88C-48DA-843D-A5DF3E9A9B34}">
          <p14:sldIdLst>
            <p14:sldId id="334"/>
            <p14:sldId id="335"/>
            <p14:sldId id="336"/>
            <p14:sldId id="337"/>
            <p14:sldId id="338"/>
            <p14:sldId id="339"/>
            <p14:sldId id="340"/>
            <p14:sldId id="341"/>
            <p14:sldId id="295"/>
            <p14:sldId id="367"/>
            <p14:sldId id="343"/>
            <p14:sldId id="344"/>
            <p14:sldId id="345"/>
            <p14:sldId id="346"/>
            <p14:sldId id="347"/>
            <p14:sldId id="297"/>
          </p14:sldIdLst>
        </p14:section>
        <p14:section name="3. Profecias sobre Cristo" id="{1D281594-D1A4-478A-A3A7-1B8B7930F55D}">
          <p14:sldIdLst>
            <p14:sldId id="348"/>
            <p14:sldId id="349"/>
            <p14:sldId id="350"/>
            <p14:sldId id="299"/>
            <p14:sldId id="351"/>
            <p14:sldId id="352"/>
            <p14:sldId id="353"/>
            <p14:sldId id="354"/>
            <p14:sldId id="355"/>
            <p14:sldId id="356"/>
            <p14:sldId id="357"/>
            <p14:sldId id="358"/>
            <p14:sldId id="359"/>
            <p14:sldId id="360"/>
            <p14:sldId id="361"/>
            <p14:sldId id="362"/>
            <p14:sldId id="363"/>
          </p14:sldIdLst>
        </p14:section>
        <p14:section name="Conclusión" id="{F853BD1A-1AE8-46A0-AEFF-48680798CBF5}">
          <p14:sldIdLst>
            <p14:sldId id="364"/>
            <p14:sldId id="311"/>
            <p14:sldId id="281"/>
            <p14:sldId id="284"/>
            <p14:sldId id="285"/>
            <p14:sldId id="372"/>
          </p14:sldIdLst>
        </p14:section>
      </p14:sectionLst>
    </p:ext>
    <p:ext uri="{EFAFB233-063F-42B5-8137-9DF3F51BA10A}">
      <p15:sldGuideLst xmlns:p15="http://schemas.microsoft.com/office/powerpoint/2012/main" xmlns="">
        <p15:guide id="1" orient="horz" pos="206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960000"/>
    <a:srgbClr val="CC3300"/>
    <a:srgbClr val="553E1B"/>
    <a:srgbClr val="763F20"/>
    <a:srgbClr val="ED8937"/>
    <a:srgbClr val="F6DAA8"/>
    <a:srgbClr val="FEF0B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6" autoAdjust="0"/>
    <p:restoredTop sz="78818" autoAdjust="0"/>
  </p:normalViewPr>
  <p:slideViewPr>
    <p:cSldViewPr showGuides="1">
      <p:cViewPr varScale="1">
        <p:scale>
          <a:sx n="72" d="100"/>
          <a:sy n="72" d="100"/>
        </p:scale>
        <p:origin x="-1974" y="-84"/>
      </p:cViewPr>
      <p:guideLst>
        <p:guide orient="horz" pos="2069"/>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7" d="100"/>
        <a:sy n="87" d="100"/>
      </p:scale>
      <p:origin x="0" y="126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A1719A-4005-439D-A6D6-5C3C1EAF0A4B}" type="doc">
      <dgm:prSet loTypeId="urn:microsoft.com/office/officeart/2005/8/layout/list1" loCatId="list" qsTypeId="urn:microsoft.com/office/officeart/2005/8/quickstyle/3d6" qsCatId="3D" csTypeId="urn:microsoft.com/office/officeart/2005/8/colors/accent2_2" csCatId="accent2" phldr="1"/>
      <dgm:spPr>
        <a:scene3d>
          <a:camera prst="perspectiveRelaxedModerately" zoom="92000"/>
          <a:lightRig rig="sunset" dir="t">
            <a:rot lat="0" lon="0" rev="0"/>
          </a:lightRig>
        </a:scene3d>
      </dgm:spPr>
      <dgm:t>
        <a:bodyPr/>
        <a:lstStyle/>
        <a:p>
          <a:endParaRPr lang="es-ES"/>
        </a:p>
      </dgm:t>
    </dgm:pt>
    <dgm:pt modelId="{10D23BFD-9805-4C8A-9267-DD410686ADAD}">
      <dgm:prSet phldrT="[Texto]" custT="1"/>
      <dgm:spPr>
        <a:sp3d prstMaterial="dkEdge">
          <a:bevelT w="50800" h="50800"/>
          <a:bevelB w="50800" h="50800"/>
        </a:sp3d>
      </dgm:spPr>
      <dgm:t>
        <a:bodyPr/>
        <a:lstStyle/>
        <a:p>
          <a:pPr algn="ctr"/>
          <a:r>
            <a:rPr lang="en-US" sz="3600" u="none" spc="50" dirty="0" smtClean="0">
              <a:ln w="11430"/>
              <a:solidFill>
                <a:schemeClr val="accent1"/>
              </a:solidFill>
              <a:effectLst>
                <a:outerShdw blurRad="76200" dist="50800" dir="5400000" algn="tl" rotWithShape="0">
                  <a:srgbClr val="000000">
                    <a:alpha val="65000"/>
                  </a:srgbClr>
                </a:outerShdw>
              </a:effectLst>
              <a:latin typeface="Verdana" pitchFamily="34" charset="0"/>
            </a:rPr>
            <a:t>Meek</a:t>
          </a:r>
          <a:endParaRPr lang="es-ES" sz="3600" dirty="0">
            <a:solidFill>
              <a:schemeClr val="accent1"/>
            </a:solidFill>
            <a:latin typeface="Trebuchet MS" pitchFamily="34" charset="0"/>
          </a:endParaRPr>
        </a:p>
      </dgm:t>
    </dgm:pt>
    <dgm:pt modelId="{A8417180-C8EE-47B8-A21F-915328F12DDD}" type="parTrans" cxnId="{0EED01E1-0982-4B66-B1B7-2C28B402B4D0}">
      <dgm:prSet/>
      <dgm:spPr/>
      <dgm:t>
        <a:bodyPr/>
        <a:lstStyle/>
        <a:p>
          <a:endParaRPr lang="es-ES"/>
        </a:p>
      </dgm:t>
    </dgm:pt>
    <dgm:pt modelId="{44CD5281-B2A5-417C-9A8C-D74C0191DC11}" type="sibTrans" cxnId="{0EED01E1-0982-4B66-B1B7-2C28B402B4D0}">
      <dgm:prSet/>
      <dgm:spPr/>
      <dgm:t>
        <a:bodyPr/>
        <a:lstStyle/>
        <a:p>
          <a:endParaRPr lang="es-ES"/>
        </a:p>
      </dgm:t>
    </dgm:pt>
    <dgm:pt modelId="{3E9D0133-2014-4BE3-AE79-A5CBCD4ECCDD}">
      <dgm:prSet custT="1"/>
      <dgm:spPr/>
      <dgm:t>
        <a:bodyPr/>
        <a:lstStyle/>
        <a:p>
          <a:pPr algn="ctr" rtl="0"/>
          <a:r>
            <a:rPr lang="en-US" sz="3600" u="none" spc="50" dirty="0" smtClean="0">
              <a:ln w="11430"/>
              <a:solidFill>
                <a:schemeClr val="accent1"/>
              </a:solidFill>
              <a:effectLst>
                <a:outerShdw blurRad="76200" dist="50800" dir="5400000" algn="tl" rotWithShape="0">
                  <a:srgbClr val="000000">
                    <a:alpha val="65000"/>
                  </a:srgbClr>
                </a:outerShdw>
              </a:effectLst>
              <a:latin typeface="Verdana" pitchFamily="34" charset="0"/>
            </a:rPr>
            <a:t>Just </a:t>
          </a:r>
          <a:endParaRPr lang="en-US" sz="2400" u="none" spc="50" dirty="0" smtClean="0">
            <a:ln w="11430"/>
            <a:solidFill>
              <a:schemeClr val="accent1"/>
            </a:solidFill>
            <a:effectLst>
              <a:outerShdw blurRad="76200" dist="50800" dir="5400000" algn="tl" rotWithShape="0">
                <a:srgbClr val="000000">
                  <a:alpha val="65000"/>
                </a:srgbClr>
              </a:outerShdw>
            </a:effectLst>
            <a:latin typeface="Verdana" pitchFamily="34" charset="0"/>
          </a:endParaRPr>
        </a:p>
      </dgm:t>
    </dgm:pt>
    <dgm:pt modelId="{DEE74EF5-8D80-4E8F-BFF1-417818969B03}" type="parTrans" cxnId="{252FEEF2-E3DA-42DF-A7CC-C910F93744A9}">
      <dgm:prSet/>
      <dgm:spPr/>
      <dgm:t>
        <a:bodyPr/>
        <a:lstStyle/>
        <a:p>
          <a:endParaRPr lang="es-AR"/>
        </a:p>
      </dgm:t>
    </dgm:pt>
    <dgm:pt modelId="{7C12825E-42FC-4BCB-9590-5ABFBBD085C9}" type="sibTrans" cxnId="{252FEEF2-E3DA-42DF-A7CC-C910F93744A9}">
      <dgm:prSet/>
      <dgm:spPr/>
      <dgm:t>
        <a:bodyPr/>
        <a:lstStyle/>
        <a:p>
          <a:endParaRPr lang="es-AR"/>
        </a:p>
      </dgm:t>
    </dgm:pt>
    <dgm:pt modelId="{C3AF4454-B158-4BD1-BE56-18A045945D7D}">
      <dgm:prSet custT="1"/>
      <dgm:spPr/>
      <dgm:t>
        <a:bodyPr/>
        <a:lstStyle/>
        <a:p>
          <a:pPr algn="ctr" rtl="0"/>
          <a:r>
            <a:rPr lang="en-US" sz="2800" u="none" spc="50" dirty="0" smtClean="0">
              <a:ln w="11430"/>
              <a:solidFill>
                <a:schemeClr val="accent1"/>
              </a:solidFill>
              <a:effectLst>
                <a:outerShdw blurRad="76200" dist="50800" dir="5400000" algn="tl" rotWithShape="0">
                  <a:srgbClr val="000000">
                    <a:alpha val="65000"/>
                  </a:srgbClr>
                </a:outerShdw>
              </a:effectLst>
              <a:latin typeface="Verdana" pitchFamily="34" charset="0"/>
            </a:rPr>
            <a:t>Compassionate</a:t>
          </a:r>
        </a:p>
      </dgm:t>
    </dgm:pt>
    <dgm:pt modelId="{4EFB001A-5081-44C2-ADB5-A48E3A7C5065}" type="parTrans" cxnId="{44ABBF58-F7A7-46C9-98CB-223669FFB142}">
      <dgm:prSet/>
      <dgm:spPr/>
      <dgm:t>
        <a:bodyPr/>
        <a:lstStyle/>
        <a:p>
          <a:endParaRPr lang="es-AR"/>
        </a:p>
      </dgm:t>
    </dgm:pt>
    <dgm:pt modelId="{F49592C2-B51F-4FC9-AEE0-613EB0DB958F}" type="sibTrans" cxnId="{44ABBF58-F7A7-46C9-98CB-223669FFB142}">
      <dgm:prSet/>
      <dgm:spPr/>
      <dgm:t>
        <a:bodyPr/>
        <a:lstStyle/>
        <a:p>
          <a:endParaRPr lang="es-AR"/>
        </a:p>
      </dgm:t>
    </dgm:pt>
    <dgm:pt modelId="{6BF7F963-85A2-4DC8-9DCA-F513E342E72C}">
      <dgm:prSet custT="1"/>
      <dgm:spPr/>
      <dgm:t>
        <a:bodyPr/>
        <a:lstStyle/>
        <a:p>
          <a:pPr algn="ctr" rtl="0"/>
          <a:r>
            <a:rPr lang="en-US" sz="3600" u="none" spc="50" dirty="0" smtClean="0">
              <a:ln w="11430"/>
              <a:solidFill>
                <a:schemeClr val="accent1"/>
              </a:solidFill>
              <a:effectLst>
                <a:outerShdw blurRad="76200" dist="50800" dir="5400000" algn="tl" rotWithShape="0">
                  <a:srgbClr val="000000">
                    <a:alpha val="65000"/>
                  </a:srgbClr>
                </a:outerShdw>
              </a:effectLst>
              <a:latin typeface="Verdana" pitchFamily="34" charset="0"/>
            </a:rPr>
            <a:t>Liberator </a:t>
          </a:r>
          <a:endParaRPr lang="es-ES" sz="2400" b="0" i="0" u="none" strike="noStrike" baseline="0" dirty="0" smtClean="0">
            <a:solidFill>
              <a:schemeClr val="accent1"/>
            </a:solidFill>
            <a:latin typeface="+mn-lt"/>
            <a:ea typeface="+mn-ea"/>
            <a:cs typeface="+mn-cs"/>
          </a:endParaRPr>
        </a:p>
      </dgm:t>
    </dgm:pt>
    <dgm:pt modelId="{557A3750-03F6-47AD-9BFE-F44C1E3568A9}" type="parTrans" cxnId="{6D4117FA-ED72-459D-B1AA-33456C78F9D8}">
      <dgm:prSet/>
      <dgm:spPr/>
      <dgm:t>
        <a:bodyPr/>
        <a:lstStyle/>
        <a:p>
          <a:endParaRPr lang="es-AR"/>
        </a:p>
      </dgm:t>
    </dgm:pt>
    <dgm:pt modelId="{5AF1652D-17C1-4920-ABF7-449A8B14B181}" type="sibTrans" cxnId="{6D4117FA-ED72-459D-B1AA-33456C78F9D8}">
      <dgm:prSet/>
      <dgm:spPr/>
      <dgm:t>
        <a:bodyPr/>
        <a:lstStyle/>
        <a:p>
          <a:endParaRPr lang="es-AR"/>
        </a:p>
      </dgm:t>
    </dgm:pt>
    <dgm:pt modelId="{33F91A27-2862-46EE-A273-8AFED08BB8F2}" type="pres">
      <dgm:prSet presAssocID="{07A1719A-4005-439D-A6D6-5C3C1EAF0A4B}" presName="linear" presStyleCnt="0">
        <dgm:presLayoutVars>
          <dgm:dir/>
          <dgm:animLvl val="lvl"/>
          <dgm:resizeHandles val="exact"/>
        </dgm:presLayoutVars>
      </dgm:prSet>
      <dgm:spPr/>
      <dgm:t>
        <a:bodyPr/>
        <a:lstStyle/>
        <a:p>
          <a:endParaRPr lang="es-ES"/>
        </a:p>
      </dgm:t>
    </dgm:pt>
    <dgm:pt modelId="{878A2037-7F12-4D3C-80F6-FE19B01BEAC1}" type="pres">
      <dgm:prSet presAssocID="{10D23BFD-9805-4C8A-9267-DD410686ADAD}" presName="parentLin" presStyleCnt="0"/>
      <dgm:spPr/>
      <dgm:t>
        <a:bodyPr/>
        <a:lstStyle/>
        <a:p>
          <a:endParaRPr lang="es-ES"/>
        </a:p>
      </dgm:t>
    </dgm:pt>
    <dgm:pt modelId="{2090DC87-6881-4918-8282-9CFA9A778EBE}" type="pres">
      <dgm:prSet presAssocID="{10D23BFD-9805-4C8A-9267-DD410686ADAD}" presName="parentLeftMargin" presStyleLbl="node1" presStyleIdx="0" presStyleCnt="4"/>
      <dgm:spPr/>
      <dgm:t>
        <a:bodyPr/>
        <a:lstStyle/>
        <a:p>
          <a:endParaRPr lang="es-ES"/>
        </a:p>
      </dgm:t>
    </dgm:pt>
    <dgm:pt modelId="{C76ECA42-3B40-4C30-B8C6-0277521FAB81}" type="pres">
      <dgm:prSet presAssocID="{10D23BFD-9805-4C8A-9267-DD410686ADAD}" presName="parentText" presStyleLbl="node1" presStyleIdx="0" presStyleCnt="4" custLinFactX="7527" custLinFactNeighborX="100000">
        <dgm:presLayoutVars>
          <dgm:chMax val="0"/>
          <dgm:bulletEnabled val="1"/>
        </dgm:presLayoutVars>
      </dgm:prSet>
      <dgm:spPr/>
      <dgm:t>
        <a:bodyPr/>
        <a:lstStyle/>
        <a:p>
          <a:endParaRPr lang="es-ES"/>
        </a:p>
      </dgm:t>
    </dgm:pt>
    <dgm:pt modelId="{EB3AD863-2846-47DA-A115-DC435D9DC45B}" type="pres">
      <dgm:prSet presAssocID="{10D23BFD-9805-4C8A-9267-DD410686ADAD}" presName="negativeSpace" presStyleCnt="0"/>
      <dgm:spPr/>
      <dgm:t>
        <a:bodyPr/>
        <a:lstStyle/>
        <a:p>
          <a:endParaRPr lang="es-ES"/>
        </a:p>
      </dgm:t>
    </dgm:pt>
    <dgm:pt modelId="{1DCB11B5-7A2C-402E-9C87-A3DB8DE223A0}" type="pres">
      <dgm:prSet presAssocID="{10D23BFD-9805-4C8A-9267-DD410686ADAD}" presName="childText" presStyleLbl="conFgAcc1" presStyleIdx="0" presStyleCnt="4" custLinFactY="-15274" custLinFactNeighborY="-100000">
        <dgm:presLayoutVars>
          <dgm:bulletEnabled val="1"/>
        </dgm:presLayoutVars>
        <dgm:style>
          <a:lnRef idx="0">
            <a:schemeClr val="accent1"/>
          </a:lnRef>
          <a:fillRef idx="3">
            <a:schemeClr val="accent1"/>
          </a:fillRef>
          <a:effectRef idx="3">
            <a:schemeClr val="accent1"/>
          </a:effectRef>
          <a:fontRef idx="minor">
            <a:schemeClr val="lt1"/>
          </a:fontRef>
        </dgm:style>
      </dgm:prSet>
      <dgm:spPr>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effectLst>
          <a:outerShdw blurRad="127000" dist="177800" dir="3300000" sx="104000" sy="104000" rotWithShape="0">
            <a:srgbClr val="763F20">
              <a:alpha val="66000"/>
            </a:srgbClr>
          </a:outerShdw>
        </a:effectLst>
      </dgm:spPr>
      <dgm:t>
        <a:bodyPr/>
        <a:lstStyle/>
        <a:p>
          <a:endParaRPr lang="es-ES"/>
        </a:p>
      </dgm:t>
    </dgm:pt>
    <dgm:pt modelId="{3A82870A-9A38-4A7F-B53D-68410618A552}" type="pres">
      <dgm:prSet presAssocID="{44CD5281-B2A5-417C-9A8C-D74C0191DC11}" presName="spaceBetweenRectangles" presStyleCnt="0"/>
      <dgm:spPr/>
      <dgm:t>
        <a:bodyPr/>
        <a:lstStyle/>
        <a:p>
          <a:endParaRPr lang="es-ES"/>
        </a:p>
      </dgm:t>
    </dgm:pt>
    <dgm:pt modelId="{000967F8-E4EE-4224-91DC-49383E3AC78B}" type="pres">
      <dgm:prSet presAssocID="{3E9D0133-2014-4BE3-AE79-A5CBCD4ECCDD}" presName="parentLin" presStyleCnt="0"/>
      <dgm:spPr/>
    </dgm:pt>
    <dgm:pt modelId="{D95522F8-9A07-474C-84F9-44B631212F3C}" type="pres">
      <dgm:prSet presAssocID="{3E9D0133-2014-4BE3-AE79-A5CBCD4ECCDD}" presName="parentLeftMargin" presStyleLbl="node1" presStyleIdx="0" presStyleCnt="4"/>
      <dgm:spPr/>
      <dgm:t>
        <a:bodyPr/>
        <a:lstStyle/>
        <a:p>
          <a:endParaRPr lang="es-AR"/>
        </a:p>
      </dgm:t>
    </dgm:pt>
    <dgm:pt modelId="{500FF228-29EB-45A9-8535-AAD7DD193349}" type="pres">
      <dgm:prSet presAssocID="{3E9D0133-2014-4BE3-AE79-A5CBCD4ECCDD}" presName="parentText" presStyleLbl="node1" presStyleIdx="1" presStyleCnt="4">
        <dgm:presLayoutVars>
          <dgm:chMax val="0"/>
          <dgm:bulletEnabled val="1"/>
        </dgm:presLayoutVars>
      </dgm:prSet>
      <dgm:spPr/>
      <dgm:t>
        <a:bodyPr/>
        <a:lstStyle/>
        <a:p>
          <a:endParaRPr lang="es-AR"/>
        </a:p>
      </dgm:t>
    </dgm:pt>
    <dgm:pt modelId="{E46338A8-7108-404F-A17E-8289D8794ABE}" type="pres">
      <dgm:prSet presAssocID="{3E9D0133-2014-4BE3-AE79-A5CBCD4ECCDD}" presName="negativeSpace" presStyleCnt="0"/>
      <dgm:spPr/>
    </dgm:pt>
    <dgm:pt modelId="{21C1F31C-835B-499E-AC11-EF0D24FB264F}" type="pres">
      <dgm:prSet presAssocID="{3E9D0133-2014-4BE3-AE79-A5CBCD4ECCDD}" presName="childText" presStyleLbl="conFgAcc1" presStyleIdx="1" presStyleCnt="4">
        <dgm:presLayoutVars>
          <dgm:bulletEnabled val="1"/>
        </dgm:presLayoutVars>
      </dgm:prSet>
      <dgm:spPr/>
    </dgm:pt>
    <dgm:pt modelId="{913B666B-D505-4024-B4D0-E5B852AFC1BF}" type="pres">
      <dgm:prSet presAssocID="{7C12825E-42FC-4BCB-9590-5ABFBBD085C9}" presName="spaceBetweenRectangles" presStyleCnt="0"/>
      <dgm:spPr/>
    </dgm:pt>
    <dgm:pt modelId="{F152D1C4-DEB2-4ED0-ADCF-943530BCD68E}" type="pres">
      <dgm:prSet presAssocID="{C3AF4454-B158-4BD1-BE56-18A045945D7D}" presName="parentLin" presStyleCnt="0"/>
      <dgm:spPr/>
    </dgm:pt>
    <dgm:pt modelId="{760DD981-15F3-4310-B296-F479FB751936}" type="pres">
      <dgm:prSet presAssocID="{C3AF4454-B158-4BD1-BE56-18A045945D7D}" presName="parentLeftMargin" presStyleLbl="node1" presStyleIdx="1" presStyleCnt="4"/>
      <dgm:spPr/>
      <dgm:t>
        <a:bodyPr/>
        <a:lstStyle/>
        <a:p>
          <a:endParaRPr lang="es-AR"/>
        </a:p>
      </dgm:t>
    </dgm:pt>
    <dgm:pt modelId="{86E35A8B-A4B1-4297-9875-E616AB4C785B}" type="pres">
      <dgm:prSet presAssocID="{C3AF4454-B158-4BD1-BE56-18A045945D7D}" presName="parentText" presStyleLbl="node1" presStyleIdx="2" presStyleCnt="4">
        <dgm:presLayoutVars>
          <dgm:chMax val="0"/>
          <dgm:bulletEnabled val="1"/>
        </dgm:presLayoutVars>
      </dgm:prSet>
      <dgm:spPr/>
      <dgm:t>
        <a:bodyPr/>
        <a:lstStyle/>
        <a:p>
          <a:endParaRPr lang="es-AR"/>
        </a:p>
      </dgm:t>
    </dgm:pt>
    <dgm:pt modelId="{D4802B4B-E934-49F7-AFED-F4BB184A3729}" type="pres">
      <dgm:prSet presAssocID="{C3AF4454-B158-4BD1-BE56-18A045945D7D}" presName="negativeSpace" presStyleCnt="0"/>
      <dgm:spPr/>
    </dgm:pt>
    <dgm:pt modelId="{DC51BC72-0770-4AE5-AA5D-F0A30283321E}" type="pres">
      <dgm:prSet presAssocID="{C3AF4454-B158-4BD1-BE56-18A045945D7D}" presName="childText" presStyleLbl="conFgAcc1" presStyleIdx="2" presStyleCnt="4">
        <dgm:presLayoutVars>
          <dgm:bulletEnabled val="1"/>
        </dgm:presLayoutVars>
      </dgm:prSet>
      <dgm:spPr/>
    </dgm:pt>
    <dgm:pt modelId="{813663E8-2413-4023-B980-96B2943A2789}" type="pres">
      <dgm:prSet presAssocID="{F49592C2-B51F-4FC9-AEE0-613EB0DB958F}" presName="spaceBetweenRectangles" presStyleCnt="0"/>
      <dgm:spPr/>
    </dgm:pt>
    <dgm:pt modelId="{A6181C68-EAB4-4DAE-9B4F-D12FCED4CE2F}" type="pres">
      <dgm:prSet presAssocID="{6BF7F963-85A2-4DC8-9DCA-F513E342E72C}" presName="parentLin" presStyleCnt="0"/>
      <dgm:spPr/>
    </dgm:pt>
    <dgm:pt modelId="{67197FB8-3C1A-46DA-9ADB-30C441BC5B54}" type="pres">
      <dgm:prSet presAssocID="{6BF7F963-85A2-4DC8-9DCA-F513E342E72C}" presName="parentLeftMargin" presStyleLbl="node1" presStyleIdx="2" presStyleCnt="4"/>
      <dgm:spPr/>
      <dgm:t>
        <a:bodyPr/>
        <a:lstStyle/>
        <a:p>
          <a:endParaRPr lang="es-AR"/>
        </a:p>
      </dgm:t>
    </dgm:pt>
    <dgm:pt modelId="{A9DD5695-2491-4E01-A9CD-662B4B8678EC}" type="pres">
      <dgm:prSet presAssocID="{6BF7F963-85A2-4DC8-9DCA-F513E342E72C}" presName="parentText" presStyleLbl="node1" presStyleIdx="3" presStyleCnt="4">
        <dgm:presLayoutVars>
          <dgm:chMax val="0"/>
          <dgm:bulletEnabled val="1"/>
        </dgm:presLayoutVars>
      </dgm:prSet>
      <dgm:spPr/>
      <dgm:t>
        <a:bodyPr/>
        <a:lstStyle/>
        <a:p>
          <a:endParaRPr lang="es-AR"/>
        </a:p>
      </dgm:t>
    </dgm:pt>
    <dgm:pt modelId="{8DC99C2E-7F2B-475F-A95F-C2EF7820280A}" type="pres">
      <dgm:prSet presAssocID="{6BF7F963-85A2-4DC8-9DCA-F513E342E72C}" presName="negativeSpace" presStyleCnt="0"/>
      <dgm:spPr/>
    </dgm:pt>
    <dgm:pt modelId="{3FC39C7E-5BB3-4B2E-A537-2DB661FC04EE}" type="pres">
      <dgm:prSet presAssocID="{6BF7F963-85A2-4DC8-9DCA-F513E342E72C}" presName="childText" presStyleLbl="conFgAcc1" presStyleIdx="3" presStyleCnt="4">
        <dgm:presLayoutVars>
          <dgm:bulletEnabled val="1"/>
        </dgm:presLayoutVars>
      </dgm:prSet>
      <dgm:spPr/>
    </dgm:pt>
  </dgm:ptLst>
  <dgm:cxnLst>
    <dgm:cxn modelId="{54BE40D4-EE47-4BCA-9C48-D5917D22CE9A}" type="presOf" srcId="{3E9D0133-2014-4BE3-AE79-A5CBCD4ECCDD}" destId="{500FF228-29EB-45A9-8535-AAD7DD193349}" srcOrd="1" destOrd="0" presId="urn:microsoft.com/office/officeart/2005/8/layout/list1"/>
    <dgm:cxn modelId="{252FEEF2-E3DA-42DF-A7CC-C910F93744A9}" srcId="{07A1719A-4005-439D-A6D6-5C3C1EAF0A4B}" destId="{3E9D0133-2014-4BE3-AE79-A5CBCD4ECCDD}" srcOrd="1" destOrd="0" parTransId="{DEE74EF5-8D80-4E8F-BFF1-417818969B03}" sibTransId="{7C12825E-42FC-4BCB-9590-5ABFBBD085C9}"/>
    <dgm:cxn modelId="{F5405682-359C-4AFA-B65E-938D16A3448E}" type="presOf" srcId="{C3AF4454-B158-4BD1-BE56-18A045945D7D}" destId="{86E35A8B-A4B1-4297-9875-E616AB4C785B}" srcOrd="1" destOrd="0" presId="urn:microsoft.com/office/officeart/2005/8/layout/list1"/>
    <dgm:cxn modelId="{44ABBF58-F7A7-46C9-98CB-223669FFB142}" srcId="{07A1719A-4005-439D-A6D6-5C3C1EAF0A4B}" destId="{C3AF4454-B158-4BD1-BE56-18A045945D7D}" srcOrd="2" destOrd="0" parTransId="{4EFB001A-5081-44C2-ADB5-A48E3A7C5065}" sibTransId="{F49592C2-B51F-4FC9-AEE0-613EB0DB958F}"/>
    <dgm:cxn modelId="{B7DC6371-6C69-4B35-B536-1594F7D3AAED}" type="presOf" srcId="{10D23BFD-9805-4C8A-9267-DD410686ADAD}" destId="{2090DC87-6881-4918-8282-9CFA9A778EBE}" srcOrd="0" destOrd="0" presId="urn:microsoft.com/office/officeart/2005/8/layout/list1"/>
    <dgm:cxn modelId="{6D4117FA-ED72-459D-B1AA-33456C78F9D8}" srcId="{07A1719A-4005-439D-A6D6-5C3C1EAF0A4B}" destId="{6BF7F963-85A2-4DC8-9DCA-F513E342E72C}" srcOrd="3" destOrd="0" parTransId="{557A3750-03F6-47AD-9BFE-F44C1E3568A9}" sibTransId="{5AF1652D-17C1-4920-ABF7-449A8B14B181}"/>
    <dgm:cxn modelId="{008B6436-0F91-4153-AC03-6D03B0CE6757}" type="presOf" srcId="{07A1719A-4005-439D-A6D6-5C3C1EAF0A4B}" destId="{33F91A27-2862-46EE-A273-8AFED08BB8F2}" srcOrd="0" destOrd="0" presId="urn:microsoft.com/office/officeart/2005/8/layout/list1"/>
    <dgm:cxn modelId="{E4D2538F-ED3B-45FF-9138-AAC752A6256D}" type="presOf" srcId="{6BF7F963-85A2-4DC8-9DCA-F513E342E72C}" destId="{A9DD5695-2491-4E01-A9CD-662B4B8678EC}" srcOrd="1" destOrd="0" presId="urn:microsoft.com/office/officeart/2005/8/layout/list1"/>
    <dgm:cxn modelId="{C3E79CF3-8E48-4BB4-87C6-844D3098DD62}" type="presOf" srcId="{10D23BFD-9805-4C8A-9267-DD410686ADAD}" destId="{C76ECA42-3B40-4C30-B8C6-0277521FAB81}" srcOrd="1" destOrd="0" presId="urn:microsoft.com/office/officeart/2005/8/layout/list1"/>
    <dgm:cxn modelId="{0EED01E1-0982-4B66-B1B7-2C28B402B4D0}" srcId="{07A1719A-4005-439D-A6D6-5C3C1EAF0A4B}" destId="{10D23BFD-9805-4C8A-9267-DD410686ADAD}" srcOrd="0" destOrd="0" parTransId="{A8417180-C8EE-47B8-A21F-915328F12DDD}" sibTransId="{44CD5281-B2A5-417C-9A8C-D74C0191DC11}"/>
    <dgm:cxn modelId="{8A667A46-6397-4340-B624-382B1EE385CF}" type="presOf" srcId="{6BF7F963-85A2-4DC8-9DCA-F513E342E72C}" destId="{67197FB8-3C1A-46DA-9ADB-30C441BC5B54}" srcOrd="0" destOrd="0" presId="urn:microsoft.com/office/officeart/2005/8/layout/list1"/>
    <dgm:cxn modelId="{7764DDAE-2C00-4CBC-AF1B-8846D981EF1D}" type="presOf" srcId="{C3AF4454-B158-4BD1-BE56-18A045945D7D}" destId="{760DD981-15F3-4310-B296-F479FB751936}" srcOrd="0" destOrd="0" presId="urn:microsoft.com/office/officeart/2005/8/layout/list1"/>
    <dgm:cxn modelId="{7B8EE792-7F5C-45ED-B3E6-B0C2848E086A}" type="presOf" srcId="{3E9D0133-2014-4BE3-AE79-A5CBCD4ECCDD}" destId="{D95522F8-9A07-474C-84F9-44B631212F3C}" srcOrd="0" destOrd="0" presId="urn:microsoft.com/office/officeart/2005/8/layout/list1"/>
    <dgm:cxn modelId="{678BA671-9D4C-4F72-AA45-8652248F1531}" type="presParOf" srcId="{33F91A27-2862-46EE-A273-8AFED08BB8F2}" destId="{878A2037-7F12-4D3C-80F6-FE19B01BEAC1}" srcOrd="0" destOrd="0" presId="urn:microsoft.com/office/officeart/2005/8/layout/list1"/>
    <dgm:cxn modelId="{E18627ED-9F93-4070-9E42-5A3173101C9E}" type="presParOf" srcId="{878A2037-7F12-4D3C-80F6-FE19B01BEAC1}" destId="{2090DC87-6881-4918-8282-9CFA9A778EBE}" srcOrd="0" destOrd="0" presId="urn:microsoft.com/office/officeart/2005/8/layout/list1"/>
    <dgm:cxn modelId="{00D0CAEC-8DBD-4DEC-A6C9-7877B1CBE1B3}" type="presParOf" srcId="{878A2037-7F12-4D3C-80F6-FE19B01BEAC1}" destId="{C76ECA42-3B40-4C30-B8C6-0277521FAB81}" srcOrd="1" destOrd="0" presId="urn:microsoft.com/office/officeart/2005/8/layout/list1"/>
    <dgm:cxn modelId="{46E8EF22-884E-4826-B9D8-BBCF47EBA3EA}" type="presParOf" srcId="{33F91A27-2862-46EE-A273-8AFED08BB8F2}" destId="{EB3AD863-2846-47DA-A115-DC435D9DC45B}" srcOrd="1" destOrd="0" presId="urn:microsoft.com/office/officeart/2005/8/layout/list1"/>
    <dgm:cxn modelId="{1DDB29B2-C2E3-4C3A-91EB-59C7C7B56EB4}" type="presParOf" srcId="{33F91A27-2862-46EE-A273-8AFED08BB8F2}" destId="{1DCB11B5-7A2C-402E-9C87-A3DB8DE223A0}" srcOrd="2" destOrd="0" presId="urn:microsoft.com/office/officeart/2005/8/layout/list1"/>
    <dgm:cxn modelId="{07073100-DC4E-4DAD-9E48-D37F9975B119}" type="presParOf" srcId="{33F91A27-2862-46EE-A273-8AFED08BB8F2}" destId="{3A82870A-9A38-4A7F-B53D-68410618A552}" srcOrd="3" destOrd="0" presId="urn:microsoft.com/office/officeart/2005/8/layout/list1"/>
    <dgm:cxn modelId="{BE9B970A-FD5D-4433-A970-67879EA72AB1}" type="presParOf" srcId="{33F91A27-2862-46EE-A273-8AFED08BB8F2}" destId="{000967F8-E4EE-4224-91DC-49383E3AC78B}" srcOrd="4" destOrd="0" presId="urn:microsoft.com/office/officeart/2005/8/layout/list1"/>
    <dgm:cxn modelId="{2F00DF58-BF76-4F9B-9A01-C68271FCC96F}" type="presParOf" srcId="{000967F8-E4EE-4224-91DC-49383E3AC78B}" destId="{D95522F8-9A07-474C-84F9-44B631212F3C}" srcOrd="0" destOrd="0" presId="urn:microsoft.com/office/officeart/2005/8/layout/list1"/>
    <dgm:cxn modelId="{06CF1068-5ECD-4EF2-B8CD-CAF6D6E54C0C}" type="presParOf" srcId="{000967F8-E4EE-4224-91DC-49383E3AC78B}" destId="{500FF228-29EB-45A9-8535-AAD7DD193349}" srcOrd="1" destOrd="0" presId="urn:microsoft.com/office/officeart/2005/8/layout/list1"/>
    <dgm:cxn modelId="{03B08895-8A62-4291-B1BA-AFC88EEFC009}" type="presParOf" srcId="{33F91A27-2862-46EE-A273-8AFED08BB8F2}" destId="{E46338A8-7108-404F-A17E-8289D8794ABE}" srcOrd="5" destOrd="0" presId="urn:microsoft.com/office/officeart/2005/8/layout/list1"/>
    <dgm:cxn modelId="{58B631BA-1269-4D17-8CFE-8D6B9FA644C7}" type="presParOf" srcId="{33F91A27-2862-46EE-A273-8AFED08BB8F2}" destId="{21C1F31C-835B-499E-AC11-EF0D24FB264F}" srcOrd="6" destOrd="0" presId="urn:microsoft.com/office/officeart/2005/8/layout/list1"/>
    <dgm:cxn modelId="{3A06753D-C06F-4410-9E51-85386624C18E}" type="presParOf" srcId="{33F91A27-2862-46EE-A273-8AFED08BB8F2}" destId="{913B666B-D505-4024-B4D0-E5B852AFC1BF}" srcOrd="7" destOrd="0" presId="urn:microsoft.com/office/officeart/2005/8/layout/list1"/>
    <dgm:cxn modelId="{0B2FAC10-B612-4595-8A54-C2830028FAD5}" type="presParOf" srcId="{33F91A27-2862-46EE-A273-8AFED08BB8F2}" destId="{F152D1C4-DEB2-4ED0-ADCF-943530BCD68E}" srcOrd="8" destOrd="0" presId="urn:microsoft.com/office/officeart/2005/8/layout/list1"/>
    <dgm:cxn modelId="{C06BF148-570A-4B19-9011-B8A171AAA86B}" type="presParOf" srcId="{F152D1C4-DEB2-4ED0-ADCF-943530BCD68E}" destId="{760DD981-15F3-4310-B296-F479FB751936}" srcOrd="0" destOrd="0" presId="urn:microsoft.com/office/officeart/2005/8/layout/list1"/>
    <dgm:cxn modelId="{D7B4730D-BF90-4C75-8ABF-D380306A2A1C}" type="presParOf" srcId="{F152D1C4-DEB2-4ED0-ADCF-943530BCD68E}" destId="{86E35A8B-A4B1-4297-9875-E616AB4C785B}" srcOrd="1" destOrd="0" presId="urn:microsoft.com/office/officeart/2005/8/layout/list1"/>
    <dgm:cxn modelId="{6A9984B3-3873-4883-8365-F99D98A0571F}" type="presParOf" srcId="{33F91A27-2862-46EE-A273-8AFED08BB8F2}" destId="{D4802B4B-E934-49F7-AFED-F4BB184A3729}" srcOrd="9" destOrd="0" presId="urn:microsoft.com/office/officeart/2005/8/layout/list1"/>
    <dgm:cxn modelId="{D9B08D45-AFCC-4790-9CFE-DA42BA10CEE0}" type="presParOf" srcId="{33F91A27-2862-46EE-A273-8AFED08BB8F2}" destId="{DC51BC72-0770-4AE5-AA5D-F0A30283321E}" srcOrd="10" destOrd="0" presId="urn:microsoft.com/office/officeart/2005/8/layout/list1"/>
    <dgm:cxn modelId="{E7CAB6D4-2A6E-454C-8819-E59BCF226351}" type="presParOf" srcId="{33F91A27-2862-46EE-A273-8AFED08BB8F2}" destId="{813663E8-2413-4023-B980-96B2943A2789}" srcOrd="11" destOrd="0" presId="urn:microsoft.com/office/officeart/2005/8/layout/list1"/>
    <dgm:cxn modelId="{C3FFF0AE-000D-4DE4-AB05-E5A3DE8A5B33}" type="presParOf" srcId="{33F91A27-2862-46EE-A273-8AFED08BB8F2}" destId="{A6181C68-EAB4-4DAE-9B4F-D12FCED4CE2F}" srcOrd="12" destOrd="0" presId="urn:microsoft.com/office/officeart/2005/8/layout/list1"/>
    <dgm:cxn modelId="{4DCA78EB-77DC-4EF3-B1A9-91577F0DECD2}" type="presParOf" srcId="{A6181C68-EAB4-4DAE-9B4F-D12FCED4CE2F}" destId="{67197FB8-3C1A-46DA-9ADB-30C441BC5B54}" srcOrd="0" destOrd="0" presId="urn:microsoft.com/office/officeart/2005/8/layout/list1"/>
    <dgm:cxn modelId="{80546558-2D9C-4C3B-8467-BA3A3A770BAD}" type="presParOf" srcId="{A6181C68-EAB4-4DAE-9B4F-D12FCED4CE2F}" destId="{A9DD5695-2491-4E01-A9CD-662B4B8678EC}" srcOrd="1" destOrd="0" presId="urn:microsoft.com/office/officeart/2005/8/layout/list1"/>
    <dgm:cxn modelId="{8EE9C8F1-10C2-421E-8945-C23CF6C084AE}" type="presParOf" srcId="{33F91A27-2862-46EE-A273-8AFED08BB8F2}" destId="{8DC99C2E-7F2B-475F-A95F-C2EF7820280A}" srcOrd="13" destOrd="0" presId="urn:microsoft.com/office/officeart/2005/8/layout/list1"/>
    <dgm:cxn modelId="{3033B9B5-5DE0-4D0E-A948-60CE6CCBDC38}" type="presParOf" srcId="{33F91A27-2862-46EE-A273-8AFED08BB8F2}" destId="{3FC39C7E-5BB3-4B2E-A537-2DB661FC04EE}"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B11B5-7A2C-402E-9C87-A3DB8DE223A0}">
      <dsp:nvSpPr>
        <dsp:cNvPr id="0" name=""/>
        <dsp:cNvSpPr/>
      </dsp:nvSpPr>
      <dsp:spPr>
        <a:xfrm>
          <a:off x="0" y="216026"/>
          <a:ext cx="4716016" cy="604800"/>
        </a:xfrm>
        <a:prstGeom prst="rect">
          <a:avLst/>
        </a:prstGeom>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ln>
          <a:noFill/>
        </a:ln>
        <a:effectLst>
          <a:outerShdw blurRad="127000" dist="177800" dir="3300000" sx="104000" sy="104000" rotWithShape="0">
            <a:srgbClr val="763F20">
              <a:alpha val="66000"/>
            </a:srgbClr>
          </a:outerShdw>
        </a:effectLst>
        <a:scene3d>
          <a:camera prst="orthographicFront">
            <a:rot lat="0" lon="0" rev="0"/>
          </a:camera>
          <a:lightRig rig="threePt" dir="t">
            <a:rot lat="0" lon="0" rev="1200000"/>
          </a:lightRig>
        </a:scene3d>
        <a:sp3d z="-152400">
          <a:bevelT w="63500" h="25400"/>
        </a:sp3d>
      </dsp:spPr>
      <dsp:style>
        <a:lnRef idx="0">
          <a:schemeClr val="accent1"/>
        </a:lnRef>
        <a:fillRef idx="3">
          <a:schemeClr val="accent1"/>
        </a:fillRef>
        <a:effectRef idx="3">
          <a:schemeClr val="accent1"/>
        </a:effectRef>
        <a:fontRef idx="minor">
          <a:schemeClr val="lt1"/>
        </a:fontRef>
      </dsp:style>
    </dsp:sp>
    <dsp:sp modelId="{C76ECA42-3B40-4C30-B8C6-0277521FAB81}">
      <dsp:nvSpPr>
        <dsp:cNvPr id="0" name=""/>
        <dsp:cNvSpPr/>
      </dsp:nvSpPr>
      <dsp:spPr>
        <a:xfrm>
          <a:off x="720083" y="8376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dkEdge">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600200">
            <a:lnSpc>
              <a:spcPct val="90000"/>
            </a:lnSpc>
            <a:spcBef>
              <a:spcPct val="0"/>
            </a:spcBef>
            <a:spcAft>
              <a:spcPct val="35000"/>
            </a:spcAft>
          </a:pPr>
          <a:r>
            <a:rPr lang="en-US" sz="3600" u="none" kern="1200" spc="50" dirty="0" smtClean="0">
              <a:ln w="11430"/>
              <a:solidFill>
                <a:schemeClr val="accent1"/>
              </a:solidFill>
              <a:effectLst>
                <a:outerShdw blurRad="76200" dist="50800" dir="5400000" algn="tl" rotWithShape="0">
                  <a:srgbClr val="000000">
                    <a:alpha val="65000"/>
                  </a:srgbClr>
                </a:outerShdw>
              </a:effectLst>
              <a:latin typeface="Verdana" pitchFamily="34" charset="0"/>
            </a:rPr>
            <a:t>Meek</a:t>
          </a:r>
          <a:endParaRPr lang="es-ES" sz="3600" kern="1200" dirty="0">
            <a:solidFill>
              <a:schemeClr val="accent1"/>
            </a:solidFill>
            <a:latin typeface="Trebuchet MS" pitchFamily="34" charset="0"/>
          </a:endParaRPr>
        </a:p>
      </dsp:txBody>
      <dsp:txXfrm>
        <a:off x="754668" y="118349"/>
        <a:ext cx="3232041" cy="639310"/>
      </dsp:txXfrm>
    </dsp:sp>
    <dsp:sp modelId="{21C1F31C-835B-499E-AC11-EF0D24FB264F}">
      <dsp:nvSpPr>
        <dsp:cNvPr id="0" name=""/>
        <dsp:cNvSpPr/>
      </dsp:nvSpPr>
      <dsp:spPr>
        <a:xfrm>
          <a:off x="0" y="1526644"/>
          <a:ext cx="4716016" cy="604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500FF228-29EB-45A9-8535-AAD7DD193349}">
      <dsp:nvSpPr>
        <dsp:cNvPr id="0" name=""/>
        <dsp:cNvSpPr/>
      </dsp:nvSpPr>
      <dsp:spPr>
        <a:xfrm>
          <a:off x="235800" y="117240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600200" rtl="0">
            <a:lnSpc>
              <a:spcPct val="90000"/>
            </a:lnSpc>
            <a:spcBef>
              <a:spcPct val="0"/>
            </a:spcBef>
            <a:spcAft>
              <a:spcPct val="35000"/>
            </a:spcAft>
          </a:pPr>
          <a:r>
            <a:rPr lang="en-US" sz="3600" u="none" kern="1200" spc="50" dirty="0" smtClean="0">
              <a:ln w="11430"/>
              <a:solidFill>
                <a:schemeClr val="accent1"/>
              </a:solidFill>
              <a:effectLst>
                <a:outerShdw blurRad="76200" dist="50800" dir="5400000" algn="tl" rotWithShape="0">
                  <a:srgbClr val="000000">
                    <a:alpha val="65000"/>
                  </a:srgbClr>
                </a:outerShdw>
              </a:effectLst>
              <a:latin typeface="Verdana" pitchFamily="34" charset="0"/>
            </a:rPr>
            <a:t>Just </a:t>
          </a:r>
          <a:endParaRPr lang="en-US" sz="2400" u="none" kern="1200" spc="50" dirty="0" smtClean="0">
            <a:ln w="11430"/>
            <a:solidFill>
              <a:schemeClr val="accent1"/>
            </a:solidFill>
            <a:effectLst>
              <a:outerShdw blurRad="76200" dist="50800" dir="5400000" algn="tl" rotWithShape="0">
                <a:srgbClr val="000000">
                  <a:alpha val="65000"/>
                </a:srgbClr>
              </a:outerShdw>
            </a:effectLst>
            <a:latin typeface="Verdana" pitchFamily="34" charset="0"/>
          </a:endParaRPr>
        </a:p>
      </dsp:txBody>
      <dsp:txXfrm>
        <a:off x="270385" y="1206989"/>
        <a:ext cx="3232041" cy="639310"/>
      </dsp:txXfrm>
    </dsp:sp>
    <dsp:sp modelId="{DC51BC72-0770-4AE5-AA5D-F0A30283321E}">
      <dsp:nvSpPr>
        <dsp:cNvPr id="0" name=""/>
        <dsp:cNvSpPr/>
      </dsp:nvSpPr>
      <dsp:spPr>
        <a:xfrm>
          <a:off x="0" y="2615284"/>
          <a:ext cx="4716016" cy="604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86E35A8B-A4B1-4297-9875-E616AB4C785B}">
      <dsp:nvSpPr>
        <dsp:cNvPr id="0" name=""/>
        <dsp:cNvSpPr/>
      </dsp:nvSpPr>
      <dsp:spPr>
        <a:xfrm>
          <a:off x="235800" y="226104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244600" rtl="0">
            <a:lnSpc>
              <a:spcPct val="90000"/>
            </a:lnSpc>
            <a:spcBef>
              <a:spcPct val="0"/>
            </a:spcBef>
            <a:spcAft>
              <a:spcPct val="35000"/>
            </a:spcAft>
          </a:pPr>
          <a:r>
            <a:rPr lang="en-US" sz="2800" u="none" kern="1200" spc="50" dirty="0" smtClean="0">
              <a:ln w="11430"/>
              <a:solidFill>
                <a:schemeClr val="accent1"/>
              </a:solidFill>
              <a:effectLst>
                <a:outerShdw blurRad="76200" dist="50800" dir="5400000" algn="tl" rotWithShape="0">
                  <a:srgbClr val="000000">
                    <a:alpha val="65000"/>
                  </a:srgbClr>
                </a:outerShdw>
              </a:effectLst>
              <a:latin typeface="Verdana" pitchFamily="34" charset="0"/>
            </a:rPr>
            <a:t>Compassionate</a:t>
          </a:r>
        </a:p>
      </dsp:txBody>
      <dsp:txXfrm>
        <a:off x="270385" y="2295629"/>
        <a:ext cx="3232041" cy="639310"/>
      </dsp:txXfrm>
    </dsp:sp>
    <dsp:sp modelId="{3FC39C7E-5BB3-4B2E-A537-2DB661FC04EE}">
      <dsp:nvSpPr>
        <dsp:cNvPr id="0" name=""/>
        <dsp:cNvSpPr/>
      </dsp:nvSpPr>
      <dsp:spPr>
        <a:xfrm>
          <a:off x="0" y="3703923"/>
          <a:ext cx="4716016" cy="604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A9DD5695-2491-4E01-A9CD-662B4B8678EC}">
      <dsp:nvSpPr>
        <dsp:cNvPr id="0" name=""/>
        <dsp:cNvSpPr/>
      </dsp:nvSpPr>
      <dsp:spPr>
        <a:xfrm>
          <a:off x="235800" y="334968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600200" rtl="0">
            <a:lnSpc>
              <a:spcPct val="90000"/>
            </a:lnSpc>
            <a:spcBef>
              <a:spcPct val="0"/>
            </a:spcBef>
            <a:spcAft>
              <a:spcPct val="35000"/>
            </a:spcAft>
          </a:pPr>
          <a:r>
            <a:rPr lang="en-US" sz="3600" u="none" kern="1200" spc="50" dirty="0" smtClean="0">
              <a:ln w="11430"/>
              <a:solidFill>
                <a:schemeClr val="accent1"/>
              </a:solidFill>
              <a:effectLst>
                <a:outerShdw blurRad="76200" dist="50800" dir="5400000" algn="tl" rotWithShape="0">
                  <a:srgbClr val="000000">
                    <a:alpha val="65000"/>
                  </a:srgbClr>
                </a:outerShdw>
              </a:effectLst>
              <a:latin typeface="Verdana" pitchFamily="34" charset="0"/>
            </a:rPr>
            <a:t>Liberator </a:t>
          </a:r>
          <a:endParaRPr lang="es-ES" sz="2400" b="0" i="0" u="none" strike="noStrike" kern="1200" baseline="0" dirty="0" smtClean="0">
            <a:solidFill>
              <a:schemeClr val="accent1"/>
            </a:solidFill>
            <a:latin typeface="+mn-lt"/>
            <a:ea typeface="+mn-ea"/>
            <a:cs typeface="+mn-cs"/>
          </a:endParaRPr>
        </a:p>
      </dsp:txBody>
      <dsp:txXfrm>
        <a:off x="270385" y="3384269"/>
        <a:ext cx="3232041"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1D7CCC3-4250-4625-A0C6-EE847C7C3978}" type="datetimeFigureOut">
              <a:rPr lang="es-ES"/>
              <a:pPr>
                <a:defRPr/>
              </a:pPr>
              <a:t>15/09/2017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868F079-6CC9-4718-ACBA-8E9E07885E05}" type="slidenum">
              <a:rPr lang="es-ES"/>
              <a:pPr>
                <a:defRPr/>
              </a:pPr>
              <a:t>‹Nº›</a:t>
            </a:fld>
            <a:endParaRPr lang="es-ES"/>
          </a:p>
        </p:txBody>
      </p:sp>
    </p:spTree>
    <p:extLst>
      <p:ext uri="{BB962C8B-B14F-4D97-AF65-F5344CB8AC3E}">
        <p14:creationId xmlns:p14="http://schemas.microsoft.com/office/powerpoint/2010/main" val="2448151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iblegateway.com/passage/?search=Ezekiel+26:+3,4,5,6,7,8,9;12,13,14&amp;version=ESV#fen-ESV-21108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z="1800" i="0"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extLst>
      <p:ext uri="{BB962C8B-B14F-4D97-AF65-F5344CB8AC3E}">
        <p14:creationId xmlns:p14="http://schemas.microsoft.com/office/powerpoint/2010/main" val="164540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lnSpc>
                <a:spcPts val="7900"/>
              </a:lnSpc>
            </a:pPr>
            <a:r>
              <a:rPr lang="es-ES" sz="1200" u="none" dirty="0" smtClean="0">
                <a:ln w="0"/>
                <a:solidFill>
                  <a:srgbClr val="800000"/>
                </a:solidFill>
                <a:effectLst>
                  <a:reflection blurRad="6350" stA="55000" endA="300" endPos="45500" dir="5400000" sy="-100000" algn="bl" rotWithShape="0"/>
                </a:effectLst>
                <a:latin typeface="Calibri" panose="020F0502020204030204" pitchFamily="34" charset="0"/>
              </a:rPr>
              <a:t>THE CITY OF TYRE </a:t>
            </a:r>
          </a:p>
          <a:p>
            <a:pPr algn="l">
              <a:lnSpc>
                <a:spcPts val="7900"/>
              </a:lnSpc>
            </a:pPr>
            <a:r>
              <a:rPr lang="en-US" sz="1200" kern="1200" dirty="0" smtClean="0">
                <a:solidFill>
                  <a:schemeClr val="tx1"/>
                </a:solidFill>
                <a:effectLst/>
                <a:latin typeface="+mn-lt"/>
                <a:ea typeface="+mn-ea"/>
                <a:cs typeface="+mn-cs"/>
              </a:rPr>
              <a:t>The city of </a:t>
            </a:r>
            <a:r>
              <a:rPr lang="en-US" sz="1200" kern="1200" dirty="0" err="1" smtClean="0">
                <a:solidFill>
                  <a:schemeClr val="tx1"/>
                </a:solidFill>
                <a:effectLst/>
                <a:latin typeface="+mn-lt"/>
                <a:ea typeface="+mn-ea"/>
                <a:cs typeface="+mn-cs"/>
              </a:rPr>
              <a:t>Tyre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located</a:t>
            </a:r>
            <a:r>
              <a:rPr lang="es-AR" sz="1200" kern="1200" dirty="0" smtClean="0">
                <a:solidFill>
                  <a:schemeClr val="tx1"/>
                </a:solidFill>
                <a:effectLst/>
                <a:latin typeface="+mn-lt"/>
                <a:ea typeface="+mn-ea"/>
                <a:cs typeface="+mn-cs"/>
              </a:rPr>
              <a:t> in Asia </a:t>
            </a:r>
            <a:r>
              <a:rPr lang="es-AR" sz="1200" kern="1200" dirty="0" err="1" smtClean="0">
                <a:solidFill>
                  <a:schemeClr val="tx1"/>
                </a:solidFill>
                <a:effectLst/>
                <a:latin typeface="+mn-lt"/>
                <a:ea typeface="+mn-ea"/>
                <a:cs typeface="+mn-cs"/>
              </a:rPr>
              <a:t>Minor</a:t>
            </a:r>
            <a:r>
              <a:rPr lang="es-A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was very rich. It traded with many countries, but along with its increase of wealth: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sin, vice, pride, idolatry and evil also</a:t>
            </a:r>
            <a:r>
              <a:rPr lang="en-US" sz="1200" kern="1200" baseline="0" dirty="0" smtClean="0">
                <a:solidFill>
                  <a:schemeClr val="tx1"/>
                </a:solidFill>
                <a:effectLst/>
                <a:latin typeface="+mn-lt"/>
                <a:ea typeface="+mn-ea"/>
                <a:cs typeface="+mn-cs"/>
              </a:rPr>
              <a:t> increased</a:t>
            </a:r>
            <a:r>
              <a:rPr lang="en-US"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inhabitants</a:t>
            </a:r>
            <a:r>
              <a:rPr lang="es-A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rejoiced when Jerusalem was destroyed by Nebuchadnezzar, and </a:t>
            </a:r>
            <a:r>
              <a:rPr lang="es-AR" sz="1200" kern="1200" dirty="0" err="1" smtClean="0">
                <a:solidFill>
                  <a:schemeClr val="tx1"/>
                </a:solidFill>
                <a:effectLst/>
                <a:latin typeface="+mn-lt"/>
                <a:ea typeface="+mn-ea"/>
                <a:cs typeface="+mn-cs"/>
              </a:rPr>
              <a:t>forgetting</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covenant</a:t>
            </a:r>
            <a:r>
              <a:rPr lang="es-A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they had made with King David</a:t>
            </a:r>
            <a:r>
              <a:rPr lang="en-US" sz="1200" kern="1200" baseline="0" dirty="0" smtClean="0">
                <a:solidFill>
                  <a:schemeClr val="tx1"/>
                </a:solidFill>
                <a:effectLst/>
                <a:latin typeface="+mn-lt"/>
                <a:ea typeface="+mn-ea"/>
                <a:cs typeface="+mn-cs"/>
              </a:rPr>
              <a:t> as they</a:t>
            </a:r>
            <a:r>
              <a:rPr lang="en-US"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delivered</a:t>
            </a:r>
            <a:r>
              <a:rPr lang="pt-BR" sz="1200" kern="1200" baseline="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a </a:t>
            </a:r>
            <a:r>
              <a:rPr lang="es-AR" sz="1200" kern="1200" dirty="0" err="1" smtClean="0">
                <a:solidFill>
                  <a:schemeClr val="tx1"/>
                </a:solidFill>
                <a:effectLst/>
                <a:latin typeface="+mn-lt"/>
                <a:ea typeface="+mn-ea"/>
                <a:cs typeface="+mn-cs"/>
              </a:rPr>
              <a:t>whole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nation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into</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captivity</a:t>
            </a:r>
            <a:r>
              <a:rPr lang="es-A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(Amos 1: 9-10).</a:t>
            </a:r>
          </a:p>
          <a:p>
            <a:r>
              <a:rPr lang="en-US" sz="1200" kern="1200" dirty="0" smtClean="0">
                <a:solidFill>
                  <a:schemeClr val="tx1"/>
                </a:solidFill>
                <a:effectLst/>
                <a:latin typeface="+mn-lt"/>
                <a:ea typeface="+mn-ea"/>
                <a:cs typeface="+mn-cs"/>
              </a:rPr>
              <a:t>As a result of this...</a:t>
            </a:r>
          </a:p>
          <a:p>
            <a:r>
              <a:rPr lang="es-ES" sz="1200" kern="1200" dirty="0" smtClean="0">
                <a:solidFill>
                  <a:schemeClr val="tx1"/>
                </a:solidFill>
                <a:effectLst/>
                <a:latin typeface="+mn-lt"/>
                <a:ea typeface="+mn-ea"/>
                <a:cs typeface="+mn-cs"/>
              </a:rPr>
              <a:t> </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prophecy was given concerning this city?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“Therefore thus says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Behold, I am against you, O </a:t>
            </a:r>
            <a:r>
              <a:rPr lang="en-US" sz="1200" b="0" i="0" kern="1200" dirty="0" err="1" smtClean="0">
                <a:solidFill>
                  <a:schemeClr val="tx1"/>
                </a:solidFill>
                <a:effectLst/>
                <a:latin typeface="+mn-lt"/>
                <a:ea typeface="+mn-ea"/>
                <a:cs typeface="+mn-cs"/>
              </a:rPr>
              <a:t>Tyre</a:t>
            </a:r>
            <a:r>
              <a:rPr lang="en-US" sz="1200" b="0" i="0" kern="1200" dirty="0" smtClean="0">
                <a:solidFill>
                  <a:schemeClr val="tx1"/>
                </a:solidFill>
                <a:effectLst/>
                <a:latin typeface="+mn-lt"/>
                <a:ea typeface="+mn-ea"/>
                <a:cs typeface="+mn-cs"/>
              </a:rPr>
              <a:t>, and will bring up many nations against you, as the sea brings up its waves</a:t>
            </a:r>
            <a:r>
              <a:rPr lang="es-ES" sz="1200" i="1" u="none" dirty="0" smtClean="0">
                <a:solidFill>
                  <a:schemeClr val="tx2"/>
                </a:solidFill>
                <a:latin typeface="Verdana" pitchFamily="34" charset="0"/>
              </a:rPr>
              <a:t>.</a:t>
            </a:r>
            <a:r>
              <a:rPr lang="en-US" sz="1200" b="0" i="0" kern="1200" dirty="0" smtClean="0">
                <a:solidFill>
                  <a:schemeClr val="tx1"/>
                </a:solidFill>
                <a:effectLst/>
                <a:latin typeface="+mn-lt"/>
                <a:ea typeface="+mn-ea"/>
                <a:cs typeface="+mn-cs"/>
              </a:rPr>
              <a:t> They shall destroy the walls of </a:t>
            </a:r>
            <a:r>
              <a:rPr lang="en-US" sz="1200" b="0" i="0" kern="1200" dirty="0" err="1" smtClean="0">
                <a:solidFill>
                  <a:schemeClr val="tx1"/>
                </a:solidFill>
                <a:effectLst/>
                <a:latin typeface="+mn-lt"/>
                <a:ea typeface="+mn-ea"/>
                <a:cs typeface="+mn-cs"/>
              </a:rPr>
              <a:t>Tyre</a:t>
            </a:r>
            <a:r>
              <a:rPr lang="en-US" sz="1200" b="0" i="0" kern="1200" dirty="0" smtClean="0">
                <a:solidFill>
                  <a:schemeClr val="tx1"/>
                </a:solidFill>
                <a:effectLst/>
                <a:latin typeface="+mn-lt"/>
                <a:ea typeface="+mn-ea"/>
                <a:cs typeface="+mn-cs"/>
              </a:rPr>
              <a:t> and break down her towers, and I will scrape her soil from her and make her a bare rock.</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She shall be in the midst of the sea a place for the spreading of nets, for I have spoken, declares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And she shall become plunder for the nations.”</a:t>
            </a:r>
            <a:endParaRPr lang="es-ES" sz="1200" i="1" u="none" dirty="0" smtClean="0">
              <a:solidFill>
                <a:schemeClr val="tx2"/>
              </a:solidFill>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Ezekiel</a:t>
            </a:r>
            <a:r>
              <a:rPr lang="es-AR" sz="1200" b="0" i="0" kern="1200" dirty="0" smtClean="0">
                <a:solidFill>
                  <a:schemeClr val="tx1"/>
                </a:solidFill>
                <a:effectLst/>
                <a:latin typeface="+mn-lt"/>
                <a:ea typeface="+mn-ea"/>
                <a:cs typeface="+mn-cs"/>
              </a:rPr>
              <a:t> 26</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:3-5</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12</a:t>
            </a:fld>
            <a:endParaRPr lang="es-ES"/>
          </a:p>
        </p:txBody>
      </p:sp>
    </p:spTree>
    <p:extLst>
      <p:ext uri="{BB962C8B-B14F-4D97-AF65-F5344CB8AC3E}">
        <p14:creationId xmlns:p14="http://schemas.microsoft.com/office/powerpoint/2010/main" val="176302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“For thus says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Behold, I will bring against </a:t>
            </a:r>
            <a:r>
              <a:rPr lang="en-US" sz="1200" b="0" i="0" kern="1200" dirty="0" err="1" smtClean="0">
                <a:solidFill>
                  <a:schemeClr val="tx1"/>
                </a:solidFill>
                <a:effectLst/>
                <a:latin typeface="+mn-lt"/>
                <a:ea typeface="+mn-ea"/>
                <a:cs typeface="+mn-cs"/>
              </a:rPr>
              <a:t>Tyre</a:t>
            </a:r>
            <a:r>
              <a:rPr lang="en-US" sz="1200" b="0" i="0" kern="1200" dirty="0" smtClean="0">
                <a:solidFill>
                  <a:schemeClr val="tx1"/>
                </a:solidFill>
                <a:effectLst/>
                <a:latin typeface="+mn-lt"/>
                <a:ea typeface="+mn-ea"/>
                <a:cs typeface="+mn-cs"/>
              </a:rPr>
              <a:t> from the north Nebuchadnezzar</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3" tooltip="See footnote a"/>
              </a:rPr>
              <a:t>a</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king of Babylon, king of kings, with horses and chariots, and with horsemen and a host of many soldiers. </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He will kill with the sword your daughters on the mainland. He will set up a siege wall against you and throw up a mound against you, and raise a roof of shields against you.</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He will direct the shock of his battering rams against your walls, and with his axes he will break down your towers.” </a:t>
            </a:r>
            <a:r>
              <a:rPr lang="es-AR" sz="1200" b="0" i="0" kern="1200" dirty="0" err="1" smtClean="0">
                <a:solidFill>
                  <a:schemeClr val="tx1"/>
                </a:solidFill>
                <a:effectLst/>
                <a:latin typeface="+mn-lt"/>
                <a:ea typeface="+mn-ea"/>
                <a:cs typeface="+mn-cs"/>
              </a:rPr>
              <a:t>Ezekiel</a:t>
            </a:r>
            <a:r>
              <a:rPr lang="es-AR" sz="1200" b="0" i="0" kern="1200" dirty="0" smtClean="0">
                <a:solidFill>
                  <a:schemeClr val="tx1"/>
                </a:solidFill>
                <a:effectLst/>
                <a:latin typeface="+mn-lt"/>
                <a:ea typeface="+mn-ea"/>
                <a:cs typeface="+mn-cs"/>
              </a:rPr>
              <a:t> 26</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:7-9</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13</a:t>
            </a:fld>
            <a:endParaRPr lang="es-ES"/>
          </a:p>
        </p:txBody>
      </p:sp>
    </p:spTree>
    <p:extLst>
      <p:ext uri="{BB962C8B-B14F-4D97-AF65-F5344CB8AC3E}">
        <p14:creationId xmlns:p14="http://schemas.microsoft.com/office/powerpoint/2010/main" val="1128438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They will plunder your riches and loot your merchandise. They will break down your walls and destroy your pleasant houses. Your stones and timber and soil they will cast into the midst of the waters. </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I will stop the music of your songs, and the sound of your lyres shall be heard no more. I will make you a bare rock. You shall be a place for the spreading of nets. You shall never be rebuilt, for I am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I have spoken, declares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a:t>
            </a: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26:12-14</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14</a:t>
            </a:fld>
            <a:endParaRPr lang="es-ES"/>
          </a:p>
        </p:txBody>
      </p:sp>
    </p:spTree>
    <p:extLst>
      <p:ext uri="{BB962C8B-B14F-4D97-AF65-F5344CB8AC3E}">
        <p14:creationId xmlns:p14="http://schemas.microsoft.com/office/powerpoint/2010/main" val="388139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Fulfillment</a:t>
            </a:r>
            <a:r>
              <a:rPr lang="es-AR" sz="1200" b="0" i="0" kern="1200" dirty="0" smtClean="0">
                <a:solidFill>
                  <a:schemeClr val="tx1"/>
                </a:solidFill>
                <a:effectLst/>
                <a:latin typeface="+mn-lt"/>
                <a:ea typeface="+mn-ea"/>
                <a:cs typeface="+mn-cs"/>
              </a:rPr>
              <a:t> of </a:t>
            </a:r>
            <a:r>
              <a:rPr lang="es-AR" sz="1200" b="0" i="0" kern="1200" dirty="0" err="1" smtClean="0">
                <a:solidFill>
                  <a:schemeClr val="tx1"/>
                </a:solidFill>
                <a:effectLst/>
                <a:latin typeface="+mn-lt"/>
                <a:ea typeface="+mn-ea"/>
                <a:cs typeface="+mn-cs"/>
              </a:rPr>
              <a:t>the</a:t>
            </a:r>
            <a:r>
              <a:rPr lang="es-AR" sz="1200" b="0" i="0" kern="1200" dirty="0" smtClean="0">
                <a:solidFill>
                  <a:schemeClr val="tx1"/>
                </a:solidFill>
                <a:effectLst/>
                <a:latin typeface="+mn-lt"/>
                <a:ea typeface="+mn-ea"/>
                <a:cs typeface="+mn-cs"/>
              </a:rPr>
              <a:t> </a:t>
            </a:r>
            <a:r>
              <a:rPr lang="es-AR" sz="1200" b="0" i="0" kern="1200" dirty="0" err="1" smtClean="0">
                <a:solidFill>
                  <a:schemeClr val="tx1"/>
                </a:solidFill>
                <a:effectLst/>
                <a:latin typeface="+mn-lt"/>
                <a:ea typeface="+mn-ea"/>
                <a:cs typeface="+mn-cs"/>
              </a:rPr>
              <a:t>prophecy</a:t>
            </a:r>
            <a:endParaRPr lang="es-AR"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mn-lt"/>
                <a:ea typeface="+mn-ea"/>
                <a:cs typeface="+mn-cs"/>
              </a:rPr>
              <a:t>Every detail of this prophecy was fulfilled with exactitude.</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Nebuchadnezzar, king of Babylon, laid siege for 13 years, and at the end, the people of the city retreated to a sector</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that was built on a distant island 80 meters from the shore.</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This place was fortified and grew, while ancient Tyre was abandoned.</a:t>
            </a:r>
            <a:endParaRPr lang="es-AR" sz="1200" kern="1200" dirty="0" smtClean="0">
              <a:solidFill>
                <a:schemeClr val="tx1"/>
              </a:solidFill>
              <a:effectLst/>
              <a:latin typeface="+mn-lt"/>
              <a:ea typeface="+mn-ea"/>
              <a:cs typeface="+mn-cs"/>
            </a:endParaRPr>
          </a:p>
          <a:p>
            <a:pPr rtl="0"/>
            <a:endParaRPr lang="es-ES" sz="1200" b="0" i="0" u="none" strike="noStrike" kern="1200" baseline="30000" dirty="0" smtClean="0">
              <a:solidFill>
                <a:schemeClr val="tx1"/>
              </a:solidFill>
              <a:latin typeface="+mn-lt"/>
              <a:ea typeface="Tahoma" pitchFamily="34" charset="0"/>
              <a:cs typeface="Tahom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It seemed that the prophecy would be fulfilled only in part, but 200 years later Alexander came with the intention to conquer the city.</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American Encyclopedia explains: "With the ruins of the continental portion city, in the year 332 B.C., they  built a huge embankment to join the island with the mainland.</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mn-lt"/>
                <a:ea typeface="+mn-ea"/>
                <a:cs typeface="+mn-cs"/>
              </a:rPr>
              <a:t>Because</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the rubble of the city was not enough, he swept the dust city ​​and  threw it into the sea. In this manner, he managed to get to the place and after a siege of seven months, he captured and destroyed Tyre. The place remained to be a bare rock, </a:t>
            </a:r>
            <a:r>
              <a:rPr lang="en-US" sz="1200" kern="1200" dirty="0" smtClean="0">
                <a:solidFill>
                  <a:schemeClr val="tx1"/>
                </a:solidFill>
                <a:effectLst/>
                <a:latin typeface="+mn-lt"/>
                <a:ea typeface="+mn-ea"/>
                <a:cs typeface="+mn-cs"/>
              </a:rPr>
              <a:t>a place for the spreading of nets</a:t>
            </a:r>
            <a:r>
              <a:rPr lang="en-CA" sz="1200" kern="1200" dirty="0" smtClean="0">
                <a:solidFill>
                  <a:schemeClr val="tx1"/>
                </a:solidFill>
                <a:effectLst/>
                <a:latin typeface="+mn-lt"/>
                <a:ea typeface="+mn-ea"/>
                <a:cs typeface="+mn-cs"/>
              </a:rPr>
              <a:t>, until today.</a:t>
            </a:r>
            <a:endParaRPr lang="es-AR"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Thousands of Tyre</a:t>
            </a:r>
            <a:r>
              <a:rPr lang="en-CA" sz="1200" kern="1200" baseline="0" dirty="0" smtClean="0">
                <a:solidFill>
                  <a:schemeClr val="tx1"/>
                </a:solidFill>
                <a:effectLst/>
                <a:latin typeface="+mn-lt"/>
                <a:ea typeface="+mn-ea"/>
                <a:cs typeface="+mn-cs"/>
              </a:rPr>
              <a:t> citizens</a:t>
            </a:r>
            <a:r>
              <a:rPr lang="en-CA" sz="1200" kern="1200" dirty="0" smtClean="0">
                <a:solidFill>
                  <a:schemeClr val="tx1"/>
                </a:solidFill>
                <a:effectLst/>
                <a:latin typeface="+mn-lt"/>
                <a:ea typeface="+mn-ea"/>
                <a:cs typeface="+mn-cs"/>
              </a:rPr>
              <a:t> were killed and 30,000 sold into slavery. The geography of that region was changed and today there is no longer</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an island but a peninsula. The place of ancient Tyre was never</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built-up again…  </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Naturally, the prophecy was fulfilled.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Nebuchadnezzar would go against </a:t>
            </a:r>
            <a:r>
              <a:rPr lang="en-US" sz="1200" u="none" dirty="0" err="1" smtClean="0">
                <a:latin typeface="Calibri" panose="020F0502020204030204" pitchFamily="34" charset="0"/>
                <a:ea typeface="Verdana" pitchFamily="34" charset="0"/>
                <a:cs typeface="Verdana" pitchFamily="34" charset="0"/>
              </a:rPr>
              <a:t>Tyre</a:t>
            </a:r>
            <a:endParaRPr lang="en-US" sz="1200" u="none" dirty="0" smtClean="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Nebuchadnezzar would come from the North</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With horsemen, chariots and many</a:t>
            </a:r>
            <a:r>
              <a:rPr lang="en-US" sz="1200" u="none" baseline="0" dirty="0" smtClean="0">
                <a:latin typeface="Calibri" panose="020F0502020204030204" pitchFamily="34" charset="0"/>
                <a:ea typeface="Verdana" pitchFamily="34" charset="0"/>
                <a:cs typeface="Verdana" pitchFamily="34" charset="0"/>
              </a:rPr>
              <a:t> </a:t>
            </a:r>
            <a:r>
              <a:rPr lang="en-US" sz="1200" u="none" dirty="0" smtClean="0">
                <a:latin typeface="Calibri" panose="020F0502020204030204" pitchFamily="34" charset="0"/>
                <a:ea typeface="Verdana" pitchFamily="34" charset="0"/>
                <a:cs typeface="Verdana" pitchFamily="34" charset="0"/>
              </a:rPr>
              <a:t>people</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kill their children with the sword</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demolish their walls</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a:t>
            </a:r>
            <a:r>
              <a:rPr lang="en-US" sz="1200" u="none" baseline="0" dirty="0" smtClean="0">
                <a:latin typeface="Calibri" panose="020F0502020204030204" pitchFamily="34" charset="0"/>
                <a:ea typeface="Verdana" pitchFamily="34" charset="0"/>
                <a:cs typeface="Verdana" pitchFamily="34" charset="0"/>
              </a:rPr>
              <a:t> place siege </a:t>
            </a:r>
            <a:r>
              <a:rPr lang="en-US" sz="1200" u="none" dirty="0" smtClean="0">
                <a:latin typeface="Calibri" panose="020F0502020204030204" pitchFamily="34" charset="0"/>
                <a:ea typeface="Verdana" pitchFamily="34" charset="0"/>
                <a:cs typeface="Verdana" pitchFamily="34" charset="0"/>
              </a:rPr>
              <a:t>towers</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demolish their towers</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sweep them to the dust</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It would turn out to be like a smooth rock.</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It would be looted</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It would be a place</a:t>
            </a:r>
            <a:r>
              <a:rPr lang="en-US" sz="1200" u="none" baseline="0" dirty="0" smtClean="0">
                <a:latin typeface="Calibri" panose="020F0502020204030204" pitchFamily="34" charset="0"/>
                <a:ea typeface="Verdana" pitchFamily="34" charset="0"/>
                <a:cs typeface="Verdana" pitchFamily="34" charset="0"/>
              </a:rPr>
              <a:t> for the </a:t>
            </a:r>
            <a:r>
              <a:rPr lang="en-US" sz="1200" kern="1200" dirty="0" smtClean="0">
                <a:solidFill>
                  <a:schemeClr val="tx1"/>
                </a:solidFill>
                <a:effectLst/>
                <a:latin typeface="+mn-lt"/>
                <a:ea typeface="+mn-ea"/>
                <a:cs typeface="+mn-cs"/>
              </a:rPr>
              <a:t>spreading of nets.</a:t>
            </a:r>
            <a:endParaRPr lang="en-US" sz="1200" u="none" dirty="0" smtClean="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kill their children</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place siege towers</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put battering rams against their walls</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Their towers would be destroyed with axes</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Their precious houses would be  destroyed</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steal their wealth</a:t>
            </a: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It would never be rebuilt</a:t>
            </a:r>
            <a:r>
              <a:rPr lang="en-US" sz="1200" u="none" baseline="0" dirty="0" smtClean="0">
                <a:latin typeface="Calibri" panose="020F0502020204030204" pitchFamily="34" charset="0"/>
                <a:ea typeface="Verdana" pitchFamily="34" charset="0"/>
                <a:cs typeface="Verdana" pitchFamily="34" charset="0"/>
              </a:rPr>
              <a:t> again</a:t>
            </a:r>
            <a:endParaRPr lang="en-US" sz="1200" u="none" dirty="0" smtClean="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put its stones and wood in the</a:t>
            </a:r>
            <a:r>
              <a:rPr lang="en-US" sz="1200" u="none" baseline="0" dirty="0" smtClean="0">
                <a:latin typeface="Calibri" panose="020F0502020204030204" pitchFamily="34" charset="0"/>
                <a:ea typeface="Verdana" pitchFamily="34" charset="0"/>
                <a:cs typeface="Verdana" pitchFamily="34" charset="0"/>
              </a:rPr>
              <a:t> sea</a:t>
            </a:r>
            <a:endParaRPr lang="en-US" sz="1200" u="none" dirty="0" smtClean="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en-US" sz="1200" u="none" dirty="0" smtClean="0">
                <a:latin typeface="Calibri" panose="020F0502020204030204" pitchFamily="34" charset="0"/>
                <a:ea typeface="Verdana" pitchFamily="34" charset="0"/>
                <a:cs typeface="Verdana" pitchFamily="34" charset="0"/>
              </a:rPr>
              <a:t>They would put its dust in the midst of the waters.</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was foretold about Jerusalem?</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20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Impact" pitchFamily="34" charset="0"/>
              </a:rPr>
              <a:t>A MOMENT OF PRAYER…</a:t>
            </a:r>
            <a:endParaRPr lang="en-US" sz="20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n-US" sz="1200" b="0" i="0" kern="1200" dirty="0" smtClean="0">
                <a:solidFill>
                  <a:schemeClr val="tx1"/>
                </a:solidFill>
                <a:effectLst/>
                <a:latin typeface="+mn-lt"/>
                <a:ea typeface="+mn-ea"/>
                <a:cs typeface="+mn-cs"/>
              </a:rPr>
              <a:t>“O Jerusalem, Jerusalem, thou that </a:t>
            </a:r>
            <a:r>
              <a:rPr lang="en-US" sz="1200" b="0" i="0" kern="1200" dirty="0" err="1" smtClean="0">
                <a:solidFill>
                  <a:schemeClr val="tx1"/>
                </a:solidFill>
                <a:effectLst/>
                <a:latin typeface="+mn-lt"/>
                <a:ea typeface="+mn-ea"/>
                <a:cs typeface="+mn-cs"/>
              </a:rPr>
              <a:t>killest</a:t>
            </a:r>
            <a:r>
              <a:rPr lang="en-US" sz="1200" b="0" i="0" kern="1200" dirty="0" smtClean="0">
                <a:solidFill>
                  <a:schemeClr val="tx1"/>
                </a:solidFill>
                <a:effectLst/>
                <a:latin typeface="+mn-lt"/>
                <a:ea typeface="+mn-ea"/>
                <a:cs typeface="+mn-cs"/>
              </a:rPr>
              <a:t> the prophets, and </a:t>
            </a:r>
            <a:r>
              <a:rPr lang="en-US" sz="1200" b="0" i="0" kern="1200" dirty="0" err="1" smtClean="0">
                <a:solidFill>
                  <a:schemeClr val="tx1"/>
                </a:solidFill>
                <a:effectLst/>
                <a:latin typeface="+mn-lt"/>
                <a:ea typeface="+mn-ea"/>
                <a:cs typeface="+mn-cs"/>
              </a:rPr>
              <a:t>stonest</a:t>
            </a:r>
            <a:r>
              <a:rPr lang="en-US" sz="1200" b="0" i="0" kern="1200" dirty="0" smtClean="0">
                <a:solidFill>
                  <a:schemeClr val="tx1"/>
                </a:solidFill>
                <a:effectLst/>
                <a:latin typeface="+mn-lt"/>
                <a:ea typeface="+mn-ea"/>
                <a:cs typeface="+mn-cs"/>
              </a:rPr>
              <a:t> them which are sent unto thee, how often would I have gathered thy children together, even as a hen </a:t>
            </a:r>
            <a:r>
              <a:rPr lang="en-US" sz="1200" b="0" i="0" kern="1200" dirty="0" err="1" smtClean="0">
                <a:solidFill>
                  <a:schemeClr val="tx1"/>
                </a:solidFill>
                <a:effectLst/>
                <a:latin typeface="+mn-lt"/>
                <a:ea typeface="+mn-ea"/>
                <a:cs typeface="+mn-cs"/>
              </a:rPr>
              <a:t>gathereth</a:t>
            </a:r>
            <a:r>
              <a:rPr lang="en-US" sz="1200" b="0" i="0" kern="1200" dirty="0" smtClean="0">
                <a:solidFill>
                  <a:schemeClr val="tx1"/>
                </a:solidFill>
                <a:effectLst/>
                <a:latin typeface="+mn-lt"/>
                <a:ea typeface="+mn-ea"/>
                <a:cs typeface="+mn-cs"/>
              </a:rPr>
              <a:t> her chickens under her wings, and ye would not!</a:t>
            </a:r>
            <a:r>
              <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Behold, your house is left unto you desolate.”</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smtClean="0">
                <a:solidFill>
                  <a:schemeClr val="tx1"/>
                </a:solidFill>
                <a:effectLst/>
                <a:latin typeface="+mn-lt"/>
                <a:ea typeface="+mn-ea"/>
                <a:cs typeface="+mn-cs"/>
              </a:rPr>
              <a:t>Matthew</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23:37, 38</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pPr algn="l"/>
            <a:endParaRPr lang="es-AR" dirty="0" smtClean="0"/>
          </a:p>
          <a:p>
            <a:pPr algn="l"/>
            <a:r>
              <a:rPr lang="en-US" sz="1200" b="0" i="0" kern="1200" dirty="0" smtClean="0">
                <a:solidFill>
                  <a:schemeClr val="tx1"/>
                </a:solidFill>
                <a:effectLst/>
                <a:latin typeface="+mn-lt"/>
                <a:ea typeface="+mn-ea"/>
                <a:cs typeface="+mn-cs"/>
              </a:rPr>
              <a:t>And Jesus went out, and departed from the temple: and his disciples came to him for to </a:t>
            </a:r>
            <a:r>
              <a:rPr lang="en-US" sz="1200" b="0" i="0" kern="1200" dirty="0" err="1" smtClean="0">
                <a:solidFill>
                  <a:schemeClr val="tx1"/>
                </a:solidFill>
                <a:effectLst/>
                <a:latin typeface="+mn-lt"/>
                <a:ea typeface="+mn-ea"/>
                <a:cs typeface="+mn-cs"/>
              </a:rPr>
              <a:t>shew</a:t>
            </a:r>
            <a:r>
              <a:rPr lang="en-US" sz="1200" b="0" i="0" kern="1200" dirty="0" smtClean="0">
                <a:solidFill>
                  <a:schemeClr val="tx1"/>
                </a:solidFill>
                <a:effectLst/>
                <a:latin typeface="+mn-lt"/>
                <a:ea typeface="+mn-ea"/>
                <a:cs typeface="+mn-cs"/>
              </a:rPr>
              <a:t> him the buildings of the temple.</a:t>
            </a:r>
            <a:endParaRPr lang="es-AR" dirty="0" smtClean="0"/>
          </a:p>
          <a:p>
            <a:pPr algn="l"/>
            <a:r>
              <a:rPr lang="en-US" sz="1200" b="0" i="0" kern="1200" dirty="0" smtClean="0">
                <a:solidFill>
                  <a:schemeClr val="tx1"/>
                </a:solidFill>
                <a:effectLst/>
                <a:latin typeface="+mn-lt"/>
                <a:ea typeface="+mn-ea"/>
                <a:cs typeface="+mn-cs"/>
              </a:rPr>
              <a:t>And Jesus said unto them, See ye not all these things? verily I say unto you, There shall not be left here one stone upon another, that shall not be thrown down.</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smtClean="0">
                <a:solidFill>
                  <a:schemeClr val="tx1"/>
                </a:solidFill>
                <a:effectLst/>
                <a:latin typeface="+mn-lt"/>
                <a:ea typeface="+mn-ea"/>
                <a:cs typeface="+mn-cs"/>
              </a:rPr>
              <a:t>Matthew 24:1,2</a:t>
            </a:r>
          </a:p>
          <a:p>
            <a:pPr algn="l"/>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20</a:t>
            </a:fld>
            <a:endParaRPr lang="es-ES"/>
          </a:p>
        </p:txBody>
      </p:sp>
    </p:spTree>
    <p:extLst>
      <p:ext uri="{BB962C8B-B14F-4D97-AF65-F5344CB8AC3E}">
        <p14:creationId xmlns:p14="http://schemas.microsoft.com/office/powerpoint/2010/main" val="2493659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nSpc>
                <a:spcPts val="7900"/>
              </a:lnSpc>
            </a:pPr>
            <a:r>
              <a:rPr lang="es-ES" sz="1200" u="none" dirty="0" err="1" smtClean="0">
                <a:ln w="0"/>
                <a:solidFill>
                  <a:srgbClr val="800000"/>
                </a:solidFill>
                <a:effectLst>
                  <a:reflection blurRad="6350" stA="55000" endA="300" endPos="45500" dir="5400000" sy="-100000" algn="bl" rotWithShape="0"/>
                </a:effectLst>
                <a:latin typeface="Verdana" pitchFamily="34" charset="0"/>
              </a:rPr>
              <a:t>Fulfillment</a:t>
            </a:r>
            <a:r>
              <a:rPr lang="es-ES" sz="1200" u="none" dirty="0" smtClean="0">
                <a:ln w="0"/>
                <a:solidFill>
                  <a:srgbClr val="800000"/>
                </a:solidFill>
                <a:effectLst>
                  <a:reflection blurRad="6350" stA="55000" endA="300" endPos="45500" dir="5400000" sy="-100000" algn="bl" rotWithShape="0"/>
                </a:effectLst>
                <a:latin typeface="Verdana" pitchFamily="34" charset="0"/>
              </a:rPr>
              <a:t> of </a:t>
            </a:r>
            <a:r>
              <a:rPr lang="es-ES" sz="1200" u="none" dirty="0" err="1" smtClean="0">
                <a:ln w="0"/>
                <a:solidFill>
                  <a:srgbClr val="800000"/>
                </a:solidFill>
                <a:effectLst>
                  <a:reflection blurRad="6350" stA="55000" endA="300" endPos="45500" dir="5400000" sy="-100000" algn="bl" rotWithShape="0"/>
                </a:effectLst>
                <a:latin typeface="Verdana" pitchFamily="34" charset="0"/>
              </a:rPr>
              <a:t>the</a:t>
            </a:r>
            <a:r>
              <a:rPr lang="es-ES" sz="1200" u="none" dirty="0" smtClean="0">
                <a:ln w="0"/>
                <a:solidFill>
                  <a:srgbClr val="800000"/>
                </a:solidFill>
                <a:effectLst>
                  <a:reflection blurRad="6350" stA="55000" endA="300" endPos="45500" dir="5400000" sy="-100000" algn="bl" rotWithShape="0"/>
                </a:effectLst>
                <a:latin typeface="Verdana" pitchFamily="34" charset="0"/>
              </a:rPr>
              <a:t> </a:t>
            </a:r>
            <a:r>
              <a:rPr lang="es-ES" sz="1200" u="none" dirty="0" err="1" smtClean="0">
                <a:ln w="0"/>
                <a:solidFill>
                  <a:srgbClr val="800000"/>
                </a:solidFill>
                <a:effectLst>
                  <a:reflection blurRad="6350" stA="55000" endA="300" endPos="45500" dir="5400000" sy="-100000" algn="bl" rotWithShape="0"/>
                </a:effectLst>
                <a:latin typeface="Verdana" pitchFamily="34" charset="0"/>
              </a:rPr>
              <a:t>prophecy</a:t>
            </a:r>
            <a:endParaRPr lang="es-ES" sz="1200" u="none" dirty="0" smtClean="0">
              <a:ln w="0"/>
              <a:solidFill>
                <a:srgbClr val="800000"/>
              </a:solidFill>
              <a:effectLst>
                <a:reflection blurRad="6350" stA="55000" endA="300" endPos="45500" dir="5400000" sy="-100000" algn="bl" rotWithShape="0"/>
              </a:effectLst>
              <a:latin typeface="Verdana" pitchFamily="34" charset="0"/>
            </a:endParaRPr>
          </a:p>
          <a:p>
            <a:endParaRPr lang="es-ES" dirty="0" smtClean="0"/>
          </a:p>
          <a:p>
            <a:r>
              <a:rPr lang="en-CA" sz="1200" kern="1200" dirty="0" smtClean="0">
                <a:solidFill>
                  <a:schemeClr val="tx1"/>
                </a:solidFill>
                <a:effectLst/>
                <a:latin typeface="+mn-lt"/>
                <a:ea typeface="+mn-ea"/>
                <a:cs typeface="+mn-cs"/>
              </a:rPr>
              <a:t>This prophecy was fulfilled with amazing accuracy.</a:t>
            </a:r>
            <a:endParaRPr lang="es-AR"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In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year</a:t>
            </a:r>
            <a:r>
              <a:rPr lang="es-AR" sz="1200" kern="1200" dirty="0" smtClean="0">
                <a:solidFill>
                  <a:schemeClr val="tx1"/>
                </a:solidFill>
                <a:effectLst/>
                <a:latin typeface="+mn-lt"/>
                <a:ea typeface="+mn-ea"/>
                <a:cs typeface="+mn-cs"/>
              </a:rPr>
              <a:t> 70 AD.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city</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Jerusalem</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was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besieged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Romans</a:t>
            </a:r>
            <a:r>
              <a:rPr lang="es-AR" sz="1200" kern="1200" dirty="0" smtClean="0">
                <a:solidFill>
                  <a:schemeClr val="tx1"/>
                </a:solidFill>
                <a:effectLst/>
                <a:latin typeface="+mn-lt"/>
                <a:ea typeface="+mn-ea"/>
                <a:cs typeface="+mn-cs"/>
              </a:rPr>
              <a:t>. General Tito</a:t>
            </a:r>
            <a:r>
              <a:rPr lang="es-AR" sz="1200" kern="1200" baseline="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ordered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that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temple </a:t>
            </a:r>
            <a:r>
              <a:rPr lang="es-AR" sz="1200" kern="1200" dirty="0" err="1" smtClean="0">
                <a:solidFill>
                  <a:schemeClr val="tx1"/>
                </a:solidFill>
                <a:effectLst/>
                <a:latin typeface="+mn-lt"/>
                <a:ea typeface="+mn-ea"/>
                <a:cs typeface="+mn-cs"/>
              </a:rPr>
              <a:t>not</a:t>
            </a:r>
            <a:r>
              <a:rPr lang="es-AR" sz="1200" kern="1200" dirty="0" smtClean="0">
                <a:solidFill>
                  <a:schemeClr val="tx1"/>
                </a:solidFill>
                <a:effectLst/>
                <a:latin typeface="+mn-lt"/>
                <a:ea typeface="+mn-ea"/>
                <a:cs typeface="+mn-cs"/>
              </a:rPr>
              <a:t> be </a:t>
            </a:r>
            <a:r>
              <a:rPr lang="es-AR" sz="1200" kern="1200" dirty="0" err="1" smtClean="0">
                <a:solidFill>
                  <a:schemeClr val="tx1"/>
                </a:solidFill>
                <a:effectLst/>
                <a:latin typeface="+mn-lt"/>
                <a:ea typeface="+mn-ea"/>
                <a:cs typeface="+mn-cs"/>
              </a:rPr>
              <a:t>destroyed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because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contained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valuable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treasures</a:t>
            </a:r>
            <a:r>
              <a:rPr lang="es-AR" sz="1200" kern="1200" dirty="0" smtClean="0">
                <a:solidFill>
                  <a:schemeClr val="tx1"/>
                </a:solidFill>
                <a:effectLst/>
                <a:latin typeface="+mn-lt"/>
                <a:ea typeface="+mn-ea"/>
                <a:cs typeface="+mn-cs"/>
              </a:rPr>
              <a:t>.</a:t>
            </a:r>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21</a:t>
            </a:fld>
            <a:endParaRPr lang="es-ES"/>
          </a:p>
        </p:txBody>
      </p:sp>
    </p:spTree>
    <p:extLst>
      <p:ext uri="{BB962C8B-B14F-4D97-AF65-F5344CB8AC3E}">
        <p14:creationId xmlns:p14="http://schemas.microsoft.com/office/powerpoint/2010/main" val="3641397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u="none" dirty="0" smtClean="0">
                <a:solidFill>
                  <a:schemeClr val="tx2"/>
                </a:solidFill>
                <a:latin typeface="Calibri" panose="020F0502020204030204" pitchFamily="34" charset="0"/>
              </a:rPr>
              <a:t>However,</a:t>
            </a:r>
            <a:r>
              <a:rPr lang="en-US" sz="1200" u="none" baseline="0" dirty="0" smtClean="0">
                <a:solidFill>
                  <a:schemeClr val="tx2"/>
                </a:solidFill>
                <a:latin typeface="Calibri" panose="020F0502020204030204" pitchFamily="34" charset="0"/>
              </a:rPr>
              <a:t> </a:t>
            </a:r>
            <a:r>
              <a:rPr lang="en-US" sz="1200" u="none" dirty="0" smtClean="0">
                <a:solidFill>
                  <a:schemeClr val="tx2"/>
                </a:solidFill>
                <a:latin typeface="Calibri" panose="020F0502020204030204" pitchFamily="34" charset="0"/>
              </a:rPr>
              <a:t>in</a:t>
            </a:r>
            <a:r>
              <a:rPr lang="en-US" sz="1200" u="none" baseline="0" dirty="0" smtClean="0">
                <a:solidFill>
                  <a:schemeClr val="tx2"/>
                </a:solidFill>
                <a:latin typeface="Calibri" panose="020F0502020204030204" pitchFamily="34" charset="0"/>
              </a:rPr>
              <a:t> the fury of the conflict</a:t>
            </a:r>
            <a:r>
              <a:rPr lang="en-US" sz="1200" u="none" dirty="0" smtClean="0">
                <a:solidFill>
                  <a:schemeClr val="tx2"/>
                </a:solidFill>
                <a:latin typeface="Calibri" panose="020F0502020204030204" pitchFamily="34" charset="0"/>
              </a:rPr>
              <a:t>, a Roman soldier threw a lighted torch that lit-up the Temple in terrible flames</a:t>
            </a:r>
            <a:r>
              <a:rPr lang="en-CA"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gold that</a:t>
            </a:r>
            <a:r>
              <a:rPr lang="en-CA" sz="1200" kern="1200" baseline="0" dirty="0" smtClean="0">
                <a:solidFill>
                  <a:schemeClr val="tx1"/>
                </a:solidFill>
                <a:effectLst/>
                <a:latin typeface="+mn-lt"/>
                <a:ea typeface="+mn-ea"/>
                <a:cs typeface="+mn-cs"/>
              </a:rPr>
              <a:t> covered</a:t>
            </a:r>
            <a:r>
              <a:rPr lang="en-CA" sz="1200" kern="1200" dirty="0" smtClean="0">
                <a:solidFill>
                  <a:schemeClr val="tx1"/>
                </a:solidFill>
                <a:effectLst/>
                <a:latin typeface="+mn-lt"/>
                <a:ea typeface="+mn-ea"/>
                <a:cs typeface="+mn-cs"/>
              </a:rPr>
              <a:t> the roofs and other various decorative parts of the Temple melted. Later, to recover the gold, they literally</a:t>
            </a:r>
            <a:r>
              <a:rPr lang="en-CA" sz="1200" kern="1200" baseline="0" dirty="0" smtClean="0">
                <a:solidFill>
                  <a:schemeClr val="tx1"/>
                </a:solidFill>
                <a:effectLst/>
                <a:latin typeface="+mn-lt"/>
                <a:ea typeface="+mn-ea"/>
                <a:cs typeface="+mn-cs"/>
              </a:rPr>
              <a:t> moved</a:t>
            </a:r>
            <a:r>
              <a:rPr lang="en-CA" sz="1200" kern="1200" dirty="0" smtClean="0">
                <a:solidFill>
                  <a:schemeClr val="tx1"/>
                </a:solidFill>
                <a:effectLst/>
                <a:latin typeface="+mn-lt"/>
                <a:ea typeface="+mn-ea"/>
                <a:cs typeface="+mn-cs"/>
              </a:rPr>
              <a:t>, "stone by stone".</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Daniel had predicted that its destruction would be after the coming of the Messiah.</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Dan. 9:26 (Detail on the predicted dates will be on the lesson "the fascinating prophecy of 2300 years)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22</a:t>
            </a:fld>
            <a:endParaRPr lang="es-ES"/>
          </a:p>
        </p:txBody>
      </p:sp>
    </p:spTree>
    <p:extLst>
      <p:ext uri="{BB962C8B-B14F-4D97-AF65-F5344CB8AC3E}">
        <p14:creationId xmlns:p14="http://schemas.microsoft.com/office/powerpoint/2010/main" val="3641397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How would Egypt, a powerful kingdom for thousands of years, be in comparison</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to other nations</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endParaRPr lang="es-ES" sz="12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“And the land of Egypt shall be desolate and waste; and they shall know that I am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because he hath said, The river is mine, and I have made it. </a:t>
            </a: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29: 9, 15.</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24</a:t>
            </a:fld>
            <a:endParaRPr lang="es-ES"/>
          </a:p>
        </p:txBody>
      </p:sp>
    </p:spTree>
    <p:extLst>
      <p:ext uri="{BB962C8B-B14F-4D97-AF65-F5344CB8AC3E}">
        <p14:creationId xmlns:p14="http://schemas.microsoft.com/office/powerpoint/2010/main" val="2633951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“It shall be the basest of the kingdoms; neither shall it exalt itself any more above the nations: for I will diminish them, that they shall no more rule over the nations.”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29: 15.</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i="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 humble nation, not the great monarchy and grain warehouse</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of the world.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25</a:t>
            </a:fld>
            <a:endParaRPr lang="es-ES"/>
          </a:p>
        </p:txBody>
      </p:sp>
    </p:spTree>
    <p:extLst>
      <p:ext uri="{BB962C8B-B14F-4D97-AF65-F5344CB8AC3E}">
        <p14:creationId xmlns:p14="http://schemas.microsoft.com/office/powerpoint/2010/main" val="4252142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punishment was foretold of the Jews due to their disobedience to God? </a:t>
            </a:r>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“But it shall come to pass, if thou wilt not hearken unto the voice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thy God, to observe to do all his commandments and his statutes which I command thee this day; that all these curses shall come upon thee, and overtake thee.”</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Deuteronomy</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28:15</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27</a:t>
            </a:fld>
            <a:endParaRPr lang="es-ES"/>
          </a:p>
        </p:txBody>
      </p:sp>
    </p:spTree>
    <p:extLst>
      <p:ext uri="{BB962C8B-B14F-4D97-AF65-F5344CB8AC3E}">
        <p14:creationId xmlns:p14="http://schemas.microsoft.com/office/powerpoint/2010/main" val="136832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shall cause thee to be smitten before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enemies: thou shalt go out one way against them, and flee seven ways before them: and shalt be removed into all the kingdoms of the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Deuteronomy</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28:25</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28</a:t>
            </a:fld>
            <a:endParaRPr lang="es-ES"/>
          </a:p>
        </p:txBody>
      </p:sp>
    </p:spTree>
    <p:extLst>
      <p:ext uri="{BB962C8B-B14F-4D97-AF65-F5344CB8AC3E}">
        <p14:creationId xmlns:p14="http://schemas.microsoft.com/office/powerpoint/2010/main" val="415696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thou shalt become an astonishment, a proverb, and a byword, among all nations whither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shall lead thee.”</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Deuteronomy</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28:37</a:t>
            </a:r>
          </a:p>
          <a:p>
            <a:endParaRPr lang="es-ES" dirty="0" smtClean="0"/>
          </a:p>
          <a:p>
            <a:r>
              <a:rPr lang="en-CA" sz="1200" kern="1200" dirty="0" smtClean="0">
                <a:solidFill>
                  <a:schemeClr val="tx1"/>
                </a:solidFill>
                <a:effectLst/>
                <a:latin typeface="+mn-lt"/>
                <a:ea typeface="+mn-ea"/>
                <a:cs typeface="+mn-cs"/>
              </a:rPr>
              <a:t>The persecution and discrimination this nation has undergone through out centuries is terrible, the Nazi holocaust just as</a:t>
            </a:r>
            <a:r>
              <a:rPr lang="en-CA" sz="1200" kern="1200" baseline="0" dirty="0" smtClean="0">
                <a:solidFill>
                  <a:schemeClr val="tx1"/>
                </a:solidFill>
                <a:effectLst/>
                <a:latin typeface="+mn-lt"/>
                <a:ea typeface="+mn-ea"/>
                <a:cs typeface="+mn-cs"/>
              </a:rPr>
              <a:t> a reminder</a:t>
            </a:r>
            <a:r>
              <a:rPr lang="en-CA" sz="1200" kern="120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``And thou shalt become a byword´´... the expression:</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 ``Don´t be a Jew“,</a:t>
            </a:r>
            <a:r>
              <a:rPr lang="en-CA" sz="1200" kern="1200" baseline="0" dirty="0" smtClean="0">
                <a:solidFill>
                  <a:schemeClr val="tx1"/>
                </a:solidFill>
                <a:effectLst/>
                <a:latin typeface="+mn-lt"/>
                <a:ea typeface="+mn-ea"/>
                <a:cs typeface="+mn-cs"/>
              </a:rPr>
              <a:t> or s</a:t>
            </a:r>
            <a:r>
              <a:rPr lang="en-CA" sz="1200" kern="1200" dirty="0" smtClean="0">
                <a:solidFill>
                  <a:schemeClr val="tx1"/>
                </a:solidFill>
                <a:effectLst/>
                <a:latin typeface="+mn-lt"/>
                <a:ea typeface="+mn-ea"/>
                <a:cs typeface="+mn-cs"/>
              </a:rPr>
              <a:t>imilar ones are remarks commonly</a:t>
            </a:r>
            <a:r>
              <a:rPr lang="en-CA" sz="1200" kern="1200" baseline="0" dirty="0" smtClean="0">
                <a:solidFill>
                  <a:schemeClr val="tx1"/>
                </a:solidFill>
                <a:effectLst/>
                <a:latin typeface="+mn-lt"/>
                <a:ea typeface="+mn-ea"/>
                <a:cs typeface="+mn-cs"/>
              </a:rPr>
              <a:t> heard.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29</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lnSpc>
                <a:spcPts val="7900"/>
              </a:lnSpc>
            </a:pPr>
            <a:r>
              <a:rPr lang="es-ES" sz="2000" u="none" cap="all" dirty="0" smtClean="0">
                <a:ln w="0"/>
                <a:solidFill>
                  <a:srgbClr val="7030A0"/>
                </a:solidFill>
                <a:effectLst>
                  <a:glow rad="546100">
                    <a:schemeClr val="bg1">
                      <a:alpha val="73000"/>
                    </a:schemeClr>
                  </a:glow>
                </a:effectLst>
                <a:latin typeface="Humnst777 Blk BT" pitchFamily="34" charset="0"/>
              </a:rPr>
              <a:t>Tema 2:</a:t>
            </a:r>
          </a:p>
          <a:p>
            <a:pPr algn="l">
              <a:lnSpc>
                <a:spcPts val="7900"/>
              </a:lnSpc>
            </a:pPr>
            <a:r>
              <a:rPr lang="en-US" sz="2000" u="none" cap="all" dirty="0" smtClean="0">
                <a:ln w="0"/>
                <a:solidFill>
                  <a:srgbClr val="7030A0"/>
                </a:solidFill>
                <a:effectLst>
                  <a:glow rad="546100">
                    <a:schemeClr val="bg1">
                      <a:alpha val="73000"/>
                    </a:schemeClr>
                  </a:glow>
                </a:effectLst>
                <a:latin typeface="Humnst777 Blk BT" pitchFamily="34" charset="0"/>
              </a:rPr>
              <a:t>Is it possible to know the future?</a:t>
            </a:r>
            <a:endParaRPr lang="es-ES" sz="2000"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MODERN DISCOVERIES AND INVENTIONS FORETOLD 3,500 YEARS AGO</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did the Bible say about the earth, when people thought it was supported by giant elephants?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n-US" sz="1200" b="0" i="0" kern="1200" dirty="0" smtClean="0">
                <a:solidFill>
                  <a:schemeClr val="tx1"/>
                </a:solidFill>
                <a:effectLst/>
                <a:latin typeface="+mn-lt"/>
                <a:ea typeface="+mn-ea"/>
                <a:cs typeface="+mn-cs"/>
              </a:rPr>
              <a:t>He </a:t>
            </a:r>
            <a:r>
              <a:rPr lang="en-US" sz="1200" b="0" i="0" kern="1200" dirty="0" err="1" smtClean="0">
                <a:solidFill>
                  <a:schemeClr val="tx1"/>
                </a:solidFill>
                <a:effectLst/>
                <a:latin typeface="+mn-lt"/>
                <a:ea typeface="+mn-ea"/>
                <a:cs typeface="+mn-cs"/>
              </a:rPr>
              <a:t>stretcheth</a:t>
            </a:r>
            <a:r>
              <a:rPr lang="en-US" sz="1200" b="0" i="0" kern="1200" dirty="0" smtClean="0">
                <a:solidFill>
                  <a:schemeClr val="tx1"/>
                </a:solidFill>
                <a:effectLst/>
                <a:latin typeface="+mn-lt"/>
                <a:ea typeface="+mn-ea"/>
                <a:cs typeface="+mn-cs"/>
              </a:rPr>
              <a:t> out the north over the empty place, and </a:t>
            </a:r>
            <a:r>
              <a:rPr lang="en-US" sz="1200" b="0" i="0" kern="1200" dirty="0" err="1" smtClean="0">
                <a:solidFill>
                  <a:schemeClr val="tx1"/>
                </a:solidFill>
                <a:effectLst/>
                <a:latin typeface="+mn-lt"/>
                <a:ea typeface="+mn-ea"/>
                <a:cs typeface="+mn-cs"/>
              </a:rPr>
              <a:t>hangeth</a:t>
            </a:r>
            <a:r>
              <a:rPr lang="en-US" sz="1200" b="0" i="0" kern="1200" dirty="0" smtClean="0">
                <a:solidFill>
                  <a:schemeClr val="tx1"/>
                </a:solidFill>
                <a:effectLst/>
                <a:latin typeface="+mn-lt"/>
                <a:ea typeface="+mn-ea"/>
                <a:cs typeface="+mn-cs"/>
              </a:rPr>
              <a:t> the earth upon nothing.</a:t>
            </a:r>
          </a:p>
          <a:p>
            <a:pPr algn="l"/>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Job 26:7</a:t>
            </a:r>
            <a:endParaRPr lang="es-ES" dirty="0" smtClean="0"/>
          </a:p>
          <a:p>
            <a:pPr algn="l"/>
            <a:endParaRPr lang="es-ES" dirty="0" smtClean="0"/>
          </a:p>
          <a:p>
            <a:pPr algn="l"/>
            <a:r>
              <a:rPr lang="en-US" dirty="0" smtClean="0"/>
              <a:t>It also mentions that the Earth is</a:t>
            </a:r>
            <a:r>
              <a:rPr lang="en-US" baseline="0" dirty="0" smtClean="0"/>
              <a:t> </a:t>
            </a:r>
            <a:r>
              <a:rPr lang="en-US" dirty="0" smtClean="0"/>
              <a:t>round (Isaiah 40:22). </a:t>
            </a:r>
            <a:r>
              <a:rPr lang="en-US" dirty="0" err="1" smtClean="0"/>
              <a:t>Chugh</a:t>
            </a:r>
            <a:r>
              <a:rPr lang="en-US" dirty="0" smtClean="0"/>
              <a:t>, in Hebrew</a:t>
            </a:r>
            <a:r>
              <a:rPr lang="en-US" baseline="0" dirty="0" smtClean="0"/>
              <a:t> t</a:t>
            </a:r>
            <a:r>
              <a:rPr lang="en-US" dirty="0" smtClean="0"/>
              <a:t>ranslates to circular, it means "sphere".</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32</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In Job 28:25 we can read about the weight of the air. What is written about wind currents and the water cycle?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 wind </a:t>
            </a:r>
            <a:r>
              <a:rPr lang="en-US" sz="1200" b="0" i="0" kern="1200" dirty="0" err="1" smtClean="0">
                <a:solidFill>
                  <a:schemeClr val="tx1"/>
                </a:solidFill>
                <a:effectLst/>
                <a:latin typeface="+mn-lt"/>
                <a:ea typeface="+mn-ea"/>
                <a:cs typeface="+mn-cs"/>
              </a:rPr>
              <a:t>goeth</a:t>
            </a:r>
            <a:r>
              <a:rPr lang="en-US" sz="1200" b="0" i="0" kern="1200" dirty="0" smtClean="0">
                <a:solidFill>
                  <a:schemeClr val="tx1"/>
                </a:solidFill>
                <a:effectLst/>
                <a:latin typeface="+mn-lt"/>
                <a:ea typeface="+mn-ea"/>
                <a:cs typeface="+mn-cs"/>
              </a:rPr>
              <a:t> toward the south, and </a:t>
            </a:r>
            <a:r>
              <a:rPr lang="en-US" sz="1200" b="0" i="0" kern="1200" dirty="0" err="1" smtClean="0">
                <a:solidFill>
                  <a:schemeClr val="tx1"/>
                </a:solidFill>
                <a:effectLst/>
                <a:latin typeface="+mn-lt"/>
                <a:ea typeface="+mn-ea"/>
                <a:cs typeface="+mn-cs"/>
              </a:rPr>
              <a:t>turneth</a:t>
            </a:r>
            <a:r>
              <a:rPr lang="en-US" sz="1200" b="0" i="0" kern="1200" dirty="0" smtClean="0">
                <a:solidFill>
                  <a:schemeClr val="tx1"/>
                </a:solidFill>
                <a:effectLst/>
                <a:latin typeface="+mn-lt"/>
                <a:ea typeface="+mn-ea"/>
                <a:cs typeface="+mn-cs"/>
              </a:rPr>
              <a:t> about unto the north; it </a:t>
            </a:r>
            <a:r>
              <a:rPr lang="en-US" sz="1200" b="0" i="0" kern="1200" dirty="0" err="1" smtClean="0">
                <a:solidFill>
                  <a:schemeClr val="tx1"/>
                </a:solidFill>
                <a:effectLst/>
                <a:latin typeface="+mn-lt"/>
                <a:ea typeface="+mn-ea"/>
                <a:cs typeface="+mn-cs"/>
              </a:rPr>
              <a:t>whirleth</a:t>
            </a:r>
            <a:r>
              <a:rPr lang="en-US" sz="1200" b="0" i="0" kern="1200" dirty="0" smtClean="0">
                <a:solidFill>
                  <a:schemeClr val="tx1"/>
                </a:solidFill>
                <a:effectLst/>
                <a:latin typeface="+mn-lt"/>
                <a:ea typeface="+mn-ea"/>
                <a:cs typeface="+mn-cs"/>
              </a:rPr>
              <a:t> about continually, and the wind </a:t>
            </a:r>
            <a:r>
              <a:rPr lang="en-US" sz="1200" b="0" i="0" kern="1200" dirty="0" err="1" smtClean="0">
                <a:solidFill>
                  <a:schemeClr val="tx1"/>
                </a:solidFill>
                <a:effectLst/>
                <a:latin typeface="+mn-lt"/>
                <a:ea typeface="+mn-ea"/>
                <a:cs typeface="+mn-cs"/>
              </a:rPr>
              <a:t>returneth</a:t>
            </a:r>
            <a:r>
              <a:rPr lang="en-US" sz="1200" b="0" i="0" kern="1200" dirty="0" smtClean="0">
                <a:solidFill>
                  <a:schemeClr val="tx1"/>
                </a:solidFill>
                <a:effectLst/>
                <a:latin typeface="+mn-lt"/>
                <a:ea typeface="+mn-ea"/>
                <a:cs typeface="+mn-cs"/>
              </a:rPr>
              <a:t> again according to his circuits. All the rivers run into the sea; yet the sea is not full; unto the place from whence the rivers come, thither they return again.”</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Ecclesiastes</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1:6-7</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Because people believed that the earth was flat, the idea was that water flowed from rivers to the sea and that it would fall at the edge of the world, as the sea levels would not rise. We know today that every second, million tons of water evaporate from the oceans and falls as rain on the earth.</a:t>
            </a:r>
            <a:endParaRPr lang="pt-B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34</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did the Bible say about the number of stars at a time when stars were only</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counted?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“As the host of heaven cannot be numbered, neither the sand of the sea measured: so will I multiply the seed of David my servant, and the Levites that minister unto me.”</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Jeremiah</a:t>
            </a:r>
            <a:r>
              <a:rPr lang="es-AR" sz="1200" b="0" i="0" kern="1200" baseline="0" dirty="0" smtClean="0">
                <a:solidFill>
                  <a:schemeClr val="tx1"/>
                </a:solidFill>
                <a:effectLst/>
                <a:latin typeface="+mn-lt"/>
                <a:ea typeface="+mn-ea"/>
                <a:cs typeface="+mn-cs"/>
              </a:rPr>
              <a:t> </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33:22</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r>
              <a:rPr lang="en-CA" sz="1200" kern="1200" dirty="0" smtClean="0">
                <a:solidFill>
                  <a:schemeClr val="tx1"/>
                </a:solidFill>
                <a:effectLst/>
                <a:latin typeface="+mn-lt"/>
                <a:ea typeface="+mn-ea"/>
                <a:cs typeface="+mn-cs"/>
              </a:rPr>
              <a:t>Every day new stars are discovered through the lens of large telescopes. </a:t>
            </a:r>
            <a:r>
              <a:rPr lang="en-US" sz="1200" kern="1200" dirty="0" smtClean="0">
                <a:solidFill>
                  <a:schemeClr val="tx1"/>
                </a:solidFill>
                <a:effectLst/>
                <a:latin typeface="+mn-lt"/>
                <a:ea typeface="+mn-ea"/>
                <a:cs typeface="+mn-cs"/>
              </a:rPr>
              <a:t>Only now is it known that the Earth belongs to a galaxy, the Milky Way, among more than 100,000 million stars. </a:t>
            </a:r>
            <a:r>
              <a:rPr lang="en-CA" sz="1200" kern="1200" dirty="0" smtClean="0">
                <a:solidFill>
                  <a:schemeClr val="tx1"/>
                </a:solidFill>
                <a:effectLst/>
                <a:latin typeface="+mn-lt"/>
                <a:ea typeface="+mn-ea"/>
                <a:cs typeface="+mn-cs"/>
              </a:rPr>
              <a:t>Truly, there are an infinite of them. It is estimated that there are over 100,000 million galaxies.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36</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Bible</a:t>
            </a:r>
            <a:r>
              <a:rPr lang="es-AR" sz="1200" kern="1200" dirty="0" smtClean="0">
                <a:solidFill>
                  <a:schemeClr val="tx1"/>
                </a:solidFill>
                <a:effectLst/>
                <a:latin typeface="+mn-lt"/>
                <a:ea typeface="+mn-ea"/>
                <a:cs typeface="+mn-cs"/>
              </a:rPr>
              <a:t> and </a:t>
            </a:r>
            <a:r>
              <a:rPr lang="es-AR" sz="1200" kern="1200" dirty="0" err="1" smtClean="0">
                <a:solidFill>
                  <a:schemeClr val="tx1"/>
                </a:solidFill>
                <a:effectLst/>
                <a:latin typeface="+mn-lt"/>
                <a:ea typeface="+mn-ea"/>
                <a:cs typeface="+mn-cs"/>
              </a:rPr>
              <a:t>Health</a:t>
            </a:r>
            <a:r>
              <a:rPr lang="es-AR" sz="1200" kern="1200" dirty="0" smtClean="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err="1" smtClean="0">
                <a:solidFill>
                  <a:schemeClr val="tx1"/>
                </a:solidFill>
                <a:effectLst/>
                <a:latin typeface="+mn-lt"/>
                <a:ea typeface="+mn-ea"/>
                <a:cs typeface="+mn-cs"/>
              </a:rPr>
              <a:t>Antiseptics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methods</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mn-lt"/>
                <a:ea typeface="+mn-ea"/>
                <a:cs typeface="+mn-cs"/>
              </a:rPr>
              <a:t>Hand washing after touching a dead body.</a:t>
            </a:r>
            <a:endParaRPr lang="es-AR" sz="1200" kern="1200" dirty="0" smtClean="0">
              <a:solidFill>
                <a:schemeClr val="tx1"/>
              </a:solidFill>
              <a:effectLst/>
              <a:latin typeface="+mn-lt"/>
              <a:ea typeface="+mn-ea"/>
              <a:cs typeface="+mn-cs"/>
            </a:endParaRPr>
          </a:p>
          <a:p>
            <a:pPr rtl="0"/>
            <a:endParaRPr lang="es-E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“Whosoever </a:t>
            </a:r>
            <a:r>
              <a:rPr lang="en-US" sz="1200" b="0" i="0" kern="1200" dirty="0" err="1" smtClean="0">
                <a:solidFill>
                  <a:schemeClr val="tx1"/>
                </a:solidFill>
                <a:effectLst/>
                <a:latin typeface="+mn-lt"/>
                <a:ea typeface="+mn-ea"/>
                <a:cs typeface="+mn-cs"/>
              </a:rPr>
              <a:t>toucheth</a:t>
            </a:r>
            <a:r>
              <a:rPr lang="en-US" sz="1200" b="0" i="0" kern="1200" dirty="0" smtClean="0">
                <a:solidFill>
                  <a:schemeClr val="tx1"/>
                </a:solidFill>
                <a:effectLst/>
                <a:latin typeface="+mn-lt"/>
                <a:ea typeface="+mn-ea"/>
                <a:cs typeface="+mn-cs"/>
              </a:rPr>
              <a:t> the dead body of any man that is dead, and </a:t>
            </a:r>
            <a:r>
              <a:rPr lang="en-US" sz="1200" b="0" i="0" kern="1200" dirty="0" err="1" smtClean="0">
                <a:solidFill>
                  <a:schemeClr val="tx1"/>
                </a:solidFill>
                <a:effectLst/>
                <a:latin typeface="+mn-lt"/>
                <a:ea typeface="+mn-ea"/>
                <a:cs typeface="+mn-cs"/>
              </a:rPr>
              <a:t>purifieth</a:t>
            </a:r>
            <a:r>
              <a:rPr lang="en-US" sz="1200" b="0" i="0" kern="1200" dirty="0" smtClean="0">
                <a:solidFill>
                  <a:schemeClr val="tx1"/>
                </a:solidFill>
                <a:effectLst/>
                <a:latin typeface="+mn-lt"/>
                <a:ea typeface="+mn-ea"/>
                <a:cs typeface="+mn-cs"/>
              </a:rPr>
              <a:t> not himself, </a:t>
            </a:r>
            <a:r>
              <a:rPr lang="en-US" sz="1200" b="0" i="0" kern="1200" dirty="0" err="1" smtClean="0">
                <a:solidFill>
                  <a:schemeClr val="tx1"/>
                </a:solidFill>
                <a:effectLst/>
                <a:latin typeface="+mn-lt"/>
                <a:ea typeface="+mn-ea"/>
                <a:cs typeface="+mn-cs"/>
              </a:rPr>
              <a:t>defileth</a:t>
            </a:r>
            <a:r>
              <a:rPr lang="en-US" sz="1200" b="0" i="0" kern="1200" dirty="0" smtClean="0">
                <a:solidFill>
                  <a:schemeClr val="tx1"/>
                </a:solidFill>
                <a:effectLst/>
                <a:latin typeface="+mn-lt"/>
                <a:ea typeface="+mn-ea"/>
                <a:cs typeface="+mn-cs"/>
              </a:rPr>
              <a:t> the tabernacle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and that soul shall be cut off from Israel: because the water of separation was not sprinkled upon him, he shall be unclean; his uncleanness is yet upon him.</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Then the priest shall wash his clothes, and he shall bathe his flesh in water, and afterward he shall come into the camp, and the priest shall be unclean until the even</a:t>
            </a:r>
            <a:r>
              <a:rPr lang="es-ES" sz="1200" i="1" u="none" dirty="0" smtClean="0">
                <a:latin typeface="Calibri" panose="020F0502020204030204" pitchFamily="34" charset="0"/>
                <a:ea typeface="Verdana" pitchFamily="34" charset="0"/>
                <a:cs typeface="Verdana" pitchFamily="34" charset="0"/>
              </a:rPr>
              <a:t>…” </a:t>
            </a:r>
            <a:r>
              <a:rPr lang="es-AR" sz="1200" b="0" i="0" kern="1200" dirty="0" err="1" smtClean="0">
                <a:solidFill>
                  <a:schemeClr val="tx1"/>
                </a:solidFill>
                <a:effectLst/>
                <a:latin typeface="+mn-lt"/>
                <a:ea typeface="+mn-ea"/>
                <a:cs typeface="+mn-cs"/>
              </a:rPr>
              <a:t>Numbers</a:t>
            </a:r>
            <a:r>
              <a:rPr lang="es-ES" sz="1200" i="1" u="none" dirty="0" smtClean="0">
                <a:latin typeface="Calibri" panose="020F0502020204030204" pitchFamily="34" charset="0"/>
                <a:ea typeface="Verdana" pitchFamily="34" charset="0"/>
                <a:cs typeface="Verdana" pitchFamily="34" charset="0"/>
              </a:rPr>
              <a:t>19:13, 7 </a:t>
            </a:r>
          </a:p>
          <a:p>
            <a:pPr rtl="0"/>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38</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The history of medicine informs us that in times past, Dr. </a:t>
            </a:r>
            <a:r>
              <a:rPr lang="en-CA" sz="1200" kern="1200" dirty="0" err="1" smtClean="0">
                <a:solidFill>
                  <a:schemeClr val="tx1"/>
                </a:solidFill>
                <a:effectLst/>
                <a:latin typeface="+mn-lt"/>
                <a:ea typeface="+mn-ea"/>
                <a:cs typeface="+mn-cs"/>
              </a:rPr>
              <a:t>Semelweis</a:t>
            </a:r>
            <a:r>
              <a:rPr lang="en-CA" sz="1200" kern="1200" dirty="0" smtClean="0">
                <a:solidFill>
                  <a:schemeClr val="tx1"/>
                </a:solidFill>
                <a:effectLst/>
                <a:latin typeface="+mn-lt"/>
                <a:ea typeface="+mn-ea"/>
                <a:cs typeface="+mn-cs"/>
              </a:rPr>
              <a:t> noted that many of the deaths of women who were in labour happened when doctors, who had been previously touching</a:t>
            </a:r>
            <a:r>
              <a:rPr lang="en-CA" sz="1200" kern="1200" baseline="0" dirty="0" smtClean="0">
                <a:solidFill>
                  <a:schemeClr val="tx1"/>
                </a:solidFill>
                <a:effectLst/>
                <a:latin typeface="+mn-lt"/>
                <a:ea typeface="+mn-ea"/>
                <a:cs typeface="+mn-cs"/>
              </a:rPr>
              <a:t> a corpse,</a:t>
            </a:r>
            <a:r>
              <a:rPr lang="en-CA" sz="1200" kern="1200" dirty="0" smtClean="0">
                <a:solidFill>
                  <a:schemeClr val="tx1"/>
                </a:solidFill>
                <a:effectLst/>
                <a:latin typeface="+mn-lt"/>
                <a:ea typeface="+mn-ea"/>
                <a:cs typeface="+mn-cs"/>
              </a:rPr>
              <a:t> would</a:t>
            </a:r>
            <a:r>
              <a:rPr lang="en-CA" sz="1200" kern="1200" baseline="0" dirty="0" smtClean="0">
                <a:solidFill>
                  <a:schemeClr val="tx1"/>
                </a:solidFill>
                <a:effectLst/>
                <a:latin typeface="+mn-lt"/>
                <a:ea typeface="+mn-ea"/>
                <a:cs typeface="+mn-cs"/>
              </a:rPr>
              <a:t> go into the </a:t>
            </a:r>
            <a:r>
              <a:rPr lang="en-CA" sz="1200" kern="1200" dirty="0" smtClean="0">
                <a:solidFill>
                  <a:schemeClr val="tx1"/>
                </a:solidFill>
                <a:effectLst/>
                <a:latin typeface="+mn-lt"/>
                <a:ea typeface="+mn-ea"/>
                <a:cs typeface="+mn-cs"/>
              </a:rPr>
              <a:t>delivery room. In keeping with Biblical indications, he ordered for doctors to wash their hands between</a:t>
            </a:r>
            <a:r>
              <a:rPr lang="en-CA" sz="1200" kern="1200" baseline="0" dirty="0" smtClean="0">
                <a:solidFill>
                  <a:schemeClr val="tx1"/>
                </a:solidFill>
                <a:effectLst/>
                <a:latin typeface="+mn-lt"/>
                <a:ea typeface="+mn-ea"/>
                <a:cs typeface="+mn-cs"/>
              </a:rPr>
              <a:t> the care of each patient.</a:t>
            </a:r>
            <a:r>
              <a:rPr lang="en-CA" sz="1200" kern="1200" dirty="0" smtClean="0">
                <a:solidFill>
                  <a:schemeClr val="tx1"/>
                </a:solidFill>
                <a:effectLst/>
                <a:latin typeface="+mn-lt"/>
                <a:ea typeface="+mn-ea"/>
                <a:cs typeface="+mn-cs"/>
              </a:rPr>
              <a:t> He created a large number of washrooms.</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His colleagues ridiculed and discredited him, until they achieved in getting him fired from the hospital. The deaths increased again. If they had applied the Bible's counsel, they would have prevented millions of victims.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39</a:t>
            </a:fld>
            <a:endParaRPr lang="es-ES"/>
          </a:p>
        </p:txBody>
      </p:sp>
    </p:spTree>
    <p:extLst>
      <p:ext uri="{BB962C8B-B14F-4D97-AF65-F5344CB8AC3E}">
        <p14:creationId xmlns:p14="http://schemas.microsoft.com/office/powerpoint/2010/main" val="263847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2000" kern="1200" dirty="0" smtClean="0">
                <a:solidFill>
                  <a:schemeClr val="tx1"/>
                </a:solidFill>
                <a:effectLst/>
                <a:latin typeface="+mn-lt"/>
                <a:ea typeface="+mn-ea"/>
                <a:cs typeface="+mn-cs"/>
              </a:rPr>
              <a:t>People have always wanted to know the future. Millions consult horoscopes </a:t>
            </a:r>
            <a:r>
              <a:rPr lang="es-AR" sz="1200" kern="1200" dirty="0" err="1" smtClean="0">
                <a:solidFill>
                  <a:schemeClr val="tx1"/>
                </a:solidFill>
                <a:effectLst/>
                <a:latin typeface="+mn-lt"/>
                <a:ea typeface="+mn-ea"/>
                <a:cs typeface="+mn-cs"/>
              </a:rPr>
              <a:t>every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day</a:t>
            </a:r>
            <a:r>
              <a:rPr lang="es-AR" sz="1200" kern="1200" dirty="0" smtClean="0">
                <a:solidFill>
                  <a:schemeClr val="tx1"/>
                </a:solidFill>
                <a:effectLst/>
                <a:latin typeface="+mn-lt"/>
                <a:ea typeface="+mn-ea"/>
                <a:cs typeface="+mn-cs"/>
              </a:rPr>
              <a:t> </a:t>
            </a:r>
            <a:r>
              <a:rPr lang="en-CA" sz="20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Many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politicians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businessmen</a:t>
            </a:r>
            <a:r>
              <a:rPr lang="es-AR" sz="1200" kern="1200" dirty="0" smtClean="0">
                <a:solidFill>
                  <a:schemeClr val="tx1"/>
                </a:solidFill>
                <a:effectLst/>
                <a:latin typeface="+mn-lt"/>
                <a:ea typeface="+mn-ea"/>
                <a:cs typeface="+mn-cs"/>
              </a:rPr>
              <a:t> and </a:t>
            </a:r>
            <a:r>
              <a:rPr lang="es-AR" sz="1200" kern="1200" dirty="0" err="1" smtClean="0">
                <a:solidFill>
                  <a:schemeClr val="tx1"/>
                </a:solidFill>
                <a:effectLst/>
                <a:latin typeface="+mn-lt"/>
                <a:ea typeface="+mn-ea"/>
                <a:cs typeface="+mn-cs"/>
              </a:rPr>
              <a:t>artists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depend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fortune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tellers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to</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make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important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decisions</a:t>
            </a:r>
            <a:r>
              <a:rPr lang="es-AR" sz="1200" kern="1200" dirty="0" smtClean="0">
                <a:solidFill>
                  <a:schemeClr val="tx1"/>
                </a:solidFill>
                <a:effectLst/>
                <a:latin typeface="+mn-lt"/>
                <a:ea typeface="+mn-ea"/>
                <a:cs typeface="+mn-cs"/>
              </a:rPr>
              <a:t>. Are </a:t>
            </a:r>
            <a:r>
              <a:rPr lang="es-AR" sz="1200" kern="1200" dirty="0" err="1" smtClean="0">
                <a:solidFill>
                  <a:schemeClr val="tx1"/>
                </a:solidFill>
                <a:effectLst/>
                <a:latin typeface="+mn-lt"/>
                <a:ea typeface="+mn-ea"/>
                <a:cs typeface="+mn-cs"/>
              </a:rPr>
              <a:t>they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told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truth</a:t>
            </a:r>
            <a:r>
              <a:rPr lang="es-AR" sz="1200" kern="1200" dirty="0" smtClean="0">
                <a:solidFill>
                  <a:schemeClr val="tx1"/>
                </a:solidFill>
                <a:effectLst/>
                <a:latin typeface="+mn-lt"/>
                <a:ea typeface="+mn-ea"/>
                <a:cs typeface="+mn-cs"/>
              </a:rPr>
              <a:t>?</a:t>
            </a:r>
            <a:endParaRPr lang="es-AR" sz="2000" kern="1200" dirty="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4</a:t>
            </a:fld>
            <a:endParaRPr lang="es-ES" dirty="0" smtClean="0"/>
          </a:p>
        </p:txBody>
      </p:sp>
    </p:spTree>
    <p:extLst>
      <p:ext uri="{BB962C8B-B14F-4D97-AF65-F5344CB8AC3E}">
        <p14:creationId xmlns:p14="http://schemas.microsoft.com/office/powerpoint/2010/main" val="473935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err="1" smtClean="0">
                <a:solidFill>
                  <a:schemeClr val="tx1"/>
                </a:solidFill>
                <a:effectLst/>
                <a:latin typeface="+mn-lt"/>
                <a:ea typeface="+mn-ea"/>
                <a:cs typeface="+mn-cs"/>
              </a:rPr>
              <a:t>Circumcision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8th </a:t>
            </a:r>
            <a:r>
              <a:rPr lang="es-AR" sz="1200" kern="1200" dirty="0" err="1" smtClean="0">
                <a:solidFill>
                  <a:schemeClr val="tx1"/>
                </a:solidFill>
                <a:effectLst/>
                <a:latin typeface="+mn-lt"/>
                <a:ea typeface="+mn-ea"/>
                <a:cs typeface="+mn-cs"/>
              </a:rPr>
              <a:t>day</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i="1" u="none" dirty="0" smtClean="0">
                <a:latin typeface="Calibri" panose="020F0502020204030204" pitchFamily="34" charset="0"/>
                <a:ea typeface="Verdana" pitchFamily="34" charset="0"/>
                <a:cs typeface="Verdana" pitchFamily="34" charset="0"/>
              </a:rPr>
              <a:t>“</a:t>
            </a:r>
            <a:r>
              <a:rPr lang="en-US" sz="1200" b="0" i="0" kern="1200" dirty="0" smtClean="0">
                <a:solidFill>
                  <a:schemeClr val="tx1"/>
                </a:solidFill>
                <a:effectLst/>
                <a:latin typeface="+mn-lt"/>
                <a:ea typeface="+mn-ea"/>
                <a:cs typeface="+mn-cs"/>
              </a:rPr>
              <a:t>And he that is eight days old shall be circumcised among you, every man child in your generations, he that is born in the house, or bought with money of any stranger, which is not of thy seed.” </a:t>
            </a:r>
            <a:r>
              <a:rPr lang="es-AR" sz="1200" kern="1200" dirty="0" err="1" smtClean="0">
                <a:solidFill>
                  <a:schemeClr val="tx1"/>
                </a:solidFill>
                <a:effectLst/>
                <a:latin typeface="+mn-lt"/>
                <a:ea typeface="+mn-ea"/>
                <a:cs typeface="+mn-cs"/>
              </a:rPr>
              <a:t>Genesis</a:t>
            </a:r>
            <a:r>
              <a:rPr lang="es-AR" sz="1200" kern="1200" dirty="0" smtClean="0">
                <a:solidFill>
                  <a:schemeClr val="tx1"/>
                </a:solidFill>
                <a:effectLst/>
                <a:latin typeface="+mn-lt"/>
                <a:ea typeface="+mn-ea"/>
                <a:cs typeface="+mn-cs"/>
              </a:rPr>
              <a:t> 17:12</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b="0" i="0" u="none" strike="noStrike" kern="1200" baseline="0" dirty="0" smtClean="0">
              <a:solidFill>
                <a:schemeClr val="tx1"/>
              </a:solidFill>
              <a:latin typeface="+mn-lt"/>
              <a:ea typeface="+mn-ea"/>
              <a:cs typeface="+mn-cs"/>
            </a:endParaRPr>
          </a:p>
          <a:p>
            <a:r>
              <a:rPr lang="en-CA" sz="1200" kern="1200" dirty="0" smtClean="0">
                <a:solidFill>
                  <a:schemeClr val="tx1"/>
                </a:solidFill>
                <a:effectLst/>
                <a:latin typeface="+mn-lt"/>
                <a:ea typeface="+mn-ea"/>
                <a:cs typeface="+mn-cs"/>
              </a:rPr>
              <a:t>It has been found that vitamin K and prothrombin, which are clotting blood elements, have their maximum level the 8th day of life.</a:t>
            </a:r>
            <a:endParaRPr lang="es-AR" sz="1200" kern="1200" dirty="0" smtClean="0">
              <a:solidFill>
                <a:schemeClr val="tx1"/>
              </a:solidFill>
              <a:effectLst/>
              <a:latin typeface="+mn-lt"/>
              <a:ea typeface="+mn-ea"/>
              <a:cs typeface="+mn-cs"/>
            </a:endParaRPr>
          </a:p>
          <a:p>
            <a:pPr rtl="0"/>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err="1" smtClean="0">
                <a:solidFill>
                  <a:schemeClr val="tx1"/>
                </a:solidFill>
                <a:effectLst/>
                <a:latin typeface="+mn-lt"/>
                <a:ea typeface="+mn-ea"/>
                <a:cs typeface="+mn-cs"/>
              </a:rPr>
              <a:t>Psychosomatic</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Diseases</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What is a joyful heart?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41</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A merry heart doeth good like a medicine: but a broken spirit </a:t>
            </a:r>
            <a:r>
              <a:rPr lang="en-US" sz="1200" b="0" i="0" kern="1200" dirty="0" err="1" smtClean="0">
                <a:solidFill>
                  <a:schemeClr val="tx1"/>
                </a:solidFill>
                <a:effectLst/>
                <a:latin typeface="+mn-lt"/>
                <a:ea typeface="+mn-ea"/>
                <a:cs typeface="+mn-cs"/>
              </a:rPr>
              <a:t>drieth</a:t>
            </a:r>
            <a:r>
              <a:rPr lang="en-US" sz="1200" b="0" i="0" kern="1200" dirty="0" smtClean="0">
                <a:solidFill>
                  <a:schemeClr val="tx1"/>
                </a:solidFill>
                <a:effectLst/>
                <a:latin typeface="+mn-lt"/>
                <a:ea typeface="+mn-ea"/>
                <a:cs typeface="+mn-cs"/>
              </a:rPr>
              <a:t> the bones.</a:t>
            </a:r>
          </a:p>
          <a:p>
            <a:r>
              <a:rPr lang="es-AR" sz="1200" b="0" i="0" kern="1200" dirty="0" err="1" smtClean="0">
                <a:solidFill>
                  <a:schemeClr val="tx1"/>
                </a:solidFill>
                <a:effectLst/>
                <a:latin typeface="+mn-lt"/>
                <a:ea typeface="+mn-ea"/>
                <a:cs typeface="+mn-cs"/>
              </a:rPr>
              <a:t>Proverbs</a:t>
            </a:r>
            <a:r>
              <a:rPr lang="es-AR" sz="1200" b="0" i="0" kern="1200" dirty="0" smtClean="0">
                <a:solidFill>
                  <a:schemeClr val="tx1"/>
                </a:solidFill>
                <a:effectLst/>
                <a:latin typeface="+mn-lt"/>
                <a:ea typeface="+mn-ea"/>
                <a:cs typeface="+mn-cs"/>
              </a:rPr>
              <a:t> 17:22</a:t>
            </a:r>
          </a:p>
          <a:p>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42</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A sound heart is the life of the flesh: but envy the rottenness of the bones.</a:t>
            </a:r>
          </a:p>
          <a:p>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Proverbs</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14:30</a:t>
            </a:r>
          </a:p>
          <a:p>
            <a:endParaRPr lang="es-AR" dirty="0" smtClean="0"/>
          </a:p>
          <a:p>
            <a:r>
              <a:rPr lang="en-CA" sz="1200" kern="1200" dirty="0" smtClean="0">
                <a:solidFill>
                  <a:schemeClr val="tx1"/>
                </a:solidFill>
                <a:effectLst/>
                <a:latin typeface="+mn-lt"/>
                <a:ea typeface="+mn-ea"/>
                <a:cs typeface="+mn-cs"/>
              </a:rPr>
              <a:t>Recently, medical science has proven the influence</a:t>
            </a:r>
            <a:r>
              <a:rPr lang="en-CA" sz="1200" kern="1200" baseline="0" dirty="0" smtClean="0">
                <a:solidFill>
                  <a:schemeClr val="tx1"/>
                </a:solidFill>
                <a:effectLst/>
                <a:latin typeface="+mn-lt"/>
                <a:ea typeface="+mn-ea"/>
                <a:cs typeface="+mn-cs"/>
              </a:rPr>
              <a:t> that </a:t>
            </a:r>
            <a:r>
              <a:rPr lang="en-CA" sz="1200" kern="1200" dirty="0" smtClean="0">
                <a:solidFill>
                  <a:schemeClr val="tx1"/>
                </a:solidFill>
                <a:effectLst/>
                <a:latin typeface="+mn-lt"/>
                <a:ea typeface="+mn-ea"/>
                <a:cs typeface="+mn-cs"/>
              </a:rPr>
              <a:t>the state</a:t>
            </a:r>
            <a:r>
              <a:rPr lang="en-CA" sz="1200" kern="1200" baseline="0" dirty="0" smtClean="0">
                <a:solidFill>
                  <a:schemeClr val="tx1"/>
                </a:solidFill>
                <a:effectLst/>
                <a:latin typeface="+mn-lt"/>
                <a:ea typeface="+mn-ea"/>
                <a:cs typeface="+mn-cs"/>
              </a:rPr>
              <a:t> of the mind</a:t>
            </a:r>
            <a:r>
              <a:rPr lang="en-CA" sz="1200" kern="1200" dirty="0" smtClean="0">
                <a:solidFill>
                  <a:schemeClr val="tx1"/>
                </a:solidFill>
                <a:effectLst/>
                <a:latin typeface="+mn-lt"/>
                <a:ea typeface="+mn-ea"/>
                <a:cs typeface="+mn-cs"/>
              </a:rPr>
              <a:t> has on health. The Bible mentions this about 3,000 years ago.</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It has been found that 70% to 90% of diseases are psychosomatic, which mean, they come from the mind.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43</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modern inventions do these two texts refer to?</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0" i="0" kern="1200" dirty="0" err="1" smtClean="0">
                <a:solidFill>
                  <a:schemeClr val="tx1"/>
                </a:solidFill>
                <a:effectLst/>
                <a:latin typeface="+mn-lt"/>
                <a:ea typeface="+mn-ea"/>
                <a:cs typeface="+mn-cs"/>
              </a:rPr>
              <a:t>Isaiah</a:t>
            </a:r>
            <a:r>
              <a:rPr lang="es-AR" sz="1200" b="0" i="0" kern="1200" dirty="0" smtClean="0">
                <a:solidFill>
                  <a:schemeClr val="tx1"/>
                </a:solidFill>
                <a:effectLst/>
                <a:latin typeface="+mn-lt"/>
                <a:ea typeface="+mn-ea"/>
                <a:cs typeface="+mn-cs"/>
              </a:rPr>
              <a:t> 60:8</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Who are these that fly as a cloud, and as the doves to their windows?</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Nahum</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 chariots shall rage in the streets, they shall </a:t>
            </a:r>
            <a:r>
              <a:rPr lang="en-US" sz="1200" b="0" i="0" kern="1200" dirty="0" err="1" smtClean="0">
                <a:solidFill>
                  <a:schemeClr val="tx1"/>
                </a:solidFill>
                <a:effectLst/>
                <a:latin typeface="+mn-lt"/>
                <a:ea typeface="+mn-ea"/>
                <a:cs typeface="+mn-cs"/>
              </a:rPr>
              <a:t>justle</a:t>
            </a:r>
            <a:r>
              <a:rPr lang="en-US" sz="1200" b="0" i="0" kern="1200" dirty="0" smtClean="0">
                <a:solidFill>
                  <a:schemeClr val="tx1"/>
                </a:solidFill>
                <a:effectLst/>
                <a:latin typeface="+mn-lt"/>
                <a:ea typeface="+mn-ea"/>
                <a:cs typeface="+mn-cs"/>
              </a:rPr>
              <a:t> one against another in the broad ways: they shall seem like torches, they shall run like the </a:t>
            </a:r>
            <a:r>
              <a:rPr lang="en-US" sz="1200" b="0" i="0" kern="1200" dirty="0" err="1" smtClean="0">
                <a:solidFill>
                  <a:schemeClr val="tx1"/>
                </a:solidFill>
                <a:effectLst/>
                <a:latin typeface="+mn-lt"/>
                <a:ea typeface="+mn-ea"/>
                <a:cs typeface="+mn-cs"/>
              </a:rPr>
              <a:t>lightnings</a:t>
            </a:r>
            <a:r>
              <a:rPr lang="en-US" sz="1200" b="0" i="0" kern="1200" dirty="0" smtClean="0">
                <a:solidFill>
                  <a:schemeClr val="tx1"/>
                </a:solidFill>
                <a:effectLst/>
                <a:latin typeface="+mn-lt"/>
                <a:ea typeface="+mn-ea"/>
                <a:cs typeface="+mn-cs"/>
              </a:rPr>
              <a:t>.</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45</a:t>
            </a:fld>
            <a:endParaRPr lang="es-ES"/>
          </a:p>
        </p:txBody>
      </p:sp>
    </p:spTree>
    <p:extLst>
      <p:ext uri="{BB962C8B-B14F-4D97-AF65-F5344CB8AC3E}">
        <p14:creationId xmlns:p14="http://schemas.microsoft.com/office/powerpoint/2010/main" val="600449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333 PROPHECIES CONCERNING CHRIST, WRITTEN 600-1600 YEARS BEFORE HIS BIRTH.</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b="1" kern="1200" dirty="0" err="1" smtClean="0">
                <a:solidFill>
                  <a:schemeClr val="tx1"/>
                </a:solidFill>
                <a:effectLst/>
                <a:latin typeface="+mn-lt"/>
                <a:ea typeface="+mn-ea"/>
                <a:cs typeface="+mn-cs"/>
              </a:rPr>
              <a:t>Where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was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Christ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to</a:t>
            </a:r>
            <a:r>
              <a:rPr lang="es-AR" sz="1200" b="1" kern="1200" dirty="0" smtClean="0">
                <a:solidFill>
                  <a:schemeClr val="tx1"/>
                </a:solidFill>
                <a:effectLst/>
                <a:latin typeface="+mn-lt"/>
                <a:ea typeface="+mn-ea"/>
                <a:cs typeface="+mn-cs"/>
              </a:rPr>
              <a:t> be </a:t>
            </a:r>
            <a:r>
              <a:rPr lang="es-AR" sz="1200" b="1" kern="1200" dirty="0" err="1" smtClean="0">
                <a:solidFill>
                  <a:schemeClr val="tx1"/>
                </a:solidFill>
                <a:effectLst/>
                <a:latin typeface="+mn-lt"/>
                <a:ea typeface="+mn-ea"/>
                <a:cs typeface="+mn-cs"/>
              </a:rPr>
              <a:t>born</a:t>
            </a:r>
            <a:r>
              <a:rPr lang="es-AR" sz="1200" b="1" kern="1200" dirty="0" smtClean="0">
                <a:solidFill>
                  <a:schemeClr val="tx1"/>
                </a:solidFill>
                <a:effectLst/>
                <a:latin typeface="+mn-lt"/>
                <a:ea typeface="+mn-ea"/>
                <a:cs typeface="+mn-cs"/>
              </a:rPr>
              <a:t>? </a:t>
            </a:r>
            <a:endParaRPr lang="es-ES" sz="1200" b="0" i="1"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47</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“But thou, Bethlehem </a:t>
            </a:r>
            <a:r>
              <a:rPr lang="en-US" sz="1200" b="0" i="0" kern="1200" dirty="0" err="1" smtClean="0">
                <a:solidFill>
                  <a:schemeClr val="tx1"/>
                </a:solidFill>
                <a:effectLst/>
                <a:latin typeface="+mn-lt"/>
                <a:ea typeface="+mn-ea"/>
                <a:cs typeface="+mn-cs"/>
              </a:rPr>
              <a:t>Ephratah</a:t>
            </a:r>
            <a:r>
              <a:rPr lang="en-US" sz="1200" b="0" i="0" kern="1200" dirty="0" smtClean="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Micah</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5:2 </a:t>
            </a:r>
          </a:p>
          <a:p>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48</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He would be a descendant of DAVID</a:t>
            </a:r>
          </a:p>
          <a:p>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Jeremiah 23: 5-6</a:t>
            </a:r>
          </a:p>
          <a:p>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n-CA" sz="1200" kern="1200" dirty="0" smtClean="0">
                <a:solidFill>
                  <a:schemeClr val="tx1"/>
                </a:solidFill>
                <a:effectLst/>
                <a:latin typeface="+mn-lt"/>
                <a:ea typeface="+mn-ea"/>
                <a:cs typeface="+mn-cs"/>
              </a:rPr>
              <a:t>of ABRAHAM</a:t>
            </a:r>
          </a:p>
          <a:p>
            <a:r>
              <a:rPr lang="en-CA" sz="1200" kern="1200" dirty="0" smtClean="0">
                <a:solidFill>
                  <a:schemeClr val="tx1"/>
                </a:solidFill>
                <a:effectLst/>
                <a:latin typeface="+mn-lt"/>
                <a:ea typeface="+mn-ea"/>
                <a:cs typeface="+mn-cs"/>
              </a:rPr>
              <a:t>Genesis</a:t>
            </a:r>
            <a:r>
              <a:rPr lang="en-CA" sz="1200" kern="1200" baseline="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22:18</a:t>
            </a:r>
          </a:p>
          <a:p>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s-AR" sz="1200" kern="1200" dirty="0" smtClean="0">
                <a:solidFill>
                  <a:schemeClr val="tx1"/>
                </a:solidFill>
                <a:effectLst/>
                <a:latin typeface="+mn-lt"/>
                <a:ea typeface="+mn-ea"/>
                <a:cs typeface="+mn-cs"/>
              </a:rPr>
              <a:t>Of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tribe</a:t>
            </a:r>
            <a:r>
              <a:rPr lang="es-AR" sz="1200" kern="1200" dirty="0" smtClean="0">
                <a:solidFill>
                  <a:schemeClr val="tx1"/>
                </a:solidFill>
                <a:effectLst/>
                <a:latin typeface="+mn-lt"/>
                <a:ea typeface="+mn-ea"/>
                <a:cs typeface="+mn-cs"/>
              </a:rPr>
              <a:t> of JUDAH</a:t>
            </a:r>
          </a:p>
          <a:p>
            <a:r>
              <a:rPr lang="es-AR" sz="1200" kern="1200" dirty="0" err="1" smtClean="0">
                <a:solidFill>
                  <a:schemeClr val="tx1"/>
                </a:solidFill>
                <a:effectLst/>
                <a:latin typeface="+mn-lt"/>
                <a:ea typeface="+mn-ea"/>
                <a:cs typeface="+mn-cs"/>
              </a:rPr>
              <a:t>Genesis</a:t>
            </a:r>
            <a:r>
              <a:rPr lang="es-AR" sz="1200" kern="1200" dirty="0" smtClean="0">
                <a:solidFill>
                  <a:schemeClr val="tx1"/>
                </a:solidFill>
                <a:effectLst/>
                <a:latin typeface="+mn-lt"/>
                <a:ea typeface="+mn-ea"/>
                <a:cs typeface="+mn-cs"/>
              </a:rPr>
              <a:t> 49:10.</a:t>
            </a:r>
          </a:p>
          <a:p>
            <a:endParaRPr lang="es-ES" dirty="0" smtClean="0"/>
          </a:p>
          <a:p>
            <a:r>
              <a:rPr lang="en-CA" sz="1200" kern="1200" dirty="0" smtClean="0">
                <a:solidFill>
                  <a:schemeClr val="tx1"/>
                </a:solidFill>
                <a:effectLst/>
                <a:latin typeface="+mn-lt"/>
                <a:ea typeface="+mn-ea"/>
                <a:cs typeface="+mn-cs"/>
              </a:rPr>
              <a:t>His origin is from eternity. Pre-existed. (</a:t>
            </a:r>
            <a:r>
              <a:rPr lang="pt-BR" sz="1200" kern="1200" dirty="0" smtClean="0">
                <a:solidFill>
                  <a:schemeClr val="tx1"/>
                </a:solidFill>
                <a:effectLst/>
                <a:latin typeface="+mn-lt"/>
                <a:ea typeface="+mn-ea"/>
                <a:cs typeface="+mn-cs"/>
              </a:rPr>
              <a:t>He</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was</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only</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taking</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on</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human</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nature</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when</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he</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was</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born</a:t>
            </a:r>
            <a:r>
              <a:rPr lang="pt-BR" sz="1200" kern="1200" baseline="0" dirty="0" smtClean="0">
                <a:solidFill>
                  <a:schemeClr val="tx1"/>
                </a:solidFill>
                <a:effectLst/>
                <a:latin typeface="+mn-lt"/>
                <a:ea typeface="+mn-ea"/>
                <a:cs typeface="+mn-cs"/>
              </a:rPr>
              <a:t> in </a:t>
            </a:r>
            <a:r>
              <a:rPr lang="pt-BR" sz="1200" kern="1200" baseline="0" dirty="0" err="1" smtClean="0">
                <a:solidFill>
                  <a:schemeClr val="tx1"/>
                </a:solidFill>
                <a:effectLst/>
                <a:latin typeface="+mn-lt"/>
                <a:ea typeface="+mn-ea"/>
                <a:cs typeface="+mn-cs"/>
              </a:rPr>
              <a:t>Bethlehem</a:t>
            </a:r>
            <a:r>
              <a:rPr lang="pt-BR" sz="1200" kern="1200" baseline="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49</a:t>
            </a:fld>
            <a:endParaRPr lang="es-ES"/>
          </a:p>
        </p:txBody>
      </p:sp>
    </p:spTree>
    <p:extLst>
      <p:ext uri="{BB962C8B-B14F-4D97-AF65-F5344CB8AC3E}">
        <p14:creationId xmlns:p14="http://schemas.microsoft.com/office/powerpoint/2010/main" val="176984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Knowledge of the future is an exclusive attribute of the true God!</a:t>
            </a:r>
            <a:endParaRPr lang="en-US" sz="2000" kern="1200" dirty="0" smtClean="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5</a:t>
            </a:fld>
            <a:endParaRPr lang="es-ES" dirty="0" smtClean="0"/>
          </a:p>
        </p:txBody>
      </p:sp>
    </p:spTree>
    <p:extLst>
      <p:ext uri="{BB962C8B-B14F-4D97-AF65-F5344CB8AC3E}">
        <p14:creationId xmlns:p14="http://schemas.microsoft.com/office/powerpoint/2010/main" val="17743553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kind of woman would give birth to the Son of God?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50</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Therefore the Lord himself shall give you a sign; Behold, a virgin shall conceive, and bear a son, and shall call his name Immanuel.</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7:14</a:t>
            </a:r>
          </a:p>
          <a:p>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51</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Characteristics of his character and his ministry</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52</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“Behold my servant, whom I uphold; mine elect, in whom my soul </a:t>
            </a:r>
            <a:r>
              <a:rPr lang="en-US" sz="1200" b="0" i="0" kern="1200" dirty="0" err="1" smtClean="0">
                <a:solidFill>
                  <a:schemeClr val="tx1"/>
                </a:solidFill>
                <a:effectLst/>
                <a:latin typeface="+mn-lt"/>
                <a:ea typeface="+mn-ea"/>
                <a:cs typeface="+mn-cs"/>
              </a:rPr>
              <a:t>delighteth</a:t>
            </a:r>
            <a:r>
              <a:rPr lang="en-US" sz="1200" b="0" i="0" kern="1200" dirty="0" smtClean="0">
                <a:solidFill>
                  <a:schemeClr val="tx1"/>
                </a:solidFill>
                <a:effectLst/>
                <a:latin typeface="+mn-lt"/>
                <a:ea typeface="+mn-ea"/>
                <a:cs typeface="+mn-cs"/>
              </a:rPr>
              <a:t>; I have put my spirit upon him: he shall bring forth judgment to the Gentiles.</a:t>
            </a:r>
          </a:p>
          <a:p>
            <a:r>
              <a:rPr lang="en-US" sz="1200" b="0" i="0" kern="1200" dirty="0" smtClean="0">
                <a:solidFill>
                  <a:schemeClr val="tx1"/>
                </a:solidFill>
                <a:effectLst/>
                <a:latin typeface="+mn-lt"/>
                <a:ea typeface="+mn-ea"/>
                <a:cs typeface="+mn-cs"/>
              </a:rPr>
              <a:t>He shall not cry, nor lift up, nor cause his voice to be heard in the street.”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r>
            <a:br>
              <a:rPr lang="en-US" dirty="0" smtClean="0"/>
            </a:br>
            <a:r>
              <a:rPr lang="es-AR" sz="1200" b="0" i="0" kern="1200" dirty="0" err="1" smtClean="0">
                <a:solidFill>
                  <a:schemeClr val="tx1"/>
                </a:solidFill>
                <a:effectLst/>
                <a:latin typeface="+mn-lt"/>
                <a:ea typeface="+mn-ea"/>
                <a:cs typeface="+mn-cs"/>
              </a:rPr>
              <a:t>Isaiah</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42:1-2</a:t>
            </a:r>
          </a:p>
          <a:p>
            <a:pPr marL="0" indent="0">
              <a:buFontTx/>
              <a:buNone/>
            </a:pPr>
            <a:endParaRPr lang="es-ES" dirty="0" smtClean="0"/>
          </a:p>
          <a:p>
            <a:r>
              <a:rPr lang="en-CA" sz="1200" kern="120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"Over Him my spirit." On the occasion of his baptism</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 "He shall not cry". His balanced character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53</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FontTx/>
              <a:buNone/>
            </a:pPr>
            <a:r>
              <a:rPr lang="en-US" sz="1200" b="0" i="0" kern="1200" dirty="0" smtClean="0">
                <a:solidFill>
                  <a:schemeClr val="tx1"/>
                </a:solidFill>
                <a:effectLst/>
                <a:latin typeface="+mn-lt"/>
                <a:ea typeface="+mn-ea"/>
                <a:cs typeface="+mn-cs"/>
              </a:rPr>
              <a:t>A bruised reed shall he not break, and the smoking flax shall he not quench: he shall bring forth judgment unto truth.</a:t>
            </a:r>
          </a:p>
          <a:p>
            <a:pPr marL="0" indent="0">
              <a:buFontTx/>
              <a:buNone/>
            </a:pPr>
            <a:r>
              <a:rPr lang="en-US" sz="1200" b="0" i="0" kern="1200" dirty="0" smtClean="0">
                <a:solidFill>
                  <a:schemeClr val="tx1"/>
                </a:solidFill>
                <a:effectLst/>
                <a:latin typeface="+mn-lt"/>
                <a:ea typeface="+mn-ea"/>
                <a:cs typeface="+mn-cs"/>
              </a:rPr>
              <a:t>He shall not fail nor be discouraged, till he have set judgment in the earth: and the isles shall wait for his law.</a:t>
            </a:r>
          </a:p>
          <a:p>
            <a:pPr marL="0" indent="0">
              <a:buFontTx/>
              <a:buNone/>
            </a:pPr>
            <a:r>
              <a:rPr lang="es-AR" sz="1200" b="0" i="0" kern="1200" dirty="0" err="1" smtClean="0">
                <a:solidFill>
                  <a:schemeClr val="tx1"/>
                </a:solidFill>
                <a:effectLst/>
                <a:latin typeface="+mn-lt"/>
                <a:ea typeface="+mn-ea"/>
                <a:cs typeface="+mn-cs"/>
              </a:rPr>
              <a:t>Isaiah</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42:3-4</a:t>
            </a:r>
          </a:p>
          <a:p>
            <a:pPr marL="0" indent="0">
              <a:buFontTx/>
              <a:buNone/>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indent="0">
              <a:buFontTx/>
              <a:buNone/>
            </a:pPr>
            <a:r>
              <a:rPr lang="en-US" dirty="0" smtClean="0"/>
              <a:t>- “He would not break the bruised reed, nor quench the smoking flax."</a:t>
            </a:r>
          </a:p>
          <a:p>
            <a:pPr marL="0" indent="0">
              <a:buFontTx/>
              <a:buNone/>
            </a:pPr>
            <a:r>
              <a:rPr lang="en-US" dirty="0" smtClean="0"/>
              <a:t>The downcast, discouraged, and unsuccessful soul, would not sink, for He would help.</a:t>
            </a:r>
          </a:p>
          <a:p>
            <a:pPr marL="0" indent="0">
              <a:buFontTx/>
              <a:buNone/>
            </a:pPr>
            <a:r>
              <a:rPr lang="en-US" dirty="0" smtClean="0"/>
              <a:t>- "Establish justice." His correct teaching of the legitimate truth of God, justice, righteousness and forgiveness.</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54</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have called thee in righteousness, and will hold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hand, and will keep thee, and give thee for a covenant of the people, for a light of the Gentiles;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To open the blind eyes, to bring out the prisoners from the prison, and them that sit in darkness out of the prison house.”</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Isaiah</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42:6-7</a:t>
            </a:r>
          </a:p>
          <a:p>
            <a:endParaRPr lang="es-ES" dirty="0" smtClean="0"/>
          </a:p>
          <a:p>
            <a:r>
              <a:rPr lang="en-CA" sz="1200" kern="1200" dirty="0" smtClean="0">
                <a:solidFill>
                  <a:schemeClr val="tx1"/>
                </a:solidFill>
                <a:effectLst/>
                <a:latin typeface="+mn-lt"/>
                <a:ea typeface="+mn-ea"/>
                <a:cs typeface="+mn-cs"/>
              </a:rPr>
              <a:t>- "Open the eyes to the blind." His miracles help the blind. It helps to open eyes to the truth.</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55</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Some traits of his character and his ministry</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Meek</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Just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Compassionate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Liberator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According to the prophecy, what price</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was paid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for Christ's betrayal?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57</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“And I said unto them, If ye think good, give me my price; and if not, forbear. So they weighed for my price thirty pieces of silver.”</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Zechariah</a:t>
            </a:r>
            <a:r>
              <a:rPr lang="es-AR" sz="1200" b="0" i="0" kern="1200" baseline="0" dirty="0" smtClean="0">
                <a:solidFill>
                  <a:schemeClr val="tx1"/>
                </a:solidFill>
                <a:effectLst/>
                <a:latin typeface="+mn-lt"/>
                <a:ea typeface="+mn-ea"/>
                <a:cs typeface="+mn-cs"/>
              </a:rPr>
              <a:t> </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11:12</a:t>
            </a:r>
          </a:p>
          <a:p>
            <a:pPr marL="0" indent="0">
              <a:buFontTx/>
              <a:buNone/>
            </a:pPr>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58</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rtl="0"/>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did</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Isaiah’s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prophecy</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written</a:t>
            </a:r>
            <a:r>
              <a:rPr lang="es-AR" sz="1200" b="1" kern="1200" dirty="0" smtClean="0">
                <a:solidFill>
                  <a:schemeClr val="tx1"/>
                </a:solidFill>
                <a:effectLst/>
                <a:latin typeface="+mn-lt"/>
                <a:ea typeface="+mn-ea"/>
                <a:cs typeface="+mn-cs"/>
              </a:rPr>
              <a:t> 700 </a:t>
            </a:r>
            <a:r>
              <a:rPr lang="es-AR" sz="1200" b="1" kern="1200" dirty="0" err="1" smtClean="0">
                <a:solidFill>
                  <a:schemeClr val="tx1"/>
                </a:solidFill>
                <a:effectLst/>
                <a:latin typeface="+mn-lt"/>
                <a:ea typeface="+mn-ea"/>
                <a:cs typeface="+mn-cs"/>
              </a:rPr>
              <a:t>years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earlier</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say</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about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Jesus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life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suffering</a:t>
            </a:r>
            <a:r>
              <a:rPr lang="es-AR" sz="1200" b="1" kern="1200" dirty="0" smtClean="0">
                <a:solidFill>
                  <a:schemeClr val="tx1"/>
                </a:solidFill>
                <a:effectLst/>
                <a:latin typeface="+mn-lt"/>
                <a:ea typeface="+mn-ea"/>
                <a:cs typeface="+mn-cs"/>
              </a:rPr>
              <a:t> and </a:t>
            </a:r>
            <a:r>
              <a:rPr lang="es-AR" sz="1200" b="1" kern="1200" dirty="0" err="1" smtClean="0">
                <a:solidFill>
                  <a:schemeClr val="tx1"/>
                </a:solidFill>
                <a:effectLst/>
                <a:latin typeface="+mn-lt"/>
                <a:ea typeface="+mn-ea"/>
                <a:cs typeface="+mn-cs"/>
              </a:rPr>
              <a:t>death</a:t>
            </a:r>
            <a:r>
              <a:rPr lang="es-AR" sz="1200" b="1" kern="1200" dirty="0" smtClean="0">
                <a:solidFill>
                  <a:schemeClr val="tx1"/>
                </a:solidFill>
                <a:effectLst/>
                <a:latin typeface="+mn-lt"/>
                <a:ea typeface="+mn-ea"/>
                <a:cs typeface="+mn-cs"/>
              </a:rPr>
              <a:t>?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59</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smtClean="0">
                <a:solidFill>
                  <a:schemeClr val="tx1"/>
                </a:solidFill>
                <a:effectLst/>
                <a:latin typeface="+mn-lt"/>
                <a:ea typeface="+mn-ea"/>
                <a:cs typeface="+mn-cs"/>
              </a:rPr>
              <a:t>“Remember the former things of old: for I am God, and there is none else; I am God, and there is none like me, Declaring the end from the beginning, and from ancient times the things that are not yet done, saying, My counsel shall stand, and I will do all my pleasure”</a:t>
            </a:r>
            <a:r>
              <a:rPr lang="en-US" sz="1200" b="0" i="1" kern="1200" baseline="0" dirty="0" smtClean="0">
                <a:solidFill>
                  <a:schemeClr val="tx1"/>
                </a:solidFill>
                <a:effectLst/>
                <a:latin typeface="+mn-lt"/>
                <a:ea typeface="+mn-ea"/>
                <a:cs typeface="+mn-cs"/>
              </a:rPr>
              <a:t> </a:t>
            </a:r>
            <a:r>
              <a:rPr lang="es-AR" sz="1200" b="0" i="0" kern="1200" dirty="0" err="1" smtClean="0">
                <a:solidFill>
                  <a:schemeClr val="tx1"/>
                </a:solidFill>
                <a:effectLst/>
                <a:latin typeface="+mn-lt"/>
                <a:ea typeface="+mn-ea"/>
                <a:cs typeface="+mn-cs"/>
              </a:rPr>
              <a:t>Isaiah</a:t>
            </a:r>
            <a:r>
              <a:rPr lang="es-AR" sz="1200" b="0" i="0" kern="1200" dirty="0" smtClean="0">
                <a:solidFill>
                  <a:schemeClr val="tx1"/>
                </a:solidFill>
                <a:effectLst/>
                <a:latin typeface="+mn-lt"/>
                <a:ea typeface="+mn-ea"/>
                <a:cs typeface="+mn-cs"/>
              </a:rPr>
              <a:t> 46:9</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,10</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a:t>
            </a:fld>
            <a:endParaRPr lang="es-ES"/>
          </a:p>
        </p:txBody>
      </p:sp>
    </p:spTree>
    <p:extLst>
      <p:ext uri="{BB962C8B-B14F-4D97-AF65-F5344CB8AC3E}">
        <p14:creationId xmlns:p14="http://schemas.microsoft.com/office/powerpoint/2010/main" val="172880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Isaiah</a:t>
            </a:r>
            <a:r>
              <a:rPr lang="es-AR" sz="1200" b="0" i="0" kern="1200" dirty="0" smtClean="0">
                <a:solidFill>
                  <a:schemeClr val="tx1"/>
                </a:solidFill>
                <a:effectLst/>
                <a:latin typeface="+mn-lt"/>
                <a:ea typeface="+mn-ea"/>
                <a:cs typeface="+mn-cs"/>
              </a:rPr>
              <a:t> 53</a:t>
            </a:r>
            <a:r>
              <a:rPr lang="es-ES" sz="12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:1-12</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Who hath believed our report? and to whom is the arm of the Lord revealed?</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For he shall grow up before him as a tender plant, and as a root out of a dry ground: he hath no form nor comeliness; and when we shall see him, there is no beauty that we should desire him.</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He is despised and rejected of men; a man of sorrows, and acquainted with grief: and we hid as it were our faces from him; he was despised, and we esteemed him not.</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Surely he hath borne our </a:t>
            </a:r>
            <a:r>
              <a:rPr lang="en-US" sz="1200" i="1" u="none" dirty="0" err="1" smtClean="0">
                <a:latin typeface="Myriad Pro Cond" pitchFamily="34" charset="0"/>
                <a:ea typeface="Tahoma" pitchFamily="34" charset="0"/>
                <a:cs typeface="Tahoma" pitchFamily="34" charset="0"/>
              </a:rPr>
              <a:t>griefs</a:t>
            </a:r>
            <a:r>
              <a:rPr lang="en-US" sz="1200" i="1" u="none" dirty="0" smtClean="0">
                <a:latin typeface="Myriad Pro Cond" pitchFamily="34" charset="0"/>
                <a:ea typeface="Tahoma" pitchFamily="34" charset="0"/>
                <a:cs typeface="Tahoma" pitchFamily="34" charset="0"/>
              </a:rPr>
              <a:t>, and carried our sorrows: yet we did esteem him stricken, smitten of God, and afflicted.</a:t>
            </a:r>
          </a:p>
          <a:p>
            <a:pPr marL="342900" indent="-342900">
              <a:buClr>
                <a:srgbClr val="C00000"/>
              </a:buClr>
              <a:buFont typeface="Wingdings" pitchFamily="2" charset="2"/>
              <a:buChar char="v"/>
            </a:pPr>
            <a:endParaRPr lang="en-US" sz="1200" i="1" u="none" dirty="0" smtClean="0">
              <a:latin typeface="Myriad Pro Cond" pitchFamily="34" charset="0"/>
              <a:ea typeface="Tahoma" pitchFamily="34" charset="0"/>
              <a:cs typeface="Tahoma" pitchFamily="34" charset="0"/>
            </a:endParaRPr>
          </a:p>
          <a:p>
            <a:pPr marL="0" indent="0">
              <a:buClr>
                <a:srgbClr val="C00000"/>
              </a:buClr>
              <a:buFont typeface="Wingdings" pitchFamily="2" charset="2"/>
              <a:buNone/>
            </a:pPr>
            <a:r>
              <a:rPr lang="en-US" dirty="0" smtClean="0"/>
              <a:t>a)</a:t>
            </a:r>
            <a:r>
              <a:rPr lang="en-US" baseline="0" dirty="0" smtClean="0"/>
              <a:t> </a:t>
            </a:r>
            <a:r>
              <a:rPr lang="en-US" dirty="0" smtClean="0"/>
              <a:t>How many awaited for him? Very few</a:t>
            </a:r>
          </a:p>
          <a:p>
            <a:pPr marL="0" indent="0">
              <a:buClr>
                <a:srgbClr val="C00000"/>
              </a:buClr>
              <a:buFont typeface="Wingdings" pitchFamily="2" charset="2"/>
              <a:buNone/>
            </a:pPr>
            <a:r>
              <a:rPr lang="en-US" dirty="0" smtClean="0"/>
              <a:t>b)</a:t>
            </a:r>
            <a:r>
              <a:rPr lang="en-US" baseline="0" dirty="0" smtClean="0"/>
              <a:t> </a:t>
            </a:r>
            <a:r>
              <a:rPr lang="en-US" dirty="0" smtClean="0"/>
              <a:t>How was He treated? Despised and rejected of men </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60</a:t>
            </a:fld>
            <a:endParaRPr lang="es-ES"/>
          </a:p>
        </p:txBody>
      </p:sp>
    </p:spTree>
    <p:extLst>
      <p:ext uri="{BB962C8B-B14F-4D97-AF65-F5344CB8AC3E}">
        <p14:creationId xmlns:p14="http://schemas.microsoft.com/office/powerpoint/2010/main" val="1280177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Isaiah</a:t>
            </a:r>
            <a:r>
              <a:rPr lang="es-AR" sz="1200" b="0" i="0" kern="1200" dirty="0" smtClean="0">
                <a:solidFill>
                  <a:schemeClr val="tx1"/>
                </a:solidFill>
                <a:effectLst/>
                <a:latin typeface="+mn-lt"/>
                <a:ea typeface="+mn-ea"/>
                <a:cs typeface="+mn-cs"/>
              </a:rPr>
              <a:t> 53</a:t>
            </a:r>
            <a:r>
              <a:rPr lang="es-ES" sz="12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:1-12</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But he was wounded for our transgressions, he was bruised for our iniquities: the chastisement of our peace was upon him; and with his stripes we are healed.</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All we like sheep have gone astray; we have turned every one to his own way; and the Lord hath laid on him the iniquity of us all.</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He was oppressed, and he was afflicted, yet he opened not his mouth: he is brought as a lamb to the slaughter, and as a sheep before her shearers is dumb, so he </a:t>
            </a:r>
            <a:r>
              <a:rPr lang="en-US" sz="1200" i="1" u="none" dirty="0" err="1" smtClean="0">
                <a:latin typeface="Myriad Pro Cond" pitchFamily="34" charset="0"/>
                <a:ea typeface="Tahoma" pitchFamily="34" charset="0"/>
                <a:cs typeface="Tahoma" pitchFamily="34" charset="0"/>
              </a:rPr>
              <a:t>openeth</a:t>
            </a:r>
            <a:r>
              <a:rPr lang="en-US" sz="1200" i="1" u="none" dirty="0" smtClean="0">
                <a:latin typeface="Myriad Pro Cond" pitchFamily="34" charset="0"/>
                <a:ea typeface="Tahoma" pitchFamily="34" charset="0"/>
                <a:cs typeface="Tahoma" pitchFamily="34" charset="0"/>
              </a:rPr>
              <a:t> not his mouth.</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 He was taken from prison and from judgment: and who shall declare his generation? for he was cut off out of the land of the living: for the transgression of my people was he stricken.</a:t>
            </a:r>
            <a:endParaRPr lang="es-ES" dirty="0" smtClean="0"/>
          </a:p>
          <a:p>
            <a:endParaRPr lang="es-ES" dirty="0" smtClean="0"/>
          </a:p>
          <a:p>
            <a:r>
              <a:rPr lang="en-US" dirty="0" smtClean="0"/>
              <a:t>c)</a:t>
            </a:r>
            <a:r>
              <a:rPr lang="en-US" baseline="0" dirty="0" smtClean="0"/>
              <a:t> </a:t>
            </a:r>
            <a:r>
              <a:rPr lang="es-AR" sz="1200" kern="1200" dirty="0" err="1" smtClean="0">
                <a:solidFill>
                  <a:schemeClr val="tx1"/>
                </a:solidFill>
                <a:effectLst/>
                <a:latin typeface="+mn-lt"/>
                <a:ea typeface="+mn-ea"/>
                <a:cs typeface="+mn-cs"/>
              </a:rPr>
              <a:t>What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did</a:t>
            </a:r>
            <a:r>
              <a:rPr lang="es-AR" sz="1200" kern="1200" dirty="0" smtClean="0">
                <a:solidFill>
                  <a:schemeClr val="tx1"/>
                </a:solidFill>
                <a:effectLst/>
                <a:latin typeface="+mn-lt"/>
                <a:ea typeface="+mn-ea"/>
                <a:cs typeface="+mn-cs"/>
              </a:rPr>
              <a:t> He </a:t>
            </a:r>
            <a:r>
              <a:rPr lang="es-AR" sz="1200" kern="1200" dirty="0" err="1" smtClean="0">
                <a:solidFill>
                  <a:schemeClr val="tx1"/>
                </a:solidFill>
                <a:effectLst/>
                <a:latin typeface="+mn-lt"/>
                <a:ea typeface="+mn-ea"/>
                <a:cs typeface="+mn-cs"/>
              </a:rPr>
              <a:t>take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Himself</a:t>
            </a:r>
            <a:r>
              <a:rPr lang="es-AR" sz="1200" kern="1200" dirty="0" smtClean="0">
                <a:solidFill>
                  <a:schemeClr val="tx1"/>
                </a:solidFill>
                <a:effectLst/>
                <a:latin typeface="+mn-lt"/>
                <a:ea typeface="+mn-ea"/>
                <a:cs typeface="+mn-cs"/>
              </a:rPr>
              <a:t>? </a:t>
            </a:r>
            <a:r>
              <a:rPr lang="en-US" dirty="0" smtClean="0"/>
              <a:t>Our sins</a:t>
            </a:r>
          </a:p>
          <a:p>
            <a:r>
              <a:rPr lang="en-US" dirty="0" smtClean="0"/>
              <a:t>d)</a:t>
            </a:r>
            <a:r>
              <a:rPr lang="en-US" baseline="0" dirty="0" smtClean="0"/>
              <a:t> </a:t>
            </a:r>
            <a:r>
              <a:rPr lang="es-AR" sz="1200" kern="1200" dirty="0" err="1" smtClean="0">
                <a:solidFill>
                  <a:schemeClr val="tx1"/>
                </a:solidFill>
                <a:effectLst/>
                <a:latin typeface="+mn-lt"/>
                <a:ea typeface="+mn-ea"/>
                <a:cs typeface="+mn-cs"/>
              </a:rPr>
              <a:t>With</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character</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which</a:t>
            </a:r>
            <a:r>
              <a:rPr lang="es-AR" sz="1200" kern="1200" dirty="0" smtClean="0">
                <a:solidFill>
                  <a:schemeClr val="tx1"/>
                </a:solidFill>
                <a:effectLst/>
                <a:latin typeface="+mn-lt"/>
                <a:ea typeface="+mn-ea"/>
                <a:cs typeface="+mn-cs"/>
              </a:rPr>
              <a:t> animal </a:t>
            </a:r>
            <a:r>
              <a:rPr lang="es-AR" sz="1200" kern="1200" dirty="0" err="1" smtClean="0">
                <a:solidFill>
                  <a:schemeClr val="tx1"/>
                </a:solidFill>
                <a:effectLst/>
                <a:latin typeface="+mn-lt"/>
                <a:ea typeface="+mn-ea"/>
                <a:cs typeface="+mn-cs"/>
              </a:rPr>
              <a:t>was</a:t>
            </a:r>
            <a:r>
              <a:rPr lang="es-AR" sz="1200" kern="1200" dirty="0" smtClean="0">
                <a:solidFill>
                  <a:schemeClr val="tx1"/>
                </a:solidFill>
                <a:effectLst/>
                <a:latin typeface="+mn-lt"/>
                <a:ea typeface="+mn-ea"/>
                <a:cs typeface="+mn-cs"/>
              </a:rPr>
              <a:t> He </a:t>
            </a:r>
            <a:r>
              <a:rPr lang="es-AR" sz="1200" kern="1200" dirty="0" err="1" smtClean="0">
                <a:solidFill>
                  <a:schemeClr val="tx1"/>
                </a:solidFill>
                <a:effectLst/>
                <a:latin typeface="+mn-lt"/>
                <a:ea typeface="+mn-ea"/>
                <a:cs typeface="+mn-cs"/>
              </a:rPr>
              <a:t>compared</a:t>
            </a:r>
            <a:r>
              <a:rPr lang="es-AR" sz="1200" kern="1200" dirty="0" smtClean="0">
                <a:solidFill>
                  <a:schemeClr val="tx1"/>
                </a:solidFill>
                <a:effectLst/>
                <a:latin typeface="+mn-lt"/>
                <a:ea typeface="+mn-ea"/>
                <a:cs typeface="+mn-cs"/>
              </a:rPr>
              <a:t> to? </a:t>
            </a:r>
            <a:r>
              <a:rPr lang="en-US" dirty="0" smtClean="0"/>
              <a:t> With a lamb</a:t>
            </a:r>
          </a:p>
          <a:p>
            <a:r>
              <a:rPr lang="en-US" dirty="0" smtClean="0"/>
              <a:t>-</a:t>
            </a:r>
            <a:r>
              <a:rPr lang="en-US" baseline="0" dirty="0" smtClean="0"/>
              <a:t> </a:t>
            </a:r>
            <a:r>
              <a:rPr lang="en-US" dirty="0" smtClean="0"/>
              <a:t>He took our sins, and he died in our place</a:t>
            </a:r>
          </a:p>
          <a:p>
            <a:r>
              <a:rPr lang="en-US" dirty="0" smtClean="0"/>
              <a:t>-</a:t>
            </a:r>
            <a:r>
              <a:rPr lang="en-US" baseline="0" dirty="0" smtClean="0"/>
              <a:t> </a:t>
            </a:r>
            <a:r>
              <a:rPr lang="en-US" dirty="0" smtClean="0"/>
              <a:t>Because of His death we are able to attain forgiveness and peace </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a:p>
        </p:txBody>
      </p:sp>
    </p:spTree>
    <p:extLst>
      <p:ext uri="{BB962C8B-B14F-4D97-AF65-F5344CB8AC3E}">
        <p14:creationId xmlns:p14="http://schemas.microsoft.com/office/powerpoint/2010/main" val="12801774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err="1" smtClean="0">
                <a:solidFill>
                  <a:schemeClr val="tx1"/>
                </a:solidFill>
                <a:effectLst/>
                <a:latin typeface="+mn-lt"/>
                <a:ea typeface="+mn-ea"/>
                <a:cs typeface="+mn-cs"/>
              </a:rPr>
              <a:t>Isaiah</a:t>
            </a:r>
            <a:r>
              <a:rPr lang="es-AR" sz="1200" b="0" i="0" kern="1200" dirty="0" smtClean="0">
                <a:solidFill>
                  <a:schemeClr val="tx1"/>
                </a:solidFill>
                <a:effectLst/>
                <a:latin typeface="+mn-lt"/>
                <a:ea typeface="+mn-ea"/>
                <a:cs typeface="+mn-cs"/>
              </a:rPr>
              <a:t> 53</a:t>
            </a:r>
            <a:r>
              <a:rPr lang="es-ES" sz="12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:1-12</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And he made his grave with the wicked, and with the rich in his death; because he had done no violence, neither was any deceit in his mouth.</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Yet it pleased the Lord to bruise him; he hath put him to grief: when thou shalt make his soul an offering for sin, he shall see his seed, he shall prolong his days, and the pleasure of the Lord shall prosper in his hand.</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He shall see of the travail of his soul, and shall be satisfied: by his knowledge shall my righteous servant justify many; for he shall bear their iniquities.</a:t>
            </a:r>
          </a:p>
          <a:p>
            <a:pPr marL="342900" indent="-342900">
              <a:buClr>
                <a:srgbClr val="C00000"/>
              </a:buClr>
              <a:buFont typeface="Wingdings" pitchFamily="2" charset="2"/>
              <a:buChar char="v"/>
            </a:pPr>
            <a:r>
              <a:rPr lang="en-US" sz="1200" i="1" u="none" dirty="0" smtClean="0">
                <a:latin typeface="Myriad Pro Cond" pitchFamily="34" charset="0"/>
                <a:ea typeface="Tahoma" pitchFamily="34" charset="0"/>
                <a:cs typeface="Tahoma" pitchFamily="34" charset="0"/>
              </a:rPr>
              <a:t>Therefore will I divide him a portion with the great, and he shall divide the spoil with the strong; because he hath poured out his soul unto death: and he was numbered with the transgressors; and he bare the sin of many, and made intercession for the transgressors.</a:t>
            </a:r>
          </a:p>
          <a:p>
            <a:pPr marL="342900" indent="-342900">
              <a:buClr>
                <a:srgbClr val="C00000"/>
              </a:buClr>
              <a:buFont typeface="Wingdings" pitchFamily="2" charset="2"/>
              <a:buChar char="v"/>
            </a:pPr>
            <a:endParaRPr lang="en-US" sz="1200" i="1" u="none" dirty="0" smtClean="0">
              <a:latin typeface="Myriad Pro Cond" pitchFamily="34" charset="0"/>
              <a:ea typeface="Tahoma" pitchFamily="34" charset="0"/>
              <a:cs typeface="Tahoma" pitchFamily="34" charset="0"/>
            </a:endParaRPr>
          </a:p>
          <a:p>
            <a:pPr marL="0" indent="0">
              <a:buClr>
                <a:srgbClr val="C00000"/>
              </a:buClr>
              <a:buFont typeface="Wingdings" pitchFamily="2" charset="2"/>
              <a:buNone/>
            </a:pPr>
            <a:r>
              <a:rPr lang="en-US" sz="1200" i="1" u="none" dirty="0" smtClean="0">
                <a:latin typeface="Myriad Pro Cond" pitchFamily="34" charset="0"/>
                <a:ea typeface="Tahoma" pitchFamily="34" charset="0"/>
                <a:cs typeface="Tahoma" pitchFamily="34" charset="0"/>
              </a:rPr>
              <a:t>-  With the wicked he was buried, with the rich in His death </a:t>
            </a:r>
          </a:p>
          <a:p>
            <a:pPr marL="0" indent="0">
              <a:buClr>
                <a:srgbClr val="C00000"/>
              </a:buClr>
              <a:buFont typeface="Wingdings" pitchFamily="2" charset="2"/>
              <a:buNone/>
            </a:pPr>
            <a:r>
              <a:rPr lang="en-US" sz="1200" i="1" u="none" dirty="0" smtClean="0">
                <a:latin typeface="Myriad Pro Cond" pitchFamily="34" charset="0"/>
                <a:ea typeface="Tahoma" pitchFamily="34" charset="0"/>
                <a:cs typeface="Tahoma" pitchFamily="34" charset="0"/>
              </a:rPr>
              <a:t>- Two criminals where on each side of the cross</a:t>
            </a:r>
          </a:p>
          <a:p>
            <a:pPr marL="0" indent="0">
              <a:buClr>
                <a:srgbClr val="C00000"/>
              </a:buClr>
              <a:buFont typeface="Wingdings" pitchFamily="2" charset="2"/>
              <a:buNone/>
            </a:pPr>
            <a:r>
              <a:rPr lang="en-US" sz="1200" i="1" u="none" dirty="0" smtClean="0">
                <a:latin typeface="Myriad Pro Cond" pitchFamily="34" charset="0"/>
                <a:ea typeface="Tahoma" pitchFamily="34" charset="0"/>
                <a:cs typeface="Tahoma" pitchFamily="34" charset="0"/>
              </a:rPr>
              <a:t>- The tomb in which Jesus was buried belonged to a rich man: Joseph of </a:t>
            </a:r>
            <a:r>
              <a:rPr lang="en-US" sz="1200" i="1" u="none" dirty="0" err="1" smtClean="0">
                <a:latin typeface="Myriad Pro Cond" pitchFamily="34" charset="0"/>
                <a:ea typeface="Tahoma" pitchFamily="34" charset="0"/>
                <a:cs typeface="Tahoma" pitchFamily="34" charset="0"/>
              </a:rPr>
              <a:t>Arimathaea</a:t>
            </a:r>
            <a:r>
              <a:rPr lang="en-US" sz="1200" i="1" u="none" dirty="0" smtClean="0">
                <a:latin typeface="Myriad Pro Cond" pitchFamily="34" charset="0"/>
                <a:ea typeface="Tahoma" pitchFamily="34" charset="0"/>
                <a:cs typeface="Tahoma" pitchFamily="34" charset="0"/>
              </a:rPr>
              <a:t>.</a:t>
            </a:r>
          </a:p>
          <a:p>
            <a:pPr marL="0" indent="0">
              <a:buClr>
                <a:srgbClr val="C00000"/>
              </a:buClr>
              <a:buFont typeface="Wingdings" pitchFamily="2" charset="2"/>
              <a:buNone/>
            </a:pPr>
            <a:r>
              <a:rPr lang="en-US" sz="1200" i="1" u="none" dirty="0" smtClean="0">
                <a:latin typeface="Myriad Pro Cond" pitchFamily="34" charset="0"/>
                <a:ea typeface="Tahoma" pitchFamily="34" charset="0"/>
                <a:cs typeface="Tahoma" pitchFamily="34" charset="0"/>
              </a:rPr>
              <a:t>- He prayed for His executioners, the greatest evidence</a:t>
            </a:r>
            <a:r>
              <a:rPr lang="en-US" sz="1200" i="1" u="none" baseline="0" dirty="0" smtClean="0">
                <a:latin typeface="Myriad Pro Cond" pitchFamily="34" charset="0"/>
                <a:ea typeface="Tahoma" pitchFamily="34" charset="0"/>
                <a:cs typeface="Tahoma" pitchFamily="34" charset="0"/>
              </a:rPr>
              <a:t> o</a:t>
            </a:r>
            <a:r>
              <a:rPr lang="en-US" sz="1200" i="1" u="none" dirty="0" smtClean="0">
                <a:latin typeface="Myriad Pro Cond" pitchFamily="34" charset="0"/>
                <a:ea typeface="Tahoma" pitchFamily="34" charset="0"/>
                <a:cs typeface="Tahoma" pitchFamily="34" charset="0"/>
              </a:rPr>
              <a:t>f His love for mankind.</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62</a:t>
            </a:fld>
            <a:endParaRPr lang="es-ES"/>
          </a:p>
        </p:txBody>
      </p:sp>
    </p:spTree>
    <p:extLst>
      <p:ext uri="{BB962C8B-B14F-4D97-AF65-F5344CB8AC3E}">
        <p14:creationId xmlns:p14="http://schemas.microsoft.com/office/powerpoint/2010/main" val="1280177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Conclusion</a:t>
            </a:r>
            <a:r>
              <a:rPr lang="es-ES" dirty="0" smtClean="0"/>
              <a:t>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lnSpc>
                <a:spcPts val="7900"/>
              </a:lnSpc>
            </a:pPr>
            <a:r>
              <a:rPr lang="en-US" sz="1200" u="none" cap="all" dirty="0"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Jesus Christ is the Son of God</a:t>
            </a:r>
          </a:p>
          <a:p>
            <a:pPr algn="l">
              <a:lnSpc>
                <a:spcPts val="7900"/>
              </a:lnSpc>
            </a:pPr>
            <a:r>
              <a:rPr lang="en-US" dirty="0" smtClean="0"/>
              <a:t>THE BIBLE IS THE WORD OF GOD</a:t>
            </a:r>
          </a:p>
          <a:p>
            <a:pPr algn="l">
              <a:lnSpc>
                <a:spcPts val="7900"/>
              </a:lnSpc>
            </a:pPr>
            <a:endParaRPr lang="es-ES" sz="1200" u="none" cap="all" dirty="0"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endParaRPr>
          </a:p>
          <a:p>
            <a:r>
              <a:rPr lang="en-CA" sz="1200" kern="1200" dirty="0" smtClean="0">
                <a:solidFill>
                  <a:schemeClr val="tx1"/>
                </a:solidFill>
                <a:effectLst/>
                <a:latin typeface="+mn-lt"/>
                <a:ea typeface="+mn-ea"/>
                <a:cs typeface="+mn-cs"/>
              </a:rPr>
              <a:t>The prophecies </a:t>
            </a:r>
            <a:r>
              <a:rPr lang="es-AR" sz="1200" kern="1200" dirty="0" err="1" smtClean="0">
                <a:solidFill>
                  <a:schemeClr val="tx1"/>
                </a:solidFill>
                <a:effectLst/>
                <a:latin typeface="+mn-lt"/>
                <a:ea typeface="+mn-ea"/>
                <a:cs typeface="+mn-cs"/>
              </a:rPr>
              <a:t>regarding</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Christ</a:t>
            </a:r>
            <a:r>
              <a:rPr lang="es-AR"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are irrefutable evidences that He </a:t>
            </a:r>
            <a:r>
              <a:rPr lang="es-AR" sz="1200" kern="1200" dirty="0" err="1" smtClean="0">
                <a:solidFill>
                  <a:schemeClr val="tx1"/>
                </a:solidFill>
                <a:effectLst/>
                <a:latin typeface="+mn-lt"/>
                <a:ea typeface="+mn-ea"/>
                <a:cs typeface="+mn-cs"/>
              </a:rPr>
              <a:t>was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God’s</a:t>
            </a:r>
            <a:r>
              <a:rPr lang="es-AR" sz="1200" kern="1200" dirty="0" smtClean="0">
                <a:solidFill>
                  <a:schemeClr val="tx1"/>
                </a:solidFill>
                <a:effectLst/>
                <a:latin typeface="+mn-lt"/>
                <a:ea typeface="+mn-ea"/>
                <a:cs typeface="+mn-cs"/>
              </a:rPr>
              <a:t> Son</a:t>
            </a:r>
            <a:r>
              <a:rPr lang="en-CA" sz="1200" kern="1200" dirty="0" smtClean="0">
                <a:solidFill>
                  <a:schemeClr val="tx1"/>
                </a:solidFill>
                <a:effectLst/>
                <a:latin typeface="+mn-lt"/>
                <a:ea typeface="+mn-ea"/>
                <a:cs typeface="+mn-cs"/>
              </a:rPr>
              <a:t>. The many</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predictions in the Bible, </a:t>
            </a:r>
            <a:r>
              <a:rPr lang="es-AR" sz="1200" kern="1200" dirty="0" err="1" smtClean="0">
                <a:solidFill>
                  <a:schemeClr val="tx1"/>
                </a:solidFill>
                <a:effectLst/>
                <a:latin typeface="+mn-lt"/>
                <a:ea typeface="+mn-ea"/>
                <a:cs typeface="+mn-cs"/>
              </a:rPr>
              <a:t>which</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have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been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fulfilled</a:t>
            </a:r>
            <a:r>
              <a:rPr lang="es-AR"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are the evidences that it is the WORD OF GOD. God promises prosperity to those who believe in His prophets; 2 Chronicles 20:20</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Are you convinced of this, or do you still have any doubts?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64</a:t>
            </a:fld>
            <a:endParaRPr lang="es-ES"/>
          </a:p>
        </p:txBody>
      </p:sp>
    </p:spTree>
    <p:extLst>
      <p:ext uri="{BB962C8B-B14F-4D97-AF65-F5344CB8AC3E}">
        <p14:creationId xmlns:p14="http://schemas.microsoft.com/office/powerpoint/2010/main" val="4218818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After speaking about this topic, what conclusion have you come to with respect to the divine origin of the Bible?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We can conclude that the Bible is the word of God and that Jesus Christ is the eternal Son of God.</a:t>
            </a:r>
          </a:p>
          <a:p>
            <a:pPr marL="0" marR="0" indent="0" algn="l" defTabSz="914400" rtl="0" eaLnBrk="0" fontAlgn="base" latinLnBrk="0" hangingPunct="0">
              <a:lnSpc>
                <a:spcPct val="100000"/>
              </a:lnSpc>
              <a:spcBef>
                <a:spcPct val="30000"/>
              </a:spcBef>
              <a:spcAft>
                <a:spcPct val="0"/>
              </a:spcAft>
              <a:buClrTx/>
              <a:buSzTx/>
              <a:buFontTx/>
              <a:buNone/>
              <a:tabLst/>
              <a:defRPr/>
            </a:pPr>
            <a:endParaRPr lang="es-AR" sz="1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65</a:t>
            </a:fld>
            <a:endParaRPr lang="es-ES"/>
          </a:p>
        </p:txBody>
      </p:sp>
    </p:spTree>
    <p:extLst>
      <p:ext uri="{BB962C8B-B14F-4D97-AF65-F5344CB8AC3E}">
        <p14:creationId xmlns:p14="http://schemas.microsoft.com/office/powerpoint/2010/main" val="38169192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Thank you God for revealing the future!</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66</a:t>
            </a:fld>
            <a:endParaRPr lang="es-ES"/>
          </a:p>
        </p:txBody>
      </p:sp>
    </p:spTree>
    <p:extLst>
      <p:ext uri="{BB962C8B-B14F-4D97-AF65-F5344CB8AC3E}">
        <p14:creationId xmlns:p14="http://schemas.microsoft.com/office/powerpoint/2010/main" val="30835749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err="1" smtClean="0">
                <a:solidFill>
                  <a:schemeClr val="tx1"/>
                </a:solidFill>
                <a:effectLst/>
                <a:latin typeface="+mn-lt"/>
                <a:ea typeface="+mn-ea"/>
                <a:cs typeface="+mn-cs"/>
              </a:rPr>
              <a:t>May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Lord </a:t>
            </a:r>
            <a:r>
              <a:rPr lang="es-AR" sz="1200" kern="1200" dirty="0" err="1" smtClean="0">
                <a:solidFill>
                  <a:schemeClr val="tx1"/>
                </a:solidFill>
                <a:effectLst/>
                <a:latin typeface="+mn-lt"/>
                <a:ea typeface="+mn-ea"/>
                <a:cs typeface="+mn-cs"/>
              </a:rPr>
              <a:t>bless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you</a:t>
            </a:r>
            <a:r>
              <a:rPr lang="es-AR" sz="1200" kern="1200" dirty="0" smtClean="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pPr lvl="0"/>
            <a:r>
              <a:rPr lang="en-CA" sz="1200" kern="1200" dirty="0" smtClean="0">
                <a:solidFill>
                  <a:schemeClr val="tx1"/>
                </a:solidFill>
                <a:effectLst/>
                <a:latin typeface="+mn-lt"/>
                <a:ea typeface="+mn-ea"/>
                <a:cs typeface="+mn-cs"/>
              </a:rPr>
              <a:t>The next topic:</a:t>
            </a:r>
          </a:p>
          <a:p>
            <a:pPr marL="0" lvl="0" indent="0">
              <a:buFont typeface="Arial" pitchFamily="34" charset="0"/>
              <a:buNone/>
            </a:pPr>
            <a:r>
              <a:rPr lang="en-CA" sz="1200" kern="1200" dirty="0" smtClean="0">
                <a:solidFill>
                  <a:schemeClr val="tx1"/>
                </a:solidFill>
                <a:effectLst/>
                <a:latin typeface="+mn-lt"/>
                <a:ea typeface="+mn-ea"/>
                <a:cs typeface="+mn-cs"/>
              </a:rPr>
              <a:t>What is the Cause of so much Suffering? </a:t>
            </a:r>
          </a:p>
          <a:p>
            <a:pPr marL="0" lvl="0" indent="0">
              <a:buFont typeface="Arial" pitchFamily="34" charset="0"/>
              <a:buNone/>
            </a:pPr>
            <a:r>
              <a:rPr lang="en-CA" sz="1200" kern="1200" dirty="0" smtClean="0">
                <a:solidFill>
                  <a:schemeClr val="tx1"/>
                </a:solidFill>
                <a:effectLst/>
                <a:latin typeface="+mn-lt"/>
                <a:ea typeface="+mn-ea"/>
                <a:cs typeface="+mn-cs"/>
              </a:rPr>
              <a:t>A</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question that many have asked without having an answer!</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en-CA" sz="1200" kern="1200" dirty="0" smtClean="0">
                <a:solidFill>
                  <a:schemeClr val="tx1"/>
                </a:solidFill>
                <a:effectLst/>
                <a:latin typeface="+mn-lt"/>
                <a:ea typeface="+mn-ea"/>
                <a:cs typeface="+mn-cs"/>
              </a:rPr>
              <a:t>Why do the innocent suffer?</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en-CA" sz="1200" kern="1200" dirty="0" smtClean="0">
                <a:solidFill>
                  <a:schemeClr val="tx1"/>
                </a:solidFill>
                <a:effectLst/>
                <a:latin typeface="+mn-lt"/>
                <a:ea typeface="+mn-ea"/>
                <a:cs typeface="+mn-cs"/>
              </a:rPr>
              <a:t>Did God create an evil world?</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en-CA" sz="1200" kern="1200" dirty="0" smtClean="0">
                <a:solidFill>
                  <a:schemeClr val="tx1"/>
                </a:solidFill>
                <a:effectLst/>
                <a:latin typeface="+mn-lt"/>
                <a:ea typeface="+mn-ea"/>
                <a:cs typeface="+mn-cs"/>
              </a:rPr>
              <a:t>What is our true origin and destiny</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en-CA" sz="1200" kern="1200" dirty="0" smtClean="0">
                <a:solidFill>
                  <a:schemeClr val="tx1"/>
                </a:solidFill>
                <a:effectLst/>
                <a:latin typeface="+mn-lt"/>
                <a:ea typeface="+mn-ea"/>
                <a:cs typeface="+mn-cs"/>
              </a:rPr>
              <a:t>Where do we come from and where are we going?</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en-CA" sz="1200" kern="1200" dirty="0" smtClean="0">
                <a:solidFill>
                  <a:schemeClr val="tx1"/>
                </a:solidFill>
                <a:effectLst/>
                <a:latin typeface="+mn-lt"/>
                <a:ea typeface="+mn-ea"/>
                <a:cs typeface="+mn-cs"/>
              </a:rPr>
              <a:t>Is there a solution or a way to escape from so much suffering?  </a:t>
            </a:r>
            <a:endParaRPr lang="es-AR" sz="1200" kern="1200" dirty="0" smtClean="0">
              <a:solidFill>
                <a:schemeClr val="tx1"/>
              </a:solidFill>
              <a:effectLst/>
              <a:latin typeface="+mn-lt"/>
              <a:ea typeface="+mn-ea"/>
              <a:cs typeface="+mn-cs"/>
            </a:endParaRPr>
          </a:p>
          <a:p>
            <a:pPr>
              <a:spcBef>
                <a:spcPts val="1200"/>
              </a:spcBef>
            </a:pPr>
            <a:r>
              <a:rPr lang="en-US" sz="1200" u="none" dirty="0" smtClean="0">
                <a:solidFill>
                  <a:srgbClr val="006666"/>
                </a:solidFill>
                <a:latin typeface="Trebuchet MS" pitchFamily="34" charset="0"/>
              </a:rPr>
              <a:t>All these questions will be analyzed along with the final solution to the problems we live with.</a:t>
            </a:r>
            <a:endParaRPr lang="es-ES" sz="1200" u="none" dirty="0" smtClean="0">
              <a:solidFill>
                <a:srgbClr val="006666"/>
              </a:solidFill>
              <a:latin typeface="Trebuchet MS"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67</a:t>
            </a:fld>
            <a:endParaRPr lang="es-ES"/>
          </a:p>
        </p:txBody>
      </p:sp>
    </p:spTree>
    <p:extLst>
      <p:ext uri="{BB962C8B-B14F-4D97-AF65-F5344CB8AC3E}">
        <p14:creationId xmlns:p14="http://schemas.microsoft.com/office/powerpoint/2010/main" val="369610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a:t>
            </a:r>
            <a:r>
              <a:rPr lang="en-US" sz="1200" kern="1200" smtClean="0">
                <a:solidFill>
                  <a:schemeClr val="tx1"/>
                </a:solidFill>
                <a:effectLst/>
                <a:latin typeface="+mn-lt"/>
                <a:ea typeface="+mn-ea"/>
                <a:cs typeface="+mn-cs"/>
              </a:rPr>
              <a:t>us with </a:t>
            </a:r>
            <a:r>
              <a:rPr lang="en-US" sz="1200" kern="1200" baseline="0" smtClean="0">
                <a:solidFill>
                  <a:schemeClr val="tx1"/>
                </a:solidFill>
                <a:effectLst/>
                <a:latin typeface="+mn-lt"/>
                <a:ea typeface="+mn-ea"/>
                <a:cs typeface="+mn-cs"/>
              </a:rPr>
              <a:t>confidence</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info@biblewell.org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68</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“Behold, the former things are come to pass, and new things do I declare: before they spring forth I tell you of them.”</a:t>
            </a:r>
            <a:endPar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42:9 </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a:t>
            </a:fld>
            <a:endParaRPr lang="es-ES"/>
          </a:p>
        </p:txBody>
      </p:sp>
    </p:spTree>
    <p:extLst>
      <p:ext uri="{BB962C8B-B14F-4D97-AF65-F5344CB8AC3E}">
        <p14:creationId xmlns:p14="http://schemas.microsoft.com/office/powerpoint/2010/main" val="3530822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smtClean="0">
                <a:solidFill>
                  <a:schemeClr val="tx1"/>
                </a:solidFill>
                <a:effectLst/>
                <a:latin typeface="+mn-lt"/>
                <a:ea typeface="+mn-ea"/>
                <a:cs typeface="+mn-cs"/>
              </a:rPr>
              <a:t>He </a:t>
            </a:r>
            <a:r>
              <a:rPr lang="es-AR" sz="1200" kern="1200" dirty="0" err="1" smtClean="0">
                <a:solidFill>
                  <a:schemeClr val="tx1"/>
                </a:solidFill>
                <a:effectLst/>
                <a:latin typeface="+mn-lt"/>
                <a:ea typeface="+mn-ea"/>
                <a:cs typeface="+mn-cs"/>
              </a:rPr>
              <a:t>inspired</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the prophets. He is the true Author of the Holy Scriptures. The seal of divine inspiration is in the fulfillment</a:t>
            </a:r>
            <a:r>
              <a:rPr lang="en-CA" sz="1200" kern="1200" baseline="0" dirty="0" smtClean="0">
                <a:solidFill>
                  <a:schemeClr val="tx1"/>
                </a:solidFill>
                <a:effectLst/>
                <a:latin typeface="+mn-lt"/>
                <a:ea typeface="+mn-ea"/>
                <a:cs typeface="+mn-cs"/>
              </a:rPr>
              <a:t> of prophecies</a:t>
            </a:r>
            <a:r>
              <a:rPr lang="en-CA" sz="1200" kern="1200" dirty="0" smtClean="0">
                <a:solidFill>
                  <a:schemeClr val="tx1"/>
                </a:solidFill>
                <a:effectLst/>
                <a:latin typeface="+mn-lt"/>
                <a:ea typeface="+mn-ea"/>
                <a:cs typeface="+mn-cs"/>
              </a:rPr>
              <a:t>. Throughout this course, the most important prophecies will be presented, however, we´ll take a look at just a few of them as an example in this study...</a:t>
            </a:r>
            <a:r>
              <a:rPr lang="es-AR" sz="1200" kern="1200" baseline="0" dirty="0" err="1" smtClean="0">
                <a:solidFill>
                  <a:schemeClr val="tx1"/>
                </a:solidFill>
                <a:effectLst/>
                <a:latin typeface="+mn-lt"/>
                <a:ea typeface="+mn-ea"/>
                <a:cs typeface="+mn-cs"/>
              </a:rPr>
              <a:t>b</a:t>
            </a:r>
            <a:r>
              <a:rPr lang="es-AR" sz="1200" kern="1200" dirty="0" err="1" smtClean="0">
                <a:solidFill>
                  <a:schemeClr val="tx1"/>
                </a:solidFill>
                <a:effectLst/>
                <a:latin typeface="+mn-lt"/>
                <a:ea typeface="+mn-ea"/>
                <a:cs typeface="+mn-cs"/>
              </a:rPr>
              <a:t>ecome</a:t>
            </a:r>
            <a:r>
              <a:rPr lang="es-AR" sz="1200" kern="1200" dirty="0" smtClean="0">
                <a:solidFill>
                  <a:schemeClr val="tx1"/>
                </a:solidFill>
                <a:effectLst/>
                <a:latin typeface="+mn-lt"/>
                <a:ea typeface="+mn-ea"/>
                <a:cs typeface="+mn-cs"/>
              </a:rPr>
              <a:t> familiar </a:t>
            </a:r>
            <a:r>
              <a:rPr lang="es-AR" sz="1200" kern="1200" dirty="0" err="1" smtClean="0">
                <a:solidFill>
                  <a:schemeClr val="tx1"/>
                </a:solidFill>
                <a:effectLst/>
                <a:latin typeface="+mn-lt"/>
                <a:ea typeface="+mn-ea"/>
                <a:cs typeface="+mn-cs"/>
              </a:rPr>
              <a:t>with</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some</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2,300 </a:t>
            </a:r>
            <a:r>
              <a:rPr lang="es-AR" sz="1200" kern="1200" dirty="0" err="1" smtClean="0">
                <a:solidFill>
                  <a:schemeClr val="tx1"/>
                </a:solidFill>
                <a:effectLst/>
                <a:latin typeface="+mn-lt"/>
                <a:ea typeface="+mn-ea"/>
                <a:cs typeface="+mn-cs"/>
              </a:rPr>
              <a:t>prophecies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contained</a:t>
            </a:r>
            <a:r>
              <a:rPr lang="es-AR" sz="1200" kern="1200" dirty="0" smtClean="0">
                <a:solidFill>
                  <a:schemeClr val="tx1"/>
                </a:solidFill>
                <a:effectLst/>
                <a:latin typeface="+mn-lt"/>
                <a:ea typeface="+mn-ea"/>
                <a:cs typeface="+mn-cs"/>
              </a:rPr>
              <a:t> in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Holy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Bible</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8</a:t>
            </a:fld>
            <a:endParaRPr lang="es-ES" dirty="0" smtClean="0"/>
          </a:p>
        </p:txBody>
      </p:sp>
    </p:spTree>
    <p:extLst>
      <p:ext uri="{BB962C8B-B14F-4D97-AF65-F5344CB8AC3E}">
        <p14:creationId xmlns:p14="http://schemas.microsoft.com/office/powerpoint/2010/main" val="118080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cap="all" dirty="0" err="1" smtClean="0">
                <a:ln w="0"/>
                <a:solidFill>
                  <a:srgbClr val="800000"/>
                </a:solidFill>
                <a:effectLst>
                  <a:reflection blurRad="6350" stA="55000" endA="300" endPos="45500" dir="5400000" sy="-100000" algn="bl" rotWithShape="0"/>
                </a:effectLst>
                <a:latin typeface="Calibri" panose="020F0502020204030204" pitchFamily="34" charset="0"/>
              </a:rPr>
              <a:t>Condemned</a:t>
            </a:r>
            <a:r>
              <a:rPr lang="es-ES" sz="1200" u="none" cap="all" dirty="0" smtClean="0">
                <a:ln w="0"/>
                <a:solidFill>
                  <a:srgbClr val="800000"/>
                </a:solidFill>
                <a:effectLst>
                  <a:reflection blurRad="6350" stA="55000" endA="300" endPos="45500" dir="5400000" sy="-100000" algn="bl" rotWithShape="0"/>
                </a:effectLst>
                <a:latin typeface="Calibri" panose="020F0502020204030204" pitchFamily="34" charset="0"/>
              </a:rPr>
              <a:t> </a:t>
            </a:r>
            <a:r>
              <a:rPr lang="es-ES" sz="1200" u="none" cap="all" dirty="0" err="1" smtClean="0">
                <a:ln w="0"/>
                <a:solidFill>
                  <a:srgbClr val="800000"/>
                </a:solidFill>
                <a:effectLst>
                  <a:reflection blurRad="6350" stA="55000" endA="300" endPos="45500" dir="5400000" sy="-100000" algn="bl" rotWithShape="0"/>
                </a:effectLst>
                <a:latin typeface="Calibri" panose="020F0502020204030204" pitchFamily="34" charset="0"/>
              </a:rPr>
              <a:t>cities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9</a:t>
            </a:fld>
            <a:endParaRPr lang="es-ES"/>
          </a:p>
        </p:txBody>
      </p:sp>
    </p:spTree>
    <p:extLst>
      <p:ext uri="{BB962C8B-B14F-4D97-AF65-F5344CB8AC3E}">
        <p14:creationId xmlns:p14="http://schemas.microsoft.com/office/powerpoint/2010/main" val="295872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A52C279-280E-44F5-A5C7-4ED8C81BAA62}" type="slidenum">
              <a:rPr lang="es-ES"/>
              <a:pPr>
                <a:defRPr/>
              </a:pPr>
              <a:t>‹Nº›</a:t>
            </a:fld>
            <a:endParaRPr lang="es-ES"/>
          </a:p>
        </p:txBody>
      </p:sp>
    </p:spTree>
    <p:extLst>
      <p:ext uri="{BB962C8B-B14F-4D97-AF65-F5344CB8AC3E}">
        <p14:creationId xmlns:p14="http://schemas.microsoft.com/office/powerpoint/2010/main" val="2156098114"/>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C30D5A1-B054-425E-8431-C219334E9AE1}" type="slidenum">
              <a:rPr lang="es-ES"/>
              <a:pPr>
                <a:defRPr/>
              </a:pPr>
              <a:t>‹Nº›</a:t>
            </a:fld>
            <a:endParaRPr lang="es-ES"/>
          </a:p>
        </p:txBody>
      </p:sp>
    </p:spTree>
    <p:extLst>
      <p:ext uri="{BB962C8B-B14F-4D97-AF65-F5344CB8AC3E}">
        <p14:creationId xmlns:p14="http://schemas.microsoft.com/office/powerpoint/2010/main" val="1817507648"/>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56C9E2-3574-4B19-9C19-B1C26D12A114}" type="slidenum">
              <a:rPr lang="es-ES"/>
              <a:pPr>
                <a:defRPr/>
              </a:pPr>
              <a:t>‹Nº›</a:t>
            </a:fld>
            <a:endParaRPr lang="es-ES"/>
          </a:p>
        </p:txBody>
      </p:sp>
    </p:spTree>
    <p:extLst>
      <p:ext uri="{BB962C8B-B14F-4D97-AF65-F5344CB8AC3E}">
        <p14:creationId xmlns:p14="http://schemas.microsoft.com/office/powerpoint/2010/main" val="177084551"/>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8E5EB42-531B-4823-A587-24774EFD4A58}" type="slidenum">
              <a:rPr lang="es-ES"/>
              <a:pPr>
                <a:defRPr/>
              </a:pPr>
              <a:t>‹Nº›</a:t>
            </a:fld>
            <a:endParaRPr lang="es-ES"/>
          </a:p>
        </p:txBody>
      </p:sp>
    </p:spTree>
    <p:extLst>
      <p:ext uri="{BB962C8B-B14F-4D97-AF65-F5344CB8AC3E}">
        <p14:creationId xmlns:p14="http://schemas.microsoft.com/office/powerpoint/2010/main" val="2306434418"/>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DCB1A35-ADDD-4D85-909C-F614160B90B1}" type="slidenum">
              <a:rPr lang="es-ES"/>
              <a:pPr>
                <a:defRPr/>
              </a:pPr>
              <a:t>‹Nº›</a:t>
            </a:fld>
            <a:endParaRPr lang="es-ES"/>
          </a:p>
        </p:txBody>
      </p:sp>
    </p:spTree>
    <p:extLst>
      <p:ext uri="{BB962C8B-B14F-4D97-AF65-F5344CB8AC3E}">
        <p14:creationId xmlns:p14="http://schemas.microsoft.com/office/powerpoint/2010/main" val="295950808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17D5101-5E22-43EA-AEB4-BFB474BCC6D1}" type="slidenum">
              <a:rPr lang="es-ES"/>
              <a:pPr>
                <a:defRPr/>
              </a:pPr>
              <a:t>‹Nº›</a:t>
            </a:fld>
            <a:endParaRPr lang="es-ES"/>
          </a:p>
        </p:txBody>
      </p:sp>
    </p:spTree>
    <p:extLst>
      <p:ext uri="{BB962C8B-B14F-4D97-AF65-F5344CB8AC3E}">
        <p14:creationId xmlns:p14="http://schemas.microsoft.com/office/powerpoint/2010/main" val="381191588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1C01C809-AEB5-4322-A381-4FC9190028FE}" type="slidenum">
              <a:rPr lang="es-ES"/>
              <a:pPr>
                <a:defRPr/>
              </a:pPr>
              <a:t>‹Nº›</a:t>
            </a:fld>
            <a:endParaRPr lang="es-ES"/>
          </a:p>
        </p:txBody>
      </p:sp>
    </p:spTree>
    <p:extLst>
      <p:ext uri="{BB962C8B-B14F-4D97-AF65-F5344CB8AC3E}">
        <p14:creationId xmlns:p14="http://schemas.microsoft.com/office/powerpoint/2010/main" val="1371350083"/>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s-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D743B0C0-2AD5-4DF5-AC5D-64FE358C15FB}" type="slidenum">
              <a:rPr lang="es-ES"/>
              <a:pPr>
                <a:defRPr/>
              </a:pPr>
              <a:t>‹Nº›</a:t>
            </a:fld>
            <a:endParaRPr lang="es-ES"/>
          </a:p>
        </p:txBody>
      </p:sp>
    </p:spTree>
    <p:extLst>
      <p:ext uri="{BB962C8B-B14F-4D97-AF65-F5344CB8AC3E}">
        <p14:creationId xmlns:p14="http://schemas.microsoft.com/office/powerpoint/2010/main" val="3893266616"/>
      </p:ext>
    </p:extLst>
  </p:cSld>
  <p:clrMapOvr>
    <a:masterClrMapping/>
  </p:clrMapOvr>
  <p:transition spd="slow">
    <p:strips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C097483-3457-414A-87F7-E843E0E7441C}" type="slidenum">
              <a:rPr lang="es-ES"/>
              <a:pPr>
                <a:defRPr/>
              </a:pPr>
              <a:t>‹Nº›</a:t>
            </a:fld>
            <a:endParaRPr lang="es-ES"/>
          </a:p>
        </p:txBody>
      </p:sp>
    </p:spTree>
    <p:extLst>
      <p:ext uri="{BB962C8B-B14F-4D97-AF65-F5344CB8AC3E}">
        <p14:creationId xmlns:p14="http://schemas.microsoft.com/office/powerpoint/2010/main" val="2176556422"/>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D5580E3-21E1-4FE6-91DA-E8E71143FF4C}" type="slidenum">
              <a:rPr lang="es-ES"/>
              <a:pPr>
                <a:defRPr/>
              </a:pPr>
              <a:t>‹Nº›</a:t>
            </a:fld>
            <a:endParaRPr lang="es-ES"/>
          </a:p>
        </p:txBody>
      </p:sp>
    </p:spTree>
    <p:extLst>
      <p:ext uri="{BB962C8B-B14F-4D97-AF65-F5344CB8AC3E}">
        <p14:creationId xmlns:p14="http://schemas.microsoft.com/office/powerpoint/2010/main" val="3277942766"/>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394018F-BE11-4265-B02B-E43B16B9081C}" type="slidenum">
              <a:rPr lang="es-ES"/>
              <a:pPr>
                <a:defRPr/>
              </a:pPr>
              <a:t>‹Nº›</a:t>
            </a:fld>
            <a:endParaRPr lang="es-ES"/>
          </a:p>
        </p:txBody>
      </p:sp>
    </p:spTree>
    <p:extLst>
      <p:ext uri="{BB962C8B-B14F-4D97-AF65-F5344CB8AC3E}">
        <p14:creationId xmlns:p14="http://schemas.microsoft.com/office/powerpoint/2010/main" val="818297270"/>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u="none"/>
            </a:lvl1pPr>
          </a:lstStyle>
          <a:p>
            <a:pPr>
              <a:defRPr/>
            </a:pPr>
            <a:endParaRPr lang="es-E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u="none"/>
            </a:lvl1pPr>
          </a:lstStyle>
          <a:p>
            <a:pPr>
              <a:defRPr/>
            </a:pPr>
            <a:endParaRPr lang="es-E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u="none"/>
            </a:lvl1pPr>
          </a:lstStyle>
          <a:p>
            <a:pPr>
              <a:defRPr/>
            </a:pPr>
            <a:fld id="{CD1151C0-280D-4E8A-87CB-A23891729A5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iming>
    <p:tnLst>
      <p:par>
        <p:cTn id="1" dur="indefinite" restart="never" nodeType="tmRoot"/>
      </p:par>
    </p:tnLst>
  </p:timing>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0" i="0" u="none">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37.xml"/><Relationship Id="rId7" Type="http://schemas.openxmlformats.org/officeDocument/2006/relationships/image" Target="../media/image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9.jpeg"/><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0.xml"/><Relationship Id="rId7" Type="http://schemas.openxmlformats.org/officeDocument/2006/relationships/image" Target="../media/image12.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jpeg"/><Relationship Id="rId5" Type="http://schemas.openxmlformats.org/officeDocument/2006/relationships/notesSlide" Target="../notesSlides/notesSlide1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3.xml"/><Relationship Id="rId7" Type="http://schemas.openxmlformats.org/officeDocument/2006/relationships/image" Target="../media/image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jpe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6.xml"/><Relationship Id="rId7" Type="http://schemas.openxmlformats.org/officeDocument/2006/relationships/image" Target="../media/image2.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7.jpe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9.xml"/><Relationship Id="rId7" Type="http://schemas.openxmlformats.org/officeDocument/2006/relationships/image" Target="../media/image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7.jpe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4.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13.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11.jpeg"/><Relationship Id="rId5" Type="http://schemas.openxmlformats.org/officeDocument/2006/relationships/tags" Target="../tags/tag54.xml"/><Relationship Id="rId10" Type="http://schemas.openxmlformats.org/officeDocument/2006/relationships/notesSlide" Target="../notesSlides/notesSlide15.xml"/><Relationship Id="rId4" Type="http://schemas.openxmlformats.org/officeDocument/2006/relationships/tags" Target="../tags/tag53.xml"/><Relationship Id="rId9" Type="http://schemas.openxmlformats.org/officeDocument/2006/relationships/slideLayout" Target="../slideLayouts/slideLayout7.xml"/><Relationship Id="rId1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4.png"/><Relationship Id="rId3" Type="http://schemas.openxmlformats.org/officeDocument/2006/relationships/tags" Target="../tags/tag60.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14.jpeg"/><Relationship Id="rId5" Type="http://schemas.openxmlformats.org/officeDocument/2006/relationships/tags" Target="../tags/tag62.xml"/><Relationship Id="rId10" Type="http://schemas.openxmlformats.org/officeDocument/2006/relationships/image" Target="../media/image13.jpeg"/><Relationship Id="rId4" Type="http://schemas.openxmlformats.org/officeDocument/2006/relationships/tags" Target="../tags/tag61.xml"/><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66.xml"/><Relationship Id="rId7" Type="http://schemas.openxmlformats.org/officeDocument/2006/relationships/notesSlide" Target="../notesSlides/notesSlide17.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tags" Target="../tags/tag68.xml"/><Relationship Id="rId10" Type="http://schemas.openxmlformats.org/officeDocument/2006/relationships/image" Target="../media/image2.png"/><Relationship Id="rId4" Type="http://schemas.openxmlformats.org/officeDocument/2006/relationships/tags" Target="../tags/tag67.xml"/><Relationship Id="rId9"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1.xml"/><Relationship Id="rId7" Type="http://schemas.openxmlformats.org/officeDocument/2006/relationships/image" Target="../media/image11.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72.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7.xml"/><Relationship Id="rId7" Type="http://schemas.openxmlformats.org/officeDocument/2006/relationships/image" Target="../media/image2.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7.jpe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0.xml"/><Relationship Id="rId7" Type="http://schemas.openxmlformats.org/officeDocument/2006/relationships/image" Target="../media/image2.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6.jpe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tags" Target="../tags/tag83.xml"/><Relationship Id="rId7" Type="http://schemas.openxmlformats.org/officeDocument/2006/relationships/image" Target="../media/image16.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22.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84.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9.xml"/><Relationship Id="rId7" Type="http://schemas.openxmlformats.org/officeDocument/2006/relationships/image" Target="../media/image2.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7.jpe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2.xml"/><Relationship Id="rId7" Type="http://schemas.openxmlformats.org/officeDocument/2006/relationships/image" Target="../media/image2.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7.jpe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7.xml"/><Relationship Id="rId7" Type="http://schemas.openxmlformats.org/officeDocument/2006/relationships/image" Target="../media/image2.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7.jpe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0.xml"/><Relationship Id="rId7" Type="http://schemas.openxmlformats.org/officeDocument/2006/relationships/image" Target="../media/image7.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20.jpg"/><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3.xml"/><Relationship Id="rId7" Type="http://schemas.openxmlformats.org/officeDocument/2006/relationships/image" Target="../media/image7.jpe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0.jpg"/><Relationship Id="rId5" Type="http://schemas.openxmlformats.org/officeDocument/2006/relationships/notesSlide" Target="../notesSlides/notesSlide29.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6.xml"/><Relationship Id="rId7" Type="http://schemas.openxmlformats.org/officeDocument/2006/relationships/image" Target="../media/image2.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8.jpe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1.xml"/><Relationship Id="rId7" Type="http://schemas.openxmlformats.org/officeDocument/2006/relationships/image" Target="../media/image2.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7.jpe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114.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2.png"/><Relationship Id="rId5" Type="http://schemas.openxmlformats.org/officeDocument/2006/relationships/tags" Target="../tags/tag116.xml"/><Relationship Id="rId10" Type="http://schemas.openxmlformats.org/officeDocument/2006/relationships/image" Target="../media/image22.jpeg"/><Relationship Id="rId4" Type="http://schemas.openxmlformats.org/officeDocument/2006/relationships/tags" Target="../tags/tag115.xml"/><Relationship Id="rId9" Type="http://schemas.openxmlformats.org/officeDocument/2006/relationships/image" Target="../media/image11.jpe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20.xml"/><Relationship Id="rId7" Type="http://schemas.openxmlformats.org/officeDocument/2006/relationships/image" Target="../media/image2.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7.jpeg"/><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125.xml"/><Relationship Id="rId7" Type="http://schemas.openxmlformats.org/officeDocument/2006/relationships/image" Target="../media/image24.jp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notesSlide" Target="../notesSlides/notesSlide36.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126.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31.xml"/><Relationship Id="rId7" Type="http://schemas.openxmlformats.org/officeDocument/2006/relationships/notesSlide" Target="../notesSlides/notesSlide38.xml"/><Relationship Id="rId12" Type="http://schemas.openxmlformats.org/officeDocument/2006/relationships/image" Target="../media/image4.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7.xml"/><Relationship Id="rId11" Type="http://schemas.microsoft.com/office/2007/relationships/hdphoto" Target="../media/hdphoto1.wdp"/><Relationship Id="rId5" Type="http://schemas.openxmlformats.org/officeDocument/2006/relationships/tags" Target="../tags/tag133.xml"/><Relationship Id="rId10" Type="http://schemas.openxmlformats.org/officeDocument/2006/relationships/image" Target="../media/image26.png"/><Relationship Id="rId4" Type="http://schemas.openxmlformats.org/officeDocument/2006/relationships/tags" Target="../tags/tag132.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3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6.jp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37.xml"/><Relationship Id="rId7" Type="http://schemas.openxmlformats.org/officeDocument/2006/relationships/notesSlide" Target="../notesSlides/notesSlide40.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tags" Target="../tags/tag139.xml"/><Relationship Id="rId10" Type="http://schemas.openxmlformats.org/officeDocument/2006/relationships/image" Target="../media/image4.png"/><Relationship Id="rId4" Type="http://schemas.openxmlformats.org/officeDocument/2006/relationships/tags" Target="../tags/tag138.xml"/><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2.xml"/><Relationship Id="rId7" Type="http://schemas.openxmlformats.org/officeDocument/2006/relationships/image" Target="../media/image2.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9.jpeg"/><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5.xml"/><Relationship Id="rId7" Type="http://schemas.openxmlformats.org/officeDocument/2006/relationships/image" Target="../media/image2.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7.jpeg"/><Relationship Id="rId5" Type="http://schemas.openxmlformats.org/officeDocument/2006/relationships/notesSlide" Target="../notesSlides/notesSlide42.xm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8.xml"/><Relationship Id="rId7" Type="http://schemas.openxmlformats.org/officeDocument/2006/relationships/image" Target="../media/image2.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7.jpeg"/><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image" Target="../media/image2.png"/><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image" Target="../media/image30.jpg"/><Relationship Id="rId2" Type="http://schemas.openxmlformats.org/officeDocument/2006/relationships/tags" Target="../tags/tag152.xml"/><Relationship Id="rId16" Type="http://schemas.openxmlformats.org/officeDocument/2006/relationships/image" Target="../media/image32.pn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notesSlide" Target="../notesSlides/notesSlide45.xml"/><Relationship Id="rId5" Type="http://schemas.openxmlformats.org/officeDocument/2006/relationships/tags" Target="../tags/tag155.xml"/><Relationship Id="rId15" Type="http://schemas.openxmlformats.org/officeDocument/2006/relationships/image" Target="../media/image4.png"/><Relationship Id="rId10" Type="http://schemas.openxmlformats.org/officeDocument/2006/relationships/slideLayout" Target="../slideLayouts/slideLayout7.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image" Target="../media/image31.pn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62.xml"/><Relationship Id="rId7" Type="http://schemas.openxmlformats.org/officeDocument/2006/relationships/image" Target="../media/image2.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8.jpeg"/><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7.xml"/><Relationship Id="rId7" Type="http://schemas.openxmlformats.org/officeDocument/2006/relationships/image" Target="../media/image7.jpe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notesSlide" Target="../notesSlides/notesSlide48.xml"/><Relationship Id="rId5" Type="http://schemas.openxmlformats.org/officeDocument/2006/relationships/slideLayout" Target="../slideLayouts/slideLayout7.xml"/><Relationship Id="rId4" Type="http://schemas.openxmlformats.org/officeDocument/2006/relationships/tags" Target="../tags/tag168.xm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image" Target="../media/image2.png"/><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image" Target="../media/image34.jpeg"/><Relationship Id="rId2" Type="http://schemas.openxmlformats.org/officeDocument/2006/relationships/tags" Target="../tags/tag170.xml"/><Relationship Id="rId16" Type="http://schemas.openxmlformats.org/officeDocument/2006/relationships/notesSlide" Target="../notesSlides/notesSlide49.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slideLayout" Target="../slideLayouts/slideLayout7.xml"/><Relationship Id="rId10" Type="http://schemas.openxmlformats.org/officeDocument/2006/relationships/tags" Target="../tags/tag178.xml"/><Relationship Id="rId19" Type="http://schemas.openxmlformats.org/officeDocument/2006/relationships/image" Target="../media/image4.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7.xml"/><Relationship Id="rId7" Type="http://schemas.openxmlformats.org/officeDocument/2006/relationships/image" Target="../media/image7.jpe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51.xml"/><Relationship Id="rId5" Type="http://schemas.openxmlformats.org/officeDocument/2006/relationships/slideLayout" Target="../slideLayouts/slideLayout7.xml"/><Relationship Id="rId4" Type="http://schemas.openxmlformats.org/officeDocument/2006/relationships/tags" Target="../tags/tag188.xml"/><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3.xml"/><Relationship Id="rId7" Type="http://schemas.openxmlformats.org/officeDocument/2006/relationships/image" Target="../media/image7.jpe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notesSlide" Target="../notesSlides/notesSlide53.xml"/><Relationship Id="rId5" Type="http://schemas.openxmlformats.org/officeDocument/2006/relationships/slideLayout" Target="../slideLayouts/slideLayout7.xml"/><Relationship Id="rId4" Type="http://schemas.openxmlformats.org/officeDocument/2006/relationships/tags" Target="../tags/tag194.xml"/><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7.xml"/><Relationship Id="rId7" Type="http://schemas.openxmlformats.org/officeDocument/2006/relationships/image" Target="../media/image7.jpe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notesSlide" Target="../notesSlides/notesSlide54.xml"/><Relationship Id="rId5" Type="http://schemas.openxmlformats.org/officeDocument/2006/relationships/slideLayout" Target="../slideLayouts/slideLayout7.xml"/><Relationship Id="rId4" Type="http://schemas.openxmlformats.org/officeDocument/2006/relationships/tags" Target="../tags/tag198.xml"/><Relationship Id="rId9"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1.xml"/><Relationship Id="rId7" Type="http://schemas.openxmlformats.org/officeDocument/2006/relationships/image" Target="../media/image7.jpe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notesSlide" Target="../notesSlides/notesSlide55.xml"/><Relationship Id="rId5" Type="http://schemas.openxmlformats.org/officeDocument/2006/relationships/slideLayout" Target="../slideLayouts/slideLayout7.xml"/><Relationship Id="rId4" Type="http://schemas.openxmlformats.org/officeDocument/2006/relationships/tags" Target="../tags/tag202.xml"/><Relationship Id="rId9"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png"/><Relationship Id="rId3" Type="http://schemas.openxmlformats.org/officeDocument/2006/relationships/tags" Target="../tags/tag205.xml"/><Relationship Id="rId7" Type="http://schemas.openxmlformats.org/officeDocument/2006/relationships/image" Target="../media/image2.png"/><Relationship Id="rId12" Type="http://schemas.microsoft.com/office/2007/relationships/diagramDrawing" Target="../diagrams/drawing1.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35.jpeg"/><Relationship Id="rId11" Type="http://schemas.openxmlformats.org/officeDocument/2006/relationships/diagramColors" Target="../diagrams/colors1.xml"/><Relationship Id="rId5" Type="http://schemas.openxmlformats.org/officeDocument/2006/relationships/notesSlide" Target="../notesSlides/notesSlide56.xml"/><Relationship Id="rId10" Type="http://schemas.openxmlformats.org/officeDocument/2006/relationships/diagramQuickStyle" Target="../diagrams/quickStyle1.xml"/><Relationship Id="rId4" Type="http://schemas.openxmlformats.org/officeDocument/2006/relationships/slideLayout" Target="../slideLayouts/slideLayout7.xml"/><Relationship Id="rId9"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0.xml"/><Relationship Id="rId7" Type="http://schemas.openxmlformats.org/officeDocument/2006/relationships/image" Target="../media/image7.jpe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notesSlide" Target="../notesSlides/notesSlide58.xml"/><Relationship Id="rId5" Type="http://schemas.openxmlformats.org/officeDocument/2006/relationships/slideLayout" Target="../slideLayouts/slideLayout7.xml"/><Relationship Id="rId4" Type="http://schemas.openxmlformats.org/officeDocument/2006/relationships/tags" Target="../tags/tag211.xml"/><Relationship Id="rId9"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8.xml"/><Relationship Id="rId7" Type="http://schemas.openxmlformats.org/officeDocument/2006/relationships/image" Target="../media/image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7.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6.xml"/><Relationship Id="rId7" Type="http://schemas.openxmlformats.org/officeDocument/2006/relationships/image" Target="../media/image37.jpe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36.jpeg"/><Relationship Id="rId5" Type="http://schemas.openxmlformats.org/officeDocument/2006/relationships/notesSlide" Target="../notesSlides/notesSlide60.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9.xml"/><Relationship Id="rId7" Type="http://schemas.openxmlformats.org/officeDocument/2006/relationships/image" Target="../media/image37.jpe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36.jpeg"/><Relationship Id="rId5" Type="http://schemas.openxmlformats.org/officeDocument/2006/relationships/notesSlide" Target="../notesSlides/notesSlide6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2.xml"/><Relationship Id="rId7" Type="http://schemas.openxmlformats.org/officeDocument/2006/relationships/image" Target="../media/image37.jpe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36.jpeg"/><Relationship Id="rId5" Type="http://schemas.openxmlformats.org/officeDocument/2006/relationships/notesSlide" Target="../notesSlides/notesSlide62.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tags" Target="../tags/tag242.xml"/><Relationship Id="rId26" Type="http://schemas.openxmlformats.org/officeDocument/2006/relationships/image" Target="../media/image42.png"/><Relationship Id="rId3" Type="http://schemas.openxmlformats.org/officeDocument/2006/relationships/tags" Target="../tags/tag227.xml"/><Relationship Id="rId21" Type="http://schemas.openxmlformats.org/officeDocument/2006/relationships/image" Target="../media/image38.jpg"/><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tags" Target="../tags/tag241.xml"/><Relationship Id="rId25" Type="http://schemas.openxmlformats.org/officeDocument/2006/relationships/image" Target="../media/image41.png"/><Relationship Id="rId2" Type="http://schemas.openxmlformats.org/officeDocument/2006/relationships/tags" Target="../tags/tag226.xml"/><Relationship Id="rId16" Type="http://schemas.openxmlformats.org/officeDocument/2006/relationships/tags" Target="../tags/tag240.xml"/><Relationship Id="rId20" Type="http://schemas.openxmlformats.org/officeDocument/2006/relationships/notesSlide" Target="../notesSlides/notesSlide64.xml"/><Relationship Id="rId29" Type="http://schemas.openxmlformats.org/officeDocument/2006/relationships/image" Target="../media/image45.png"/><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image" Target="../media/image40.png"/><Relationship Id="rId5" Type="http://schemas.openxmlformats.org/officeDocument/2006/relationships/tags" Target="../tags/tag229.xml"/><Relationship Id="rId15" Type="http://schemas.openxmlformats.org/officeDocument/2006/relationships/tags" Target="../tags/tag239.xml"/><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tags" Target="../tags/tag234.xml"/><Relationship Id="rId19" Type="http://schemas.openxmlformats.org/officeDocument/2006/relationships/slideLayout" Target="../slideLayouts/slideLayout7.xml"/><Relationship Id="rId31" Type="http://schemas.openxmlformats.org/officeDocument/2006/relationships/image" Target="../media/image46.png"/><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image" Target="../media/image2.png"/><Relationship Id="rId27" Type="http://schemas.openxmlformats.org/officeDocument/2006/relationships/image" Target="../media/image43.png"/><Relationship Id="rId30"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7.xml"/><Relationship Id="rId7" Type="http://schemas.openxmlformats.org/officeDocument/2006/relationships/image" Target="../media/image48.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47.jpeg"/><Relationship Id="rId5" Type="http://schemas.openxmlformats.org/officeDocument/2006/relationships/notesSlide" Target="../notesSlides/notesSlide6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50.xml"/><Relationship Id="rId7" Type="http://schemas.openxmlformats.org/officeDocument/2006/relationships/image" Target="../media/image2.png"/><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49.jpg"/><Relationship Id="rId5" Type="http://schemas.openxmlformats.org/officeDocument/2006/relationships/notesSlide" Target="../notesSlides/notesSlide67.xml"/><Relationship Id="rId4"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25598161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10. MUTIMEDIA SDA\Imagenes para estudio\042.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10. MUTIMEDIA SDA\Imagenes para estudio\tiro.jp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a:ext>
            </a:extLst>
          </a:blip>
          <a:srcRect/>
          <a:stretch>
            <a:fillRect/>
          </a:stretch>
        </p:blipFill>
        <p:spPr bwMode="auto">
          <a:xfrm>
            <a:off x="624920" y="764704"/>
            <a:ext cx="3657601" cy="5486401"/>
          </a:xfrm>
          <a:prstGeom prst="rect">
            <a:avLst/>
          </a:prstGeom>
          <a:ln w="476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effectLst>
            <a:outerShdw blurRad="152400" dist="1778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6 Rectángulo"/>
          <p:cNvSpPr/>
          <p:nvPr>
            <p:custDataLst>
              <p:tags r:id="rId3"/>
            </p:custDataLst>
          </p:nvPr>
        </p:nvSpPr>
        <p:spPr>
          <a:xfrm>
            <a:off x="4103949" y="3642043"/>
            <a:ext cx="4068451" cy="216322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7900"/>
              </a:lnSpc>
            </a:pPr>
            <a:r>
              <a:rPr lang="es-ES" sz="8000" u="none" dirty="0" err="1">
                <a:ln w="0"/>
                <a:solidFill>
                  <a:srgbClr val="800000"/>
                </a:solidFill>
                <a:effectLst>
                  <a:reflection blurRad="6350" stA="55000" endA="300" endPos="45500" dir="5400000" sy="-100000" algn="bl" rotWithShape="0"/>
                </a:effectLst>
                <a:latin typeface="Calibri" panose="020F0502020204030204" pitchFamily="34" charset="0"/>
              </a:rPr>
              <a:t>The</a:t>
            </a:r>
            <a:r>
              <a:rPr lang="es-ES" sz="8000" u="none" dirty="0">
                <a:ln w="0"/>
                <a:solidFill>
                  <a:srgbClr val="800000"/>
                </a:solidFill>
                <a:effectLst>
                  <a:reflection blurRad="6350" stA="55000" endA="300" endPos="45500" dir="5400000" sy="-100000" algn="bl" rotWithShape="0"/>
                </a:effectLst>
                <a:latin typeface="Calibri" panose="020F0502020204030204" pitchFamily="34" charset="0"/>
              </a:rPr>
              <a:t> </a:t>
            </a:r>
            <a:r>
              <a:rPr lang="es-ES" sz="8000" u="none" dirty="0" err="1">
                <a:ln w="0"/>
                <a:solidFill>
                  <a:srgbClr val="800000"/>
                </a:solidFill>
                <a:effectLst>
                  <a:reflection blurRad="6350" stA="55000" endA="300" endPos="45500" dir="5400000" sy="-100000" algn="bl" rotWithShape="0"/>
                </a:effectLst>
                <a:latin typeface="Calibri" panose="020F0502020204030204" pitchFamily="34" charset="0"/>
              </a:rPr>
              <a:t>city</a:t>
            </a:r>
            <a:r>
              <a:rPr lang="es-ES" sz="8000" u="none" dirty="0">
                <a:ln w="0"/>
                <a:solidFill>
                  <a:srgbClr val="800000"/>
                </a:solidFill>
                <a:effectLst>
                  <a:reflection blurRad="6350" stA="55000" endA="300" endPos="45500" dir="5400000" sy="-100000" algn="bl" rotWithShape="0"/>
                </a:effectLst>
                <a:latin typeface="Calibri" panose="020F0502020204030204" pitchFamily="34" charset="0"/>
              </a:rPr>
              <a:t> of </a:t>
            </a:r>
            <a:r>
              <a:rPr lang="es-ES" sz="8000" u="none" dirty="0" err="1">
                <a:ln w="0"/>
                <a:solidFill>
                  <a:srgbClr val="800000"/>
                </a:solidFill>
                <a:effectLst>
                  <a:reflection blurRad="6350" stA="55000" endA="300" endPos="45500" dir="5400000" sy="-100000" algn="bl" rotWithShape="0"/>
                </a:effectLst>
                <a:latin typeface="Calibri" panose="020F0502020204030204" pitchFamily="34" charset="0"/>
              </a:rPr>
              <a:t>Tyre</a:t>
            </a:r>
            <a:r>
              <a:rPr lang="es-ES" sz="8000" u="none" dirty="0">
                <a:ln w="0"/>
                <a:solidFill>
                  <a:srgbClr val="800000"/>
                </a:solidFill>
                <a:effectLst>
                  <a:reflection blurRad="6350" stA="55000" endA="300" endPos="45500" dir="5400000" sy="-100000" algn="bl" rotWithShape="0"/>
                </a:effectLst>
                <a:latin typeface="Calibri" panose="020F0502020204030204" pitchFamily="34" charset="0"/>
              </a:rPr>
              <a:t> </a:t>
            </a:r>
          </a:p>
        </p:txBody>
      </p:sp>
      <p:pic>
        <p:nvPicPr>
          <p:cNvPr id="6"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881539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pregunta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2915816" y="2366040"/>
            <a:ext cx="5616624" cy="254425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prophecy was given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concerning this </a:t>
            </a: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city?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1026" name="Picture 2" descr="C:\Users\Gerhard\Documents\_Estudios Biblicos PPT\Tiro 001.jpg"/>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429757"/>
            <a:ext cx="2614210" cy="40159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71634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custDataLst>
              <p:tags r:id="rId2"/>
            </p:custDataLst>
          </p:nvPr>
        </p:nvSpPr>
        <p:spPr bwMode="auto">
          <a:xfrm>
            <a:off x="1187624" y="1700808"/>
            <a:ext cx="6885260" cy="4248472"/>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200" i="1" u="none" dirty="0">
                <a:solidFill>
                  <a:schemeClr val="tx2"/>
                </a:solidFill>
                <a:latin typeface="Verdana" pitchFamily="34" charset="0"/>
              </a:rPr>
              <a:t>“Therefore thus says </a:t>
            </a:r>
            <a:r>
              <a:rPr lang="en-US" sz="2200" i="1" u="none" dirty="0" smtClean="0">
                <a:solidFill>
                  <a:schemeClr val="tx2"/>
                </a:solidFill>
                <a:latin typeface="Verdana" pitchFamily="34" charset="0"/>
              </a:rPr>
              <a:t>the Lord</a:t>
            </a:r>
            <a:r>
              <a:rPr lang="en-US" sz="2200" i="1" u="none" dirty="0">
                <a:solidFill>
                  <a:schemeClr val="tx2"/>
                </a:solidFill>
                <a:latin typeface="Verdana" pitchFamily="34" charset="0"/>
              </a:rPr>
              <a:t> </a:t>
            </a:r>
            <a:r>
              <a:rPr lang="en-US" sz="2200" i="1" u="none" dirty="0" smtClean="0">
                <a:solidFill>
                  <a:schemeClr val="tx2"/>
                </a:solidFill>
                <a:latin typeface="Verdana" pitchFamily="34" charset="0"/>
              </a:rPr>
              <a:t>God</a:t>
            </a:r>
            <a:r>
              <a:rPr lang="en-US" sz="2200" i="1" u="none" dirty="0">
                <a:solidFill>
                  <a:schemeClr val="tx2"/>
                </a:solidFill>
                <a:latin typeface="Verdana" pitchFamily="34" charset="0"/>
              </a:rPr>
              <a:t>: </a:t>
            </a:r>
            <a:r>
              <a:rPr lang="en-US" sz="2200" i="1" u="none" dirty="0" smtClean="0">
                <a:solidFill>
                  <a:schemeClr val="tx2"/>
                </a:solidFill>
                <a:latin typeface="Verdana" pitchFamily="34" charset="0"/>
              </a:rPr>
              <a:t/>
            </a:r>
            <a:br>
              <a:rPr lang="en-US" sz="2200" i="1" u="none" dirty="0" smtClean="0">
                <a:solidFill>
                  <a:schemeClr val="tx2"/>
                </a:solidFill>
                <a:latin typeface="Verdana" pitchFamily="34" charset="0"/>
              </a:rPr>
            </a:br>
            <a:r>
              <a:rPr lang="en-US" sz="2200" i="1" u="none" dirty="0" smtClean="0">
                <a:solidFill>
                  <a:schemeClr val="tx2"/>
                </a:solidFill>
                <a:latin typeface="Verdana" pitchFamily="34" charset="0"/>
              </a:rPr>
              <a:t>Behold</a:t>
            </a:r>
            <a:r>
              <a:rPr lang="en-US" sz="2200" i="1" u="none" dirty="0">
                <a:solidFill>
                  <a:schemeClr val="tx2"/>
                </a:solidFill>
                <a:latin typeface="Verdana" pitchFamily="34" charset="0"/>
              </a:rPr>
              <a:t>, I am against you, </a:t>
            </a:r>
            <a:r>
              <a:rPr lang="en-US" sz="2200" i="1" u="none" dirty="0" smtClean="0">
                <a:solidFill>
                  <a:schemeClr val="tx2"/>
                </a:solidFill>
                <a:latin typeface="Verdana" pitchFamily="34" charset="0"/>
              </a:rPr>
              <a:t>O </a:t>
            </a:r>
            <a:r>
              <a:rPr lang="en-US" sz="2200" i="1" u="none" dirty="0" err="1">
                <a:solidFill>
                  <a:schemeClr val="tx2"/>
                </a:solidFill>
                <a:latin typeface="Verdana" pitchFamily="34" charset="0"/>
              </a:rPr>
              <a:t>Tyre</a:t>
            </a:r>
            <a:r>
              <a:rPr lang="en-US" sz="2200" i="1" u="none" dirty="0">
                <a:solidFill>
                  <a:schemeClr val="tx2"/>
                </a:solidFill>
                <a:latin typeface="Verdana" pitchFamily="34" charset="0"/>
              </a:rPr>
              <a:t>, and will bring up many nations against you, as the sea brings up its waves</a:t>
            </a:r>
            <a:r>
              <a:rPr lang="en-US" sz="2200" i="1" u="none" dirty="0">
                <a:solidFill>
                  <a:srgbClr val="FF0000"/>
                </a:solidFill>
                <a:latin typeface="Verdana" pitchFamily="34" charset="0"/>
              </a:rPr>
              <a:t>. They shall destroy the walls of </a:t>
            </a:r>
            <a:r>
              <a:rPr lang="en-US" sz="2200" i="1" u="none" dirty="0" err="1">
                <a:solidFill>
                  <a:srgbClr val="FF0000"/>
                </a:solidFill>
                <a:latin typeface="Verdana" pitchFamily="34" charset="0"/>
              </a:rPr>
              <a:t>Tyre</a:t>
            </a:r>
            <a:r>
              <a:rPr lang="en-US" sz="2200" i="1" u="none" dirty="0">
                <a:solidFill>
                  <a:srgbClr val="FF0000"/>
                </a:solidFill>
                <a:latin typeface="Verdana" pitchFamily="34" charset="0"/>
              </a:rPr>
              <a:t> and break down her towers</a:t>
            </a:r>
            <a:r>
              <a:rPr lang="en-US" sz="2200" i="1" u="none" dirty="0">
                <a:solidFill>
                  <a:schemeClr val="tx2"/>
                </a:solidFill>
                <a:latin typeface="Verdana" pitchFamily="34" charset="0"/>
              </a:rPr>
              <a:t>, and I will </a:t>
            </a:r>
            <a:r>
              <a:rPr lang="en-US" sz="2200" i="1" u="none" dirty="0">
                <a:solidFill>
                  <a:srgbClr val="FF0000"/>
                </a:solidFill>
                <a:latin typeface="Verdana" pitchFamily="34" charset="0"/>
              </a:rPr>
              <a:t>scrape her soil from her and make her a bare rock. </a:t>
            </a:r>
            <a:r>
              <a:rPr lang="en-US" sz="2200" i="1" u="none" dirty="0">
                <a:solidFill>
                  <a:schemeClr val="tx2"/>
                </a:solidFill>
                <a:latin typeface="Verdana" pitchFamily="34" charset="0"/>
              </a:rPr>
              <a:t> She shall be in the midst of the sea a place for the spreading of nets, for I have spoken, declares the Lord God. And </a:t>
            </a:r>
            <a:r>
              <a:rPr lang="en-US" sz="2200" i="1" u="none" dirty="0">
                <a:solidFill>
                  <a:srgbClr val="FF0000"/>
                </a:solidFill>
                <a:latin typeface="Verdana" pitchFamily="34" charset="0"/>
              </a:rPr>
              <a:t>she shall become plunder</a:t>
            </a:r>
            <a:r>
              <a:rPr lang="en-US" sz="2200" i="1" u="none" dirty="0">
                <a:solidFill>
                  <a:schemeClr val="tx2"/>
                </a:solidFill>
                <a:latin typeface="Verdana" pitchFamily="34" charset="0"/>
              </a:rPr>
              <a:t> for the nations</a:t>
            </a:r>
            <a:r>
              <a:rPr lang="en-US" sz="2200" i="1" u="none" dirty="0" smtClean="0">
                <a:solidFill>
                  <a:schemeClr val="tx2"/>
                </a:solidFill>
                <a:latin typeface="Verdana" pitchFamily="34" charset="0"/>
              </a:rPr>
              <a:t>.”</a:t>
            </a:r>
            <a:endParaRPr lang="en-US" sz="2200" i="1" u="none" dirty="0">
              <a:solidFill>
                <a:schemeClr val="tx2"/>
              </a:solidFill>
              <a:latin typeface="Verdana" pitchFamily="34" charset="0"/>
            </a:endParaRPr>
          </a:p>
        </p:txBody>
      </p:sp>
      <p:sp>
        <p:nvSpPr>
          <p:cNvPr id="2" name="1 Rectángulo"/>
          <p:cNvSpPr/>
          <p:nvPr>
            <p:custDataLst>
              <p:tags r:id="rId3"/>
            </p:custDataLst>
          </p:nvPr>
        </p:nvSpPr>
        <p:spPr>
          <a:xfrm>
            <a:off x="3563888" y="5949280"/>
            <a:ext cx="4752528"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26:3-5</a:t>
            </a: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589942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custDataLst>
              <p:tags r:id="rId2"/>
            </p:custDataLst>
          </p:nvPr>
        </p:nvSpPr>
        <p:spPr bwMode="auto">
          <a:xfrm>
            <a:off x="1115616" y="1772816"/>
            <a:ext cx="6984776" cy="41764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200" i="1" u="none" dirty="0">
                <a:solidFill>
                  <a:schemeClr val="tx2"/>
                </a:solidFill>
                <a:latin typeface="Verdana" pitchFamily="34" charset="0"/>
              </a:rPr>
              <a:t>“</a:t>
            </a:r>
            <a:r>
              <a:rPr lang="en-US" sz="2000" i="1" u="none" dirty="0">
                <a:solidFill>
                  <a:schemeClr val="tx2"/>
                </a:solidFill>
                <a:latin typeface="Verdana" pitchFamily="34" charset="0"/>
              </a:rPr>
              <a:t>For thus says the Lord God: Behold, </a:t>
            </a:r>
            <a:r>
              <a:rPr lang="en-US" sz="2000" i="1" u="none" dirty="0">
                <a:solidFill>
                  <a:srgbClr val="FF0000"/>
                </a:solidFill>
                <a:latin typeface="Verdana" pitchFamily="34" charset="0"/>
              </a:rPr>
              <a:t>I will bring </a:t>
            </a:r>
            <a:r>
              <a:rPr lang="en-US" sz="2000" i="1" u="none" dirty="0">
                <a:solidFill>
                  <a:schemeClr val="tx2"/>
                </a:solidFill>
                <a:latin typeface="Verdana" pitchFamily="34" charset="0"/>
              </a:rPr>
              <a:t>against </a:t>
            </a:r>
            <a:r>
              <a:rPr lang="en-US" sz="2000" i="1" u="none" dirty="0" err="1">
                <a:solidFill>
                  <a:schemeClr val="tx2"/>
                </a:solidFill>
                <a:latin typeface="Verdana" pitchFamily="34" charset="0"/>
              </a:rPr>
              <a:t>Tyre</a:t>
            </a:r>
            <a:r>
              <a:rPr lang="en-US" sz="2000" i="1" u="none" dirty="0">
                <a:solidFill>
                  <a:schemeClr val="tx2"/>
                </a:solidFill>
                <a:latin typeface="Verdana" pitchFamily="34" charset="0"/>
              </a:rPr>
              <a:t> from the north </a:t>
            </a:r>
            <a:r>
              <a:rPr lang="en-US" sz="2000" i="1" u="none" dirty="0">
                <a:solidFill>
                  <a:srgbClr val="FF0000"/>
                </a:solidFill>
                <a:latin typeface="Verdana" pitchFamily="34" charset="0"/>
              </a:rPr>
              <a:t>Nebuchadnezzar</a:t>
            </a:r>
            <a:r>
              <a:rPr lang="en-US" sz="2000" i="1" u="none" dirty="0">
                <a:solidFill>
                  <a:schemeClr val="tx2"/>
                </a:solidFill>
                <a:latin typeface="Verdana" pitchFamily="34" charset="0"/>
              </a:rPr>
              <a:t>[a] king of Babylon, king of kings, with horses and chariots, and with horsemen and a host of many soldiers.  </a:t>
            </a:r>
            <a:r>
              <a:rPr lang="en-US" sz="2000" i="1" u="none" dirty="0">
                <a:solidFill>
                  <a:srgbClr val="FF0000"/>
                </a:solidFill>
                <a:latin typeface="Verdana" pitchFamily="34" charset="0"/>
              </a:rPr>
              <a:t>He will kill with the sword your daughters</a:t>
            </a:r>
            <a:r>
              <a:rPr lang="en-US" sz="2000" i="1" u="none" dirty="0">
                <a:solidFill>
                  <a:schemeClr val="tx2"/>
                </a:solidFill>
                <a:latin typeface="Verdana" pitchFamily="34" charset="0"/>
              </a:rPr>
              <a:t> on the mainland. </a:t>
            </a:r>
            <a:r>
              <a:rPr lang="en-US" sz="2000" i="1" u="none" dirty="0">
                <a:solidFill>
                  <a:srgbClr val="FF0000"/>
                </a:solidFill>
                <a:latin typeface="Verdana" pitchFamily="34" charset="0"/>
              </a:rPr>
              <a:t>He will set up a siege wall against you and throw up a mound against you</a:t>
            </a:r>
            <a:r>
              <a:rPr lang="en-US" sz="2000" i="1" u="none" dirty="0">
                <a:solidFill>
                  <a:schemeClr val="tx2"/>
                </a:solidFill>
                <a:latin typeface="Verdana" pitchFamily="34" charset="0"/>
              </a:rPr>
              <a:t>, and raise a roof of shields against you. He will direct the shock of his battering rams against your walls, and </a:t>
            </a:r>
            <a:r>
              <a:rPr lang="en-US" sz="2000" i="1" u="none" dirty="0">
                <a:solidFill>
                  <a:srgbClr val="FF0000"/>
                </a:solidFill>
                <a:latin typeface="Verdana" pitchFamily="34" charset="0"/>
              </a:rPr>
              <a:t>with his axes he will break down your towers</a:t>
            </a:r>
            <a:r>
              <a:rPr lang="en-US" sz="2000" i="1" u="none" dirty="0" smtClean="0">
                <a:solidFill>
                  <a:schemeClr val="tx2"/>
                </a:solidFill>
                <a:latin typeface="Verdana" pitchFamily="34" charset="0"/>
              </a:rPr>
              <a:t>.”</a:t>
            </a:r>
            <a:endParaRPr lang="es-ES" sz="2000" i="1" u="none" dirty="0">
              <a:solidFill>
                <a:schemeClr val="tx2"/>
              </a:solidFill>
              <a:latin typeface="Verdana" pitchFamily="34" charset="0"/>
            </a:endParaRPr>
          </a:p>
        </p:txBody>
      </p:sp>
      <p:sp>
        <p:nvSpPr>
          <p:cNvPr id="7" name="6 Rectángulo"/>
          <p:cNvSpPr/>
          <p:nvPr>
            <p:custDataLst>
              <p:tags r:id="rId3"/>
            </p:custDataLst>
          </p:nvPr>
        </p:nvSpPr>
        <p:spPr>
          <a:xfrm>
            <a:off x="3563888" y="5949280"/>
            <a:ext cx="4752528"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26:7-9</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349490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5949280"/>
            <a:ext cx="4752528"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26:12-14</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sp>
        <p:nvSpPr>
          <p:cNvPr id="5" name="Rectangle 5"/>
          <p:cNvSpPr>
            <a:spLocks noChangeArrowheads="1"/>
          </p:cNvSpPr>
          <p:nvPr>
            <p:custDataLst>
              <p:tags r:id="rId3"/>
            </p:custDataLst>
          </p:nvPr>
        </p:nvSpPr>
        <p:spPr bwMode="auto">
          <a:xfrm>
            <a:off x="1115616" y="1700808"/>
            <a:ext cx="6984776" cy="41764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200" i="1" u="none" dirty="0">
                <a:solidFill>
                  <a:schemeClr val="tx2"/>
                </a:solidFill>
                <a:latin typeface="Verdana" pitchFamily="34" charset="0"/>
              </a:rPr>
              <a:t> ”They </a:t>
            </a:r>
            <a:r>
              <a:rPr lang="en-US" sz="2200" i="1" u="none" dirty="0">
                <a:solidFill>
                  <a:srgbClr val="FF0000"/>
                </a:solidFill>
                <a:latin typeface="Verdana" pitchFamily="34" charset="0"/>
              </a:rPr>
              <a:t>will plunder your riches </a:t>
            </a:r>
            <a:r>
              <a:rPr lang="en-US" sz="2200" i="1" u="none" dirty="0">
                <a:solidFill>
                  <a:schemeClr val="tx2"/>
                </a:solidFill>
                <a:latin typeface="Verdana" pitchFamily="34" charset="0"/>
              </a:rPr>
              <a:t>and loot your merchandise. They will break down your walls and destroy your pleasant houses. </a:t>
            </a:r>
            <a:r>
              <a:rPr lang="en-US" sz="2200" i="1" u="none" dirty="0">
                <a:solidFill>
                  <a:srgbClr val="FF0000"/>
                </a:solidFill>
                <a:latin typeface="Verdana" pitchFamily="34" charset="0"/>
              </a:rPr>
              <a:t>Your stones and timber and soil they will cast into the midst of the waters</a:t>
            </a:r>
            <a:r>
              <a:rPr lang="en-US" sz="2200" i="1" u="none" dirty="0">
                <a:solidFill>
                  <a:schemeClr val="tx2"/>
                </a:solidFill>
                <a:latin typeface="Verdana" pitchFamily="34" charset="0"/>
              </a:rPr>
              <a:t>.  And I will stop the music of your songs, and the sound of your lyres shall be heard no more. I will make you a bare rock. </a:t>
            </a:r>
            <a:r>
              <a:rPr lang="en-US" sz="2200" i="1" u="none" dirty="0">
                <a:solidFill>
                  <a:srgbClr val="FF0000"/>
                </a:solidFill>
                <a:latin typeface="Verdana" pitchFamily="34" charset="0"/>
              </a:rPr>
              <a:t>You shall be a place for the spreading of nets</a:t>
            </a:r>
            <a:r>
              <a:rPr lang="en-US" sz="2200" i="1" u="none" dirty="0">
                <a:solidFill>
                  <a:schemeClr val="tx2"/>
                </a:solidFill>
                <a:latin typeface="Verdana" pitchFamily="34" charset="0"/>
              </a:rPr>
              <a:t>. You </a:t>
            </a:r>
            <a:r>
              <a:rPr lang="en-US" sz="2200" i="1" u="none" dirty="0">
                <a:solidFill>
                  <a:srgbClr val="FF0000"/>
                </a:solidFill>
                <a:latin typeface="Verdana" pitchFamily="34" charset="0"/>
              </a:rPr>
              <a:t>shall never be rebuilt</a:t>
            </a:r>
            <a:r>
              <a:rPr lang="en-US" sz="2200" i="1" u="none" dirty="0">
                <a:solidFill>
                  <a:schemeClr val="tx2"/>
                </a:solidFill>
                <a:latin typeface="Verdana" pitchFamily="34" charset="0"/>
              </a:rPr>
              <a:t>, for I am the Lord; I have spoken, declares the Lord </a:t>
            </a:r>
            <a:r>
              <a:rPr lang="en-US" sz="2200" i="1" u="none" dirty="0" smtClean="0">
                <a:solidFill>
                  <a:schemeClr val="tx2"/>
                </a:solidFill>
                <a:latin typeface="Verdana" pitchFamily="34" charset="0"/>
              </a:rPr>
              <a:t>God</a:t>
            </a:r>
            <a:r>
              <a:rPr lang="es-ES" sz="2200" i="1" u="none" dirty="0" smtClean="0">
                <a:solidFill>
                  <a:schemeClr val="tx2"/>
                </a:solidFill>
                <a:latin typeface="Verdana" pitchFamily="34" charset="0"/>
              </a:rPr>
              <a:t>.</a:t>
            </a:r>
            <a:endParaRPr lang="es-ES" sz="2200" i="1" u="none" dirty="0">
              <a:solidFill>
                <a:schemeClr val="tx2"/>
              </a:solidFill>
              <a:latin typeface="Verdana" pitchFamily="34" charset="0"/>
            </a:endParaRP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039810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467544" y="620688"/>
            <a:ext cx="8280920" cy="9585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7900"/>
              </a:lnSpc>
            </a:pPr>
            <a:r>
              <a:rPr lang="es-ES" sz="4000" u="none" dirty="0" err="1">
                <a:ln w="0"/>
                <a:solidFill>
                  <a:srgbClr val="800000"/>
                </a:solidFill>
                <a:effectLst>
                  <a:reflection blurRad="6350" stA="55000" endA="300" endPos="45500" dir="5400000" sy="-100000" algn="bl" rotWithShape="0"/>
                </a:effectLst>
                <a:latin typeface="Verdana" pitchFamily="34" charset="0"/>
              </a:rPr>
              <a:t>Fulfillment</a:t>
            </a:r>
            <a:r>
              <a:rPr lang="es-ES" sz="4000" u="none" dirty="0">
                <a:ln w="0"/>
                <a:solidFill>
                  <a:srgbClr val="800000"/>
                </a:solidFill>
                <a:effectLst>
                  <a:reflection blurRad="6350" stA="55000" endA="300" endPos="45500" dir="5400000" sy="-100000" algn="bl" rotWithShape="0"/>
                </a:effectLst>
                <a:latin typeface="Verdana" pitchFamily="34" charset="0"/>
              </a:rPr>
              <a:t> of </a:t>
            </a:r>
            <a:r>
              <a:rPr lang="es-ES" sz="4000" u="none" dirty="0" err="1">
                <a:ln w="0"/>
                <a:solidFill>
                  <a:srgbClr val="800000"/>
                </a:solidFill>
                <a:effectLst>
                  <a:reflection blurRad="6350" stA="55000" endA="300" endPos="45500" dir="5400000" sy="-100000" algn="bl" rotWithShape="0"/>
                </a:effectLst>
                <a:latin typeface="Verdana" pitchFamily="34" charset="0"/>
              </a:rPr>
              <a:t>the</a:t>
            </a:r>
            <a:r>
              <a:rPr lang="es-ES" sz="4000" u="none" dirty="0">
                <a:ln w="0"/>
                <a:solidFill>
                  <a:srgbClr val="800000"/>
                </a:solidFill>
                <a:effectLst>
                  <a:reflection blurRad="6350" stA="55000" endA="300" endPos="45500" dir="5400000" sy="-100000" algn="bl" rotWithShape="0"/>
                </a:effectLst>
                <a:latin typeface="Verdana" pitchFamily="34" charset="0"/>
              </a:rPr>
              <a:t> </a:t>
            </a:r>
            <a:r>
              <a:rPr lang="es-ES" sz="4000" u="none" dirty="0" err="1">
                <a:ln w="0"/>
                <a:solidFill>
                  <a:srgbClr val="800000"/>
                </a:solidFill>
                <a:effectLst>
                  <a:reflection blurRad="6350" stA="55000" endA="300" endPos="45500" dir="5400000" sy="-100000" algn="bl" rotWithShape="0"/>
                </a:effectLst>
                <a:latin typeface="Verdana" pitchFamily="34" charset="0"/>
              </a:rPr>
              <a:t>prophecy</a:t>
            </a:r>
            <a:endParaRPr lang="es-ES" sz="4000" u="none" dirty="0">
              <a:ln w="0"/>
              <a:solidFill>
                <a:srgbClr val="800000"/>
              </a:solidFill>
              <a:effectLst>
                <a:reflection blurRad="6350" stA="55000" endA="300" endPos="45500" dir="5400000" sy="-100000" algn="bl" rotWithShape="0"/>
              </a:effectLst>
              <a:latin typeface="Verdana" pitchFamily="34" charset="0"/>
            </a:endParaRPr>
          </a:p>
        </p:txBody>
      </p:sp>
      <p:pic>
        <p:nvPicPr>
          <p:cNvPr id="1026" name="Picture 2" descr="D:\10. MUTIMEDIA SDA\Imagenes para estudio\Tiro-1.jpg"/>
          <p:cNvPicPr>
            <a:picLocks noChangeAspect="1" noChangeArrowheads="1"/>
          </p:cNvPicPr>
          <p:nvPr>
            <p:custDataLst>
              <p:tags r:id="rId3"/>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1726119"/>
            <a:ext cx="4664076" cy="4260850"/>
          </a:xfrm>
          <a:prstGeom prst="rect">
            <a:avLst/>
          </a:prstGeom>
          <a:noFill/>
          <a:effectLst>
            <a:outerShdw blurRad="50800" dist="38100" dir="2700000" algn="tl" rotWithShape="0">
              <a:prstClr val="black">
                <a:alpha val="40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4"/>
            </p:custDataLst>
          </p:nvPr>
        </p:nvSpPr>
        <p:spPr bwMode="auto">
          <a:xfrm>
            <a:off x="4788024" y="1929488"/>
            <a:ext cx="4176464" cy="1787544"/>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r>
              <a:rPr lang="en-US" sz="2800" i="1" u="none" dirty="0" smtClean="0">
                <a:solidFill>
                  <a:schemeClr val="tx2"/>
                </a:solidFill>
                <a:latin typeface="Calibri" panose="020F0502020204030204" pitchFamily="34" charset="0"/>
              </a:rPr>
              <a:t>Nebuchadnezzar </a:t>
            </a:r>
            <a:r>
              <a:rPr lang="en-US" sz="2800" i="1" u="none" dirty="0">
                <a:solidFill>
                  <a:schemeClr val="tx2"/>
                </a:solidFill>
                <a:latin typeface="Calibri" panose="020F0502020204030204" pitchFamily="34" charset="0"/>
              </a:rPr>
              <a:t>laid siege </a:t>
            </a:r>
            <a:r>
              <a:rPr lang="en-US" sz="2800" i="1" u="none" dirty="0" smtClean="0">
                <a:solidFill>
                  <a:schemeClr val="tx2"/>
                </a:solidFill>
                <a:latin typeface="Calibri" panose="020F0502020204030204" pitchFamily="34" charset="0"/>
              </a:rPr>
              <a:t>on </a:t>
            </a:r>
            <a:r>
              <a:rPr lang="en-US" sz="2800" i="1" u="none" dirty="0" err="1" smtClean="0">
                <a:solidFill>
                  <a:schemeClr val="tx2"/>
                </a:solidFill>
                <a:latin typeface="Calibri" panose="020F0502020204030204" pitchFamily="34" charset="0"/>
              </a:rPr>
              <a:t>Tyre</a:t>
            </a:r>
            <a:r>
              <a:rPr lang="en-US" sz="2800" i="1" u="none" dirty="0" smtClean="0">
                <a:solidFill>
                  <a:schemeClr val="tx2"/>
                </a:solidFill>
                <a:latin typeface="Calibri" panose="020F0502020204030204" pitchFamily="34" charset="0"/>
              </a:rPr>
              <a:t> </a:t>
            </a:r>
            <a:r>
              <a:rPr lang="en-US" sz="2800" i="1" u="none" dirty="0">
                <a:solidFill>
                  <a:schemeClr val="tx2"/>
                </a:solidFill>
                <a:latin typeface="Calibri" panose="020F0502020204030204" pitchFamily="34" charset="0"/>
              </a:rPr>
              <a:t>for 13 years and left.</a:t>
            </a:r>
            <a:endParaRPr lang="es-ES" sz="2800" i="1" u="none" dirty="0">
              <a:solidFill>
                <a:schemeClr val="tx2"/>
              </a:solidFill>
              <a:latin typeface="Calibri" panose="020F0502020204030204" pitchFamily="34" charset="0"/>
            </a:endParaRPr>
          </a:p>
        </p:txBody>
      </p:sp>
      <p:sp>
        <p:nvSpPr>
          <p:cNvPr id="11" name="10 Rectángulo"/>
          <p:cNvSpPr/>
          <p:nvPr>
            <p:custDataLst>
              <p:tags r:id="rId5"/>
            </p:custDataLst>
          </p:nvPr>
        </p:nvSpPr>
        <p:spPr bwMode="auto">
          <a:xfrm>
            <a:off x="4788024" y="3856544"/>
            <a:ext cx="4048892" cy="1693873"/>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endParaRPr lang="en-US" sz="2800" i="1" u="none" dirty="0">
              <a:solidFill>
                <a:schemeClr val="tx2"/>
              </a:solidFill>
              <a:latin typeface="Calibri" panose="020F0502020204030204" pitchFamily="34" charset="0"/>
            </a:endParaRPr>
          </a:p>
          <a:p>
            <a:pPr marL="342900" indent="-342900">
              <a:buClr>
                <a:srgbClr val="C00000"/>
              </a:buClr>
              <a:buFont typeface="Wingdings" pitchFamily="2" charset="2"/>
              <a:buChar char="§"/>
            </a:pPr>
            <a:r>
              <a:rPr lang="en-US" sz="2800" i="1" u="none" dirty="0">
                <a:solidFill>
                  <a:schemeClr val="tx2"/>
                </a:solidFill>
                <a:latin typeface="Calibri" panose="020F0502020204030204" pitchFamily="34" charset="0"/>
              </a:rPr>
              <a:t>The </a:t>
            </a:r>
            <a:r>
              <a:rPr lang="en-US" sz="2800" i="1" u="none" dirty="0" smtClean="0">
                <a:solidFill>
                  <a:schemeClr val="tx2"/>
                </a:solidFill>
                <a:latin typeface="Calibri" panose="020F0502020204030204" pitchFamily="34" charset="0"/>
              </a:rPr>
              <a:t>inhabitants </a:t>
            </a:r>
            <a:r>
              <a:rPr lang="en-US" sz="2800" i="1" u="none" dirty="0">
                <a:solidFill>
                  <a:schemeClr val="tx2"/>
                </a:solidFill>
                <a:latin typeface="Calibri" panose="020F0502020204030204" pitchFamily="34" charset="0"/>
              </a:rPr>
              <a:t>fled to the insular part of the city</a:t>
            </a:r>
            <a:r>
              <a:rPr lang="es-ES" sz="2800" i="1" u="none" dirty="0" smtClean="0">
                <a:solidFill>
                  <a:schemeClr val="tx2"/>
                </a:solidFill>
                <a:latin typeface="Calibri" panose="020F0502020204030204" pitchFamily="34" charset="0"/>
              </a:rPr>
              <a:t>.</a:t>
            </a:r>
            <a:endParaRPr lang="es-ES" sz="2800" i="1" u="none" dirty="0">
              <a:solidFill>
                <a:schemeClr val="tx2"/>
              </a:solidFill>
              <a:latin typeface="Calibri" panose="020F0502020204030204" pitchFamily="34" charset="0"/>
            </a:endParaRPr>
          </a:p>
        </p:txBody>
      </p:sp>
      <p:sp>
        <p:nvSpPr>
          <p:cNvPr id="4" name="3 Flecha derecha"/>
          <p:cNvSpPr/>
          <p:nvPr>
            <p:custDataLst>
              <p:tags r:id="rId6"/>
            </p:custDataLst>
          </p:nvPr>
        </p:nvSpPr>
        <p:spPr bwMode="auto">
          <a:xfrm rot="8274579">
            <a:off x="2978126" y="1928891"/>
            <a:ext cx="1391320" cy="936104"/>
          </a:xfrm>
          <a:prstGeom prst="rightArrow">
            <a:avLst>
              <a:gd name="adj1" fmla="val 50000"/>
              <a:gd name="adj2" fmla="val 53981"/>
            </a:avLst>
          </a:prstGeom>
          <a:solidFill>
            <a:srgbClr val="FF0000"/>
          </a:solidFill>
          <a:ln/>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itchFamily="34" charset="0"/>
            </a:endParaRPr>
          </a:p>
        </p:txBody>
      </p:sp>
      <p:sp>
        <p:nvSpPr>
          <p:cNvPr id="13" name="12 Flecha derecha"/>
          <p:cNvSpPr/>
          <p:nvPr>
            <p:custDataLst>
              <p:tags r:id="rId7"/>
            </p:custDataLst>
          </p:nvPr>
        </p:nvSpPr>
        <p:spPr bwMode="auto">
          <a:xfrm rot="394452">
            <a:off x="876596" y="2960946"/>
            <a:ext cx="1391320" cy="936104"/>
          </a:xfrm>
          <a:prstGeom prst="rightArrow">
            <a:avLst>
              <a:gd name="adj1" fmla="val 50000"/>
              <a:gd name="adj2" fmla="val 53981"/>
            </a:avLst>
          </a:prstGeom>
          <a:solidFill>
            <a:srgbClr val="FF0000"/>
          </a:solidFill>
          <a:ln/>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itchFamily="34" charset="0"/>
            </a:endParaRPr>
          </a:p>
        </p:txBody>
      </p:sp>
      <p:sp>
        <p:nvSpPr>
          <p:cNvPr id="7" name="6 CuadroTexto"/>
          <p:cNvSpPr txBox="1"/>
          <p:nvPr>
            <p:custDataLst>
              <p:tags r:id="rId8"/>
            </p:custDataLst>
          </p:nvPr>
        </p:nvSpPr>
        <p:spPr>
          <a:xfrm>
            <a:off x="2699792" y="2780928"/>
            <a:ext cx="936105" cy="430887"/>
          </a:xfrm>
          <a:prstGeom prst="rect">
            <a:avLst/>
          </a:prstGeom>
          <a:noFill/>
        </p:spPr>
        <p:txBody>
          <a:bodyPr wrap="square" rtlCol="0">
            <a:spAutoFit/>
          </a:bodyPr>
          <a:lstStyle/>
          <a:p>
            <a:r>
              <a:rPr lang="es-ES" sz="2200" u="none" dirty="0" err="1" smtClean="0">
                <a:latin typeface="Tahoma" pitchFamily="34" charset="0"/>
                <a:ea typeface="Tahoma" pitchFamily="34" charset="0"/>
                <a:cs typeface="Tahoma" pitchFamily="34" charset="0"/>
              </a:rPr>
              <a:t>Tyre</a:t>
            </a:r>
            <a:endParaRPr lang="es-ES" sz="2200" u="none" dirty="0">
              <a:latin typeface="Tahoma" pitchFamily="34" charset="0"/>
              <a:ea typeface="Tahoma" pitchFamily="34" charset="0"/>
              <a:cs typeface="Tahoma" pitchFamily="34" charset="0"/>
            </a:endParaRPr>
          </a:p>
        </p:txBody>
      </p:sp>
      <p:pic>
        <p:nvPicPr>
          <p:cNvPr id="14"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ondaWEB.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500" y="3383528"/>
            <a:ext cx="9324528" cy="34966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49419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31"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11" grpId="0" animBg="1"/>
      <p:bldP spid="4" grpId="0" animBg="1"/>
      <p:bldP spid="13"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10. MUTIMEDIA SDA\Imagenes para estudio\Tiro-1.jpg"/>
          <p:cNvPicPr>
            <a:picLocks noChangeAspect="1" noChangeArrowheads="1"/>
          </p:cNvPicPr>
          <p:nvPr>
            <p:custDataLst>
              <p:tags r:id="rId2"/>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0068" y="1700808"/>
            <a:ext cx="4269964" cy="3900810"/>
          </a:xfrm>
          <a:prstGeom prst="rect">
            <a:avLst/>
          </a:prstGeom>
          <a:noFill/>
          <a:effectLst>
            <a:outerShdw blurRad="50800" dist="38100" dir="2700000" algn="tl" rotWithShape="0">
              <a:prstClr val="black">
                <a:alpha val="40000"/>
              </a:prstClr>
            </a:outerShdw>
            <a:softEdge rad="38100"/>
          </a:effectLst>
          <a:extLst>
            <a:ext uri="{909E8E84-426E-40DD-AFC4-6F175D3DCCD1}">
              <a14:hiddenFill xmlns:a14="http://schemas.microsoft.com/office/drawing/2010/main">
                <a:solidFill>
                  <a:srgbClr val="FFFFFF"/>
                </a:solidFill>
              </a14:hiddenFill>
            </a:ext>
          </a:extLst>
        </p:spPr>
      </p:pic>
      <p:sp>
        <p:nvSpPr>
          <p:cNvPr id="8" name="7 Elipse"/>
          <p:cNvSpPr/>
          <p:nvPr>
            <p:custDataLst>
              <p:tags r:id="rId3"/>
            </p:custDataLst>
          </p:nvPr>
        </p:nvSpPr>
        <p:spPr bwMode="auto">
          <a:xfrm>
            <a:off x="2411760" y="2708920"/>
            <a:ext cx="830754" cy="778812"/>
          </a:xfrm>
          <a:prstGeom prst="ellipse">
            <a:avLst/>
          </a:prstGeom>
          <a:noFill/>
          <a:ln w="76200">
            <a:solidFill>
              <a:srgbClr val="FF0000"/>
            </a:solidFill>
          </a:ln>
          <a:extLst/>
        </p:spPr>
        <p:style>
          <a:lnRef idx="2">
            <a:schemeClr val="accent6"/>
          </a:lnRef>
          <a:fillRef idx="1">
            <a:schemeClr val="lt1"/>
          </a:fillRef>
          <a:effectRef idx="0">
            <a:schemeClr val="accent6"/>
          </a:effectRef>
          <a:fontRef idx="minor">
            <a:schemeClr val="dk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cxnSp>
        <p:nvCxnSpPr>
          <p:cNvPr id="4" name="3 Conector recto"/>
          <p:cNvCxnSpPr/>
          <p:nvPr/>
        </p:nvCxnSpPr>
        <p:spPr bwMode="auto">
          <a:xfrm flipH="1">
            <a:off x="2627784" y="2924944"/>
            <a:ext cx="360040" cy="288032"/>
          </a:xfrm>
          <a:prstGeom prst="line">
            <a:avLst/>
          </a:prstGeom>
          <a:solidFill>
            <a:schemeClr val="accent1"/>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5 Rectángulo"/>
          <p:cNvSpPr/>
          <p:nvPr>
            <p:custDataLst>
              <p:tags r:id="rId4"/>
            </p:custDataLst>
          </p:nvPr>
        </p:nvSpPr>
        <p:spPr>
          <a:xfrm>
            <a:off x="467544" y="620688"/>
            <a:ext cx="8280920" cy="9585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7900"/>
              </a:lnSpc>
            </a:pPr>
            <a:r>
              <a:rPr lang="es-ES" sz="4000" u="none" dirty="0" err="1">
                <a:ln w="0"/>
                <a:solidFill>
                  <a:srgbClr val="800000"/>
                </a:solidFill>
                <a:effectLst>
                  <a:reflection blurRad="6350" stA="55000" endA="300" endPos="45500" dir="5400000" sy="-100000" algn="bl" rotWithShape="0"/>
                </a:effectLst>
                <a:latin typeface="Verdana" pitchFamily="34" charset="0"/>
              </a:rPr>
              <a:t>Fulfillment</a:t>
            </a:r>
            <a:r>
              <a:rPr lang="es-ES" sz="4000" u="none" dirty="0">
                <a:ln w="0"/>
                <a:solidFill>
                  <a:srgbClr val="800000"/>
                </a:solidFill>
                <a:effectLst>
                  <a:reflection blurRad="6350" stA="55000" endA="300" endPos="45500" dir="5400000" sy="-100000" algn="bl" rotWithShape="0"/>
                </a:effectLst>
                <a:latin typeface="Verdana" pitchFamily="34" charset="0"/>
              </a:rPr>
              <a:t> of </a:t>
            </a:r>
            <a:r>
              <a:rPr lang="es-ES" sz="4000" u="none" dirty="0" err="1">
                <a:ln w="0"/>
                <a:solidFill>
                  <a:srgbClr val="800000"/>
                </a:solidFill>
                <a:effectLst>
                  <a:reflection blurRad="6350" stA="55000" endA="300" endPos="45500" dir="5400000" sy="-100000" algn="bl" rotWithShape="0"/>
                </a:effectLst>
                <a:latin typeface="Verdana" pitchFamily="34" charset="0"/>
              </a:rPr>
              <a:t>the</a:t>
            </a:r>
            <a:r>
              <a:rPr lang="es-ES" sz="4000" u="none" dirty="0">
                <a:ln w="0"/>
                <a:solidFill>
                  <a:srgbClr val="800000"/>
                </a:solidFill>
                <a:effectLst>
                  <a:reflection blurRad="6350" stA="55000" endA="300" endPos="45500" dir="5400000" sy="-100000" algn="bl" rotWithShape="0"/>
                </a:effectLst>
                <a:latin typeface="Verdana" pitchFamily="34" charset="0"/>
              </a:rPr>
              <a:t> </a:t>
            </a:r>
            <a:r>
              <a:rPr lang="es-ES" sz="4000" u="none" dirty="0" err="1">
                <a:ln w="0"/>
                <a:solidFill>
                  <a:srgbClr val="800000"/>
                </a:solidFill>
                <a:effectLst>
                  <a:reflection blurRad="6350" stA="55000" endA="300" endPos="45500" dir="5400000" sy="-100000" algn="bl" rotWithShape="0"/>
                </a:effectLst>
                <a:latin typeface="Verdana" pitchFamily="34" charset="0"/>
              </a:rPr>
              <a:t>prophecy</a:t>
            </a:r>
            <a:endParaRPr lang="es-ES" sz="4000" u="none" dirty="0">
              <a:ln w="0"/>
              <a:solidFill>
                <a:srgbClr val="800000"/>
              </a:solidFill>
              <a:effectLst>
                <a:reflection blurRad="6350" stA="55000" endA="300" endPos="45500" dir="5400000" sy="-100000" algn="bl" rotWithShape="0"/>
              </a:effectLst>
              <a:latin typeface="Verdana" pitchFamily="34" charset="0"/>
            </a:endParaRPr>
          </a:p>
        </p:txBody>
      </p:sp>
      <p:sp>
        <p:nvSpPr>
          <p:cNvPr id="3" name="2 Rectángulo"/>
          <p:cNvSpPr/>
          <p:nvPr>
            <p:custDataLst>
              <p:tags r:id="rId5"/>
            </p:custDataLst>
          </p:nvPr>
        </p:nvSpPr>
        <p:spPr bwMode="auto">
          <a:xfrm>
            <a:off x="5089335" y="1726119"/>
            <a:ext cx="3803145" cy="3854113"/>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r>
              <a:rPr lang="en-US" sz="2400" i="1" u="none" dirty="0" smtClean="0">
                <a:solidFill>
                  <a:schemeClr val="tx2"/>
                </a:solidFill>
                <a:latin typeface="Calibri" panose="020F0502020204030204" pitchFamily="34" charset="0"/>
              </a:rPr>
              <a:t>After </a:t>
            </a:r>
            <a:r>
              <a:rPr lang="en-US" sz="2400" i="1" u="none" dirty="0">
                <a:solidFill>
                  <a:schemeClr val="tx2"/>
                </a:solidFill>
                <a:latin typeface="Calibri" panose="020F0502020204030204" pitchFamily="34" charset="0"/>
              </a:rPr>
              <a:t>200 years, Alexander the Great, built an embankment using the rubble of </a:t>
            </a:r>
            <a:r>
              <a:rPr lang="en-US" sz="2400" i="1" u="none" dirty="0" err="1" smtClean="0">
                <a:solidFill>
                  <a:schemeClr val="tx2"/>
                </a:solidFill>
                <a:latin typeface="Calibri" panose="020F0502020204030204" pitchFamily="34" charset="0"/>
              </a:rPr>
              <a:t>Tyre</a:t>
            </a:r>
            <a:r>
              <a:rPr lang="en-US" sz="2400" i="1" u="none" dirty="0" smtClean="0">
                <a:solidFill>
                  <a:schemeClr val="tx2"/>
                </a:solidFill>
                <a:latin typeface="Calibri" panose="020F0502020204030204" pitchFamily="34" charset="0"/>
              </a:rPr>
              <a:t> </a:t>
            </a:r>
            <a:r>
              <a:rPr lang="en-US" sz="2400" i="1" u="none" dirty="0">
                <a:solidFill>
                  <a:schemeClr val="tx2"/>
                </a:solidFill>
                <a:latin typeface="Calibri" panose="020F0502020204030204" pitchFamily="34" charset="0"/>
              </a:rPr>
              <a:t>and even </a:t>
            </a:r>
            <a:r>
              <a:rPr lang="en-US" sz="2400" i="1" u="none" dirty="0" smtClean="0">
                <a:solidFill>
                  <a:schemeClr val="tx2"/>
                </a:solidFill>
                <a:latin typeface="Calibri" panose="020F0502020204030204" pitchFamily="34" charset="0"/>
              </a:rPr>
              <a:t>its dust </a:t>
            </a:r>
            <a:r>
              <a:rPr lang="en-US" sz="2400" i="1" u="none" dirty="0">
                <a:solidFill>
                  <a:schemeClr val="tx2"/>
                </a:solidFill>
                <a:latin typeface="Calibri" panose="020F0502020204030204" pitchFamily="34" charset="0"/>
              </a:rPr>
              <a:t>was cast into the sea. In 7 months he achieved the conquest of </a:t>
            </a:r>
            <a:r>
              <a:rPr lang="en-US" sz="2400" i="1" u="none" dirty="0" err="1" smtClean="0">
                <a:solidFill>
                  <a:schemeClr val="tx2"/>
                </a:solidFill>
                <a:latin typeface="Calibri" panose="020F0502020204030204" pitchFamily="34" charset="0"/>
              </a:rPr>
              <a:t>Tyre</a:t>
            </a:r>
            <a:r>
              <a:rPr lang="en-US" sz="2400" i="1" u="none" dirty="0" smtClean="0">
                <a:solidFill>
                  <a:schemeClr val="tx2"/>
                </a:solidFill>
                <a:latin typeface="Calibri" panose="020F0502020204030204" pitchFamily="34" charset="0"/>
              </a:rPr>
              <a:t> </a:t>
            </a:r>
            <a:r>
              <a:rPr lang="en-US" sz="2400" i="1" u="none" dirty="0">
                <a:solidFill>
                  <a:schemeClr val="tx2"/>
                </a:solidFill>
                <a:latin typeface="Calibri" panose="020F0502020204030204" pitchFamily="34" charset="0"/>
              </a:rPr>
              <a:t>Island.</a:t>
            </a:r>
            <a:endParaRPr lang="es-ES" sz="2400" i="1" u="none" dirty="0">
              <a:solidFill>
                <a:schemeClr val="tx2"/>
              </a:solidFill>
              <a:latin typeface="Calibri" panose="020F0502020204030204" pitchFamily="34" charset="0"/>
            </a:endParaRPr>
          </a:p>
        </p:txBody>
      </p:sp>
      <p:pic>
        <p:nvPicPr>
          <p:cNvPr id="2051" name="Picture 3" descr="D:\10. MUTIMEDIA SDA\Imagenes para estudio\Tiro (1).jpg"/>
          <p:cNvPicPr>
            <a:picLocks noChangeAspect="1" noChangeArrowheads="1"/>
          </p:cNvPicPr>
          <p:nvPr>
            <p:custDataLst>
              <p:tags r:id="rId6"/>
            </p:custDataLst>
          </p:nvPr>
        </p:nvPicPr>
        <p:blipFill>
          <a:blip r:embed="rId11">
            <a:extLst>
              <a:ext uri="{28A0092B-C50C-407E-A947-70E740481C1C}">
                <a14:useLocalDpi xmlns:a14="http://schemas.microsoft.com/office/drawing/2010/main"/>
              </a:ext>
            </a:extLst>
          </a:blip>
          <a:srcRect/>
          <a:stretch>
            <a:fillRect/>
          </a:stretch>
        </p:blipFill>
        <p:spPr bwMode="auto">
          <a:xfrm>
            <a:off x="467172" y="1757801"/>
            <a:ext cx="4539284" cy="3790748"/>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bwMode="auto">
          <a:xfrm flipH="1" flipV="1">
            <a:off x="1979712" y="3573016"/>
            <a:ext cx="1296144" cy="216024"/>
          </a:xfrm>
          <a:prstGeom prst="line">
            <a:avLst/>
          </a:prstGeom>
          <a:solidFill>
            <a:schemeClr val="accent1"/>
          </a:solidFill>
          <a:ln w="1270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2" descr="C:\Users\Gerhard\Documents\_Estudios Biblicos PPT\ondaWE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518" y="3843250"/>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279899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fade">
                                      <p:cBhvr>
                                        <p:cTn id="29" dur="500"/>
                                        <p:tgtEl>
                                          <p:spTgt spid="2051"/>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1500"/>
                                        <p:tgtEl>
                                          <p:spTgt spid="5"/>
                                        </p:tgtEl>
                                      </p:cBhvr>
                                    </p:animEffect>
                                  </p:childTnLst>
                                </p:cTn>
                              </p:par>
                              <p:par>
                                <p:cTn id="34" presetID="22" presetClass="entr" presetSubtype="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467544" y="620688"/>
            <a:ext cx="8280920" cy="9585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7900"/>
              </a:lnSpc>
            </a:pPr>
            <a:r>
              <a:rPr lang="es-ES" sz="4000" u="none" dirty="0" err="1">
                <a:ln w="0"/>
                <a:solidFill>
                  <a:srgbClr val="800000"/>
                </a:solidFill>
                <a:effectLst>
                  <a:reflection blurRad="6350" stA="55000" endA="300" endPos="45500" dir="5400000" sy="-100000" algn="bl" rotWithShape="0"/>
                </a:effectLst>
                <a:latin typeface="Verdana" pitchFamily="34" charset="0"/>
              </a:rPr>
              <a:t>Fulfillment</a:t>
            </a:r>
            <a:r>
              <a:rPr lang="es-ES" sz="4000" u="none" dirty="0">
                <a:ln w="0"/>
                <a:solidFill>
                  <a:srgbClr val="800000"/>
                </a:solidFill>
                <a:effectLst>
                  <a:reflection blurRad="6350" stA="55000" endA="300" endPos="45500" dir="5400000" sy="-100000" algn="bl" rotWithShape="0"/>
                </a:effectLst>
                <a:latin typeface="Verdana" pitchFamily="34" charset="0"/>
              </a:rPr>
              <a:t> of </a:t>
            </a:r>
            <a:r>
              <a:rPr lang="es-ES" sz="4000" u="none" dirty="0" err="1">
                <a:ln w="0"/>
                <a:solidFill>
                  <a:srgbClr val="800000"/>
                </a:solidFill>
                <a:effectLst>
                  <a:reflection blurRad="6350" stA="55000" endA="300" endPos="45500" dir="5400000" sy="-100000" algn="bl" rotWithShape="0"/>
                </a:effectLst>
                <a:latin typeface="Verdana" pitchFamily="34" charset="0"/>
              </a:rPr>
              <a:t>the</a:t>
            </a:r>
            <a:r>
              <a:rPr lang="es-ES" sz="4000" u="none" dirty="0">
                <a:ln w="0"/>
                <a:solidFill>
                  <a:srgbClr val="800000"/>
                </a:solidFill>
                <a:effectLst>
                  <a:reflection blurRad="6350" stA="55000" endA="300" endPos="45500" dir="5400000" sy="-100000" algn="bl" rotWithShape="0"/>
                </a:effectLst>
                <a:latin typeface="Verdana" pitchFamily="34" charset="0"/>
              </a:rPr>
              <a:t> </a:t>
            </a:r>
            <a:r>
              <a:rPr lang="es-ES" sz="4000" u="none" dirty="0" err="1">
                <a:ln w="0"/>
                <a:solidFill>
                  <a:srgbClr val="800000"/>
                </a:solidFill>
                <a:effectLst>
                  <a:reflection blurRad="6350" stA="55000" endA="300" endPos="45500" dir="5400000" sy="-100000" algn="bl" rotWithShape="0"/>
                </a:effectLst>
                <a:latin typeface="Verdana" pitchFamily="34" charset="0"/>
              </a:rPr>
              <a:t>prophecy</a:t>
            </a:r>
            <a:endParaRPr lang="es-ES" sz="4000" u="none" dirty="0">
              <a:ln w="0"/>
              <a:solidFill>
                <a:srgbClr val="800000"/>
              </a:solidFill>
              <a:effectLst>
                <a:reflection blurRad="6350" stA="55000" endA="300" endPos="45500" dir="5400000" sy="-100000" algn="bl" rotWithShape="0"/>
              </a:effectLst>
              <a:latin typeface="Verdana" pitchFamily="34" charset="0"/>
            </a:endParaRPr>
          </a:p>
        </p:txBody>
      </p:sp>
      <p:sp>
        <p:nvSpPr>
          <p:cNvPr id="8" name="7 Rectángulo"/>
          <p:cNvSpPr/>
          <p:nvPr>
            <p:custDataLst>
              <p:tags r:id="rId3"/>
            </p:custDataLst>
          </p:nvPr>
        </p:nvSpPr>
        <p:spPr bwMode="auto">
          <a:xfrm>
            <a:off x="5167337" y="1786144"/>
            <a:ext cx="4031432" cy="352542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r>
              <a:rPr lang="en-US" sz="2300" u="none" dirty="0" smtClean="0">
                <a:latin typeface="Verdana" pitchFamily="34" charset="0"/>
                <a:ea typeface="Verdana" pitchFamily="34" charset="0"/>
                <a:cs typeface="Verdana" pitchFamily="34" charset="0"/>
              </a:rPr>
              <a:t>They would </a:t>
            </a:r>
            <a:r>
              <a:rPr lang="en-US" sz="2300" u="none" dirty="0">
                <a:latin typeface="Verdana" pitchFamily="34" charset="0"/>
                <a:ea typeface="Verdana" pitchFamily="34" charset="0"/>
                <a:cs typeface="Verdana" pitchFamily="34" charset="0"/>
              </a:rPr>
              <a:t>demolish the walls.</a:t>
            </a:r>
          </a:p>
          <a:p>
            <a:pPr marL="342900" indent="-342900">
              <a:buClr>
                <a:srgbClr val="C00000"/>
              </a:buClr>
              <a:buFont typeface="Wingdings" pitchFamily="2" charset="2"/>
              <a:buChar char="§"/>
            </a:pPr>
            <a:r>
              <a:rPr lang="en-US" sz="2300" u="none" dirty="0">
                <a:latin typeface="Verdana" pitchFamily="34" charset="0"/>
                <a:ea typeface="Verdana" pitchFamily="34" charset="0"/>
                <a:cs typeface="Verdana" pitchFamily="34" charset="0"/>
              </a:rPr>
              <a:t>They </a:t>
            </a:r>
            <a:r>
              <a:rPr lang="en-US" sz="2300" u="none" dirty="0" smtClean="0">
                <a:latin typeface="Verdana" pitchFamily="34" charset="0"/>
                <a:ea typeface="Verdana" pitchFamily="34" charset="0"/>
                <a:cs typeface="Verdana" pitchFamily="34" charset="0"/>
              </a:rPr>
              <a:t>would </a:t>
            </a:r>
            <a:r>
              <a:rPr lang="en-US" sz="2300" u="none" dirty="0">
                <a:latin typeface="Verdana" pitchFamily="34" charset="0"/>
                <a:ea typeface="Verdana" pitchFamily="34" charset="0"/>
                <a:cs typeface="Verdana" pitchFamily="34" charset="0"/>
              </a:rPr>
              <a:t>destroy their towers.</a:t>
            </a:r>
          </a:p>
          <a:p>
            <a:pPr marL="342900" indent="-342900">
              <a:buClr>
                <a:srgbClr val="C00000"/>
              </a:buClr>
              <a:buFont typeface="Wingdings" pitchFamily="2" charset="2"/>
              <a:buChar char="§"/>
            </a:pPr>
            <a:r>
              <a:rPr lang="en-US" sz="2300" u="none" dirty="0" smtClean="0">
                <a:latin typeface="Verdana" pitchFamily="34" charset="0"/>
                <a:ea typeface="Verdana" pitchFamily="34" charset="0"/>
                <a:cs typeface="Verdana" pitchFamily="34" charset="0"/>
              </a:rPr>
              <a:t>It would never be built-up again.</a:t>
            </a:r>
            <a:endParaRPr lang="es-ES" sz="2300" u="none" dirty="0">
              <a:solidFill>
                <a:schemeClr val="tx2"/>
              </a:solidFill>
              <a:latin typeface="Verdana" pitchFamily="34" charset="0"/>
            </a:endParaRPr>
          </a:p>
        </p:txBody>
      </p:sp>
      <p:pic>
        <p:nvPicPr>
          <p:cNvPr id="2050" name="Picture 2" descr="D:\10. MUTIMEDIA SDA\Imagenes para estudio\tiro2.jpg"/>
          <p:cNvPicPr>
            <a:picLocks noChangeAspect="1" noChangeArrowheads="1"/>
          </p:cNvPicPr>
          <p:nvPr>
            <p:custDataLst>
              <p:tags r:id="rId4"/>
            </p:custDataLst>
          </p:nvPr>
        </p:nvPicPr>
        <p:blipFill>
          <a:blip r:embed="rId9">
            <a:extLst>
              <a:ext uri="{28A0092B-C50C-407E-A947-70E740481C1C}">
                <a14:useLocalDpi xmlns:a14="http://schemas.microsoft.com/office/drawing/2010/main"/>
              </a:ext>
            </a:extLst>
          </a:blip>
          <a:srcRect/>
          <a:stretch>
            <a:fillRect/>
          </a:stretch>
        </p:blipFill>
        <p:spPr bwMode="auto">
          <a:xfrm>
            <a:off x="198605" y="1775787"/>
            <a:ext cx="5165483" cy="3669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Elipse"/>
          <p:cNvSpPr/>
          <p:nvPr>
            <p:custDataLst>
              <p:tags r:id="rId5"/>
            </p:custDataLst>
          </p:nvPr>
        </p:nvSpPr>
        <p:spPr bwMode="auto">
          <a:xfrm>
            <a:off x="3998764" y="3111624"/>
            <a:ext cx="1382588" cy="1296144"/>
          </a:xfrm>
          <a:prstGeom prst="ellipse">
            <a:avLst/>
          </a:prstGeom>
          <a:noFill/>
          <a:ln w="76200">
            <a:solidFill>
              <a:srgbClr val="FF0000"/>
            </a:solidFill>
          </a:ln>
          <a:extLst/>
        </p:spPr>
        <p:style>
          <a:lnRef idx="2">
            <a:schemeClr val="accent6"/>
          </a:lnRef>
          <a:fillRef idx="1">
            <a:schemeClr val="lt1"/>
          </a:fillRef>
          <a:effectRef idx="0">
            <a:schemeClr val="accent6"/>
          </a:effectRef>
          <a:fontRef idx="minor">
            <a:schemeClr val="dk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pic>
        <p:nvPicPr>
          <p:cNvPr id="7" name="Picture 2" descr="C:\Users\Gerhard\Documents\_Estudios Biblicos PPT\ondaWE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355008"/>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124300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custDataLst>
              <p:tags r:id="rId2"/>
            </p:custDataLst>
          </p:nvPr>
        </p:nvSpPr>
        <p:spPr bwMode="auto">
          <a:xfrm>
            <a:off x="35496" y="1247158"/>
            <a:ext cx="4752528" cy="5227781"/>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Nebuchadnezzar </a:t>
            </a:r>
            <a:r>
              <a:rPr lang="en-US" sz="2000" u="none" dirty="0" smtClean="0">
                <a:latin typeface="Calibri" panose="020F0502020204030204" pitchFamily="34" charset="0"/>
                <a:ea typeface="Verdana" pitchFamily="34" charset="0"/>
                <a:cs typeface="Verdana" pitchFamily="34" charset="0"/>
              </a:rPr>
              <a:t>would </a:t>
            </a:r>
            <a:r>
              <a:rPr lang="en-US" sz="2000" u="none" dirty="0">
                <a:latin typeface="Calibri" panose="020F0502020204030204" pitchFamily="34" charset="0"/>
                <a:ea typeface="Verdana" pitchFamily="34" charset="0"/>
                <a:cs typeface="Verdana" pitchFamily="34" charset="0"/>
              </a:rPr>
              <a:t>go against </a:t>
            </a:r>
            <a:r>
              <a:rPr lang="en-US" sz="2000" u="none" dirty="0" err="1" smtClean="0">
                <a:latin typeface="Calibri" panose="020F0502020204030204" pitchFamily="34" charset="0"/>
                <a:ea typeface="Verdana" pitchFamily="34" charset="0"/>
                <a:cs typeface="Verdana" pitchFamily="34" charset="0"/>
              </a:rPr>
              <a:t>Tyre</a:t>
            </a:r>
            <a:endParaRPr lang="en-US" sz="2000" u="none" dirty="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Nebuchadnezzar would come from the North</a:t>
            </a: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With </a:t>
            </a:r>
            <a:r>
              <a:rPr lang="en-US" sz="2000" u="none" dirty="0" smtClean="0">
                <a:latin typeface="Calibri" panose="020F0502020204030204" pitchFamily="34" charset="0"/>
                <a:ea typeface="Verdana" pitchFamily="34" charset="0"/>
                <a:cs typeface="Verdana" pitchFamily="34" charset="0"/>
              </a:rPr>
              <a:t>horsemen, chariots </a:t>
            </a:r>
            <a:r>
              <a:rPr lang="en-US" sz="2000" u="none" dirty="0">
                <a:latin typeface="Calibri" panose="020F0502020204030204" pitchFamily="34" charset="0"/>
                <a:ea typeface="Verdana" pitchFamily="34" charset="0"/>
                <a:cs typeface="Verdana" pitchFamily="34" charset="0"/>
              </a:rPr>
              <a:t>and </a:t>
            </a:r>
            <a:r>
              <a:rPr lang="en-US" sz="2000" u="none" dirty="0" smtClean="0">
                <a:latin typeface="Calibri" panose="020F0502020204030204" pitchFamily="34" charset="0"/>
                <a:ea typeface="Verdana" pitchFamily="34" charset="0"/>
                <a:cs typeface="Verdana" pitchFamily="34" charset="0"/>
              </a:rPr>
              <a:t>many </a:t>
            </a:r>
            <a:r>
              <a:rPr lang="en-US" sz="2000" u="none" dirty="0">
                <a:latin typeface="Calibri" panose="020F0502020204030204" pitchFamily="34" charset="0"/>
                <a:ea typeface="Verdana" pitchFamily="34" charset="0"/>
                <a:cs typeface="Verdana" pitchFamily="34" charset="0"/>
              </a:rPr>
              <a:t>people</a:t>
            </a: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They </a:t>
            </a:r>
            <a:r>
              <a:rPr lang="en-US" sz="2000" u="none" dirty="0" smtClean="0">
                <a:latin typeface="Calibri" panose="020F0502020204030204" pitchFamily="34" charset="0"/>
                <a:ea typeface="Verdana" pitchFamily="34" charset="0"/>
                <a:cs typeface="Verdana" pitchFamily="34" charset="0"/>
              </a:rPr>
              <a:t>would </a:t>
            </a:r>
            <a:r>
              <a:rPr lang="en-US" sz="2000" u="none" dirty="0">
                <a:latin typeface="Calibri" panose="020F0502020204030204" pitchFamily="34" charset="0"/>
                <a:ea typeface="Verdana" pitchFamily="34" charset="0"/>
                <a:cs typeface="Verdana" pitchFamily="34" charset="0"/>
              </a:rPr>
              <a:t>kill their children with the sword</a:t>
            </a: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They </a:t>
            </a:r>
            <a:r>
              <a:rPr lang="en-US" sz="2000" u="none" dirty="0" smtClean="0">
                <a:latin typeface="Calibri" panose="020F0502020204030204" pitchFamily="34" charset="0"/>
                <a:ea typeface="Verdana" pitchFamily="34" charset="0"/>
                <a:cs typeface="Verdana" pitchFamily="34" charset="0"/>
              </a:rPr>
              <a:t>would </a:t>
            </a:r>
            <a:r>
              <a:rPr lang="en-US" sz="2000" u="none" dirty="0">
                <a:latin typeface="Calibri" panose="020F0502020204030204" pitchFamily="34" charset="0"/>
                <a:ea typeface="Verdana" pitchFamily="34" charset="0"/>
                <a:cs typeface="Verdana" pitchFamily="34" charset="0"/>
              </a:rPr>
              <a:t>demolish their walls</a:t>
            </a: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They </a:t>
            </a:r>
            <a:r>
              <a:rPr lang="en-US" sz="2000" u="none" dirty="0" smtClean="0">
                <a:latin typeface="Calibri" panose="020F0502020204030204" pitchFamily="34" charset="0"/>
                <a:ea typeface="Verdana" pitchFamily="34" charset="0"/>
                <a:cs typeface="Verdana" pitchFamily="34" charset="0"/>
              </a:rPr>
              <a:t>would place siege towers</a:t>
            </a:r>
            <a:endParaRPr lang="en-US" sz="2000" u="none" dirty="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They </a:t>
            </a:r>
            <a:r>
              <a:rPr lang="en-US" sz="2000" u="none" dirty="0" smtClean="0">
                <a:latin typeface="Calibri" panose="020F0502020204030204" pitchFamily="34" charset="0"/>
                <a:ea typeface="Verdana" pitchFamily="34" charset="0"/>
                <a:cs typeface="Verdana" pitchFamily="34" charset="0"/>
              </a:rPr>
              <a:t>would </a:t>
            </a:r>
            <a:r>
              <a:rPr lang="en-US" sz="2000" u="none" dirty="0">
                <a:latin typeface="Calibri" panose="020F0502020204030204" pitchFamily="34" charset="0"/>
                <a:ea typeface="Verdana" pitchFamily="34" charset="0"/>
                <a:cs typeface="Verdana" pitchFamily="34" charset="0"/>
              </a:rPr>
              <a:t>demolish their towers</a:t>
            </a: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They </a:t>
            </a:r>
            <a:r>
              <a:rPr lang="en-US" sz="2000" u="none" dirty="0" smtClean="0">
                <a:latin typeface="Calibri" panose="020F0502020204030204" pitchFamily="34" charset="0"/>
                <a:ea typeface="Verdana" pitchFamily="34" charset="0"/>
                <a:cs typeface="Verdana" pitchFamily="34" charset="0"/>
              </a:rPr>
              <a:t>would sweep them to the dust</a:t>
            </a:r>
            <a:endParaRPr lang="en-US" sz="2000" u="none" dirty="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en-US" sz="2000" u="none" dirty="0">
                <a:latin typeface="Calibri" panose="020F0502020204030204" pitchFamily="34" charset="0"/>
                <a:ea typeface="Verdana" pitchFamily="34" charset="0"/>
                <a:cs typeface="Verdana" pitchFamily="34" charset="0"/>
              </a:rPr>
              <a:t>It </a:t>
            </a:r>
            <a:r>
              <a:rPr lang="en-US" sz="2000" u="none" dirty="0" smtClean="0">
                <a:latin typeface="Calibri" panose="020F0502020204030204" pitchFamily="34" charset="0"/>
                <a:ea typeface="Verdana" pitchFamily="34" charset="0"/>
                <a:cs typeface="Verdana" pitchFamily="34" charset="0"/>
              </a:rPr>
              <a:t>would turn out to be </a:t>
            </a:r>
            <a:r>
              <a:rPr lang="en-US" sz="2000" u="none" dirty="0">
                <a:latin typeface="Calibri" panose="020F0502020204030204" pitchFamily="34" charset="0"/>
                <a:ea typeface="Verdana" pitchFamily="34" charset="0"/>
                <a:cs typeface="Verdana" pitchFamily="34" charset="0"/>
              </a:rPr>
              <a:t>like </a:t>
            </a:r>
            <a:r>
              <a:rPr lang="en-US" sz="2000" u="none" dirty="0" smtClean="0">
                <a:latin typeface="Calibri" panose="020F0502020204030204" pitchFamily="34" charset="0"/>
                <a:ea typeface="Verdana" pitchFamily="34" charset="0"/>
                <a:cs typeface="Verdana" pitchFamily="34" charset="0"/>
              </a:rPr>
              <a:t>smooth </a:t>
            </a:r>
            <a:r>
              <a:rPr lang="en-US" sz="2000" u="none" dirty="0">
                <a:latin typeface="Calibri" panose="020F0502020204030204" pitchFamily="34" charset="0"/>
                <a:ea typeface="Verdana" pitchFamily="34" charset="0"/>
                <a:cs typeface="Verdana" pitchFamily="34" charset="0"/>
              </a:rPr>
              <a:t>rock.</a:t>
            </a:r>
          </a:p>
          <a:p>
            <a:pPr marL="342900" indent="-342900">
              <a:buClr>
                <a:srgbClr val="C00000"/>
              </a:buClr>
              <a:buFont typeface="+mj-lt"/>
              <a:buAutoNum type="arabicPeriod"/>
            </a:pPr>
            <a:r>
              <a:rPr lang="en-US" sz="2000" u="none" dirty="0" smtClean="0">
                <a:latin typeface="Calibri" panose="020F0502020204030204" pitchFamily="34" charset="0"/>
                <a:ea typeface="Verdana" pitchFamily="34" charset="0"/>
                <a:cs typeface="Verdana" pitchFamily="34" charset="0"/>
              </a:rPr>
              <a:t>It would </a:t>
            </a:r>
            <a:r>
              <a:rPr lang="en-US" sz="2000" u="none" dirty="0">
                <a:latin typeface="Calibri" panose="020F0502020204030204" pitchFamily="34" charset="0"/>
                <a:ea typeface="Verdana" pitchFamily="34" charset="0"/>
                <a:cs typeface="Verdana" pitchFamily="34" charset="0"/>
              </a:rPr>
              <a:t>be looted</a:t>
            </a:r>
          </a:p>
        </p:txBody>
      </p:sp>
      <p:sp>
        <p:nvSpPr>
          <p:cNvPr id="9" name="8 Rectángulo"/>
          <p:cNvSpPr/>
          <p:nvPr>
            <p:custDataLst>
              <p:tags r:id="rId3"/>
            </p:custDataLst>
          </p:nvPr>
        </p:nvSpPr>
        <p:spPr bwMode="auto">
          <a:xfrm>
            <a:off x="4430332" y="1247158"/>
            <a:ext cx="4652218" cy="5227781"/>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It would </a:t>
            </a:r>
            <a:r>
              <a:rPr lang="en-US" sz="2000" u="none" dirty="0">
                <a:latin typeface="Calibri" panose="020F0502020204030204" pitchFamily="34" charset="0"/>
                <a:ea typeface="Verdana" pitchFamily="34" charset="0"/>
                <a:cs typeface="Verdana" pitchFamily="34" charset="0"/>
              </a:rPr>
              <a:t>be a place for the spreading of nets.</a:t>
            </a: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They would </a:t>
            </a:r>
            <a:r>
              <a:rPr lang="en-US" sz="2000" u="none" dirty="0">
                <a:latin typeface="Calibri" panose="020F0502020204030204" pitchFamily="34" charset="0"/>
                <a:ea typeface="Verdana" pitchFamily="34" charset="0"/>
                <a:cs typeface="Verdana" pitchFamily="34" charset="0"/>
              </a:rPr>
              <a:t>kill their children</a:t>
            </a: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They would place siege towers</a:t>
            </a:r>
            <a:endParaRPr lang="en-US" sz="2000" u="none" dirty="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They would place battering rams </a:t>
            </a:r>
            <a:r>
              <a:rPr lang="en-US" sz="2000" u="none" dirty="0">
                <a:latin typeface="Calibri" panose="020F0502020204030204" pitchFamily="34" charset="0"/>
                <a:ea typeface="Verdana" pitchFamily="34" charset="0"/>
                <a:cs typeface="Verdana" pitchFamily="34" charset="0"/>
              </a:rPr>
              <a:t>against </a:t>
            </a:r>
            <a:r>
              <a:rPr lang="en-US" sz="2000" u="none" dirty="0" smtClean="0">
                <a:latin typeface="Calibri" panose="020F0502020204030204" pitchFamily="34" charset="0"/>
                <a:ea typeface="Verdana" pitchFamily="34" charset="0"/>
                <a:cs typeface="Verdana" pitchFamily="34" charset="0"/>
              </a:rPr>
              <a:t>the </a:t>
            </a:r>
            <a:r>
              <a:rPr lang="en-US" sz="2000" u="none" dirty="0">
                <a:latin typeface="Calibri" panose="020F0502020204030204" pitchFamily="34" charset="0"/>
                <a:ea typeface="Verdana" pitchFamily="34" charset="0"/>
                <a:cs typeface="Verdana" pitchFamily="34" charset="0"/>
              </a:rPr>
              <a:t>walls</a:t>
            </a: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The </a:t>
            </a:r>
            <a:r>
              <a:rPr lang="en-US" sz="2000" u="none" dirty="0">
                <a:latin typeface="Calibri" panose="020F0502020204030204" pitchFamily="34" charset="0"/>
                <a:ea typeface="Verdana" pitchFamily="34" charset="0"/>
                <a:cs typeface="Verdana" pitchFamily="34" charset="0"/>
              </a:rPr>
              <a:t>towers </a:t>
            </a:r>
            <a:r>
              <a:rPr lang="en-US" sz="2000" u="none" dirty="0" smtClean="0">
                <a:latin typeface="Calibri" panose="020F0502020204030204" pitchFamily="34" charset="0"/>
                <a:ea typeface="Verdana" pitchFamily="34" charset="0"/>
                <a:cs typeface="Verdana" pitchFamily="34" charset="0"/>
              </a:rPr>
              <a:t>would be destroyed </a:t>
            </a:r>
            <a:r>
              <a:rPr lang="en-US" sz="2000" u="none" dirty="0">
                <a:latin typeface="Calibri" panose="020F0502020204030204" pitchFamily="34" charset="0"/>
                <a:ea typeface="Verdana" pitchFamily="34" charset="0"/>
                <a:cs typeface="Verdana" pitchFamily="34" charset="0"/>
              </a:rPr>
              <a:t>with axes</a:t>
            </a: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a:t>
            </a:r>
            <a:r>
              <a:rPr lang="en-US" sz="2000" u="none" dirty="0">
                <a:latin typeface="Calibri" panose="020F0502020204030204" pitchFamily="34" charset="0"/>
                <a:ea typeface="Verdana" pitchFamily="34" charset="0"/>
                <a:cs typeface="Verdana" pitchFamily="34" charset="0"/>
              </a:rPr>
              <a:t>T</a:t>
            </a:r>
            <a:r>
              <a:rPr lang="en-US" sz="2000" u="none" dirty="0" smtClean="0">
                <a:latin typeface="Calibri" panose="020F0502020204030204" pitchFamily="34" charset="0"/>
                <a:ea typeface="Verdana" pitchFamily="34" charset="0"/>
                <a:cs typeface="Verdana" pitchFamily="34" charset="0"/>
              </a:rPr>
              <a:t>heir </a:t>
            </a:r>
            <a:r>
              <a:rPr lang="en-US" sz="2000" u="none" dirty="0">
                <a:latin typeface="Calibri" panose="020F0502020204030204" pitchFamily="34" charset="0"/>
                <a:ea typeface="Verdana" pitchFamily="34" charset="0"/>
                <a:cs typeface="Verdana" pitchFamily="34" charset="0"/>
              </a:rPr>
              <a:t>precious houses </a:t>
            </a:r>
            <a:r>
              <a:rPr lang="en-US" sz="2000" u="none" dirty="0" smtClean="0">
                <a:latin typeface="Calibri" panose="020F0502020204030204" pitchFamily="34" charset="0"/>
                <a:ea typeface="Verdana" pitchFamily="34" charset="0"/>
                <a:cs typeface="Verdana" pitchFamily="34" charset="0"/>
              </a:rPr>
              <a:t>would be destroyed</a:t>
            </a:r>
            <a:endParaRPr lang="en-US" sz="2000" u="none" dirty="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They would </a:t>
            </a:r>
            <a:r>
              <a:rPr lang="en-US" sz="2000" u="none" dirty="0">
                <a:latin typeface="Calibri" panose="020F0502020204030204" pitchFamily="34" charset="0"/>
                <a:ea typeface="Verdana" pitchFamily="34" charset="0"/>
                <a:cs typeface="Verdana" pitchFamily="34" charset="0"/>
              </a:rPr>
              <a:t>steal their wealth</a:t>
            </a: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It would never be built-up again</a:t>
            </a:r>
            <a:endParaRPr lang="en-US" sz="2000" u="none" dirty="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They would </a:t>
            </a:r>
            <a:r>
              <a:rPr lang="en-US" sz="2000" u="none" dirty="0">
                <a:latin typeface="Calibri" panose="020F0502020204030204" pitchFamily="34" charset="0"/>
                <a:ea typeface="Verdana" pitchFamily="34" charset="0"/>
                <a:cs typeface="Verdana" pitchFamily="34" charset="0"/>
              </a:rPr>
              <a:t>put </a:t>
            </a:r>
            <a:r>
              <a:rPr lang="en-US" sz="2000" u="none" dirty="0" smtClean="0">
                <a:latin typeface="Calibri" panose="020F0502020204030204" pitchFamily="34" charset="0"/>
                <a:ea typeface="Verdana" pitchFamily="34" charset="0"/>
                <a:cs typeface="Verdana" pitchFamily="34" charset="0"/>
              </a:rPr>
              <a:t>its </a:t>
            </a:r>
            <a:r>
              <a:rPr lang="en-US" sz="2000" u="none" dirty="0">
                <a:latin typeface="Calibri" panose="020F0502020204030204" pitchFamily="34" charset="0"/>
                <a:ea typeface="Verdana" pitchFamily="34" charset="0"/>
                <a:cs typeface="Verdana" pitchFamily="34" charset="0"/>
              </a:rPr>
              <a:t>stones and </a:t>
            </a:r>
            <a:r>
              <a:rPr lang="en-US" sz="2000" u="none" dirty="0" smtClean="0">
                <a:latin typeface="Calibri" panose="020F0502020204030204" pitchFamily="34" charset="0"/>
                <a:ea typeface="Verdana" pitchFamily="34" charset="0"/>
                <a:cs typeface="Verdana" pitchFamily="34" charset="0"/>
              </a:rPr>
              <a:t>wood in </a:t>
            </a:r>
            <a:r>
              <a:rPr lang="en-US" sz="2000" u="none" dirty="0">
                <a:latin typeface="Calibri" panose="020F0502020204030204" pitchFamily="34" charset="0"/>
                <a:ea typeface="Verdana" pitchFamily="34" charset="0"/>
                <a:cs typeface="Verdana" pitchFamily="34" charset="0"/>
              </a:rPr>
              <a:t>the sea</a:t>
            </a:r>
          </a:p>
          <a:p>
            <a:pPr marL="342900" indent="-342900">
              <a:buClr>
                <a:srgbClr val="C00000"/>
              </a:buClr>
              <a:buFont typeface="+mj-lt"/>
              <a:buAutoNum type="arabicPeriod" startAt="11"/>
            </a:pPr>
            <a:r>
              <a:rPr lang="en-US" sz="2000" u="none" dirty="0" smtClean="0">
                <a:latin typeface="Calibri" panose="020F0502020204030204" pitchFamily="34" charset="0"/>
                <a:ea typeface="Verdana" pitchFamily="34" charset="0"/>
                <a:cs typeface="Verdana" pitchFamily="34" charset="0"/>
              </a:rPr>
              <a:t> They would </a:t>
            </a:r>
            <a:r>
              <a:rPr lang="en-US" sz="2000" u="none" dirty="0">
                <a:latin typeface="Calibri" panose="020F0502020204030204" pitchFamily="34" charset="0"/>
                <a:ea typeface="Verdana" pitchFamily="34" charset="0"/>
                <a:cs typeface="Verdana" pitchFamily="34" charset="0"/>
              </a:rPr>
              <a:t>put </a:t>
            </a:r>
            <a:r>
              <a:rPr lang="en-US" sz="2000" u="none" dirty="0" smtClean="0">
                <a:latin typeface="Calibri" panose="020F0502020204030204" pitchFamily="34" charset="0"/>
                <a:ea typeface="Verdana" pitchFamily="34" charset="0"/>
                <a:cs typeface="Verdana" pitchFamily="34" charset="0"/>
              </a:rPr>
              <a:t>its </a:t>
            </a:r>
            <a:r>
              <a:rPr lang="en-US" sz="2000" u="none" dirty="0">
                <a:latin typeface="Calibri" panose="020F0502020204030204" pitchFamily="34" charset="0"/>
                <a:ea typeface="Verdana" pitchFamily="34" charset="0"/>
                <a:cs typeface="Verdana" pitchFamily="34" charset="0"/>
              </a:rPr>
              <a:t>dust in the midst of the waters.</a:t>
            </a:r>
          </a:p>
        </p:txBody>
      </p:sp>
      <p:sp>
        <p:nvSpPr>
          <p:cNvPr id="11" name="10 Rectángulo"/>
          <p:cNvSpPr/>
          <p:nvPr>
            <p:custDataLst>
              <p:tags r:id="rId4"/>
            </p:custDataLst>
          </p:nvPr>
        </p:nvSpPr>
        <p:spPr>
          <a:xfrm>
            <a:off x="463549" y="332656"/>
            <a:ext cx="8280920" cy="9585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4000" u="none" dirty="0" smtClean="0">
                <a:ln w="0"/>
                <a:solidFill>
                  <a:srgbClr val="800000"/>
                </a:solidFill>
                <a:effectLst>
                  <a:reflection blurRad="6350" stA="55000" endA="300" endPos="45500" dir="5400000" sy="-100000" algn="bl" rotWithShape="0"/>
                </a:effectLst>
                <a:latin typeface="Verdana" pitchFamily="34" charset="0"/>
              </a:rPr>
              <a:t>20 </a:t>
            </a:r>
            <a:r>
              <a:rPr lang="es-ES" sz="4000" u="none" dirty="0" err="1" smtClean="0">
                <a:ln w="0"/>
                <a:solidFill>
                  <a:srgbClr val="800000"/>
                </a:solidFill>
                <a:effectLst>
                  <a:reflection blurRad="6350" stA="55000" endA="300" endPos="45500" dir="5400000" sy="-100000" algn="bl" rotWithShape="0"/>
                </a:effectLst>
                <a:latin typeface="Verdana" pitchFamily="34" charset="0"/>
              </a:rPr>
              <a:t>fulfilled</a:t>
            </a:r>
            <a:r>
              <a:rPr lang="es-ES" sz="4000" u="none" dirty="0" smtClean="0">
                <a:ln w="0"/>
                <a:solidFill>
                  <a:srgbClr val="800000"/>
                </a:solidFill>
                <a:effectLst>
                  <a:reflection blurRad="6350" stA="55000" endA="300" endPos="45500" dir="5400000" sy="-100000" algn="bl" rotWithShape="0"/>
                </a:effectLst>
                <a:latin typeface="Verdana" pitchFamily="34" charset="0"/>
              </a:rPr>
              <a:t> </a:t>
            </a:r>
            <a:r>
              <a:rPr lang="es-ES" sz="4000" u="none" dirty="0" err="1" smtClean="0">
                <a:ln w="0"/>
                <a:solidFill>
                  <a:srgbClr val="800000"/>
                </a:solidFill>
                <a:effectLst>
                  <a:reflection blurRad="6350" stA="55000" endA="300" endPos="45500" dir="5400000" sy="-100000" algn="bl" rotWithShape="0"/>
                </a:effectLst>
                <a:latin typeface="Verdana" pitchFamily="34" charset="0"/>
              </a:rPr>
              <a:t>details</a:t>
            </a:r>
            <a:r>
              <a:rPr lang="es-ES" sz="4000" u="none" dirty="0" smtClean="0">
                <a:ln w="0"/>
                <a:solidFill>
                  <a:srgbClr val="800000"/>
                </a:solidFill>
                <a:effectLst>
                  <a:reflection blurRad="6350" stA="55000" endA="300" endPos="45500" dir="5400000" sy="-100000" algn="bl" rotWithShape="0"/>
                </a:effectLst>
                <a:latin typeface="Verdana" pitchFamily="34" charset="0"/>
              </a:rPr>
              <a:t>  </a:t>
            </a:r>
            <a:endParaRPr lang="es-ES" sz="4000" u="none" dirty="0">
              <a:ln w="0"/>
              <a:solidFill>
                <a:srgbClr val="800000"/>
              </a:solidFill>
              <a:effectLst>
                <a:reflection blurRad="6350" stA="55000" endA="300" endPos="45500" dir="5400000" sy="-100000" algn="bl" rotWithShape="0"/>
              </a:effectLst>
              <a:latin typeface="Verdana" pitchFamily="34" charset="0"/>
            </a:endParaRP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5239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1000"/>
                                        <p:tgtEl>
                                          <p:spTgt spid="8">
                                            <p:bg/>
                                          </p:spTgt>
                                        </p:tgtEl>
                                      </p:cBhvr>
                                    </p:animEffect>
                                    <p:anim calcmode="lin" valueType="num">
                                      <p:cBhvr>
                                        <p:cTn id="12" dur="1000" fill="hold"/>
                                        <p:tgtEl>
                                          <p:spTgt spid="8">
                                            <p:bg/>
                                          </p:spTgt>
                                        </p:tgtEl>
                                        <p:attrNameLst>
                                          <p:attrName>ppt_x</p:attrName>
                                        </p:attrNameLst>
                                      </p:cBhvr>
                                      <p:tavLst>
                                        <p:tav tm="0">
                                          <p:val>
                                            <p:strVal val="#ppt_x"/>
                                          </p:val>
                                        </p:tav>
                                        <p:tav tm="100000">
                                          <p:val>
                                            <p:strVal val="#ppt_x"/>
                                          </p:val>
                                        </p:tav>
                                      </p:tavLst>
                                    </p:anim>
                                    <p:anim calcmode="lin" valueType="num">
                                      <p:cBhvr>
                                        <p:cTn id="13" dur="1000" fill="hold"/>
                                        <p:tgtEl>
                                          <p:spTgt spid="8">
                                            <p:bg/>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000"/>
                                        <p:tgtEl>
                                          <p:spTgt spid="8">
                                            <p:txEl>
                                              <p:pRg st="1" end="1"/>
                                            </p:txEl>
                                          </p:spTgt>
                                        </p:tgtEl>
                                      </p:cBhvr>
                                    </p:animEffect>
                                    <p:anim calcmode="lin" valueType="num">
                                      <p:cBhvr>
                                        <p:cTn id="2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anim calcmode="lin" valueType="num">
                                      <p:cBhvr>
                                        <p:cTn id="3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fade">
                                      <p:cBhvr>
                                        <p:cTn id="41" dur="1000"/>
                                        <p:tgtEl>
                                          <p:spTgt spid="8">
                                            <p:txEl>
                                              <p:pRg st="4" end="4"/>
                                            </p:txEl>
                                          </p:spTgt>
                                        </p:tgtEl>
                                      </p:cBhvr>
                                    </p:animEffect>
                                    <p:anim calcmode="lin" valueType="num">
                                      <p:cBhvr>
                                        <p:cTn id="4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grpId="0" nodeType="after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1000"/>
                                        <p:tgtEl>
                                          <p:spTgt spid="8">
                                            <p:txEl>
                                              <p:pRg st="5" end="5"/>
                                            </p:txEl>
                                          </p:spTgt>
                                        </p:tgtEl>
                                      </p:cBhvr>
                                    </p:animEffect>
                                    <p:anim calcmode="lin" valueType="num">
                                      <p:cBhvr>
                                        <p:cTn id="4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grpId="0" nodeType="after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Effect transition="in" filter="fade">
                                      <p:cBhvr>
                                        <p:cTn id="53" dur="1000"/>
                                        <p:tgtEl>
                                          <p:spTgt spid="8">
                                            <p:txEl>
                                              <p:pRg st="6" end="6"/>
                                            </p:txEl>
                                          </p:spTgt>
                                        </p:tgtEl>
                                      </p:cBhvr>
                                    </p:animEffect>
                                    <p:anim calcmode="lin" valueType="num">
                                      <p:cBhvr>
                                        <p:cTn id="5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grpId="0" nodeType="afterEffect">
                                  <p:stCondLst>
                                    <p:cond delay="0"/>
                                  </p:stCondLst>
                                  <p:childTnLst>
                                    <p:set>
                                      <p:cBhvr>
                                        <p:cTn id="58" dur="1" fill="hold">
                                          <p:stCondLst>
                                            <p:cond delay="0"/>
                                          </p:stCondLst>
                                        </p:cTn>
                                        <p:tgtEl>
                                          <p:spTgt spid="8">
                                            <p:txEl>
                                              <p:pRg st="7" end="7"/>
                                            </p:txEl>
                                          </p:spTgt>
                                        </p:tgtEl>
                                        <p:attrNameLst>
                                          <p:attrName>style.visibility</p:attrName>
                                        </p:attrNameLst>
                                      </p:cBhvr>
                                      <p:to>
                                        <p:strVal val="visible"/>
                                      </p:to>
                                    </p:set>
                                    <p:animEffect transition="in" filter="fade">
                                      <p:cBhvr>
                                        <p:cTn id="59" dur="1000"/>
                                        <p:tgtEl>
                                          <p:spTgt spid="8">
                                            <p:txEl>
                                              <p:pRg st="7" end="7"/>
                                            </p:txEl>
                                          </p:spTgt>
                                        </p:tgtEl>
                                      </p:cBhvr>
                                    </p:animEffect>
                                    <p:anim calcmode="lin" valueType="num">
                                      <p:cBhvr>
                                        <p:cTn id="60"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grpId="0" nodeType="afterEffect">
                                  <p:stCondLst>
                                    <p:cond delay="0"/>
                                  </p:stCondLst>
                                  <p:childTnLst>
                                    <p:set>
                                      <p:cBhvr>
                                        <p:cTn id="64" dur="1" fill="hold">
                                          <p:stCondLst>
                                            <p:cond delay="0"/>
                                          </p:stCondLst>
                                        </p:cTn>
                                        <p:tgtEl>
                                          <p:spTgt spid="8">
                                            <p:txEl>
                                              <p:pRg st="8" end="8"/>
                                            </p:txEl>
                                          </p:spTgt>
                                        </p:tgtEl>
                                        <p:attrNameLst>
                                          <p:attrName>style.visibility</p:attrName>
                                        </p:attrNameLst>
                                      </p:cBhvr>
                                      <p:to>
                                        <p:strVal val="visible"/>
                                      </p:to>
                                    </p:set>
                                    <p:animEffect transition="in" filter="fade">
                                      <p:cBhvr>
                                        <p:cTn id="65" dur="1000"/>
                                        <p:tgtEl>
                                          <p:spTgt spid="8">
                                            <p:txEl>
                                              <p:pRg st="8" end="8"/>
                                            </p:txEl>
                                          </p:spTgt>
                                        </p:tgtEl>
                                      </p:cBhvr>
                                    </p:animEffect>
                                    <p:anim calcmode="lin" valueType="num">
                                      <p:cBhvr>
                                        <p:cTn id="6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7"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grpId="0" nodeType="afterEffect">
                                  <p:stCondLst>
                                    <p:cond delay="0"/>
                                  </p:stCondLst>
                                  <p:childTnLst>
                                    <p:set>
                                      <p:cBhvr>
                                        <p:cTn id="70" dur="1" fill="hold">
                                          <p:stCondLst>
                                            <p:cond delay="0"/>
                                          </p:stCondLst>
                                        </p:cTn>
                                        <p:tgtEl>
                                          <p:spTgt spid="8">
                                            <p:txEl>
                                              <p:pRg st="9" end="9"/>
                                            </p:txEl>
                                          </p:spTgt>
                                        </p:tgtEl>
                                        <p:attrNameLst>
                                          <p:attrName>style.visibility</p:attrName>
                                        </p:attrNameLst>
                                      </p:cBhvr>
                                      <p:to>
                                        <p:strVal val="visible"/>
                                      </p:to>
                                    </p:set>
                                    <p:animEffect transition="in" filter="fade">
                                      <p:cBhvr>
                                        <p:cTn id="71" dur="1000"/>
                                        <p:tgtEl>
                                          <p:spTgt spid="8">
                                            <p:txEl>
                                              <p:pRg st="9" end="9"/>
                                            </p:txEl>
                                          </p:spTgt>
                                        </p:tgtEl>
                                      </p:cBhvr>
                                    </p:animEffect>
                                    <p:anim calcmode="lin" valueType="num">
                                      <p:cBhvr>
                                        <p:cTn id="72"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73"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42" presetClass="entr" presetSubtype="0" fill="hold" grpId="0" nodeType="afterEffect">
                                  <p:stCondLst>
                                    <p:cond delay="0"/>
                                  </p:stCondLst>
                                  <p:childTnLst>
                                    <p:set>
                                      <p:cBhvr>
                                        <p:cTn id="76" dur="1" fill="hold">
                                          <p:stCondLst>
                                            <p:cond delay="0"/>
                                          </p:stCondLst>
                                        </p:cTn>
                                        <p:tgtEl>
                                          <p:spTgt spid="9">
                                            <p:bg/>
                                          </p:spTgt>
                                        </p:tgtEl>
                                        <p:attrNameLst>
                                          <p:attrName>style.visibility</p:attrName>
                                        </p:attrNameLst>
                                      </p:cBhvr>
                                      <p:to>
                                        <p:strVal val="visible"/>
                                      </p:to>
                                    </p:set>
                                    <p:animEffect transition="in" filter="fade">
                                      <p:cBhvr>
                                        <p:cTn id="77" dur="1000"/>
                                        <p:tgtEl>
                                          <p:spTgt spid="9">
                                            <p:bg/>
                                          </p:spTgt>
                                        </p:tgtEl>
                                      </p:cBhvr>
                                    </p:animEffect>
                                    <p:anim calcmode="lin" valueType="num">
                                      <p:cBhvr>
                                        <p:cTn id="78" dur="1000" fill="hold"/>
                                        <p:tgtEl>
                                          <p:spTgt spid="9">
                                            <p:bg/>
                                          </p:spTgt>
                                        </p:tgtEl>
                                        <p:attrNameLst>
                                          <p:attrName>ppt_x</p:attrName>
                                        </p:attrNameLst>
                                      </p:cBhvr>
                                      <p:tavLst>
                                        <p:tav tm="0">
                                          <p:val>
                                            <p:strVal val="#ppt_x"/>
                                          </p:val>
                                        </p:tav>
                                        <p:tav tm="100000">
                                          <p:val>
                                            <p:strVal val="#ppt_x"/>
                                          </p:val>
                                        </p:tav>
                                      </p:tavLst>
                                    </p:anim>
                                    <p:anim calcmode="lin" valueType="num">
                                      <p:cBhvr>
                                        <p:cTn id="79" dur="1000" fill="hold"/>
                                        <p:tgtEl>
                                          <p:spTgt spid="9">
                                            <p:bg/>
                                          </p:spTgt>
                                        </p:tgtEl>
                                        <p:attrNameLst>
                                          <p:attrName>ppt_y</p:attrName>
                                        </p:attrNameLst>
                                      </p:cBhvr>
                                      <p:tavLst>
                                        <p:tav tm="0">
                                          <p:val>
                                            <p:strVal val="#ppt_y+.1"/>
                                          </p:val>
                                        </p:tav>
                                        <p:tav tm="100000">
                                          <p:val>
                                            <p:strVal val="#ppt_y"/>
                                          </p:val>
                                        </p:tav>
                                      </p:tavLst>
                                    </p:anim>
                                  </p:childTnLst>
                                </p:cTn>
                              </p:par>
                            </p:childTnLst>
                          </p:cTn>
                        </p:par>
                        <p:par>
                          <p:cTn id="80" fill="hold">
                            <p:stCondLst>
                              <p:cond delay="12500"/>
                            </p:stCondLst>
                            <p:childTnLst>
                              <p:par>
                                <p:cTn id="81" presetID="42" presetClass="entr" presetSubtype="0" fill="hold" grpId="0" nodeType="afterEffect">
                                  <p:stCondLst>
                                    <p:cond delay="0"/>
                                  </p:stCondLst>
                                  <p:childTnLst>
                                    <p:set>
                                      <p:cBhvr>
                                        <p:cTn id="82" dur="1" fill="hold">
                                          <p:stCondLst>
                                            <p:cond delay="0"/>
                                          </p:stCondLst>
                                        </p:cTn>
                                        <p:tgtEl>
                                          <p:spTgt spid="9">
                                            <p:txEl>
                                              <p:pRg st="0" end="0"/>
                                            </p:txEl>
                                          </p:spTgt>
                                        </p:tgtEl>
                                        <p:attrNameLst>
                                          <p:attrName>style.visibility</p:attrName>
                                        </p:attrNameLst>
                                      </p:cBhvr>
                                      <p:to>
                                        <p:strVal val="visible"/>
                                      </p:to>
                                    </p:set>
                                    <p:animEffect transition="in" filter="fade">
                                      <p:cBhvr>
                                        <p:cTn id="83" dur="1000"/>
                                        <p:tgtEl>
                                          <p:spTgt spid="9">
                                            <p:txEl>
                                              <p:pRg st="0" end="0"/>
                                            </p:txEl>
                                          </p:spTgt>
                                        </p:tgtEl>
                                      </p:cBhvr>
                                    </p:animEffect>
                                    <p:anim calcmode="lin" valueType="num">
                                      <p:cBhvr>
                                        <p:cTn id="8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86" fill="hold">
                            <p:stCondLst>
                              <p:cond delay="13500"/>
                            </p:stCondLst>
                            <p:childTnLst>
                              <p:par>
                                <p:cTn id="87" presetID="42" presetClass="entr" presetSubtype="0" fill="hold" grpId="0" nodeType="afterEffect">
                                  <p:stCondLst>
                                    <p:cond delay="0"/>
                                  </p:stCondLst>
                                  <p:childTnLst>
                                    <p:set>
                                      <p:cBhvr>
                                        <p:cTn id="88" dur="1" fill="hold">
                                          <p:stCondLst>
                                            <p:cond delay="0"/>
                                          </p:stCondLst>
                                        </p:cTn>
                                        <p:tgtEl>
                                          <p:spTgt spid="9">
                                            <p:txEl>
                                              <p:pRg st="1" end="1"/>
                                            </p:txEl>
                                          </p:spTgt>
                                        </p:tgtEl>
                                        <p:attrNameLst>
                                          <p:attrName>style.visibility</p:attrName>
                                        </p:attrNameLst>
                                      </p:cBhvr>
                                      <p:to>
                                        <p:strVal val="visible"/>
                                      </p:to>
                                    </p:set>
                                    <p:animEffect transition="in" filter="fade">
                                      <p:cBhvr>
                                        <p:cTn id="89" dur="1000"/>
                                        <p:tgtEl>
                                          <p:spTgt spid="9">
                                            <p:txEl>
                                              <p:pRg st="1" end="1"/>
                                            </p:txEl>
                                          </p:spTgt>
                                        </p:tgtEl>
                                      </p:cBhvr>
                                    </p:animEffect>
                                    <p:anim calcmode="lin" valueType="num">
                                      <p:cBhvr>
                                        <p:cTn id="9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92" fill="hold">
                            <p:stCondLst>
                              <p:cond delay="14500"/>
                            </p:stCondLst>
                            <p:childTnLst>
                              <p:par>
                                <p:cTn id="93" presetID="42" presetClass="entr" presetSubtype="0" fill="hold" grpId="0" nodeType="afterEffect">
                                  <p:stCondLst>
                                    <p:cond delay="0"/>
                                  </p:stCondLst>
                                  <p:childTnLst>
                                    <p:set>
                                      <p:cBhvr>
                                        <p:cTn id="94" dur="1" fill="hold">
                                          <p:stCondLst>
                                            <p:cond delay="0"/>
                                          </p:stCondLst>
                                        </p:cTn>
                                        <p:tgtEl>
                                          <p:spTgt spid="9">
                                            <p:txEl>
                                              <p:pRg st="2" end="2"/>
                                            </p:txEl>
                                          </p:spTgt>
                                        </p:tgtEl>
                                        <p:attrNameLst>
                                          <p:attrName>style.visibility</p:attrName>
                                        </p:attrNameLst>
                                      </p:cBhvr>
                                      <p:to>
                                        <p:strVal val="visible"/>
                                      </p:to>
                                    </p:set>
                                    <p:animEffect transition="in" filter="fade">
                                      <p:cBhvr>
                                        <p:cTn id="95" dur="1000"/>
                                        <p:tgtEl>
                                          <p:spTgt spid="9">
                                            <p:txEl>
                                              <p:pRg st="2" end="2"/>
                                            </p:txEl>
                                          </p:spTgt>
                                        </p:tgtEl>
                                      </p:cBhvr>
                                    </p:animEffect>
                                    <p:anim calcmode="lin" valueType="num">
                                      <p:cBhvr>
                                        <p:cTn id="9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98" fill="hold">
                            <p:stCondLst>
                              <p:cond delay="15500"/>
                            </p:stCondLst>
                            <p:childTnLst>
                              <p:par>
                                <p:cTn id="99" presetID="42" presetClass="entr" presetSubtype="0" fill="hold" grpId="0" nodeType="afterEffect">
                                  <p:stCondLst>
                                    <p:cond delay="0"/>
                                  </p:stCondLst>
                                  <p:childTnLst>
                                    <p:set>
                                      <p:cBhvr>
                                        <p:cTn id="100" dur="1" fill="hold">
                                          <p:stCondLst>
                                            <p:cond delay="0"/>
                                          </p:stCondLst>
                                        </p:cTn>
                                        <p:tgtEl>
                                          <p:spTgt spid="9">
                                            <p:txEl>
                                              <p:pRg st="3" end="3"/>
                                            </p:txEl>
                                          </p:spTgt>
                                        </p:tgtEl>
                                        <p:attrNameLst>
                                          <p:attrName>style.visibility</p:attrName>
                                        </p:attrNameLst>
                                      </p:cBhvr>
                                      <p:to>
                                        <p:strVal val="visible"/>
                                      </p:to>
                                    </p:set>
                                    <p:animEffect transition="in" filter="fade">
                                      <p:cBhvr>
                                        <p:cTn id="101" dur="1000"/>
                                        <p:tgtEl>
                                          <p:spTgt spid="9">
                                            <p:txEl>
                                              <p:pRg st="3" end="3"/>
                                            </p:txEl>
                                          </p:spTgt>
                                        </p:tgtEl>
                                      </p:cBhvr>
                                    </p:animEffect>
                                    <p:anim calcmode="lin" valueType="num">
                                      <p:cBhvr>
                                        <p:cTn id="10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0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104" fill="hold">
                            <p:stCondLst>
                              <p:cond delay="16500"/>
                            </p:stCondLst>
                            <p:childTnLst>
                              <p:par>
                                <p:cTn id="105" presetID="42" presetClass="entr" presetSubtype="0" fill="hold" grpId="0" nodeType="afterEffect">
                                  <p:stCondLst>
                                    <p:cond delay="0"/>
                                  </p:stCondLst>
                                  <p:childTnLst>
                                    <p:set>
                                      <p:cBhvr>
                                        <p:cTn id="106" dur="1" fill="hold">
                                          <p:stCondLst>
                                            <p:cond delay="0"/>
                                          </p:stCondLst>
                                        </p:cTn>
                                        <p:tgtEl>
                                          <p:spTgt spid="9">
                                            <p:txEl>
                                              <p:pRg st="4" end="4"/>
                                            </p:txEl>
                                          </p:spTgt>
                                        </p:tgtEl>
                                        <p:attrNameLst>
                                          <p:attrName>style.visibility</p:attrName>
                                        </p:attrNameLst>
                                      </p:cBhvr>
                                      <p:to>
                                        <p:strVal val="visible"/>
                                      </p:to>
                                    </p:set>
                                    <p:animEffect transition="in" filter="fade">
                                      <p:cBhvr>
                                        <p:cTn id="107" dur="1000"/>
                                        <p:tgtEl>
                                          <p:spTgt spid="9">
                                            <p:txEl>
                                              <p:pRg st="4" end="4"/>
                                            </p:txEl>
                                          </p:spTgt>
                                        </p:tgtEl>
                                      </p:cBhvr>
                                    </p:animEffect>
                                    <p:anim calcmode="lin" valueType="num">
                                      <p:cBhvr>
                                        <p:cTn id="10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0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110" fill="hold">
                            <p:stCondLst>
                              <p:cond delay="17500"/>
                            </p:stCondLst>
                            <p:childTnLst>
                              <p:par>
                                <p:cTn id="111" presetID="42" presetClass="entr" presetSubtype="0" fill="hold" grpId="0" nodeType="afterEffect">
                                  <p:stCondLst>
                                    <p:cond delay="0"/>
                                  </p:stCondLst>
                                  <p:childTnLst>
                                    <p:set>
                                      <p:cBhvr>
                                        <p:cTn id="112" dur="1" fill="hold">
                                          <p:stCondLst>
                                            <p:cond delay="0"/>
                                          </p:stCondLst>
                                        </p:cTn>
                                        <p:tgtEl>
                                          <p:spTgt spid="9">
                                            <p:txEl>
                                              <p:pRg st="5" end="5"/>
                                            </p:txEl>
                                          </p:spTgt>
                                        </p:tgtEl>
                                        <p:attrNameLst>
                                          <p:attrName>style.visibility</p:attrName>
                                        </p:attrNameLst>
                                      </p:cBhvr>
                                      <p:to>
                                        <p:strVal val="visible"/>
                                      </p:to>
                                    </p:set>
                                    <p:animEffect transition="in" filter="fade">
                                      <p:cBhvr>
                                        <p:cTn id="113" dur="1000"/>
                                        <p:tgtEl>
                                          <p:spTgt spid="9">
                                            <p:txEl>
                                              <p:pRg st="5" end="5"/>
                                            </p:txEl>
                                          </p:spTgt>
                                        </p:tgtEl>
                                      </p:cBhvr>
                                    </p:animEffect>
                                    <p:anim calcmode="lin" valueType="num">
                                      <p:cBhvr>
                                        <p:cTn id="114"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15"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116" fill="hold">
                            <p:stCondLst>
                              <p:cond delay="18500"/>
                            </p:stCondLst>
                            <p:childTnLst>
                              <p:par>
                                <p:cTn id="117" presetID="42" presetClass="entr" presetSubtype="0" fill="hold" grpId="0" nodeType="afterEffect">
                                  <p:stCondLst>
                                    <p:cond delay="0"/>
                                  </p:stCondLst>
                                  <p:childTnLst>
                                    <p:set>
                                      <p:cBhvr>
                                        <p:cTn id="118" dur="1" fill="hold">
                                          <p:stCondLst>
                                            <p:cond delay="0"/>
                                          </p:stCondLst>
                                        </p:cTn>
                                        <p:tgtEl>
                                          <p:spTgt spid="9">
                                            <p:txEl>
                                              <p:pRg st="6" end="6"/>
                                            </p:txEl>
                                          </p:spTgt>
                                        </p:tgtEl>
                                        <p:attrNameLst>
                                          <p:attrName>style.visibility</p:attrName>
                                        </p:attrNameLst>
                                      </p:cBhvr>
                                      <p:to>
                                        <p:strVal val="visible"/>
                                      </p:to>
                                    </p:set>
                                    <p:animEffect transition="in" filter="fade">
                                      <p:cBhvr>
                                        <p:cTn id="119" dur="1000"/>
                                        <p:tgtEl>
                                          <p:spTgt spid="9">
                                            <p:txEl>
                                              <p:pRg st="6" end="6"/>
                                            </p:txEl>
                                          </p:spTgt>
                                        </p:tgtEl>
                                      </p:cBhvr>
                                    </p:animEffect>
                                    <p:anim calcmode="lin" valueType="num">
                                      <p:cBhvr>
                                        <p:cTn id="12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12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122" fill="hold">
                            <p:stCondLst>
                              <p:cond delay="19500"/>
                            </p:stCondLst>
                            <p:childTnLst>
                              <p:par>
                                <p:cTn id="123" presetID="42" presetClass="entr" presetSubtype="0" fill="hold" grpId="0" nodeType="afterEffect">
                                  <p:stCondLst>
                                    <p:cond delay="0"/>
                                  </p:stCondLst>
                                  <p:childTnLst>
                                    <p:set>
                                      <p:cBhvr>
                                        <p:cTn id="124" dur="1" fill="hold">
                                          <p:stCondLst>
                                            <p:cond delay="0"/>
                                          </p:stCondLst>
                                        </p:cTn>
                                        <p:tgtEl>
                                          <p:spTgt spid="9">
                                            <p:txEl>
                                              <p:pRg st="7" end="7"/>
                                            </p:txEl>
                                          </p:spTgt>
                                        </p:tgtEl>
                                        <p:attrNameLst>
                                          <p:attrName>style.visibility</p:attrName>
                                        </p:attrNameLst>
                                      </p:cBhvr>
                                      <p:to>
                                        <p:strVal val="visible"/>
                                      </p:to>
                                    </p:set>
                                    <p:animEffect transition="in" filter="fade">
                                      <p:cBhvr>
                                        <p:cTn id="125" dur="1000"/>
                                        <p:tgtEl>
                                          <p:spTgt spid="9">
                                            <p:txEl>
                                              <p:pRg st="7" end="7"/>
                                            </p:txEl>
                                          </p:spTgt>
                                        </p:tgtEl>
                                      </p:cBhvr>
                                    </p:animEffect>
                                    <p:anim calcmode="lin" valueType="num">
                                      <p:cBhvr>
                                        <p:cTn id="12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2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par>
                          <p:cTn id="128" fill="hold">
                            <p:stCondLst>
                              <p:cond delay="20500"/>
                            </p:stCondLst>
                            <p:childTnLst>
                              <p:par>
                                <p:cTn id="129" presetID="42" presetClass="entr" presetSubtype="0" fill="hold" grpId="0" nodeType="afterEffect">
                                  <p:stCondLst>
                                    <p:cond delay="0"/>
                                  </p:stCondLst>
                                  <p:childTnLst>
                                    <p:set>
                                      <p:cBhvr>
                                        <p:cTn id="130" dur="1" fill="hold">
                                          <p:stCondLst>
                                            <p:cond delay="0"/>
                                          </p:stCondLst>
                                        </p:cTn>
                                        <p:tgtEl>
                                          <p:spTgt spid="9">
                                            <p:txEl>
                                              <p:pRg st="8" end="8"/>
                                            </p:txEl>
                                          </p:spTgt>
                                        </p:tgtEl>
                                        <p:attrNameLst>
                                          <p:attrName>style.visibility</p:attrName>
                                        </p:attrNameLst>
                                      </p:cBhvr>
                                      <p:to>
                                        <p:strVal val="visible"/>
                                      </p:to>
                                    </p:set>
                                    <p:animEffect transition="in" filter="fade">
                                      <p:cBhvr>
                                        <p:cTn id="131" dur="1000"/>
                                        <p:tgtEl>
                                          <p:spTgt spid="9">
                                            <p:txEl>
                                              <p:pRg st="8" end="8"/>
                                            </p:txEl>
                                          </p:spTgt>
                                        </p:tgtEl>
                                      </p:cBhvr>
                                    </p:animEffect>
                                    <p:anim calcmode="lin" valueType="num">
                                      <p:cBhvr>
                                        <p:cTn id="132"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133"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par>
                          <p:cTn id="134" fill="hold">
                            <p:stCondLst>
                              <p:cond delay="21500"/>
                            </p:stCondLst>
                            <p:childTnLst>
                              <p:par>
                                <p:cTn id="135" presetID="42" presetClass="entr" presetSubtype="0" fill="hold" grpId="0" nodeType="afterEffect">
                                  <p:stCondLst>
                                    <p:cond delay="0"/>
                                  </p:stCondLst>
                                  <p:childTnLst>
                                    <p:set>
                                      <p:cBhvr>
                                        <p:cTn id="136" dur="1" fill="hold">
                                          <p:stCondLst>
                                            <p:cond delay="0"/>
                                          </p:stCondLst>
                                        </p:cTn>
                                        <p:tgtEl>
                                          <p:spTgt spid="9">
                                            <p:txEl>
                                              <p:pRg st="9" end="9"/>
                                            </p:txEl>
                                          </p:spTgt>
                                        </p:tgtEl>
                                        <p:attrNameLst>
                                          <p:attrName>style.visibility</p:attrName>
                                        </p:attrNameLst>
                                      </p:cBhvr>
                                      <p:to>
                                        <p:strVal val="visible"/>
                                      </p:to>
                                    </p:set>
                                    <p:animEffect transition="in" filter="fade">
                                      <p:cBhvr>
                                        <p:cTn id="137" dur="1000"/>
                                        <p:tgtEl>
                                          <p:spTgt spid="9">
                                            <p:txEl>
                                              <p:pRg st="9" end="9"/>
                                            </p:txEl>
                                          </p:spTgt>
                                        </p:tgtEl>
                                      </p:cBhvr>
                                    </p:animEffect>
                                    <p:anim calcmode="lin" valueType="num">
                                      <p:cBhvr>
                                        <p:cTn id="138"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139" dur="1000" fill="hold"/>
                                        <p:tgtEl>
                                          <p:spTgt spid="9">
                                            <p:txEl>
                                              <p:pRg st="9" end="9"/>
                                            </p:txEl>
                                          </p:spTgt>
                                        </p:tgtEl>
                                        <p:attrNameLst>
                                          <p:attrName>ppt_y</p:attrName>
                                        </p:attrNameLst>
                                      </p:cBhvr>
                                      <p:tavLst>
                                        <p:tav tm="0">
                                          <p:val>
                                            <p:strVal val="#ppt_y+.1"/>
                                          </p:val>
                                        </p:tav>
                                        <p:tav tm="100000">
                                          <p:val>
                                            <p:strVal val="#ppt_y"/>
                                          </p:val>
                                        </p:tav>
                                      </p:tavLst>
                                    </p:anim>
                                  </p:childTnLst>
                                </p:cTn>
                              </p:par>
                              <p:par>
                                <p:cTn id="140" presetID="22" presetClass="entr" presetSubtype="1" fill="hold"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wipe(up)">
                                      <p:cBhvr>
                                        <p:cTn id="1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build="p"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2 jerusale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3347864" y="2366040"/>
            <a:ext cx="5400600" cy="254425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was foretold about Jerusalem?</a:t>
            </a:r>
          </a:p>
        </p:txBody>
      </p:sp>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369962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10. MUTIMEDIA SDA\Imagenes para estudio\Tema 02 oracion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758"/>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custDataLst>
              <p:tags r:id="rId2"/>
            </p:custDataLst>
          </p:nvPr>
        </p:nvSpPr>
        <p:spPr bwMode="auto">
          <a:xfrm>
            <a:off x="2088380" y="4583013"/>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Impact" pitchFamily="34" charset="0"/>
              </a:rPr>
              <a:t>A MOMENT OF PRAYER…</a:t>
            </a:r>
            <a:endParaRPr lang="en-US" sz="4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2995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custDataLst>
              <p:tags r:id="rId2"/>
            </p:custDataLst>
          </p:nvPr>
        </p:nvSpPr>
        <p:spPr bwMode="auto">
          <a:xfrm>
            <a:off x="1115616" y="1772816"/>
            <a:ext cx="6984776" cy="41764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“O </a:t>
            </a:r>
            <a:r>
              <a:rPr lang="en-U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Jerusalem, Jerusalem, thou that </a:t>
            </a:r>
            <a:r>
              <a:rPr lang="en-US" sz="24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killest</a:t>
            </a:r>
            <a:r>
              <a:rPr lang="en-U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the prophets, and </a:t>
            </a:r>
            <a:r>
              <a:rPr lang="en-US" sz="24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stonest</a:t>
            </a:r>
            <a:r>
              <a:rPr lang="en-U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them which are sent unto </a:t>
            </a:r>
            <a:r>
              <a:rPr lang="en-U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thee…!”</a:t>
            </a:r>
          </a:p>
          <a:p>
            <a:pPr algn="ctr"/>
            <a:r>
              <a:rPr lang="en-U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Behold</a:t>
            </a:r>
            <a:r>
              <a:rPr lang="en-U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a:t>
            </a:r>
            <a:r>
              <a:rPr lang="en-US" sz="2400" i="1" u="none" spc="50" dirty="0">
                <a:ln w="11430"/>
                <a:solidFill>
                  <a:srgbClr val="FF0000"/>
                </a:solidFill>
                <a:effectLst>
                  <a:outerShdw blurRad="76200" dist="50800" dir="5400000" algn="tl" rotWithShape="0">
                    <a:srgbClr val="000000">
                      <a:alpha val="65000"/>
                    </a:srgbClr>
                  </a:outerShdw>
                </a:effectLst>
                <a:latin typeface="Verdana" pitchFamily="34" charset="0"/>
              </a:rPr>
              <a:t>your house is left unto you desolate</a:t>
            </a:r>
            <a:r>
              <a:rPr lang="en-US" sz="2400" i="1" u="none" spc="50" dirty="0" smtClean="0">
                <a:ln w="11430"/>
                <a:solidFill>
                  <a:srgbClr val="FF0000"/>
                </a:solidFill>
                <a:effectLst>
                  <a:outerShdw blurRad="76200" dist="50800" dir="5400000" algn="tl" rotWithShape="0">
                    <a:srgbClr val="000000">
                      <a:alpha val="65000"/>
                    </a:srgbClr>
                  </a:outerShdw>
                </a:effectLst>
                <a:latin typeface="Verdana" pitchFamily="34" charset="0"/>
              </a:rPr>
              <a:t>.</a:t>
            </a:r>
          </a:p>
          <a:p>
            <a:pPr algn="ctr"/>
            <a:endParaRPr lang="es-ES" sz="2400" i="1" u="none" spc="50" dirty="0" smtClean="0">
              <a:ln w="11430"/>
              <a:solidFill>
                <a:srgbClr val="FF0000"/>
              </a:solidFill>
              <a:effectLst>
                <a:outerShdw blurRad="76200" dist="50800" dir="5400000" algn="tl" rotWithShape="0">
                  <a:srgbClr val="000000">
                    <a:alpha val="65000"/>
                  </a:srgbClr>
                </a:outerShdw>
              </a:effectLst>
              <a:latin typeface="Verdana" pitchFamily="34" charset="0"/>
            </a:endParaRPr>
          </a:p>
          <a:p>
            <a:pPr algn="ctr"/>
            <a:r>
              <a:rPr lang="es-E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n-U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I say unto you, There shall not be left here </a:t>
            </a:r>
            <a:r>
              <a:rPr lang="en-US" sz="2400" i="1" u="none" spc="50" dirty="0">
                <a:ln w="11430"/>
                <a:solidFill>
                  <a:srgbClr val="FF0000"/>
                </a:solidFill>
                <a:effectLst>
                  <a:outerShdw blurRad="76200" dist="50800" dir="5400000" algn="tl" rotWithShape="0">
                    <a:srgbClr val="000000">
                      <a:alpha val="65000"/>
                    </a:srgbClr>
                  </a:outerShdw>
                </a:effectLst>
                <a:latin typeface="Verdana" pitchFamily="34" charset="0"/>
              </a:rPr>
              <a:t>one stone upon another</a:t>
            </a:r>
            <a:r>
              <a:rPr lang="en-U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that shall not be thrown down</a:t>
            </a:r>
            <a:r>
              <a:rPr lang="en-U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s-E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endParaRPr lang="en-U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3059832" y="5949280"/>
            <a:ext cx="5040561"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Matthew 23:37</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38</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24:2</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504976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jerusale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467544" y="620688"/>
            <a:ext cx="8280920" cy="9585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7900"/>
              </a:lnSpc>
            </a:pPr>
            <a:r>
              <a:rPr lang="es-ES" sz="4000" u="none" dirty="0" err="1">
                <a:ln w="0"/>
                <a:solidFill>
                  <a:srgbClr val="800000"/>
                </a:solidFill>
                <a:effectLst>
                  <a:reflection blurRad="6350" stA="55000" endA="300" endPos="45500" dir="5400000" sy="-100000" algn="bl" rotWithShape="0"/>
                </a:effectLst>
                <a:latin typeface="Verdana" pitchFamily="34" charset="0"/>
              </a:rPr>
              <a:t>Fulfillment</a:t>
            </a:r>
            <a:r>
              <a:rPr lang="es-ES" sz="4000" u="none" dirty="0">
                <a:ln w="0"/>
                <a:solidFill>
                  <a:srgbClr val="800000"/>
                </a:solidFill>
                <a:effectLst>
                  <a:reflection blurRad="6350" stA="55000" endA="300" endPos="45500" dir="5400000" sy="-100000" algn="bl" rotWithShape="0"/>
                </a:effectLst>
                <a:latin typeface="Verdana" pitchFamily="34" charset="0"/>
              </a:rPr>
              <a:t> of </a:t>
            </a:r>
            <a:r>
              <a:rPr lang="es-ES" sz="4000" u="none" dirty="0" err="1">
                <a:ln w="0"/>
                <a:solidFill>
                  <a:srgbClr val="800000"/>
                </a:solidFill>
                <a:effectLst>
                  <a:reflection blurRad="6350" stA="55000" endA="300" endPos="45500" dir="5400000" sy="-100000" algn="bl" rotWithShape="0"/>
                </a:effectLst>
                <a:latin typeface="Verdana" pitchFamily="34" charset="0"/>
              </a:rPr>
              <a:t>the</a:t>
            </a:r>
            <a:r>
              <a:rPr lang="es-ES" sz="4000" u="none" dirty="0">
                <a:ln w="0"/>
                <a:solidFill>
                  <a:srgbClr val="800000"/>
                </a:solidFill>
                <a:effectLst>
                  <a:reflection blurRad="6350" stA="55000" endA="300" endPos="45500" dir="5400000" sy="-100000" algn="bl" rotWithShape="0"/>
                </a:effectLst>
                <a:latin typeface="Verdana" pitchFamily="34" charset="0"/>
              </a:rPr>
              <a:t> </a:t>
            </a:r>
            <a:r>
              <a:rPr lang="es-ES" sz="4000" u="none" dirty="0" err="1">
                <a:ln w="0"/>
                <a:solidFill>
                  <a:srgbClr val="800000"/>
                </a:solidFill>
                <a:effectLst>
                  <a:reflection blurRad="6350" stA="55000" endA="300" endPos="45500" dir="5400000" sy="-100000" algn="bl" rotWithShape="0"/>
                </a:effectLst>
                <a:latin typeface="Verdana" pitchFamily="34" charset="0"/>
              </a:rPr>
              <a:t>prophecy</a:t>
            </a:r>
            <a:endParaRPr lang="es-ES" sz="4000" u="none" dirty="0">
              <a:ln w="0"/>
              <a:solidFill>
                <a:srgbClr val="800000"/>
              </a:solidFill>
              <a:effectLst>
                <a:reflection blurRad="6350" stA="55000" endA="300" endPos="45500" dir="5400000" sy="-100000" algn="bl" rotWithShape="0"/>
              </a:effectLst>
              <a:latin typeface="Verdana" pitchFamily="34" charset="0"/>
            </a:endParaRPr>
          </a:p>
        </p:txBody>
      </p:sp>
      <p:sp>
        <p:nvSpPr>
          <p:cNvPr id="3" name="2 Rectángulo"/>
          <p:cNvSpPr/>
          <p:nvPr>
            <p:custDataLst>
              <p:tags r:id="rId3"/>
            </p:custDataLst>
          </p:nvPr>
        </p:nvSpPr>
        <p:spPr bwMode="auto">
          <a:xfrm>
            <a:off x="3995936" y="1916832"/>
            <a:ext cx="4752528" cy="360040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algn="ctr"/>
            <a:r>
              <a:rPr lang="en-US" sz="2800" u="none" dirty="0">
                <a:solidFill>
                  <a:schemeClr val="tx2"/>
                </a:solidFill>
                <a:latin typeface="Calibri" panose="020F0502020204030204" pitchFamily="34" charset="0"/>
              </a:rPr>
              <a:t>In the year 70 AD. The city of Jerusalem was besieged by the Romans. </a:t>
            </a:r>
            <a:r>
              <a:rPr lang="en-US" sz="2800" u="none" dirty="0" smtClean="0">
                <a:solidFill>
                  <a:schemeClr val="tx2"/>
                </a:solidFill>
                <a:latin typeface="Calibri" panose="020F0502020204030204" pitchFamily="34" charset="0"/>
              </a:rPr>
              <a:t>General Tito </a:t>
            </a:r>
            <a:r>
              <a:rPr lang="en-US" sz="2800" u="none" dirty="0">
                <a:solidFill>
                  <a:schemeClr val="tx2"/>
                </a:solidFill>
                <a:latin typeface="Calibri" panose="020F0502020204030204" pitchFamily="34" charset="0"/>
              </a:rPr>
              <a:t>ordered that the temple not be destroyed because it contained valuable treasures.</a:t>
            </a:r>
          </a:p>
        </p:txBody>
      </p:sp>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jerusale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467544" y="620688"/>
            <a:ext cx="8280920" cy="9585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7900"/>
              </a:lnSpc>
            </a:pPr>
            <a:r>
              <a:rPr lang="es-ES" sz="4000" u="none" dirty="0" err="1">
                <a:ln w="0"/>
                <a:solidFill>
                  <a:srgbClr val="800000"/>
                </a:solidFill>
                <a:effectLst>
                  <a:reflection blurRad="6350" stA="55000" endA="300" endPos="45500" dir="5400000" sy="-100000" algn="bl" rotWithShape="0"/>
                </a:effectLst>
                <a:latin typeface="Verdana" pitchFamily="34" charset="0"/>
              </a:rPr>
              <a:t>Fulfillment</a:t>
            </a:r>
            <a:r>
              <a:rPr lang="es-ES" sz="4000" u="none" dirty="0">
                <a:ln w="0"/>
                <a:solidFill>
                  <a:srgbClr val="800000"/>
                </a:solidFill>
                <a:effectLst>
                  <a:reflection blurRad="6350" stA="55000" endA="300" endPos="45500" dir="5400000" sy="-100000" algn="bl" rotWithShape="0"/>
                </a:effectLst>
                <a:latin typeface="Verdana" pitchFamily="34" charset="0"/>
              </a:rPr>
              <a:t> of </a:t>
            </a:r>
            <a:r>
              <a:rPr lang="es-ES" sz="4000" u="none" dirty="0" err="1">
                <a:ln w="0"/>
                <a:solidFill>
                  <a:srgbClr val="800000"/>
                </a:solidFill>
                <a:effectLst>
                  <a:reflection blurRad="6350" stA="55000" endA="300" endPos="45500" dir="5400000" sy="-100000" algn="bl" rotWithShape="0"/>
                </a:effectLst>
                <a:latin typeface="Verdana" pitchFamily="34" charset="0"/>
              </a:rPr>
              <a:t>the</a:t>
            </a:r>
            <a:r>
              <a:rPr lang="es-ES" sz="4000" u="none" dirty="0">
                <a:ln w="0"/>
                <a:solidFill>
                  <a:srgbClr val="800000"/>
                </a:solidFill>
                <a:effectLst>
                  <a:reflection blurRad="6350" stA="55000" endA="300" endPos="45500" dir="5400000" sy="-100000" algn="bl" rotWithShape="0"/>
                </a:effectLst>
                <a:latin typeface="Verdana" pitchFamily="34" charset="0"/>
              </a:rPr>
              <a:t> </a:t>
            </a:r>
            <a:r>
              <a:rPr lang="es-ES" sz="4000" u="none" dirty="0" err="1">
                <a:ln w="0"/>
                <a:solidFill>
                  <a:srgbClr val="800000"/>
                </a:solidFill>
                <a:effectLst>
                  <a:reflection blurRad="6350" stA="55000" endA="300" endPos="45500" dir="5400000" sy="-100000" algn="bl" rotWithShape="0"/>
                </a:effectLst>
                <a:latin typeface="Verdana" pitchFamily="34" charset="0"/>
              </a:rPr>
              <a:t>prophecy</a:t>
            </a:r>
            <a:endParaRPr lang="es-ES" sz="4000" u="none" dirty="0">
              <a:ln w="0"/>
              <a:solidFill>
                <a:srgbClr val="800000"/>
              </a:solidFill>
              <a:effectLst>
                <a:reflection blurRad="6350" stA="55000" endA="300" endPos="45500" dir="5400000" sy="-100000" algn="bl" rotWithShape="0"/>
              </a:effectLst>
              <a:latin typeface="Verdana" pitchFamily="34" charset="0"/>
            </a:endParaRPr>
          </a:p>
        </p:txBody>
      </p:sp>
      <p:sp>
        <p:nvSpPr>
          <p:cNvPr id="3" name="2 Rectángulo"/>
          <p:cNvSpPr/>
          <p:nvPr>
            <p:custDataLst>
              <p:tags r:id="rId3"/>
            </p:custDataLst>
          </p:nvPr>
        </p:nvSpPr>
        <p:spPr bwMode="auto">
          <a:xfrm>
            <a:off x="4883366" y="1916832"/>
            <a:ext cx="3865097" cy="360040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algn="ctr"/>
            <a:r>
              <a:rPr lang="en-US" sz="2800" u="none" dirty="0">
                <a:solidFill>
                  <a:schemeClr val="tx2"/>
                </a:solidFill>
                <a:latin typeface="Calibri" panose="020F0502020204030204" pitchFamily="34" charset="0"/>
              </a:rPr>
              <a:t>However, </a:t>
            </a:r>
            <a:r>
              <a:rPr lang="en-US" sz="2800" u="none" dirty="0" smtClean="0">
                <a:solidFill>
                  <a:schemeClr val="tx2"/>
                </a:solidFill>
                <a:latin typeface="Calibri" panose="020F0502020204030204" pitchFamily="34" charset="0"/>
              </a:rPr>
              <a:t>in the fury of the conflict, a Roman soldier threw  </a:t>
            </a:r>
            <a:r>
              <a:rPr lang="en-US" sz="2800" u="none" dirty="0">
                <a:solidFill>
                  <a:schemeClr val="tx2"/>
                </a:solidFill>
                <a:latin typeface="Calibri" panose="020F0502020204030204" pitchFamily="34" charset="0"/>
              </a:rPr>
              <a:t>a lighted torch </a:t>
            </a:r>
            <a:r>
              <a:rPr lang="en-US" sz="2800" u="none" dirty="0" smtClean="0">
                <a:solidFill>
                  <a:schemeClr val="tx2"/>
                </a:solidFill>
                <a:latin typeface="Calibri" panose="020F0502020204030204" pitchFamily="34" charset="0"/>
              </a:rPr>
              <a:t>that lit-up the Temple in terrible flames.</a:t>
            </a:r>
            <a:endParaRPr lang="en-US" sz="2800" u="none" dirty="0">
              <a:solidFill>
                <a:schemeClr val="tx2"/>
              </a:solidFill>
              <a:latin typeface="Calibri" panose="020F0502020204030204" pitchFamily="34" charset="0"/>
            </a:endParaRPr>
          </a:p>
        </p:txBody>
      </p:sp>
      <p:pic>
        <p:nvPicPr>
          <p:cNvPr id="5" name="4 Imagen"/>
          <p:cNvPicPr>
            <a:picLocks noChangeAspect="1"/>
          </p:cNvPicPr>
          <p:nvPr>
            <p:custDataLst>
              <p:tags r:id="rId4"/>
            </p:custDataLst>
          </p:nvPr>
        </p:nvPicPr>
        <p:blipFill>
          <a:blip r:embed="rId8" cstate="print">
            <a:extLst>
              <a:ext uri="{28A0092B-C50C-407E-A947-70E740481C1C}">
                <a14:useLocalDpi xmlns:a14="http://schemas.microsoft.com/office/drawing/2010/main"/>
              </a:ext>
            </a:extLst>
          </a:blip>
          <a:stretch>
            <a:fillRect/>
          </a:stretch>
        </p:blipFill>
        <p:spPr>
          <a:xfrm>
            <a:off x="179512" y="1988840"/>
            <a:ext cx="4703855" cy="3439695"/>
          </a:xfrm>
          <a:prstGeom prst="rect">
            <a:avLst/>
          </a:prstGeom>
          <a:ln>
            <a:noFill/>
          </a:ln>
          <a:effectLst>
            <a:softEdge rad="112500"/>
          </a:effectLst>
        </p:spPr>
      </p:pic>
      <p:pic>
        <p:nvPicPr>
          <p:cNvPr id="7"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49679"/>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370630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2 egipt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4067944" y="1196752"/>
            <a:ext cx="4896544" cy="4752528"/>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How would Egypt, a </a:t>
            </a:r>
            <a:r>
              <a:rPr lang="en-US" sz="3200" u="none" spc="50" dirty="0">
                <a:ln w="11430"/>
                <a:solidFill>
                  <a:srgbClr val="C00000"/>
                </a:solidFill>
                <a:effectLst>
                  <a:outerShdw blurRad="76200" dist="50800" dir="5400000" algn="tl" rotWithShape="0">
                    <a:srgbClr val="000000">
                      <a:alpha val="65000"/>
                    </a:srgbClr>
                  </a:outerShdw>
                </a:effectLst>
                <a:latin typeface="Verdana" pitchFamily="34" charset="0"/>
              </a:rPr>
              <a:t>powerful kingdom for thousands of years</a:t>
            </a:r>
            <a:r>
              <a:rPr lang="en-US" sz="3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be in comparison to other </a:t>
            </a:r>
            <a:r>
              <a:rPr lang="en-US" sz="3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nations? </a:t>
            </a:r>
            <a:endPar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5229200"/>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80141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custDataLst>
              <p:tags r:id="rId2"/>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And the land of Egypt shall be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desolate and waste</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and they shall know that I am the Lord: because he hath said, The river is mine, and I have made it</a:t>
            </a:r>
            <a:r>
              <a:rPr lang="es-A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s-A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3635896" y="5805264"/>
            <a:ext cx="4032448"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spcBef>
                <a:spcPct val="30000"/>
              </a:spcBef>
              <a:defRPr/>
            </a:pP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29: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9</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712730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r>
              <a:rPr lang="en-US"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It shall be the basest of the kingdoms</a:t>
            </a: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neither shall it exalt itself any more above the nations: for I will diminish them, that they shall no more rule over the nations.”</a:t>
            </a:r>
          </a:p>
        </p:txBody>
      </p:sp>
      <p:sp>
        <p:nvSpPr>
          <p:cNvPr id="8" name="7 Rectángulo"/>
          <p:cNvSpPr/>
          <p:nvPr>
            <p:custDataLst>
              <p:tags r:id="rId3"/>
            </p:custDataLst>
          </p:nvPr>
        </p:nvSpPr>
        <p:spPr>
          <a:xfrm>
            <a:off x="3707904" y="5805264"/>
            <a:ext cx="4032448"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Ezekiel</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29:15</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743420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2 judi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3347864" y="1484784"/>
            <a:ext cx="5400600" cy="4032448"/>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700" u="none" spc="50" dirty="0">
                <a:ln w="11430"/>
                <a:solidFill>
                  <a:srgbClr val="C00000"/>
                </a:solidFill>
                <a:effectLst>
                  <a:outerShdw blurRad="76200" dist="50800" dir="5400000" algn="tl" rotWithShape="0">
                    <a:srgbClr val="000000">
                      <a:alpha val="65000"/>
                    </a:srgbClr>
                  </a:outerShdw>
                </a:effectLst>
                <a:latin typeface="Verdana" pitchFamily="34" charset="0"/>
              </a:rPr>
              <a:t>What punishment was foretold </a:t>
            </a:r>
            <a:r>
              <a:rPr lang="en-US" sz="37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of </a:t>
            </a:r>
            <a:r>
              <a:rPr lang="en-US" sz="3700" u="none" spc="50" dirty="0">
                <a:ln w="11430"/>
                <a:solidFill>
                  <a:srgbClr val="C00000"/>
                </a:solidFill>
                <a:effectLst>
                  <a:outerShdw blurRad="76200" dist="50800" dir="5400000" algn="tl" rotWithShape="0">
                    <a:srgbClr val="000000">
                      <a:alpha val="65000"/>
                    </a:srgbClr>
                  </a:outerShdw>
                </a:effectLst>
                <a:latin typeface="Verdana" pitchFamily="34" charset="0"/>
              </a:rPr>
              <a:t>the Jews due to their disobedience to God? </a:t>
            </a: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19973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2843808" y="5805264"/>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Deuteronomy</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28:15</a:t>
            </a:r>
          </a:p>
        </p:txBody>
      </p:sp>
      <p:sp>
        <p:nvSpPr>
          <p:cNvPr id="5" name="Rectangle 5"/>
          <p:cNvSpPr>
            <a:spLocks noChangeArrowheads="1"/>
          </p:cNvSpPr>
          <p:nvPr>
            <p:custDataLst>
              <p:tags r:id="rId3"/>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“But it shall come to pass, </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if thou wilt not hearken unto the voice of the Lord</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thy God, to observe to do all his commandments and his statutes which I command thee this day; that </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all these curses shall come upon thee</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and overtake thee.”</a:t>
            </a: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667143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”The Lord shall cause </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thee to be smitten before </a:t>
            </a:r>
            <a:r>
              <a:rPr lang="en-US" sz="2800" i="1" u="none" spc="50" dirty="0" err="1">
                <a:ln w="11430"/>
                <a:solidFill>
                  <a:srgbClr val="FF0000"/>
                </a:solidFill>
                <a:effectLst>
                  <a:outerShdw blurRad="76200" dist="50800" dir="5400000" algn="tl" rotWithShape="0">
                    <a:srgbClr val="000000">
                      <a:alpha val="65000"/>
                    </a:srgbClr>
                  </a:outerShdw>
                </a:effectLst>
                <a:latin typeface="Calibri" panose="020F0502020204030204" pitchFamily="34" charset="0"/>
              </a:rPr>
              <a:t>thine</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 enemies</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thou shalt go out one way against them, and </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flee seven ways before them: and shalt be removed into all the kingdoms of the earth.</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p:txBody>
      </p:sp>
      <p:sp>
        <p:nvSpPr>
          <p:cNvPr id="5" name="4 Rectángulo"/>
          <p:cNvSpPr/>
          <p:nvPr>
            <p:custDataLst>
              <p:tags r:id="rId3"/>
            </p:custDataLst>
          </p:nvPr>
        </p:nvSpPr>
        <p:spPr>
          <a:xfrm>
            <a:off x="2843808" y="5805264"/>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Deuteronomy</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28:25</a:t>
            </a: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634240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custDataLst>
              <p:tags r:id="rId2"/>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”And </a:t>
            </a:r>
            <a:r>
              <a:rPr lang="en-US"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thou shalt become an astonishment, a proverb, and a byword</a:t>
            </a: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among all nations whither the Lord shall lead thee.”</a:t>
            </a:r>
          </a:p>
        </p:txBody>
      </p:sp>
      <p:sp>
        <p:nvSpPr>
          <p:cNvPr id="6" name="5 Rectángulo"/>
          <p:cNvSpPr/>
          <p:nvPr>
            <p:custDataLst>
              <p:tags r:id="rId3"/>
            </p:custDataLst>
          </p:nvPr>
        </p:nvSpPr>
        <p:spPr>
          <a:xfrm>
            <a:off x="2843808" y="5805264"/>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Deuteronomy</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28:37</a:t>
            </a: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146973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itulo tema 02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539552" y="2204864"/>
            <a:ext cx="6391237" cy="4144724"/>
          </a:xfrm>
          <a:prstGeom prst="rect">
            <a:avLst/>
          </a:prstGeom>
          <a:noFill/>
          <a:effectLst>
            <a:glow rad="736600">
              <a:schemeClr val="bg1">
                <a:alpha val="54000"/>
              </a:schemeClr>
            </a:glow>
            <a:softEdge rad="190500"/>
          </a:effectLst>
        </p:spPr>
        <p:txBody>
          <a:bodyPr wrap="square">
            <a:spAutoFit/>
            <a:scene3d>
              <a:camera prst="perspectiveHeroicExtremeRightFacing"/>
              <a:lightRig rig="contrasting" dir="t">
                <a:rot lat="0" lon="0" rev="4500000"/>
              </a:lightRig>
            </a:scene3d>
            <a:sp3d extrusionH="57150" contourW="6350" prstMaterial="metal">
              <a:bevelT w="127000" h="31750" prst="hardEdge"/>
              <a:contourClr>
                <a:schemeClr val="accent1">
                  <a:shade val="75000"/>
                </a:schemeClr>
              </a:contourClr>
            </a:sp3d>
          </a:bodyPr>
          <a:lstStyle/>
          <a:p>
            <a:pPr algn="ctr">
              <a:lnSpc>
                <a:spcPts val="7900"/>
              </a:lnSpc>
            </a:pPr>
            <a:r>
              <a:rPr lang="en-US" sz="7200" u="none" cap="all" dirty="0">
                <a:ln w="0"/>
                <a:solidFill>
                  <a:srgbClr val="7030A0"/>
                </a:solidFill>
                <a:effectLst>
                  <a:glow rad="546100">
                    <a:schemeClr val="bg1">
                      <a:alpha val="73000"/>
                    </a:schemeClr>
                  </a:glow>
                </a:effectLst>
                <a:latin typeface="Humnst777 Blk BT" pitchFamily="34" charset="0"/>
              </a:rPr>
              <a:t>Is it possible to know the future?</a:t>
            </a:r>
            <a:endParaRPr lang="es-ES" sz="7200" cap="all" dirty="0">
              <a:ln w="0"/>
              <a:solidFill>
                <a:srgbClr val="7030A0"/>
              </a:solidFill>
              <a:effectLst>
                <a:glow rad="546100">
                  <a:schemeClr val="bg1">
                    <a:alpha val="73000"/>
                  </a:schemeClr>
                </a:glow>
              </a:effectLst>
              <a:latin typeface="Humnst777 Blk BT" pitchFamily="34" charset="0"/>
            </a:endParaRPr>
          </a:p>
        </p:txBody>
      </p:sp>
      <p:sp>
        <p:nvSpPr>
          <p:cNvPr id="5" name="Rectangle 8"/>
          <p:cNvSpPr>
            <a:spLocks noChangeArrowheads="1"/>
          </p:cNvSpPr>
          <p:nvPr>
            <p:custDataLst>
              <p:tags r:id="rId3"/>
            </p:custDataLst>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a:t>
            </a:r>
            <a:endParaRPr lang="en-US" sz="4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ndParaRPr>
          </a:p>
        </p:txBody>
      </p:sp>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243826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428053" y="3110671"/>
            <a:ext cx="8680451"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8800" u="none" cap="all" dirty="0" smtClean="0">
                <a:ln w="0"/>
                <a:solidFill>
                  <a:srgbClr val="800000"/>
                </a:solidFill>
                <a:effectLst>
                  <a:reflection blurRad="6350" stA="55000" endA="300" endPos="45500" dir="5400000" sy="-100000" algn="bl" rotWithShape="0"/>
                </a:effectLst>
                <a:latin typeface="Calibri" panose="020F0502020204030204" pitchFamily="34" charset="0"/>
              </a:rPr>
              <a:t> </a:t>
            </a:r>
            <a:r>
              <a:rPr lang="en-US" sz="6600" u="none" cap="all" dirty="0">
                <a:ln w="0"/>
                <a:solidFill>
                  <a:srgbClr val="800000"/>
                </a:solidFill>
                <a:effectLst>
                  <a:reflection blurRad="6350" stA="55000" endA="300" endPos="45500" dir="5400000" sy="-100000" algn="bl" rotWithShape="0"/>
                </a:effectLst>
                <a:latin typeface="Calibri" panose="020F0502020204030204" pitchFamily="34" charset="0"/>
              </a:rPr>
              <a:t>MODERN DISCOVERIES </a:t>
            </a:r>
            <a:endParaRPr lang="en-US" sz="6600" u="none" cap="all" dirty="0" smtClean="0">
              <a:ln w="0"/>
              <a:solidFill>
                <a:srgbClr val="800000"/>
              </a:solidFill>
              <a:effectLst>
                <a:reflection blurRad="6350" stA="55000" endA="300" endPos="45500" dir="5400000" sy="-100000" algn="bl" rotWithShape="0"/>
              </a:effectLst>
              <a:latin typeface="Calibri" panose="020F0502020204030204" pitchFamily="34" charset="0"/>
            </a:endParaRPr>
          </a:p>
          <a:p>
            <a:pPr algn="ctr">
              <a:lnSpc>
                <a:spcPts val="7900"/>
              </a:lnSpc>
            </a:pPr>
            <a:r>
              <a:rPr lang="en-US" sz="6600" u="none" cap="all" dirty="0" smtClean="0">
                <a:ln w="0"/>
                <a:solidFill>
                  <a:srgbClr val="800000"/>
                </a:solidFill>
                <a:effectLst>
                  <a:reflection blurRad="6350" stA="55000" endA="300" endPos="45500" dir="5400000" sy="-100000" algn="bl" rotWithShape="0"/>
                </a:effectLst>
                <a:latin typeface="Calibri" panose="020F0502020204030204" pitchFamily="34" charset="0"/>
              </a:rPr>
              <a:t>AND </a:t>
            </a:r>
            <a:r>
              <a:rPr lang="en-US" sz="6600" u="none" cap="all" dirty="0" smtClean="0">
                <a:ln w="0"/>
                <a:solidFill>
                  <a:srgbClr val="800000"/>
                </a:solidFill>
                <a:effectLst>
                  <a:reflection blurRad="6350" stA="55000" endA="300" endPos="45500" dir="5400000" sy="-100000" algn="bl" rotWithShape="0"/>
                </a:effectLst>
                <a:latin typeface="Calibri" panose="020F0502020204030204" pitchFamily="34" charset="0"/>
              </a:rPr>
              <a:t>INVENTIONS</a:t>
            </a:r>
            <a:endParaRPr lang="es-ES" sz="6600" u="none" cap="all" dirty="0">
              <a:ln w="0"/>
              <a:solidFill>
                <a:srgbClr val="800000"/>
              </a:solidFill>
              <a:effectLst>
                <a:reflection blurRad="6350" stA="55000" endA="300" endPos="45500" dir="5400000" sy="-100000" algn="bl" rotWithShape="0"/>
              </a:effectLst>
              <a:latin typeface="Calibri" panose="020F0502020204030204" pitchFamily="34" charset="0"/>
            </a:endParaRPr>
          </a:p>
        </p:txBody>
      </p:sp>
      <p:sp>
        <p:nvSpPr>
          <p:cNvPr id="2" name="1 Rectángulo"/>
          <p:cNvSpPr/>
          <p:nvPr>
            <p:custDataLst>
              <p:tags r:id="rId3"/>
            </p:custDataLst>
          </p:nvPr>
        </p:nvSpPr>
        <p:spPr>
          <a:xfrm>
            <a:off x="4250230" y="5157192"/>
            <a:ext cx="3940246" cy="646331"/>
          </a:xfrm>
          <a:prstGeom prst="rect">
            <a:avLst/>
          </a:prstGeom>
        </p:spPr>
        <p:txBody>
          <a:bodyPr wrap="none">
            <a:spAutoFit/>
          </a:bodyPr>
          <a:lstStyle/>
          <a:p>
            <a:pPr algn="ctr"/>
            <a:r>
              <a:rPr lang="es-ES" sz="3600" u="none" baseline="30000" dirty="0" smtClean="0">
                <a:latin typeface="Calibri" panose="020F0502020204030204" pitchFamily="34" charset="0"/>
                <a:ea typeface="Tahoma" pitchFamily="34" charset="0"/>
                <a:cs typeface="Tahoma" pitchFamily="34" charset="0"/>
              </a:rPr>
              <a:t>FORETOLD 3,500 YEARS AGO</a:t>
            </a:r>
            <a:r>
              <a:rPr lang="es-ES" sz="3600" u="none" dirty="0" smtClean="0">
                <a:latin typeface="Calibri" panose="020F0502020204030204" pitchFamily="34" charset="0"/>
                <a:ea typeface="Tahoma" pitchFamily="34" charset="0"/>
                <a:cs typeface="Tahoma" pitchFamily="34" charset="0"/>
              </a:rPr>
              <a:t> </a:t>
            </a:r>
            <a:endParaRPr lang="en-US" sz="3600" u="none" dirty="0">
              <a:solidFill>
                <a:schemeClr val="tx2"/>
              </a:solidFill>
              <a:latin typeface="Calibri" panose="020F0502020204030204" pitchFamily="34" charset="0"/>
              <a:ea typeface="Tahoma" pitchFamily="34" charset="0"/>
              <a:cs typeface="Tahoma" pitchFamily="34" charset="0"/>
            </a:endParaRP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448530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tierr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4067944" y="1700808"/>
            <a:ext cx="4824536" cy="374441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C00000"/>
                </a:solidFill>
                <a:effectLst>
                  <a:outerShdw blurRad="76200" dist="50800" dir="5400000" algn="tl" rotWithShape="0">
                    <a:srgbClr val="000000">
                      <a:alpha val="65000"/>
                    </a:srgbClr>
                  </a:outerShdw>
                </a:effectLst>
                <a:latin typeface="Verdana" pitchFamily="34" charset="0"/>
              </a:rPr>
              <a:t>What </a:t>
            </a:r>
            <a:r>
              <a:rPr lang="en-US" sz="3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did </a:t>
            </a:r>
            <a:r>
              <a:rPr lang="en-US" sz="3200" u="none" spc="50" dirty="0">
                <a:ln w="11430"/>
                <a:solidFill>
                  <a:srgbClr val="C00000"/>
                </a:solidFill>
                <a:effectLst>
                  <a:outerShdw blurRad="76200" dist="50800" dir="5400000" algn="tl" rotWithShape="0">
                    <a:srgbClr val="000000">
                      <a:alpha val="65000"/>
                    </a:srgbClr>
                  </a:outerShdw>
                </a:effectLst>
                <a:latin typeface="Verdana" pitchFamily="34" charset="0"/>
              </a:rPr>
              <a:t>the Bible say about the earth, when people </a:t>
            </a:r>
            <a:r>
              <a:rPr lang="en-US" sz="3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thought it </a:t>
            </a:r>
            <a:r>
              <a:rPr lang="en-US" sz="3200" u="none" spc="50" dirty="0">
                <a:ln w="11430"/>
                <a:solidFill>
                  <a:srgbClr val="C00000"/>
                </a:solidFill>
                <a:effectLst>
                  <a:outerShdw blurRad="76200" dist="50800" dir="5400000" algn="tl" rotWithShape="0">
                    <a:srgbClr val="000000">
                      <a:alpha val="65000"/>
                    </a:srgbClr>
                  </a:outerShdw>
                </a:effectLst>
                <a:latin typeface="Verdana" pitchFamily="34" charset="0"/>
              </a:rPr>
              <a:t>was supported by giant elephants? </a:t>
            </a:r>
            <a:endPar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654031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custDataLst>
              <p:tags r:id="rId2"/>
            </p:custDataLst>
          </p:nvPr>
        </p:nvSpPr>
        <p:spPr bwMode="auto">
          <a:xfrm>
            <a:off x="1691680" y="2420888"/>
            <a:ext cx="5904656" cy="2664296"/>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He </a:t>
            </a:r>
            <a:r>
              <a:rPr lang="en-US" sz="36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stretcheth</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out the north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over the empty place,</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and </a:t>
            </a:r>
            <a:r>
              <a:rPr lang="en-US" sz="36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hangeth</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the earth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upon nothing</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s-A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3419873" y="5733256"/>
            <a:ext cx="4320479"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Job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26:7</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961057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2 preguntas.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4283968" y="1628800"/>
            <a:ext cx="4680520" cy="374441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000" u="none" spc="50" dirty="0">
                <a:ln w="11430"/>
                <a:solidFill>
                  <a:srgbClr val="C00000"/>
                </a:solidFill>
                <a:effectLst>
                  <a:outerShdw blurRad="76200" dist="50800" dir="5400000" algn="tl" rotWithShape="0">
                    <a:srgbClr val="000000">
                      <a:alpha val="65000"/>
                    </a:srgbClr>
                  </a:outerShdw>
                </a:effectLst>
                <a:latin typeface="Verdana" pitchFamily="34" charset="0"/>
              </a:rPr>
              <a:t>In Job 28:25 we can read about the weight </a:t>
            </a:r>
            <a:r>
              <a:rPr lang="en-US" sz="3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of the </a:t>
            </a:r>
            <a:r>
              <a:rPr lang="en-US" sz="3000" u="none" spc="50" dirty="0">
                <a:ln w="11430"/>
                <a:solidFill>
                  <a:srgbClr val="C00000"/>
                </a:solidFill>
                <a:effectLst>
                  <a:outerShdw blurRad="76200" dist="50800" dir="5400000" algn="tl" rotWithShape="0">
                    <a:srgbClr val="000000">
                      <a:alpha val="65000"/>
                    </a:srgbClr>
                  </a:outerShdw>
                </a:effectLst>
                <a:latin typeface="Verdana" pitchFamily="34" charset="0"/>
              </a:rPr>
              <a:t>air. What is written about wind currents and the water cycle?</a:t>
            </a:r>
          </a:p>
        </p:txBody>
      </p:sp>
      <p:pic>
        <p:nvPicPr>
          <p:cNvPr id="8194" name="Picture 2" descr="D:\10. MUTIMEDIA SDA\Imagenes para estudio\ciclo del agua2.jpg"/>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a:ext>
            </a:extLst>
          </a:blip>
          <a:srcRect/>
          <a:stretch>
            <a:fillRect/>
          </a:stretch>
        </p:blipFill>
        <p:spPr bwMode="auto">
          <a:xfrm>
            <a:off x="107504" y="1556792"/>
            <a:ext cx="4248472" cy="39941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2 Grupo"/>
          <p:cNvGrpSpPr/>
          <p:nvPr>
            <p:custDataLst>
              <p:tags r:id="rId4"/>
            </p:custDataLst>
          </p:nvPr>
        </p:nvGrpSpPr>
        <p:grpSpPr>
          <a:xfrm rot="809568">
            <a:off x="363488" y="1478530"/>
            <a:ext cx="3430944" cy="3367588"/>
            <a:chOff x="230459" y="1614449"/>
            <a:chExt cx="3430944" cy="3367588"/>
          </a:xfrm>
        </p:grpSpPr>
        <p:sp>
          <p:nvSpPr>
            <p:cNvPr id="2" name="1 Flecha curvada hacia abajo"/>
            <p:cNvSpPr/>
            <p:nvPr>
              <p:custDataLst>
                <p:tags r:id="rId5"/>
              </p:custDataLst>
            </p:nvPr>
          </p:nvSpPr>
          <p:spPr bwMode="auto">
            <a:xfrm rot="13289917">
              <a:off x="230459" y="3826517"/>
              <a:ext cx="2481340" cy="1155520"/>
            </a:xfrm>
            <a:prstGeom prst="curvedDownArrow">
              <a:avLst/>
            </a:prstGeom>
            <a:solidFill>
              <a:srgbClr val="FF0000"/>
            </a:solidFill>
            <a:ln w="25400">
              <a:gradFill>
                <a:gsLst>
                  <a:gs pos="0">
                    <a:srgbClr val="FFF200"/>
                  </a:gs>
                  <a:gs pos="45000">
                    <a:srgbClr val="FF7A00"/>
                  </a:gs>
                  <a:gs pos="70000">
                    <a:srgbClr val="FF0300"/>
                  </a:gs>
                  <a:gs pos="100000">
                    <a:srgbClr val="4D0808"/>
                  </a:gs>
                </a:gsLst>
                <a:lin ang="5400000" scaled="0"/>
              </a:gradFill>
            </a:ln>
            <a:effectLst>
              <a:glow rad="368300">
                <a:schemeClr val="bg1">
                  <a:alpha val="71000"/>
                </a:schemeClr>
              </a:glow>
              <a:outerShdw blurRad="40000" dist="23000" dir="5400000" rotWithShape="0">
                <a:srgbClr val="000000">
                  <a:alpha val="35000"/>
                </a:srgbClr>
              </a:outerShdw>
            </a:effectLst>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sp>
          <p:nvSpPr>
            <p:cNvPr id="8" name="7 Flecha curvada hacia abajo"/>
            <p:cNvSpPr/>
            <p:nvPr>
              <p:custDataLst>
                <p:tags r:id="rId6"/>
              </p:custDataLst>
            </p:nvPr>
          </p:nvSpPr>
          <p:spPr bwMode="auto">
            <a:xfrm rot="2795332">
              <a:off x="1842973" y="2277359"/>
              <a:ext cx="2481340" cy="1155520"/>
            </a:xfrm>
            <a:prstGeom prst="curvedDownArrow">
              <a:avLst/>
            </a:prstGeom>
            <a:solidFill>
              <a:srgbClr val="FF0000"/>
            </a:solidFill>
            <a:ln w="25400">
              <a:gradFill>
                <a:gsLst>
                  <a:gs pos="0">
                    <a:srgbClr val="FFF200"/>
                  </a:gs>
                  <a:gs pos="45000">
                    <a:srgbClr val="FF7A00"/>
                  </a:gs>
                  <a:gs pos="70000">
                    <a:srgbClr val="FF0300"/>
                  </a:gs>
                  <a:gs pos="100000">
                    <a:srgbClr val="4D0808"/>
                  </a:gs>
                </a:gsLst>
                <a:lin ang="5400000" scaled="0"/>
              </a:gradFill>
            </a:ln>
            <a:effectLst>
              <a:glow rad="368300">
                <a:schemeClr val="bg1">
                  <a:alpha val="71000"/>
                </a:schemeClr>
              </a:glow>
              <a:outerShdw blurRad="40000" dist="23000" dir="5400000" rotWithShape="0">
                <a:srgbClr val="000000">
                  <a:alpha val="35000"/>
                </a:srgbClr>
              </a:outerShdw>
            </a:effectLst>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grpSp>
      <p:pic>
        <p:nvPicPr>
          <p:cNvPr id="9" name="Picture 2" descr="C:\Users\Gerhard\Documents\_Estudios Biblicos PPT\ondaWE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75947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ppt_x</p:attrName>
                                        </p:attrNameLst>
                                      </p:cBhvr>
                                      <p:tavLst>
                                        <p:tav tm="0">
                                          <p:val>
                                            <p:strVal val="#ppt_x-.2"/>
                                          </p:val>
                                        </p:tav>
                                        <p:tav tm="100000">
                                          <p:val>
                                            <p:strVal val="#ppt_x"/>
                                          </p:val>
                                        </p:tav>
                                      </p:tavLst>
                                    </p:anim>
                                    <p:anim calcmode="lin" valueType="num">
                                      <p:cBhvr>
                                        <p:cTn id="1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2" dur="1000"/>
                                        <p:tgtEl>
                                          <p:spTgt spid="7"/>
                                        </p:tgtEl>
                                      </p:cBhvr>
                                    </p:animEffect>
                                  </p:childTnLst>
                                </p:cTn>
                              </p:par>
                            </p:childTnLst>
                          </p:cTn>
                        </p:par>
                        <p:par>
                          <p:cTn id="13" fill="hold">
                            <p:stCondLst>
                              <p:cond delay="1000"/>
                            </p:stCondLst>
                            <p:childTnLst>
                              <p:par>
                                <p:cTn id="14" presetID="21" presetClass="entr" presetSubtype="1"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4000"/>
                                        <p:tgtEl>
                                          <p:spTgt spid="3"/>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custDataLst>
              <p:tags r:id="rId2"/>
            </p:custDataLst>
          </p:nvPr>
        </p:nvSpPr>
        <p:spPr>
          <a:xfrm>
            <a:off x="3059832"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Ecclesiastes</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1:6-7</a:t>
            </a:r>
          </a:p>
        </p:txBody>
      </p:sp>
      <p:sp>
        <p:nvSpPr>
          <p:cNvPr id="10" name="Rectangle 5"/>
          <p:cNvSpPr>
            <a:spLocks noChangeArrowheads="1"/>
          </p:cNvSpPr>
          <p:nvPr>
            <p:custDataLst>
              <p:tags r:id="rId3"/>
            </p:custDataLst>
          </p:nvPr>
        </p:nvSpPr>
        <p:spPr bwMode="auto">
          <a:xfrm>
            <a:off x="1331640" y="1646802"/>
            <a:ext cx="6408712" cy="435648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0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a:t>
            </a:r>
            <a:r>
              <a:rPr lang="en-US" sz="30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The wind</a:t>
            </a:r>
            <a:r>
              <a:rPr lang="en-US" sz="3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r>
              <a:rPr lang="en-US" sz="30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goeth</a:t>
            </a:r>
            <a:r>
              <a:rPr lang="en-US" sz="3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toward the south, and </a:t>
            </a:r>
            <a:r>
              <a:rPr lang="en-US" sz="30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turneth</a:t>
            </a:r>
            <a:r>
              <a:rPr lang="en-US" sz="3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about unto the north; it </a:t>
            </a:r>
            <a:r>
              <a:rPr lang="en-US" sz="3000" i="1" u="none" spc="50" dirty="0" err="1">
                <a:ln w="11430"/>
                <a:solidFill>
                  <a:srgbClr val="FF0000"/>
                </a:solidFill>
                <a:effectLst>
                  <a:outerShdw blurRad="76200" dist="50800" dir="5400000" algn="tl" rotWithShape="0">
                    <a:srgbClr val="000000">
                      <a:alpha val="65000"/>
                    </a:srgbClr>
                  </a:outerShdw>
                </a:effectLst>
                <a:latin typeface="Calibri" panose="020F0502020204030204" pitchFamily="34" charset="0"/>
              </a:rPr>
              <a:t>whirleth</a:t>
            </a:r>
            <a:r>
              <a:rPr lang="en-US" sz="30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 about continually</a:t>
            </a:r>
            <a:r>
              <a:rPr lang="en-US" sz="3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and the wind </a:t>
            </a:r>
            <a:r>
              <a:rPr lang="en-US" sz="30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returneth</a:t>
            </a:r>
            <a:r>
              <a:rPr lang="en-US" sz="3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again according to his circuits. </a:t>
            </a:r>
            <a:r>
              <a:rPr lang="en-US" sz="30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All the rivers </a:t>
            </a:r>
            <a:r>
              <a:rPr lang="en-US" sz="3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run into the sea; yet the sea is not full</a:t>
            </a:r>
            <a:r>
              <a:rPr lang="en-US" sz="30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 unto the place from whence the rivers come, thither they return again</a:t>
            </a:r>
            <a:r>
              <a:rPr lang="en-US" sz="3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p:txBody>
      </p:sp>
      <p:pic>
        <p:nvPicPr>
          <p:cNvPr id="6"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19446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2 estrella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3851920" y="1470382"/>
            <a:ext cx="5040560" cy="4118858"/>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did the Bible say about the number of stars at a time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when stars were only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counted?</a:t>
            </a: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13611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915816" y="5877272"/>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Jeremiah</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33:22</a:t>
            </a:r>
          </a:p>
        </p:txBody>
      </p:sp>
      <p:sp>
        <p:nvSpPr>
          <p:cNvPr id="7" name="Rectangle 5"/>
          <p:cNvSpPr>
            <a:spLocks noChangeArrowheads="1"/>
          </p:cNvSpPr>
          <p:nvPr>
            <p:custDataLst>
              <p:tags r:id="rId3"/>
            </p:custDataLst>
          </p:nvPr>
        </p:nvSpPr>
        <p:spPr bwMode="auto">
          <a:xfrm>
            <a:off x="1691680" y="2301272"/>
            <a:ext cx="5904656" cy="2975537"/>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As the host of heaven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cannot be numbered</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neither the sand of the sea measured</a:t>
            </a:r>
            <a:r>
              <a:rPr lang="es-A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s-A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12293" name="Rectangle 5"/>
          <p:cNvSpPr>
            <a:spLocks noChangeArrowheads="1"/>
          </p:cNvSpPr>
          <p:nvPr>
            <p:custDataLst>
              <p:tags r:id="rId4"/>
            </p:custDataLst>
          </p:nvPr>
        </p:nvSpPr>
        <p:spPr bwMode="auto">
          <a:xfrm>
            <a:off x="2051720" y="2204864"/>
            <a:ext cx="5184576" cy="2808312"/>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8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061362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2987824" y="2534607"/>
            <a:ext cx="5400600"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lnSpc>
                <a:spcPts val="7900"/>
              </a:lnSpc>
            </a:pPr>
            <a:r>
              <a:rPr lang="es-ES" sz="7200" u="none" cap="all" dirty="0" err="1">
                <a:ln w="0"/>
                <a:solidFill>
                  <a:srgbClr val="800000"/>
                </a:solidFill>
                <a:effectLst>
                  <a:reflection blurRad="6350" stA="55000" endA="300" endPos="45500" dir="5400000" sy="-100000" algn="bl" rotWithShape="0"/>
                </a:effectLst>
                <a:latin typeface="Calibri" panose="020F0502020204030204" pitchFamily="34" charset="0"/>
              </a:rPr>
              <a:t>The</a:t>
            </a:r>
            <a:r>
              <a:rPr lang="es-ES" sz="7200" u="none" cap="all" dirty="0">
                <a:ln w="0"/>
                <a:solidFill>
                  <a:srgbClr val="800000"/>
                </a:solidFill>
                <a:effectLst>
                  <a:reflection blurRad="6350" stA="55000" endA="300" endPos="45500" dir="5400000" sy="-100000" algn="bl" rotWithShape="0"/>
                </a:effectLst>
                <a:latin typeface="Calibri" panose="020F0502020204030204" pitchFamily="34" charset="0"/>
              </a:rPr>
              <a:t> </a:t>
            </a:r>
            <a:r>
              <a:rPr lang="es-ES" sz="7200" u="none" cap="all" dirty="0" err="1">
                <a:ln w="0"/>
                <a:solidFill>
                  <a:srgbClr val="800000"/>
                </a:solidFill>
                <a:effectLst>
                  <a:reflection blurRad="6350" stA="55000" endA="300" endPos="45500" dir="5400000" sy="-100000" algn="bl" rotWithShape="0"/>
                </a:effectLst>
                <a:latin typeface="Calibri" panose="020F0502020204030204" pitchFamily="34" charset="0"/>
              </a:rPr>
              <a:t>Bible</a:t>
            </a:r>
            <a:r>
              <a:rPr lang="es-ES" sz="7200" u="none" cap="all" dirty="0">
                <a:ln w="0"/>
                <a:solidFill>
                  <a:srgbClr val="800000"/>
                </a:solidFill>
                <a:effectLst>
                  <a:reflection blurRad="6350" stA="55000" endA="300" endPos="45500" dir="5400000" sy="-100000" algn="bl" rotWithShape="0"/>
                </a:effectLst>
                <a:latin typeface="Calibri" panose="020F0502020204030204" pitchFamily="34" charset="0"/>
              </a:rPr>
              <a:t> and </a:t>
            </a:r>
            <a:r>
              <a:rPr lang="es-ES" sz="7200" u="none" cap="all" dirty="0" err="1" smtClean="0">
                <a:ln w="0"/>
                <a:solidFill>
                  <a:srgbClr val="800000"/>
                </a:solidFill>
                <a:effectLst>
                  <a:reflection blurRad="6350" stA="55000" endA="300" endPos="45500" dir="5400000" sy="-100000" algn="bl" rotWithShape="0"/>
                </a:effectLst>
                <a:latin typeface="Calibri" panose="020F0502020204030204" pitchFamily="34" charset="0"/>
              </a:rPr>
              <a:t>health</a:t>
            </a:r>
            <a:endParaRPr lang="es-ES" sz="7200" u="none" cap="all" dirty="0">
              <a:ln w="0"/>
              <a:solidFill>
                <a:srgbClr val="800000"/>
              </a:solidFill>
              <a:effectLst>
                <a:reflection blurRad="6350" stA="55000" endA="300" endPos="45500" dir="5400000" sy="-100000" algn="bl" rotWithShape="0"/>
              </a:effectLst>
              <a:latin typeface="Calibri" panose="020F0502020204030204"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021054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8"/>
          <p:cNvSpPr>
            <a:spLocks noChangeArrowheads="1"/>
          </p:cNvSpPr>
          <p:nvPr>
            <p:custDataLst>
              <p:tags r:id="rId2"/>
            </p:custDataLst>
          </p:nvPr>
        </p:nvSpPr>
        <p:spPr bwMode="auto">
          <a:xfrm>
            <a:off x="1339175" y="720106"/>
            <a:ext cx="7402130" cy="1640115"/>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Antiseptics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Methods</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8" name="7 Imagen"/>
          <p:cNvPicPr>
            <a:picLocks noChangeAspect="1"/>
          </p:cNvPicPr>
          <p:nvPr>
            <p:custDataLst>
              <p:tags r:id="rId3"/>
            </p:custDataLst>
          </p:nvPr>
        </p:nvPicPr>
        <p:blipFill>
          <a:blip r:embed="rId10" cstate="print">
            <a:extLst>
              <a:ext uri="{BEBA8EAE-BF5A-486C-A8C5-ECC9F3942E4B}">
                <a14:imgProps xmlns:a14="http://schemas.microsoft.com/office/drawing/2010/main">
                  <a14:imgLayer r:embed="rId11">
                    <a14:imgEffect>
                      <a14:colorTemperature colorTemp="6400"/>
                    </a14:imgEffect>
                  </a14:imgLayer>
                </a14:imgProps>
              </a:ext>
              <a:ext uri="{28A0092B-C50C-407E-A947-70E740481C1C}">
                <a14:useLocalDpi xmlns:a14="http://schemas.microsoft.com/office/drawing/2010/main"/>
              </a:ext>
            </a:extLst>
          </a:blip>
          <a:stretch>
            <a:fillRect/>
          </a:stretch>
        </p:blipFill>
        <p:spPr>
          <a:xfrm>
            <a:off x="388378" y="700971"/>
            <a:ext cx="1647909" cy="1647909"/>
          </a:xfrm>
          <a:prstGeom prst="rect">
            <a:avLst/>
          </a:prstGeom>
          <a:effectLst>
            <a:glow>
              <a:schemeClr val="accent1"/>
            </a:glow>
            <a:outerShdw blurRad="127000" dist="76200" dir="2700000" algn="tl" rotWithShape="0">
              <a:prstClr val="black">
                <a:alpha val="45000"/>
              </a:prstClr>
            </a:outerShdw>
            <a:reflection endPos="0" dir="5400000" sy="-100000" algn="bl" rotWithShape="0"/>
            <a:softEdge rad="0"/>
          </a:effectLst>
        </p:spPr>
      </p:pic>
      <p:sp>
        <p:nvSpPr>
          <p:cNvPr id="18" name="Rectangle 18"/>
          <p:cNvSpPr>
            <a:spLocks noChangeArrowheads="1"/>
          </p:cNvSpPr>
          <p:nvPr>
            <p:custDataLst>
              <p:tags r:id="rId4"/>
            </p:custDataLst>
          </p:nvPr>
        </p:nvSpPr>
        <p:spPr bwMode="auto">
          <a:xfrm>
            <a:off x="539551" y="2276872"/>
            <a:ext cx="8201753" cy="1640115"/>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u="none" spc="50" dirty="0">
                <a:ln w="11430"/>
                <a:solidFill>
                  <a:srgbClr val="C00000"/>
                </a:solidFill>
                <a:effectLst>
                  <a:outerShdw blurRad="76200" dist="50800" dir="5400000" algn="tl" rotWithShape="0">
                    <a:srgbClr val="000000">
                      <a:alpha val="65000"/>
                    </a:srgbClr>
                  </a:outerShdw>
                </a:effectLst>
                <a:latin typeface="Verdana" pitchFamily="34" charset="0"/>
              </a:rPr>
              <a:t>Hand washing after touching a dead person.</a:t>
            </a:r>
          </a:p>
        </p:txBody>
      </p:sp>
      <p:sp>
        <p:nvSpPr>
          <p:cNvPr id="19" name="Rectangle 5"/>
          <p:cNvSpPr>
            <a:spLocks noChangeArrowheads="1"/>
          </p:cNvSpPr>
          <p:nvPr>
            <p:custDataLst>
              <p:tags r:id="rId5"/>
            </p:custDataLst>
          </p:nvPr>
        </p:nvSpPr>
        <p:spPr bwMode="auto">
          <a:xfrm>
            <a:off x="576557" y="3717032"/>
            <a:ext cx="8164748" cy="2808312"/>
          </a:xfrm>
          <a:prstGeom prst="rect">
            <a:avLst/>
          </a:prstGeom>
          <a:solidFill>
            <a:schemeClr val="bg1">
              <a:alpha val="49000"/>
            </a:schemeClr>
          </a:solidFill>
          <a:ln>
            <a:noFill/>
          </a:ln>
          <a:effectLst>
            <a:glow rad="317500">
              <a:schemeClr val="bg1">
                <a:alpha val="69000"/>
              </a:schemeClr>
            </a:glow>
            <a:softEdge rad="38100"/>
          </a:effectLst>
          <a:extLst/>
        </p:spPr>
        <p:txBody>
          <a:bodyPr lIns="360000" tIns="360000" rIns="360000" bIns="360000" anchor="ctr"/>
          <a:lstStyle/>
          <a:p>
            <a:r>
              <a:rPr lang="es-ES" sz="2800" i="1" u="none" dirty="0" smtClean="0">
                <a:latin typeface="Calibri" panose="020F0502020204030204" pitchFamily="34" charset="0"/>
                <a:ea typeface="Verdana" pitchFamily="34" charset="0"/>
                <a:cs typeface="Verdana" pitchFamily="34" charset="0"/>
              </a:rPr>
              <a:t>“</a:t>
            </a:r>
            <a:r>
              <a:rPr lang="en-US" sz="2800" i="1" u="none" dirty="0">
                <a:latin typeface="Calibri" panose="020F0502020204030204" pitchFamily="34" charset="0"/>
                <a:ea typeface="Verdana" pitchFamily="34" charset="0"/>
                <a:cs typeface="Verdana" pitchFamily="34" charset="0"/>
              </a:rPr>
              <a:t>Whosoever </a:t>
            </a:r>
            <a:r>
              <a:rPr lang="en-US" sz="2800" i="1" u="none" dirty="0" err="1">
                <a:latin typeface="Calibri" panose="020F0502020204030204" pitchFamily="34" charset="0"/>
                <a:ea typeface="Verdana" pitchFamily="34" charset="0"/>
                <a:cs typeface="Verdana" pitchFamily="34" charset="0"/>
              </a:rPr>
              <a:t>toucheth</a:t>
            </a:r>
            <a:r>
              <a:rPr lang="en-US" sz="2800" i="1" u="none" dirty="0">
                <a:latin typeface="Calibri" panose="020F0502020204030204" pitchFamily="34" charset="0"/>
                <a:ea typeface="Verdana" pitchFamily="34" charset="0"/>
                <a:cs typeface="Verdana" pitchFamily="34" charset="0"/>
              </a:rPr>
              <a:t> the dead body of any man that is dead, and </a:t>
            </a:r>
            <a:r>
              <a:rPr lang="en-US" sz="2800" i="1" u="none" dirty="0" err="1">
                <a:latin typeface="Calibri" panose="020F0502020204030204" pitchFamily="34" charset="0"/>
                <a:ea typeface="Verdana" pitchFamily="34" charset="0"/>
                <a:cs typeface="Verdana" pitchFamily="34" charset="0"/>
              </a:rPr>
              <a:t>purifieth</a:t>
            </a:r>
            <a:r>
              <a:rPr lang="en-US" sz="2800" i="1" u="none" dirty="0">
                <a:latin typeface="Calibri" panose="020F0502020204030204" pitchFamily="34" charset="0"/>
                <a:ea typeface="Verdana" pitchFamily="34" charset="0"/>
                <a:cs typeface="Verdana" pitchFamily="34" charset="0"/>
              </a:rPr>
              <a:t> not himself, </a:t>
            </a:r>
            <a:r>
              <a:rPr lang="en-US" sz="2800" i="1" u="none" dirty="0" err="1">
                <a:latin typeface="Calibri" panose="020F0502020204030204" pitchFamily="34" charset="0"/>
                <a:ea typeface="Verdana" pitchFamily="34" charset="0"/>
                <a:cs typeface="Verdana" pitchFamily="34" charset="0"/>
              </a:rPr>
              <a:t>defileth</a:t>
            </a:r>
            <a:r>
              <a:rPr lang="en-US" sz="2800" i="1" u="none" dirty="0">
                <a:latin typeface="Calibri" panose="020F0502020204030204" pitchFamily="34" charset="0"/>
                <a:ea typeface="Verdana" pitchFamily="34" charset="0"/>
                <a:cs typeface="Verdana" pitchFamily="34" charset="0"/>
              </a:rPr>
              <a:t> the tabernacle of the Lord</a:t>
            </a:r>
            <a:r>
              <a:rPr lang="es-ES" sz="2800" i="1" u="none" dirty="0" smtClean="0">
                <a:latin typeface="Calibri" panose="020F0502020204030204" pitchFamily="34" charset="0"/>
                <a:ea typeface="Verdana" pitchFamily="34" charset="0"/>
                <a:cs typeface="Verdana" pitchFamily="34" charset="0"/>
              </a:rPr>
              <a:t>… </a:t>
            </a:r>
            <a:r>
              <a:rPr lang="en-US" sz="2800" i="1" u="none" dirty="0">
                <a:latin typeface="Calibri" panose="020F0502020204030204" pitchFamily="34" charset="0"/>
                <a:ea typeface="Verdana" pitchFamily="34" charset="0"/>
                <a:cs typeface="Verdana" pitchFamily="34" charset="0"/>
              </a:rPr>
              <a:t>because the water of separation was not sprinkled upon him, he shall be unclean</a:t>
            </a:r>
            <a:r>
              <a:rPr lang="es-ES" sz="2800" i="1" u="none" dirty="0" smtClean="0">
                <a:latin typeface="Calibri" panose="020F0502020204030204" pitchFamily="34" charset="0"/>
                <a:ea typeface="Verdana" pitchFamily="34" charset="0"/>
                <a:cs typeface="Verdana" pitchFamily="34" charset="0"/>
              </a:rPr>
              <a:t>… </a:t>
            </a:r>
            <a:r>
              <a:rPr lang="en-US" sz="2800" i="1" u="none" dirty="0">
                <a:latin typeface="Calibri" panose="020F0502020204030204" pitchFamily="34" charset="0"/>
                <a:ea typeface="Verdana" pitchFamily="34" charset="0"/>
                <a:cs typeface="Verdana" pitchFamily="34" charset="0"/>
              </a:rPr>
              <a:t>shall wash his clothes, and he shall bathe his flesh in water</a:t>
            </a:r>
            <a:r>
              <a:rPr lang="es-ES" sz="2800" i="1" u="none" dirty="0" smtClean="0">
                <a:latin typeface="Calibri" panose="020F0502020204030204" pitchFamily="34" charset="0"/>
                <a:ea typeface="Verdana" pitchFamily="34" charset="0"/>
                <a:cs typeface="Verdana" pitchFamily="34" charset="0"/>
              </a:rPr>
              <a:t>, …” Números 19:13, 7 </a:t>
            </a:r>
            <a:endParaRPr lang="es-ES" sz="2800" i="1" u="none" dirty="0">
              <a:latin typeface="Calibri" panose="020F0502020204030204" pitchFamily="34" charset="0"/>
              <a:ea typeface="Verdana" pitchFamily="34" charset="0"/>
              <a:cs typeface="Verdana" pitchFamily="34" charset="0"/>
            </a:endParaRPr>
          </a:p>
        </p:txBody>
      </p:sp>
      <p:pic>
        <p:nvPicPr>
          <p:cNvPr id="7" name="Picture 2" descr="C:\Users\Gerhard\Documents\_Estudios Biblicos PPT\loguit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273521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ppt_x</p:attrName>
                                        </p:attrNameLst>
                                      </p:cBhvr>
                                      <p:tavLst>
                                        <p:tav tm="0">
                                          <p:val>
                                            <p:strVal val="#ppt_x-.2"/>
                                          </p:val>
                                        </p:tav>
                                        <p:tav tm="100000">
                                          <p:val>
                                            <p:strVal val="#ppt_x"/>
                                          </p:val>
                                        </p:tav>
                                      </p:tavLst>
                                    </p:anim>
                                    <p:anim calcmode="lin" valueType="num">
                                      <p:cBhvr>
                                        <p:cTn id="2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
                                        </p:tgtEl>
                                      </p:cBhvr>
                                    </p:animEffect>
                                  </p:childTnLst>
                                </p:cTn>
                              </p:par>
                            </p:childTnLst>
                          </p:cTn>
                        </p:par>
                        <p:par>
                          <p:cTn id="22" fill="hold">
                            <p:stCondLst>
                              <p:cond delay="2500"/>
                            </p:stCondLst>
                            <p:childTnLst>
                              <p:par>
                                <p:cTn id="23" presetID="42" presetClass="entr" presetSubtype="0" fill="hold" grpId="0" nodeType="after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645024"/>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89901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Rectangle 18"/>
          <p:cNvSpPr>
            <a:spLocks noChangeArrowheads="1"/>
          </p:cNvSpPr>
          <p:nvPr>
            <p:custDataLst>
              <p:tags r:id="rId2"/>
            </p:custDataLst>
          </p:nvPr>
        </p:nvSpPr>
        <p:spPr bwMode="auto">
          <a:xfrm>
            <a:off x="395536" y="2636912"/>
            <a:ext cx="8496944" cy="2160240"/>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r>
              <a:rPr lang="en-US" sz="4400" u="none"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Tahoma" pitchFamily="34" charset="0"/>
                <a:cs typeface="Tahoma" pitchFamily="34" charset="0"/>
              </a:rPr>
              <a:t>Man has always yearned to know the future!</a:t>
            </a:r>
            <a:endParaRPr lang="en-US" sz="4400" u="none"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Tahoma" pitchFamily="34" charset="0"/>
              <a:cs typeface="Tahoma" pitchFamily="34" charset="0"/>
            </a:endParaRPr>
          </a:p>
        </p:txBody>
      </p:sp>
      <p:pic>
        <p:nvPicPr>
          <p:cNvPr id="4"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61302"/>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8197" name="Rectangle 5"/>
          <p:cNvSpPr>
            <a:spLocks noGrp="1" noChangeArrowheads="1"/>
          </p:cNvSpPr>
          <p:nvPr>
            <p:ph type="title"/>
            <p:custDataLst>
              <p:tags r:id="rId3"/>
            </p:custDataLst>
          </p:nvPr>
        </p:nvSpPr>
        <p:spPr>
          <a:xfrm>
            <a:off x="395536" y="4772352"/>
            <a:ext cx="6192688" cy="1535083"/>
          </a:xfrm>
          <a:solidFill>
            <a:schemeClr val="bg1">
              <a:alpha val="22000"/>
            </a:schemeClr>
          </a:solidFill>
          <a:effectLst>
            <a:glow rad="292100">
              <a:schemeClr val="bg1">
                <a:alpha val="51000"/>
              </a:schemeClr>
            </a:glow>
            <a:softEdge rad="114300"/>
          </a:effectLst>
        </p:spPr>
        <p:txBody>
          <a:bodyPr lIns="360000" tIns="360000" rIns="360000" bIns="360000"/>
          <a:lstStyle/>
          <a:p>
            <a:pPr marL="441325" algn="l" eaLnBrk="1" hangingPunct="1"/>
            <a:r>
              <a:rPr lang="en-US" sz="2400" b="1" dirty="0" smtClean="0">
                <a:latin typeface="Calibri" panose="020F0502020204030204" pitchFamily="34" charset="0"/>
              </a:rPr>
              <a:t>Horoscopes</a:t>
            </a:r>
            <a:r>
              <a:rPr lang="en-US" sz="2400" b="1" dirty="0">
                <a:latin typeface="Calibri" panose="020F0502020204030204" pitchFamily="34" charset="0"/>
              </a:rPr>
              <a:t>, S</a:t>
            </a:r>
            <a:r>
              <a:rPr lang="en-US" sz="2400" b="1" dirty="0" smtClean="0">
                <a:latin typeface="Calibri" panose="020F0502020204030204" pitchFamily="34" charset="0"/>
              </a:rPr>
              <a:t>eers</a:t>
            </a:r>
            <a:r>
              <a:rPr lang="en-US" sz="2400" b="1" dirty="0">
                <a:latin typeface="Calibri" panose="020F0502020204030204" pitchFamily="34" charset="0"/>
              </a:rPr>
              <a:t>, </a:t>
            </a:r>
            <a:r>
              <a:rPr lang="en-US" sz="2400" b="1" dirty="0" smtClean="0">
                <a:latin typeface="Calibri" panose="020F0502020204030204" pitchFamily="34" charset="0"/>
              </a:rPr>
              <a:t>Tarot cards, </a:t>
            </a:r>
            <a:r>
              <a:rPr lang="en-US" sz="2400" b="1" dirty="0">
                <a:latin typeface="Calibri" panose="020F0502020204030204" pitchFamily="34" charset="0"/>
              </a:rPr>
              <a:t>S</a:t>
            </a:r>
            <a:r>
              <a:rPr lang="en-US" sz="2400" b="1" dirty="0" smtClean="0">
                <a:latin typeface="Calibri" panose="020F0502020204030204" pitchFamily="34" charset="0"/>
              </a:rPr>
              <a:t>hamans</a:t>
            </a:r>
            <a:r>
              <a:rPr lang="en-US" sz="2400" b="1" dirty="0">
                <a:latin typeface="Calibri" panose="020F0502020204030204" pitchFamily="34" charset="0"/>
              </a:rPr>
              <a:t>.</a:t>
            </a:r>
            <a:r>
              <a:rPr lang="es-ES" sz="2400" b="1" dirty="0" smtClean="0">
                <a:latin typeface="Calibri" panose="020F0502020204030204" pitchFamily="34" charset="0"/>
              </a:rPr>
              <a:t/>
            </a:r>
            <a:br>
              <a:rPr lang="es-ES" sz="2400" b="1" dirty="0" smtClean="0">
                <a:latin typeface="Calibri" panose="020F0502020204030204" pitchFamily="34" charset="0"/>
              </a:rPr>
            </a:br>
            <a:r>
              <a:rPr lang="en-US" sz="3600" b="1" dirty="0">
                <a:solidFill>
                  <a:srgbClr val="CC3300"/>
                </a:solidFill>
                <a:latin typeface="Calibri" panose="020F0502020204030204" pitchFamily="34" charset="0"/>
              </a:rPr>
              <a:t>Are they telling the truth</a:t>
            </a:r>
            <a:r>
              <a:rPr lang="en-US" sz="3600" b="1" dirty="0" smtClean="0">
                <a:solidFill>
                  <a:srgbClr val="CC3300"/>
                </a:solidFill>
                <a:latin typeface="Calibri" panose="020F0502020204030204" pitchFamily="34" charset="0"/>
              </a:rPr>
              <a:t>?</a:t>
            </a:r>
            <a:endParaRPr lang="en-US" sz="4800" b="1" dirty="0" smtClean="0">
              <a:solidFill>
                <a:srgbClr val="CC3300"/>
              </a:solidFill>
              <a:latin typeface="Calibri" panose="020F0502020204030204" pitchFamily="34" charset="0"/>
            </a:endParaRPr>
          </a:p>
        </p:txBody>
      </p:sp>
      <p:pic>
        <p:nvPicPr>
          <p:cNvPr id="5"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10" presetClass="entr" presetSubtype="0" fill="hold" grpId="0" nodeType="afterEffect">
                                  <p:stCondLst>
                                    <p:cond delay="3000"/>
                                  </p:stCondLst>
                                  <p:childTnLst>
                                    <p:set>
                                      <p:cBhvr>
                                        <p:cTn id="12" dur="1" fill="hold">
                                          <p:stCondLst>
                                            <p:cond delay="0"/>
                                          </p:stCondLst>
                                        </p:cTn>
                                        <p:tgtEl>
                                          <p:spTgt spid="8197"/>
                                        </p:tgtEl>
                                        <p:attrNameLst>
                                          <p:attrName>style.visibility</p:attrName>
                                        </p:attrNameLst>
                                      </p:cBhvr>
                                      <p:to>
                                        <p:strVal val="visible"/>
                                      </p:to>
                                    </p:set>
                                    <p:animEffect transition="in" filter="fade">
                                      <p:cBhvr>
                                        <p:cTn id="13" dur="2000"/>
                                        <p:tgtEl>
                                          <p:spTgt spid="8197"/>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19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10. MUTIMEDIA SDA\Imagenes para estudio\Tema 02 pregunta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8"/>
          <p:cNvSpPr>
            <a:spLocks noChangeArrowheads="1"/>
          </p:cNvSpPr>
          <p:nvPr>
            <p:custDataLst>
              <p:tags r:id="rId2"/>
            </p:custDataLst>
          </p:nvPr>
        </p:nvSpPr>
        <p:spPr bwMode="auto">
          <a:xfrm>
            <a:off x="539552" y="692696"/>
            <a:ext cx="8201752" cy="93610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Circumcision on the 8th day</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19" name="Rectangle 5"/>
          <p:cNvSpPr>
            <a:spLocks noChangeArrowheads="1"/>
          </p:cNvSpPr>
          <p:nvPr>
            <p:custDataLst>
              <p:tags r:id="rId3"/>
            </p:custDataLst>
          </p:nvPr>
        </p:nvSpPr>
        <p:spPr bwMode="auto">
          <a:xfrm>
            <a:off x="539552" y="1772816"/>
            <a:ext cx="8164748" cy="1584176"/>
          </a:xfrm>
          <a:prstGeom prst="rect">
            <a:avLst/>
          </a:prstGeom>
          <a:solidFill>
            <a:schemeClr val="bg1">
              <a:alpha val="25000"/>
            </a:schemeClr>
          </a:solidFill>
          <a:ln>
            <a:noFill/>
          </a:ln>
          <a:effectLst>
            <a:glow rad="317500">
              <a:schemeClr val="bg1">
                <a:alpha val="22000"/>
              </a:schemeClr>
            </a:glow>
            <a:softEdge rad="38100"/>
          </a:effectLst>
          <a:extLst/>
        </p:spPr>
        <p:txBody>
          <a:bodyPr lIns="360000" tIns="360000" rIns="360000" bIns="360000" anchor="ctr"/>
          <a:lstStyle/>
          <a:p>
            <a:r>
              <a:rPr lang="es-ES" sz="2800" i="1" u="none" dirty="0" smtClean="0">
                <a:latin typeface="Calibri" panose="020F0502020204030204" pitchFamily="34" charset="0"/>
                <a:ea typeface="Verdana" pitchFamily="34" charset="0"/>
                <a:cs typeface="Verdana" pitchFamily="34" charset="0"/>
              </a:rPr>
              <a:t>“</a:t>
            </a:r>
            <a:r>
              <a:rPr lang="en-US" sz="2800" i="1" u="none" dirty="0">
                <a:latin typeface="Calibri" panose="020F0502020204030204" pitchFamily="34" charset="0"/>
                <a:ea typeface="Verdana" pitchFamily="34" charset="0"/>
                <a:cs typeface="Verdana" pitchFamily="34" charset="0"/>
              </a:rPr>
              <a:t>And he that is </a:t>
            </a:r>
            <a:r>
              <a:rPr lang="en-US" sz="2800" i="1" u="none" dirty="0">
                <a:solidFill>
                  <a:srgbClr val="FF0000"/>
                </a:solidFill>
                <a:latin typeface="Calibri" panose="020F0502020204030204" pitchFamily="34" charset="0"/>
                <a:ea typeface="Verdana" pitchFamily="34" charset="0"/>
                <a:cs typeface="Verdana" pitchFamily="34" charset="0"/>
              </a:rPr>
              <a:t>eight days old </a:t>
            </a:r>
            <a:r>
              <a:rPr lang="en-US" sz="2800" i="1" u="none" dirty="0">
                <a:latin typeface="Calibri" panose="020F0502020204030204" pitchFamily="34" charset="0"/>
                <a:ea typeface="Verdana" pitchFamily="34" charset="0"/>
                <a:cs typeface="Verdana" pitchFamily="34" charset="0"/>
              </a:rPr>
              <a:t>shall be circumcised among you, every man child in your generations</a:t>
            </a:r>
            <a:r>
              <a:rPr lang="es-ES" sz="2800" i="1" u="none" dirty="0" smtClean="0">
                <a:latin typeface="Calibri" panose="020F0502020204030204" pitchFamily="34" charset="0"/>
                <a:ea typeface="Verdana" pitchFamily="34" charset="0"/>
                <a:cs typeface="Verdana" pitchFamily="34" charset="0"/>
              </a:rPr>
              <a:t>;…” </a:t>
            </a:r>
            <a:r>
              <a:rPr lang="es-ES" sz="2800" i="1" u="none" dirty="0" err="1">
                <a:latin typeface="Calibri" panose="020F0502020204030204" pitchFamily="34" charset="0"/>
                <a:ea typeface="Verdana" pitchFamily="34" charset="0"/>
                <a:cs typeface="Verdana" pitchFamily="34" charset="0"/>
              </a:rPr>
              <a:t>Genesis</a:t>
            </a:r>
            <a:r>
              <a:rPr lang="es-ES" sz="2800" i="1" u="none" dirty="0">
                <a:latin typeface="Calibri" panose="020F0502020204030204" pitchFamily="34" charset="0"/>
                <a:ea typeface="Verdana" pitchFamily="34" charset="0"/>
                <a:cs typeface="Verdana" pitchFamily="34" charset="0"/>
              </a:rPr>
              <a:t> 17:12</a:t>
            </a:r>
          </a:p>
        </p:txBody>
      </p:sp>
      <p:pic>
        <p:nvPicPr>
          <p:cNvPr id="10" name="9 Imagen"/>
          <p:cNvPicPr>
            <a:picLocks noChangeAspect="1"/>
          </p:cNvPicPr>
          <p:nvPr>
            <p:custDataLst>
              <p:tags r:id="rId4"/>
            </p:custDataLst>
          </p:nvPr>
        </p:nvPicPr>
        <p:blipFill>
          <a:blip r:embed="rId9" cstate="print">
            <a:extLst>
              <a:ext uri="{28A0092B-C50C-407E-A947-70E740481C1C}">
                <a14:useLocalDpi xmlns:a14="http://schemas.microsoft.com/office/drawing/2010/main"/>
              </a:ext>
            </a:extLst>
          </a:blip>
          <a:stretch>
            <a:fillRect/>
          </a:stretch>
        </p:blipFill>
        <p:spPr>
          <a:xfrm>
            <a:off x="605186" y="3823514"/>
            <a:ext cx="1806574" cy="1549702"/>
          </a:xfrm>
          <a:prstGeom prst="rect">
            <a:avLst/>
          </a:prstGeom>
          <a:effectLst>
            <a:glow rad="546100">
              <a:schemeClr val="bg1">
                <a:alpha val="51000"/>
              </a:schemeClr>
            </a:glow>
          </a:effectLst>
        </p:spPr>
      </p:pic>
      <p:sp>
        <p:nvSpPr>
          <p:cNvPr id="12" name="Rectangle 5"/>
          <p:cNvSpPr>
            <a:spLocks noChangeArrowheads="1"/>
          </p:cNvSpPr>
          <p:nvPr>
            <p:custDataLst>
              <p:tags r:id="rId5"/>
            </p:custDataLst>
          </p:nvPr>
        </p:nvSpPr>
        <p:spPr bwMode="auto">
          <a:xfrm>
            <a:off x="2627784" y="3501008"/>
            <a:ext cx="6113520" cy="2125767"/>
          </a:xfrm>
          <a:prstGeom prst="rect">
            <a:avLst/>
          </a:prstGeom>
          <a:solidFill>
            <a:schemeClr val="bg1">
              <a:alpha val="25000"/>
            </a:schemeClr>
          </a:solidFill>
          <a:ln>
            <a:noFill/>
          </a:ln>
          <a:effectLst>
            <a:glow rad="317500">
              <a:schemeClr val="bg1">
                <a:alpha val="22000"/>
              </a:schemeClr>
            </a:glow>
            <a:softEdge rad="38100"/>
          </a:effectLst>
          <a:extLst/>
        </p:spPr>
        <p:txBody>
          <a:bodyPr lIns="360000" tIns="360000" rIns="360000" bIns="360000" anchor="ctr"/>
          <a:lstStyle/>
          <a:p>
            <a:r>
              <a:rPr lang="en-US" sz="2800" i="1" u="none" dirty="0">
                <a:latin typeface="Calibri" panose="020F0502020204030204" pitchFamily="34" charset="0"/>
                <a:ea typeface="Verdana" pitchFamily="34" charset="0"/>
                <a:cs typeface="Verdana" pitchFamily="34" charset="0"/>
              </a:rPr>
              <a:t>It has been found that vitamin K and prothrombin, </a:t>
            </a:r>
            <a:r>
              <a:rPr lang="en-US" sz="2800" i="1" u="none" dirty="0" smtClean="0">
                <a:latin typeface="Calibri" panose="020F0502020204030204" pitchFamily="34" charset="0"/>
                <a:ea typeface="Verdana" pitchFamily="34" charset="0"/>
                <a:cs typeface="Verdana" pitchFamily="34" charset="0"/>
              </a:rPr>
              <a:t>which are clotting </a:t>
            </a:r>
            <a:r>
              <a:rPr lang="en-US" sz="2800" i="1" u="none" dirty="0">
                <a:latin typeface="Calibri" panose="020F0502020204030204" pitchFamily="34" charset="0"/>
                <a:ea typeface="Verdana" pitchFamily="34" charset="0"/>
                <a:cs typeface="Verdana" pitchFamily="34" charset="0"/>
              </a:rPr>
              <a:t>blood elements, have their maximum level the 8th day of life.</a:t>
            </a:r>
            <a:endParaRPr lang="es-ES" sz="2800" i="1" u="none" dirty="0">
              <a:latin typeface="Calibri" panose="020F0502020204030204" pitchFamily="34" charset="0"/>
              <a:ea typeface="Verdana" pitchFamily="34" charset="0"/>
              <a:cs typeface="Verdana" pitchFamily="34" charset="0"/>
            </a:endParaRPr>
          </a:p>
        </p:txBody>
      </p:sp>
      <p:pic>
        <p:nvPicPr>
          <p:cNvPr id="8"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356992"/>
            <a:ext cx="9324528" cy="34966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9521644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2 sonrisa.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7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8"/>
          <p:cNvSpPr>
            <a:spLocks noChangeArrowheads="1"/>
          </p:cNvSpPr>
          <p:nvPr>
            <p:custDataLst>
              <p:tags r:id="rId2"/>
            </p:custDataLst>
          </p:nvPr>
        </p:nvSpPr>
        <p:spPr bwMode="auto">
          <a:xfrm>
            <a:off x="467544" y="620688"/>
            <a:ext cx="8136904" cy="1368152"/>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Psychosomatic</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D</a:t>
            </a:r>
            <a:r>
              <a:rPr lang="es-ES" sz="36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iseases</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9" name="Rectangle 18"/>
          <p:cNvSpPr>
            <a:spLocks noChangeArrowheads="1"/>
          </p:cNvSpPr>
          <p:nvPr>
            <p:custDataLst>
              <p:tags r:id="rId3"/>
            </p:custDataLst>
          </p:nvPr>
        </p:nvSpPr>
        <p:spPr bwMode="auto">
          <a:xfrm>
            <a:off x="4283968" y="2636912"/>
            <a:ext cx="4320480" cy="254425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is a joyful heart?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29390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915816" y="5805264"/>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Proverbs</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17:22</a:t>
            </a:r>
          </a:p>
        </p:txBody>
      </p:sp>
      <p:sp>
        <p:nvSpPr>
          <p:cNvPr id="7" name="Rectangle 5"/>
          <p:cNvSpPr>
            <a:spLocks noChangeArrowheads="1"/>
          </p:cNvSpPr>
          <p:nvPr>
            <p:custDataLst>
              <p:tags r:id="rId3"/>
            </p:custDataLst>
          </p:nvPr>
        </p:nvSpPr>
        <p:spPr bwMode="auto">
          <a:xfrm>
            <a:off x="1691680" y="2301272"/>
            <a:ext cx="5904656" cy="2975537"/>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 merry heart doeth good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like a medicine</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but a broken spirit </a:t>
            </a:r>
            <a:r>
              <a:rPr lang="en-US" sz="36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drieth</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the bones.</a:t>
            </a:r>
            <a:endParaRPr lang="es-A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444519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843808" y="5733256"/>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Proverbs</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14:30</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1691680" y="2301272"/>
            <a:ext cx="5904656" cy="2975537"/>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A sound heart is the </a:t>
            </a:r>
            <a:r>
              <a:rPr lang="en-US" sz="40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life of the flesh</a:t>
            </a:r>
            <a:r>
              <a:rPr lang="en-US"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 but envy the rottenness of the </a:t>
            </a:r>
            <a:r>
              <a:rPr lang="en-US" sz="40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bones</a:t>
            </a:r>
            <a:r>
              <a:rPr lang="es-AR" sz="40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a:t>
            </a:r>
            <a:endParaRPr lang="es-AR"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671614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pregunta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2915816" y="1844824"/>
            <a:ext cx="5616624" cy="345638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modern inventions do these two texts refer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to?</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30661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2" descr="C:\Users\Gerhard\Documents\_Estudios Biblicos PPT\ondaWEB.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3 Grupo"/>
          <p:cNvGrpSpPr/>
          <p:nvPr>
            <p:custDataLst>
              <p:tags r:id="rId2"/>
            </p:custDataLst>
          </p:nvPr>
        </p:nvGrpSpPr>
        <p:grpSpPr>
          <a:xfrm>
            <a:off x="539552" y="1250784"/>
            <a:ext cx="4722092" cy="1889189"/>
            <a:chOff x="864096" y="1395349"/>
            <a:chExt cx="4722092" cy="1889189"/>
          </a:xfrm>
        </p:grpSpPr>
        <p:sp>
          <p:nvSpPr>
            <p:cNvPr id="3" name="2 Rectángulo"/>
            <p:cNvSpPr/>
            <p:nvPr>
              <p:custDataLst>
                <p:tags r:id="rId8"/>
              </p:custDataLst>
            </p:nvPr>
          </p:nvSpPr>
          <p:spPr bwMode="auto">
            <a:xfrm>
              <a:off x="864096" y="1395349"/>
              <a:ext cx="4722092" cy="1889189"/>
            </a:xfrm>
            <a:prstGeom prst="rect">
              <a:avLst/>
            </a:prstGeom>
            <a:gradFill>
              <a:gsLst>
                <a:gs pos="0">
                  <a:schemeClr val="bg1">
                    <a:alpha val="0"/>
                  </a:schemeClr>
                </a:gs>
                <a:gs pos="25000">
                  <a:srgbClr val="FFFFFF">
                    <a:alpha val="55000"/>
                  </a:srgbClr>
                </a:gs>
                <a:gs pos="100000">
                  <a:srgbClr val="FFFFFF">
                    <a:alpha val="50000"/>
                  </a:srgbClr>
                </a:gs>
              </a:gsLst>
              <a:lin ang="10800000" scaled="0"/>
            </a:gradFill>
            <a:ln w="9525" cap="flat" cmpd="sng" algn="ctr">
              <a:noFill/>
              <a:prstDash val="solid"/>
              <a:round/>
              <a:headEnd type="none" w="med" len="med"/>
              <a:tailEnd type="none" w="med" len="med"/>
            </a:ln>
            <a:effectLst>
              <a:glow rad="304800">
                <a:schemeClr val="bg1">
                  <a:alpha val="59000"/>
                </a:schemeClr>
              </a:glow>
              <a:softEdge rad="76200"/>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1" i="0" u="sng" strike="noStrike" cap="none" normalizeH="0" baseline="0" smtClean="0">
                <a:ln>
                  <a:noFill/>
                </a:ln>
                <a:solidFill>
                  <a:schemeClr val="tx1"/>
                </a:solidFill>
                <a:effectLst/>
                <a:latin typeface="Calibri" panose="020F0502020204030204" pitchFamily="34" charset="0"/>
              </a:endParaRPr>
            </a:p>
          </p:txBody>
        </p:sp>
        <p:sp>
          <p:nvSpPr>
            <p:cNvPr id="7" name="6 Rectángulo"/>
            <p:cNvSpPr/>
            <p:nvPr>
              <p:custDataLst>
                <p:tags r:id="rId9"/>
              </p:custDataLst>
            </p:nvPr>
          </p:nvSpPr>
          <p:spPr>
            <a:xfrm>
              <a:off x="864096" y="1772816"/>
              <a:ext cx="4572000" cy="1384995"/>
            </a:xfrm>
            <a:prstGeom prst="rect">
              <a:avLst/>
            </a:prstGeom>
          </p:spPr>
          <p:txBody>
            <a:bodyPr>
              <a:spAutoFit/>
            </a:bodyPr>
            <a:lstStyle/>
            <a:p>
              <a:r>
                <a:rPr lang="en-US" sz="2800" i="1" u="none" dirty="0">
                  <a:latin typeface="Calibri" panose="020F0502020204030204" pitchFamily="34" charset="0"/>
                  <a:ea typeface="Verdana" pitchFamily="34" charset="0"/>
                  <a:cs typeface="Verdana" pitchFamily="34" charset="0"/>
                </a:rPr>
                <a:t>Who are these that fly as a cloud, and as the doves to their windows?</a:t>
              </a:r>
              <a:endParaRPr lang="es-ES" sz="2800" i="1" u="none" dirty="0">
                <a:latin typeface="Calibri" panose="020F0502020204030204" pitchFamily="34" charset="0"/>
                <a:ea typeface="Verdana" pitchFamily="34" charset="0"/>
                <a:cs typeface="Verdana" pitchFamily="34" charset="0"/>
              </a:endParaRPr>
            </a:p>
          </p:txBody>
        </p:sp>
      </p:grpSp>
      <p:pic>
        <p:nvPicPr>
          <p:cNvPr id="9" name="8 Imagen"/>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53289" y="1761752"/>
            <a:ext cx="2951159" cy="881684"/>
          </a:xfrm>
          <a:prstGeom prst="rect">
            <a:avLst/>
          </a:prstGeom>
          <a:effectLst/>
        </p:spPr>
      </p:pic>
      <p:sp>
        <p:nvSpPr>
          <p:cNvPr id="14" name="13 Rectángulo"/>
          <p:cNvSpPr/>
          <p:nvPr>
            <p:custDataLst>
              <p:tags r:id="rId3"/>
            </p:custDataLst>
          </p:nvPr>
        </p:nvSpPr>
        <p:spPr>
          <a:xfrm>
            <a:off x="575556" y="1124744"/>
            <a:ext cx="4499991" cy="492443"/>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60:8</a:t>
            </a:r>
          </a:p>
        </p:txBody>
      </p:sp>
      <p:pic>
        <p:nvPicPr>
          <p:cNvPr id="13" name="Picture 2" descr="C:\Users\Gerhard\Documents\_Estudios Biblicos PPT\loguit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auto deportivo roj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8987972" y="3860337"/>
            <a:ext cx="4429473" cy="26008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auto deportivo roj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8520" y="3924449"/>
            <a:ext cx="4429473" cy="260089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15 Grupo"/>
          <p:cNvGrpSpPr/>
          <p:nvPr>
            <p:custDataLst>
              <p:tags r:id="rId4"/>
            </p:custDataLst>
          </p:nvPr>
        </p:nvGrpSpPr>
        <p:grpSpPr>
          <a:xfrm>
            <a:off x="4139952" y="3482870"/>
            <a:ext cx="4876152" cy="3186490"/>
            <a:chOff x="710036" y="1395349"/>
            <a:chExt cx="4876152" cy="3186490"/>
          </a:xfrm>
        </p:grpSpPr>
        <p:sp>
          <p:nvSpPr>
            <p:cNvPr id="17" name="16 Rectángulo"/>
            <p:cNvSpPr/>
            <p:nvPr>
              <p:custDataLst>
                <p:tags r:id="rId6"/>
              </p:custDataLst>
            </p:nvPr>
          </p:nvSpPr>
          <p:spPr bwMode="auto">
            <a:xfrm>
              <a:off x="710036" y="1395349"/>
              <a:ext cx="4876152" cy="3186490"/>
            </a:xfrm>
            <a:prstGeom prst="rect">
              <a:avLst/>
            </a:prstGeom>
            <a:gradFill>
              <a:gsLst>
                <a:gs pos="0">
                  <a:schemeClr val="bg1">
                    <a:alpha val="0"/>
                  </a:schemeClr>
                </a:gs>
                <a:gs pos="25000">
                  <a:srgbClr val="FFFFFF">
                    <a:alpha val="55000"/>
                  </a:srgbClr>
                </a:gs>
                <a:gs pos="100000">
                  <a:srgbClr val="FFFFFF">
                    <a:alpha val="50000"/>
                  </a:srgbClr>
                </a:gs>
              </a:gsLst>
              <a:lin ang="10800000" scaled="0"/>
            </a:gradFill>
            <a:ln w="9525" cap="flat" cmpd="sng" algn="ctr">
              <a:noFill/>
              <a:prstDash val="solid"/>
              <a:round/>
              <a:headEnd type="none" w="med" len="med"/>
              <a:tailEnd type="none" w="med" len="med"/>
            </a:ln>
            <a:effectLst>
              <a:glow rad="304800">
                <a:schemeClr val="bg1">
                  <a:alpha val="59000"/>
                </a:schemeClr>
              </a:glow>
              <a:softEdge rad="76200"/>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1" i="0" u="sng" strike="noStrike" cap="none" normalizeH="0" baseline="0" smtClean="0">
                <a:ln>
                  <a:noFill/>
                </a:ln>
                <a:solidFill>
                  <a:schemeClr val="tx1"/>
                </a:solidFill>
                <a:effectLst/>
                <a:latin typeface="Calibri" panose="020F0502020204030204" pitchFamily="34" charset="0"/>
              </a:endParaRPr>
            </a:p>
          </p:txBody>
        </p:sp>
        <p:sp>
          <p:nvSpPr>
            <p:cNvPr id="18" name="17 Rectángulo"/>
            <p:cNvSpPr/>
            <p:nvPr>
              <p:custDataLst>
                <p:tags r:id="rId7"/>
              </p:custDataLst>
            </p:nvPr>
          </p:nvSpPr>
          <p:spPr>
            <a:xfrm>
              <a:off x="710036" y="1772816"/>
              <a:ext cx="4726060" cy="2677656"/>
            </a:xfrm>
            <a:prstGeom prst="rect">
              <a:avLst/>
            </a:prstGeom>
          </p:spPr>
          <p:txBody>
            <a:bodyPr wrap="square">
              <a:spAutoFit/>
            </a:bodyPr>
            <a:lstStyle/>
            <a:p>
              <a:r>
                <a:rPr lang="en-US" sz="2800" i="1" u="none" dirty="0">
                  <a:latin typeface="Calibri" panose="020F0502020204030204" pitchFamily="34" charset="0"/>
                  <a:ea typeface="Verdana" pitchFamily="34" charset="0"/>
                  <a:cs typeface="Verdana" pitchFamily="34" charset="0"/>
                </a:rPr>
                <a:t>The chariots shall rage in the streets, they shall </a:t>
              </a:r>
              <a:r>
                <a:rPr lang="en-US" sz="2800" i="1" u="none" dirty="0" err="1">
                  <a:latin typeface="Calibri" panose="020F0502020204030204" pitchFamily="34" charset="0"/>
                  <a:ea typeface="Verdana" pitchFamily="34" charset="0"/>
                  <a:cs typeface="Verdana" pitchFamily="34" charset="0"/>
                </a:rPr>
                <a:t>justle</a:t>
              </a:r>
              <a:r>
                <a:rPr lang="en-US" sz="2800" i="1" u="none" dirty="0">
                  <a:latin typeface="Calibri" panose="020F0502020204030204" pitchFamily="34" charset="0"/>
                  <a:ea typeface="Verdana" pitchFamily="34" charset="0"/>
                  <a:cs typeface="Verdana" pitchFamily="34" charset="0"/>
                </a:rPr>
                <a:t> one against another in the broad ways: they shall seem like torches, they shall run like the </a:t>
              </a:r>
              <a:r>
                <a:rPr lang="en-US" sz="2800" i="1" u="none" dirty="0" err="1">
                  <a:latin typeface="Calibri" panose="020F0502020204030204" pitchFamily="34" charset="0"/>
                  <a:ea typeface="Verdana" pitchFamily="34" charset="0"/>
                  <a:cs typeface="Verdana" pitchFamily="34" charset="0"/>
                </a:rPr>
                <a:t>lightnings</a:t>
              </a:r>
              <a:r>
                <a:rPr lang="en-US" sz="2800" i="1" u="none" dirty="0">
                  <a:latin typeface="Calibri" panose="020F0502020204030204" pitchFamily="34" charset="0"/>
                  <a:ea typeface="Verdana" pitchFamily="34" charset="0"/>
                  <a:cs typeface="Verdana" pitchFamily="34" charset="0"/>
                </a:rPr>
                <a:t>.</a:t>
              </a:r>
              <a:endParaRPr lang="es-ES" sz="2800" i="1" u="none" dirty="0">
                <a:latin typeface="Calibri" panose="020F0502020204030204" pitchFamily="34" charset="0"/>
                <a:ea typeface="Verdana" pitchFamily="34" charset="0"/>
                <a:cs typeface="Verdana" pitchFamily="34" charset="0"/>
              </a:endParaRPr>
            </a:p>
          </p:txBody>
        </p:sp>
      </p:grpSp>
      <p:sp>
        <p:nvSpPr>
          <p:cNvPr id="19" name="18 Rectángulo"/>
          <p:cNvSpPr/>
          <p:nvPr>
            <p:custDataLst>
              <p:tags r:id="rId5"/>
            </p:custDataLst>
          </p:nvPr>
        </p:nvSpPr>
        <p:spPr>
          <a:xfrm>
            <a:off x="4176937" y="3356830"/>
            <a:ext cx="4499991" cy="492443"/>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Nahum</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2:4</a:t>
            </a:r>
          </a:p>
        </p:txBody>
      </p:sp>
    </p:spTree>
    <p:custDataLst>
      <p:tags r:id="rId1"/>
    </p:custDataLst>
    <p:extLst>
      <p:ext uri="{BB962C8B-B14F-4D97-AF65-F5344CB8AC3E}">
        <p14:creationId xmlns:p14="http://schemas.microsoft.com/office/powerpoint/2010/main" val="343286455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3000" fill="hold"/>
                                        <p:tgtEl>
                                          <p:spTgt spid="9"/>
                                        </p:tgtEl>
                                        <p:attrNameLst>
                                          <p:attrName>ppt_x</p:attrName>
                                        </p:attrNameLst>
                                      </p:cBhvr>
                                      <p:tavLst>
                                        <p:tav tm="0">
                                          <p:val>
                                            <p:strVal val="1+#ppt_w/2"/>
                                          </p:val>
                                        </p:tav>
                                        <p:tav tm="100000">
                                          <p:val>
                                            <p:strVal val="#ppt_x"/>
                                          </p:val>
                                        </p:tav>
                                      </p:tavLst>
                                    </p:anim>
                                    <p:anim calcmode="lin" valueType="num">
                                      <p:cBhvr additive="base">
                                        <p:cTn id="21" dur="3000" fill="hold"/>
                                        <p:tgtEl>
                                          <p:spTgt spid="9"/>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16" presetClass="entr" presetSubtype="37"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outVertical)">
                                      <p:cBhvr>
                                        <p:cTn id="25" dur="500"/>
                                        <p:tgtEl>
                                          <p:spTgt spid="19"/>
                                        </p:tgtEl>
                                      </p:cBhvr>
                                    </p:animEffect>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1000" fill="hold"/>
                                        <p:tgtEl>
                                          <p:spTgt spid="1026"/>
                                        </p:tgtEl>
                                        <p:attrNameLst>
                                          <p:attrName>ppt_x</p:attrName>
                                        </p:attrNameLst>
                                      </p:cBhvr>
                                      <p:tavLst>
                                        <p:tav tm="0">
                                          <p:val>
                                            <p:strVal val="0-#ppt_w/2"/>
                                          </p:val>
                                        </p:tav>
                                        <p:tav tm="100000">
                                          <p:val>
                                            <p:strVal val="#ppt_x"/>
                                          </p:val>
                                        </p:tav>
                                      </p:tavLst>
                                    </p:anim>
                                    <p:anim calcmode="lin" valueType="num">
                                      <p:cBhvr additive="base">
                                        <p:cTn id="37" dur="1000" fill="hold"/>
                                        <p:tgtEl>
                                          <p:spTgt spid="1026"/>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8"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463549" y="2822639"/>
            <a:ext cx="8356923"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6600" u="none" cap="all" dirty="0">
                <a:ln w="0"/>
                <a:solidFill>
                  <a:srgbClr val="800000"/>
                </a:solidFill>
                <a:effectLst>
                  <a:reflection blurRad="6350" stA="55000" endA="300" endPos="45500" dir="5400000" sy="-100000" algn="bl" rotWithShape="0"/>
                </a:effectLst>
                <a:latin typeface="Calibri" panose="020F0502020204030204" pitchFamily="34" charset="0"/>
              </a:rPr>
              <a:t> </a:t>
            </a:r>
            <a:r>
              <a:rPr lang="en-US" sz="6600" u="none" cap="all" dirty="0">
                <a:ln w="0"/>
                <a:solidFill>
                  <a:srgbClr val="800000"/>
                </a:solidFill>
                <a:effectLst>
                  <a:reflection blurRad="6350" stA="55000" endA="300" endPos="45500" dir="5400000" sy="-100000" algn="bl" rotWithShape="0"/>
                </a:effectLst>
                <a:latin typeface="Calibri" panose="020F0502020204030204" pitchFamily="34" charset="0"/>
              </a:rPr>
              <a:t>THE 333 </a:t>
            </a:r>
            <a:r>
              <a:rPr lang="en-US" sz="6600" u="none" cap="all" dirty="0" smtClean="0">
                <a:ln w="0"/>
                <a:solidFill>
                  <a:srgbClr val="800000"/>
                </a:solidFill>
                <a:effectLst>
                  <a:reflection blurRad="6350" stA="55000" endA="300" endPos="45500" dir="5400000" sy="-100000" algn="bl" rotWithShape="0"/>
                </a:effectLst>
                <a:latin typeface="Calibri" panose="020F0502020204030204" pitchFamily="34" charset="0"/>
              </a:rPr>
              <a:t>PROPHECIES </a:t>
            </a:r>
            <a:r>
              <a:rPr lang="en-US" sz="6600" u="none" cap="all" dirty="0">
                <a:ln w="0"/>
                <a:solidFill>
                  <a:srgbClr val="800000"/>
                </a:solidFill>
                <a:effectLst>
                  <a:reflection blurRad="6350" stA="55000" endA="300" endPos="45500" dir="5400000" sy="-100000" algn="bl" rotWithShape="0"/>
                </a:effectLst>
                <a:latin typeface="Calibri" panose="020F0502020204030204" pitchFamily="34" charset="0"/>
              </a:rPr>
              <a:t>CONCERNING CHRIST</a:t>
            </a:r>
            <a:endParaRPr lang="es-ES" sz="6600" u="none" cap="all" dirty="0">
              <a:ln w="0"/>
              <a:solidFill>
                <a:srgbClr val="800000"/>
              </a:solidFill>
              <a:effectLst>
                <a:reflection blurRad="6350" stA="55000" endA="300" endPos="45500" dir="5400000" sy="-100000" algn="bl" rotWithShape="0"/>
              </a:effectLst>
              <a:latin typeface="Calibri" panose="020F0502020204030204" pitchFamily="34" charset="0"/>
            </a:endParaRPr>
          </a:p>
        </p:txBody>
      </p:sp>
      <p:sp>
        <p:nvSpPr>
          <p:cNvPr id="2" name="1 Rectángulo"/>
          <p:cNvSpPr/>
          <p:nvPr>
            <p:custDataLst>
              <p:tags r:id="rId3"/>
            </p:custDataLst>
          </p:nvPr>
        </p:nvSpPr>
        <p:spPr>
          <a:xfrm>
            <a:off x="-36511" y="5085184"/>
            <a:ext cx="9180511" cy="646331"/>
          </a:xfrm>
          <a:prstGeom prst="rect">
            <a:avLst/>
          </a:prstGeom>
        </p:spPr>
        <p:txBody>
          <a:bodyPr wrap="square">
            <a:spAutoFit/>
          </a:bodyPr>
          <a:lstStyle/>
          <a:p>
            <a:pPr algn="ctr"/>
            <a:r>
              <a:rPr lang="en-US" sz="3600" u="none" baseline="30000" dirty="0" smtClean="0">
                <a:latin typeface="Calibri" panose="020F0502020204030204" pitchFamily="34" charset="0"/>
                <a:ea typeface="Tahoma" pitchFamily="34" charset="0"/>
                <a:cs typeface="Tahoma" pitchFamily="34" charset="0"/>
              </a:rPr>
              <a:t>Written 600 -</a:t>
            </a:r>
            <a:r>
              <a:rPr lang="en-US" sz="3600" u="none" dirty="0" smtClean="0">
                <a:latin typeface="Calibri" panose="020F0502020204030204" pitchFamily="34" charset="0"/>
                <a:ea typeface="Tahoma" pitchFamily="34" charset="0"/>
                <a:cs typeface="Tahoma" pitchFamily="34" charset="0"/>
              </a:rPr>
              <a:t> </a:t>
            </a:r>
            <a:r>
              <a:rPr lang="en-US" sz="3600" u="none" baseline="30000" dirty="0" smtClean="0">
                <a:latin typeface="Calibri" panose="020F0502020204030204" pitchFamily="34" charset="0"/>
                <a:ea typeface="Tahoma" pitchFamily="34" charset="0"/>
                <a:cs typeface="Tahoma" pitchFamily="34" charset="0"/>
              </a:rPr>
              <a:t>1600 </a:t>
            </a:r>
            <a:r>
              <a:rPr lang="en-US" sz="3600" u="none" baseline="30000" dirty="0">
                <a:latin typeface="Calibri" panose="020F0502020204030204" pitchFamily="34" charset="0"/>
                <a:ea typeface="Tahoma" pitchFamily="34" charset="0"/>
                <a:cs typeface="Tahoma" pitchFamily="34" charset="0"/>
              </a:rPr>
              <a:t>years before his birth</a:t>
            </a: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63977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2 bele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4283968" y="1916832"/>
            <a:ext cx="4320480" cy="326433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Where was Christ to be born?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06283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custDataLst>
              <p:tags r:id="rId2"/>
            </p:custDataLst>
          </p:nvPr>
        </p:nvSpPr>
        <p:spPr>
          <a:xfrm>
            <a:off x="2915816" y="5805264"/>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Micah</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5:2 </a:t>
            </a:r>
          </a:p>
        </p:txBody>
      </p:sp>
      <p:sp>
        <p:nvSpPr>
          <p:cNvPr id="8" name="Rectangle 5"/>
          <p:cNvSpPr>
            <a:spLocks noChangeArrowheads="1"/>
          </p:cNvSpPr>
          <p:nvPr>
            <p:custDataLst>
              <p:tags r:id="rId3"/>
            </p:custDataLst>
          </p:nvPr>
        </p:nvSpPr>
        <p:spPr bwMode="auto">
          <a:xfrm>
            <a:off x="1691680" y="1808820"/>
            <a:ext cx="5904656" cy="396044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u="none" dirty="0">
                <a:latin typeface="Calibri" panose="020F0502020204030204" pitchFamily="34" charset="0"/>
                <a:ea typeface="Verdana" pitchFamily="34" charset="0"/>
                <a:cs typeface="Verdana" pitchFamily="34" charset="0"/>
              </a:rPr>
              <a:t>“But thou, </a:t>
            </a:r>
            <a:r>
              <a:rPr lang="en-US" sz="3200" i="1" u="none" dirty="0">
                <a:solidFill>
                  <a:srgbClr val="FF0000"/>
                </a:solidFill>
                <a:latin typeface="Calibri" panose="020F0502020204030204" pitchFamily="34" charset="0"/>
                <a:ea typeface="Verdana" pitchFamily="34" charset="0"/>
                <a:cs typeface="Verdana" pitchFamily="34" charset="0"/>
              </a:rPr>
              <a:t>Bethlehem </a:t>
            </a:r>
            <a:r>
              <a:rPr lang="en-US" sz="3200" i="1" u="none" dirty="0" err="1">
                <a:solidFill>
                  <a:srgbClr val="FF0000"/>
                </a:solidFill>
                <a:latin typeface="Calibri" panose="020F0502020204030204" pitchFamily="34" charset="0"/>
                <a:ea typeface="Verdana" pitchFamily="34" charset="0"/>
                <a:cs typeface="Verdana" pitchFamily="34" charset="0"/>
              </a:rPr>
              <a:t>Ephratah</a:t>
            </a:r>
            <a:r>
              <a:rPr lang="en-US" sz="3200" i="1" u="none" dirty="0">
                <a:latin typeface="Calibri" panose="020F0502020204030204" pitchFamily="34" charset="0"/>
                <a:ea typeface="Verdana" pitchFamily="34" charset="0"/>
                <a:cs typeface="Verdana" pitchFamily="34" charset="0"/>
              </a:rPr>
              <a:t>, though thou be little among the thousands of Judah, </a:t>
            </a:r>
            <a:r>
              <a:rPr lang="en-US" sz="3200" i="1" u="none" dirty="0">
                <a:solidFill>
                  <a:srgbClr val="FF0000"/>
                </a:solidFill>
                <a:latin typeface="Calibri" panose="020F0502020204030204" pitchFamily="34" charset="0"/>
                <a:ea typeface="Verdana" pitchFamily="34" charset="0"/>
                <a:cs typeface="Verdana" pitchFamily="34" charset="0"/>
              </a:rPr>
              <a:t>yet out of thee shall he come forth unto me that is to be ruler in Israel</a:t>
            </a:r>
            <a:r>
              <a:rPr lang="en-US" sz="3200" i="1" u="none" dirty="0">
                <a:latin typeface="Calibri" panose="020F0502020204030204" pitchFamily="34" charset="0"/>
                <a:ea typeface="Verdana" pitchFamily="34" charset="0"/>
                <a:cs typeface="Verdana" pitchFamily="34" charset="0"/>
              </a:rPr>
              <a:t>; whose goings forth have been from of old, from everlasting.”</a:t>
            </a:r>
          </a:p>
        </p:txBody>
      </p:sp>
      <p:sp>
        <p:nvSpPr>
          <p:cNvPr id="12293" name="Rectangle 5"/>
          <p:cNvSpPr>
            <a:spLocks noChangeArrowheads="1"/>
          </p:cNvSpPr>
          <p:nvPr>
            <p:custDataLst>
              <p:tags r:id="rId4"/>
            </p:custDataLst>
          </p:nvPr>
        </p:nvSpPr>
        <p:spPr bwMode="auto">
          <a:xfrm>
            <a:off x="1907704" y="2132856"/>
            <a:ext cx="5184576" cy="3168352"/>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10"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371845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29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jesus profecia.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 y="312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ondaWEB.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512" y="3937647"/>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5374" name="15373 Rectángulo"/>
          <p:cNvSpPr/>
          <p:nvPr>
            <p:custDataLst>
              <p:tags r:id="rId2"/>
            </p:custDataLst>
          </p:nvPr>
        </p:nvSpPr>
        <p:spPr bwMode="auto">
          <a:xfrm>
            <a:off x="801419" y="5501330"/>
            <a:ext cx="2634537" cy="417239"/>
          </a:xfrm>
          <a:prstGeom prst="rect">
            <a:avLst/>
          </a:prstGeom>
          <a:gradFill>
            <a:gsLst>
              <a:gs pos="0">
                <a:schemeClr val="bg1"/>
              </a:gs>
              <a:gs pos="100000">
                <a:srgbClr val="FFFFFF">
                  <a:alpha val="32000"/>
                </a:srgbClr>
              </a:gs>
            </a:gsLst>
            <a:lin ang="540000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dirty="0" smtClean="0">
              <a:ln>
                <a:noFill/>
              </a:ln>
              <a:solidFill>
                <a:schemeClr val="tx1"/>
              </a:solidFill>
              <a:effectLst/>
              <a:latin typeface="Arial" charset="0"/>
            </a:endParaRPr>
          </a:p>
        </p:txBody>
      </p:sp>
      <p:sp>
        <p:nvSpPr>
          <p:cNvPr id="47" name="46 Rectángulo"/>
          <p:cNvSpPr/>
          <p:nvPr>
            <p:custDataLst>
              <p:tags r:id="rId3"/>
            </p:custDataLst>
          </p:nvPr>
        </p:nvSpPr>
        <p:spPr bwMode="auto">
          <a:xfrm>
            <a:off x="5843080" y="5501330"/>
            <a:ext cx="2545344" cy="396288"/>
          </a:xfrm>
          <a:prstGeom prst="rect">
            <a:avLst/>
          </a:prstGeom>
          <a:gradFill>
            <a:gsLst>
              <a:gs pos="0">
                <a:schemeClr val="bg1"/>
              </a:gs>
              <a:gs pos="100000">
                <a:srgbClr val="FFFFFF">
                  <a:alpha val="49000"/>
                </a:srgbClr>
              </a:gs>
            </a:gsLst>
            <a:lin ang="540000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sp>
        <p:nvSpPr>
          <p:cNvPr id="48" name="47 Rectángulo"/>
          <p:cNvSpPr/>
          <p:nvPr>
            <p:custDataLst>
              <p:tags r:id="rId4"/>
            </p:custDataLst>
          </p:nvPr>
        </p:nvSpPr>
        <p:spPr bwMode="auto">
          <a:xfrm>
            <a:off x="3435956" y="5928106"/>
            <a:ext cx="2407124" cy="374604"/>
          </a:xfrm>
          <a:prstGeom prst="rect">
            <a:avLst/>
          </a:prstGeom>
          <a:gradFill>
            <a:gsLst>
              <a:gs pos="0">
                <a:schemeClr val="bg1">
                  <a:alpha val="51000"/>
                </a:schemeClr>
              </a:gs>
              <a:gs pos="100000">
                <a:srgbClr val="FFFFFF">
                  <a:alpha val="81000"/>
                </a:srgbClr>
              </a:gs>
            </a:gsLst>
            <a:lin ang="540000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cxnSp>
        <p:nvCxnSpPr>
          <p:cNvPr id="15361" name="15360 Conector recto"/>
          <p:cNvCxnSpPr/>
          <p:nvPr>
            <p:custDataLst>
              <p:tags r:id="rId5"/>
            </p:custDataLst>
          </p:nvPr>
        </p:nvCxnSpPr>
        <p:spPr bwMode="auto">
          <a:xfrm flipV="1">
            <a:off x="801419" y="5897619"/>
            <a:ext cx="7587005" cy="30487"/>
          </a:xfrm>
          <a:prstGeom prst="line">
            <a:avLst/>
          </a:prstGeom>
          <a:ln w="57150">
            <a:solidFill>
              <a:srgbClr val="FFFF00"/>
            </a:solidFill>
            <a:headEnd type="none" w="med" len="med"/>
            <a:tailEnd type="none" w="med" len="med"/>
          </a:ln>
          <a:effectLst>
            <a:glow rad="127000">
              <a:srgbClr val="FFC000">
                <a:alpha val="50000"/>
              </a:srgbClr>
            </a:glow>
            <a:outerShdw blurRad="40000" dist="23000" dir="5400000" rotWithShape="0">
              <a:srgbClr val="000000">
                <a:alpha val="35000"/>
              </a:srgbClr>
            </a:outerShdw>
          </a:effectLst>
          <a:extLst/>
        </p:spPr>
        <p:style>
          <a:lnRef idx="3">
            <a:schemeClr val="accent2"/>
          </a:lnRef>
          <a:fillRef idx="0">
            <a:schemeClr val="accent2"/>
          </a:fillRef>
          <a:effectRef idx="2">
            <a:schemeClr val="accent2"/>
          </a:effectRef>
          <a:fontRef idx="minor">
            <a:schemeClr val="tx1"/>
          </a:fontRef>
        </p:style>
      </p:cxnSp>
      <p:sp>
        <p:nvSpPr>
          <p:cNvPr id="15375" name="15374 CuadroTexto"/>
          <p:cNvSpPr txBox="1"/>
          <p:nvPr>
            <p:custDataLst>
              <p:tags r:id="rId6"/>
            </p:custDataLst>
          </p:nvPr>
        </p:nvSpPr>
        <p:spPr>
          <a:xfrm>
            <a:off x="1092574" y="5501330"/>
            <a:ext cx="2044149" cy="369332"/>
          </a:xfrm>
          <a:prstGeom prst="rect">
            <a:avLst/>
          </a:prstGeom>
          <a:noFill/>
        </p:spPr>
        <p:txBody>
          <a:bodyPr wrap="none" rtlCol="0">
            <a:spAutoFit/>
          </a:bodyPr>
          <a:lstStyle/>
          <a:p>
            <a:pPr algn="ctr"/>
            <a:r>
              <a:rPr lang="es-ES" u="none" dirty="0" smtClean="0">
                <a:solidFill>
                  <a:srgbClr val="FF0000"/>
                </a:solidFill>
                <a:effectLst/>
              </a:rPr>
              <a:t>PRE-EXISTENCE</a:t>
            </a:r>
            <a:endParaRPr lang="es-ES" u="none" dirty="0">
              <a:solidFill>
                <a:srgbClr val="FF0000"/>
              </a:solidFill>
              <a:effectLst/>
            </a:endParaRPr>
          </a:p>
        </p:txBody>
      </p:sp>
      <p:sp>
        <p:nvSpPr>
          <p:cNvPr id="50" name="49 CuadroTexto"/>
          <p:cNvSpPr txBox="1"/>
          <p:nvPr>
            <p:custDataLst>
              <p:tags r:id="rId7"/>
            </p:custDataLst>
          </p:nvPr>
        </p:nvSpPr>
        <p:spPr>
          <a:xfrm>
            <a:off x="3902491" y="5949280"/>
            <a:ext cx="1492716" cy="369332"/>
          </a:xfrm>
          <a:prstGeom prst="rect">
            <a:avLst/>
          </a:prstGeom>
          <a:noFill/>
        </p:spPr>
        <p:txBody>
          <a:bodyPr wrap="none" rtlCol="0">
            <a:spAutoFit/>
          </a:bodyPr>
          <a:lstStyle>
            <a:defPPr>
              <a:defRPr lang="es-ES"/>
            </a:defPPr>
            <a:lvl1pPr>
              <a:defRPr u="none">
                <a:solidFill>
                  <a:srgbClr val="FF0000"/>
                </a:solidFill>
                <a:effectLst>
                  <a:glow rad="355600">
                    <a:schemeClr val="accent3">
                      <a:satMod val="175000"/>
                      <a:alpha val="40000"/>
                    </a:schemeClr>
                  </a:glow>
                </a:effectLst>
              </a:defRPr>
            </a:lvl1pPr>
          </a:lstStyle>
          <a:p>
            <a:pPr algn="ctr"/>
            <a:r>
              <a:rPr lang="es-ES" dirty="0" smtClean="0">
                <a:effectLst/>
              </a:rPr>
              <a:t>EXISTENCE</a:t>
            </a:r>
            <a:endParaRPr lang="es-ES" dirty="0">
              <a:effectLst/>
            </a:endParaRPr>
          </a:p>
        </p:txBody>
      </p:sp>
      <p:sp>
        <p:nvSpPr>
          <p:cNvPr id="52" name="51 CuadroTexto"/>
          <p:cNvSpPr txBox="1"/>
          <p:nvPr>
            <p:custDataLst>
              <p:tags r:id="rId8"/>
            </p:custDataLst>
          </p:nvPr>
        </p:nvSpPr>
        <p:spPr>
          <a:xfrm>
            <a:off x="6131581" y="5501330"/>
            <a:ext cx="2065629" cy="369332"/>
          </a:xfrm>
          <a:prstGeom prst="rect">
            <a:avLst/>
          </a:prstGeom>
          <a:noFill/>
        </p:spPr>
        <p:txBody>
          <a:bodyPr wrap="none" rtlCol="0">
            <a:spAutoFit/>
          </a:bodyPr>
          <a:lstStyle>
            <a:defPPr>
              <a:defRPr lang="es-ES"/>
            </a:defPPr>
            <a:lvl1pPr>
              <a:defRPr u="none">
                <a:solidFill>
                  <a:srgbClr val="FF0000"/>
                </a:solidFill>
                <a:effectLst>
                  <a:glow rad="355600">
                    <a:schemeClr val="accent3">
                      <a:satMod val="175000"/>
                      <a:alpha val="40000"/>
                    </a:schemeClr>
                  </a:glow>
                </a:effectLst>
              </a:defRPr>
            </a:lvl1pPr>
          </a:lstStyle>
          <a:p>
            <a:pPr algn="ctr"/>
            <a:r>
              <a:rPr lang="es-AR" dirty="0"/>
              <a:t>ETERNAL REIGN</a:t>
            </a:r>
            <a:endParaRPr lang="es-ES" dirty="0">
              <a:effectLst/>
            </a:endParaRPr>
          </a:p>
        </p:txBody>
      </p:sp>
      <p:cxnSp>
        <p:nvCxnSpPr>
          <p:cNvPr id="37" name="36 Conector recto de flecha"/>
          <p:cNvCxnSpPr/>
          <p:nvPr>
            <p:custDataLst>
              <p:tags r:id="rId9"/>
            </p:custDataLst>
          </p:nvPr>
        </p:nvCxnSpPr>
        <p:spPr bwMode="auto">
          <a:xfrm>
            <a:off x="801419" y="5309505"/>
            <a:ext cx="7587005" cy="0"/>
          </a:xfrm>
          <a:prstGeom prst="straightConnector1">
            <a:avLst/>
          </a:prstGeom>
          <a:ln>
            <a:solidFill>
              <a:srgbClr val="FF0000"/>
            </a:solidFill>
            <a:headEnd type="arrow"/>
            <a:tailEnd type="arrow"/>
          </a:ln>
          <a:extLst/>
        </p:spPr>
        <p:style>
          <a:lnRef idx="3">
            <a:schemeClr val="accent4"/>
          </a:lnRef>
          <a:fillRef idx="0">
            <a:schemeClr val="accent4"/>
          </a:fillRef>
          <a:effectRef idx="2">
            <a:schemeClr val="accent4"/>
          </a:effectRef>
          <a:fontRef idx="minor">
            <a:schemeClr val="tx1"/>
          </a:fontRef>
        </p:style>
      </p:cxnSp>
      <p:sp>
        <p:nvSpPr>
          <p:cNvPr id="38" name="37 CuadroTexto"/>
          <p:cNvSpPr txBox="1"/>
          <p:nvPr>
            <p:custDataLst>
              <p:tags r:id="rId10"/>
            </p:custDataLst>
          </p:nvPr>
        </p:nvSpPr>
        <p:spPr>
          <a:xfrm>
            <a:off x="3435956" y="5141289"/>
            <a:ext cx="2364876" cy="369332"/>
          </a:xfrm>
          <a:prstGeom prst="rect">
            <a:avLst/>
          </a:prstGeom>
          <a:gradFill>
            <a:gsLst>
              <a:gs pos="47900">
                <a:srgbClr val="FF0000"/>
              </a:gs>
              <a:gs pos="0">
                <a:schemeClr val="bg1">
                  <a:alpha val="0"/>
                </a:schemeClr>
              </a:gs>
              <a:gs pos="100000">
                <a:srgbClr val="FFFFFF">
                  <a:alpha val="0"/>
                </a:srgbClr>
              </a:gs>
            </a:gsLst>
            <a:lin ang="5400000" scaled="0"/>
          </a:gradFill>
        </p:spPr>
        <p:txBody>
          <a:bodyPr wrap="square" rtlCol="0">
            <a:spAutoFit/>
          </a:bodyPr>
          <a:lstStyle/>
          <a:p>
            <a:pPr algn="ctr"/>
            <a:r>
              <a:rPr lang="es-ES" u="none" spc="100" dirty="0" smtClean="0">
                <a:solidFill>
                  <a:srgbClr val="FFFFFF"/>
                </a:solidFill>
              </a:rPr>
              <a:t>ETERNITY</a:t>
            </a:r>
            <a:endParaRPr lang="es-ES" u="none" spc="100" dirty="0">
              <a:solidFill>
                <a:srgbClr val="FFFFFF"/>
              </a:solidFill>
            </a:endParaRPr>
          </a:p>
        </p:txBody>
      </p:sp>
      <p:sp>
        <p:nvSpPr>
          <p:cNvPr id="40" name="39 CuadroTexto"/>
          <p:cNvSpPr txBox="1"/>
          <p:nvPr>
            <p:custDataLst>
              <p:tags r:id="rId11"/>
            </p:custDataLst>
          </p:nvPr>
        </p:nvSpPr>
        <p:spPr>
          <a:xfrm>
            <a:off x="1613386" y="5085184"/>
            <a:ext cx="851515" cy="369332"/>
          </a:xfrm>
          <a:prstGeom prst="rect">
            <a:avLst/>
          </a:prstGeom>
          <a:noFill/>
        </p:spPr>
        <p:txBody>
          <a:bodyPr wrap="none" rtlCol="0">
            <a:spAutoFit/>
          </a:bodyPr>
          <a:lstStyle/>
          <a:p>
            <a:pPr algn="ctr"/>
            <a:r>
              <a:rPr lang="es-ES" u="none" dirty="0" err="1" smtClean="0">
                <a:solidFill>
                  <a:srgbClr val="FFFFFF"/>
                </a:solidFill>
                <a:effectLst>
                  <a:glow rad="228600">
                    <a:schemeClr val="accent4">
                      <a:satMod val="175000"/>
                      <a:alpha val="40000"/>
                    </a:schemeClr>
                  </a:glow>
                </a:effectLst>
              </a:rPr>
              <a:t>Christ</a:t>
            </a:r>
            <a:endParaRPr lang="es-ES" u="none" dirty="0">
              <a:solidFill>
                <a:srgbClr val="FFFFFF"/>
              </a:solidFill>
              <a:effectLst>
                <a:glow rad="228600">
                  <a:schemeClr val="accent4">
                    <a:satMod val="175000"/>
                    <a:alpha val="40000"/>
                  </a:schemeClr>
                </a:glow>
              </a:effectLst>
            </a:endParaRPr>
          </a:p>
        </p:txBody>
      </p:sp>
      <p:sp>
        <p:nvSpPr>
          <p:cNvPr id="78" name="77 CuadroTexto"/>
          <p:cNvSpPr txBox="1"/>
          <p:nvPr>
            <p:custDataLst>
              <p:tags r:id="rId12"/>
            </p:custDataLst>
          </p:nvPr>
        </p:nvSpPr>
        <p:spPr>
          <a:xfrm>
            <a:off x="2377756" y="6300028"/>
            <a:ext cx="4475905" cy="369332"/>
          </a:xfrm>
          <a:prstGeom prst="rect">
            <a:avLst/>
          </a:prstGeom>
          <a:noFill/>
        </p:spPr>
        <p:txBody>
          <a:bodyPr wrap="none" rtlCol="0">
            <a:spAutoFit/>
          </a:bodyPr>
          <a:lstStyle/>
          <a:p>
            <a:pPr algn="ctr"/>
            <a:r>
              <a:rPr lang="es-ES" u="none" dirty="0" err="1">
                <a:solidFill>
                  <a:schemeClr val="accent1">
                    <a:lumMod val="90000"/>
                  </a:schemeClr>
                </a:solidFill>
                <a:latin typeface="Tahoma" pitchFamily="34" charset="0"/>
                <a:ea typeface="Tahoma" pitchFamily="34" charset="0"/>
                <a:cs typeface="Tahoma" pitchFamily="34" charset="0"/>
              </a:rPr>
              <a:t>Jesus</a:t>
            </a:r>
            <a:r>
              <a:rPr lang="es-ES" u="none" dirty="0">
                <a:solidFill>
                  <a:schemeClr val="accent1">
                    <a:lumMod val="90000"/>
                  </a:schemeClr>
                </a:solidFill>
                <a:latin typeface="Tahoma" pitchFamily="34" charset="0"/>
                <a:ea typeface="Tahoma" pitchFamily="34" charset="0"/>
                <a:cs typeface="Tahoma" pitchFamily="34" charset="0"/>
              </a:rPr>
              <a:t> </a:t>
            </a:r>
            <a:r>
              <a:rPr lang="es-ES" u="none" dirty="0" err="1" smtClean="0">
                <a:solidFill>
                  <a:schemeClr val="accent1">
                    <a:lumMod val="90000"/>
                  </a:schemeClr>
                </a:solidFill>
                <a:latin typeface="Tahoma" pitchFamily="34" charset="0"/>
                <a:ea typeface="Tahoma" pitchFamily="34" charset="0"/>
                <a:cs typeface="Tahoma" pitchFamily="34" charset="0"/>
              </a:rPr>
              <a:t>took</a:t>
            </a:r>
            <a:r>
              <a:rPr lang="es-ES" u="none" dirty="0" smtClean="0">
                <a:solidFill>
                  <a:schemeClr val="accent1">
                    <a:lumMod val="90000"/>
                  </a:schemeClr>
                </a:solidFill>
                <a:latin typeface="Tahoma" pitchFamily="34" charset="0"/>
                <a:ea typeface="Tahoma" pitchFamily="34" charset="0"/>
                <a:cs typeface="Tahoma" pitchFamily="34" charset="0"/>
              </a:rPr>
              <a:t> </a:t>
            </a:r>
            <a:r>
              <a:rPr lang="es-ES" u="none" dirty="0" err="1" smtClean="0">
                <a:solidFill>
                  <a:schemeClr val="accent1">
                    <a:lumMod val="90000"/>
                  </a:schemeClr>
                </a:solidFill>
                <a:latin typeface="Tahoma" pitchFamily="34" charset="0"/>
                <a:ea typeface="Tahoma" pitchFamily="34" charset="0"/>
                <a:cs typeface="Tahoma" pitchFamily="34" charset="0"/>
              </a:rPr>
              <a:t>the</a:t>
            </a:r>
            <a:r>
              <a:rPr lang="es-ES" u="none" dirty="0" smtClean="0">
                <a:solidFill>
                  <a:schemeClr val="accent1">
                    <a:lumMod val="90000"/>
                  </a:schemeClr>
                </a:solidFill>
                <a:latin typeface="Tahoma" pitchFamily="34" charset="0"/>
                <a:ea typeface="Tahoma" pitchFamily="34" charset="0"/>
                <a:cs typeface="Tahoma" pitchFamily="34" charset="0"/>
              </a:rPr>
              <a:t> </a:t>
            </a:r>
            <a:r>
              <a:rPr lang="es-ES" u="none" dirty="0" err="1" smtClean="0">
                <a:solidFill>
                  <a:schemeClr val="accent1">
                    <a:lumMod val="90000"/>
                  </a:schemeClr>
                </a:solidFill>
                <a:latin typeface="Tahoma" pitchFamily="34" charset="0"/>
                <a:ea typeface="Tahoma" pitchFamily="34" charset="0"/>
                <a:cs typeface="Tahoma" pitchFamily="34" charset="0"/>
              </a:rPr>
              <a:t>form</a:t>
            </a:r>
            <a:r>
              <a:rPr lang="es-ES" u="none" dirty="0" smtClean="0">
                <a:solidFill>
                  <a:schemeClr val="accent1">
                    <a:lumMod val="90000"/>
                  </a:schemeClr>
                </a:solidFill>
                <a:latin typeface="Tahoma" pitchFamily="34" charset="0"/>
                <a:ea typeface="Tahoma" pitchFamily="34" charset="0"/>
                <a:cs typeface="Tahoma" pitchFamily="34" charset="0"/>
              </a:rPr>
              <a:t> of </a:t>
            </a:r>
            <a:r>
              <a:rPr lang="es-ES" u="none" dirty="0">
                <a:solidFill>
                  <a:schemeClr val="accent1">
                    <a:lumMod val="90000"/>
                  </a:schemeClr>
                </a:solidFill>
                <a:latin typeface="Tahoma" pitchFamily="34" charset="0"/>
                <a:ea typeface="Tahoma" pitchFamily="34" charset="0"/>
                <a:cs typeface="Tahoma" pitchFamily="34" charset="0"/>
              </a:rPr>
              <a:t>human </a:t>
            </a:r>
            <a:r>
              <a:rPr lang="es-ES" u="none" dirty="0" err="1">
                <a:solidFill>
                  <a:schemeClr val="accent1">
                    <a:lumMod val="90000"/>
                  </a:schemeClr>
                </a:solidFill>
                <a:latin typeface="Tahoma" pitchFamily="34" charset="0"/>
                <a:ea typeface="Tahoma" pitchFamily="34" charset="0"/>
                <a:cs typeface="Tahoma" pitchFamily="34" charset="0"/>
              </a:rPr>
              <a:t>nature</a:t>
            </a:r>
            <a:endParaRPr lang="es-ES" u="none" dirty="0">
              <a:solidFill>
                <a:schemeClr val="accent1">
                  <a:lumMod val="90000"/>
                </a:schemeClr>
              </a:solidFill>
              <a:latin typeface="Tahoma" pitchFamily="34" charset="0"/>
              <a:ea typeface="Tahoma" pitchFamily="34" charset="0"/>
              <a:cs typeface="Tahoma" pitchFamily="34" charset="0"/>
            </a:endParaRPr>
          </a:p>
        </p:txBody>
      </p:sp>
      <p:sp>
        <p:nvSpPr>
          <p:cNvPr id="79" name="78 CuadroTexto"/>
          <p:cNvSpPr txBox="1"/>
          <p:nvPr>
            <p:custDataLst>
              <p:tags r:id="rId13"/>
            </p:custDataLst>
          </p:nvPr>
        </p:nvSpPr>
        <p:spPr>
          <a:xfrm>
            <a:off x="6330922" y="5080041"/>
            <a:ext cx="1569660" cy="369332"/>
          </a:xfrm>
          <a:prstGeom prst="rect">
            <a:avLst/>
          </a:prstGeom>
          <a:noFill/>
        </p:spPr>
        <p:txBody>
          <a:bodyPr wrap="none" rtlCol="0">
            <a:spAutoFit/>
          </a:bodyPr>
          <a:lstStyle/>
          <a:p>
            <a:pPr algn="ctr"/>
            <a:r>
              <a:rPr lang="es-ES" u="none" dirty="0" err="1" smtClean="0">
                <a:solidFill>
                  <a:srgbClr val="FFFFFF"/>
                </a:solidFill>
              </a:rPr>
              <a:t>Jesus</a:t>
            </a:r>
            <a:r>
              <a:rPr lang="es-ES" u="none" dirty="0" smtClean="0">
                <a:solidFill>
                  <a:srgbClr val="FFFFFF"/>
                </a:solidFill>
              </a:rPr>
              <a:t> </a:t>
            </a:r>
            <a:r>
              <a:rPr lang="es-ES" u="none" dirty="0" err="1" smtClean="0">
                <a:solidFill>
                  <a:srgbClr val="FFFFFF"/>
                </a:solidFill>
              </a:rPr>
              <a:t>Christ</a:t>
            </a:r>
            <a:endParaRPr lang="es-ES" u="none" dirty="0">
              <a:solidFill>
                <a:srgbClr val="FFFFFF"/>
              </a:solidFill>
            </a:endParaRPr>
          </a:p>
        </p:txBody>
      </p:sp>
      <p:sp>
        <p:nvSpPr>
          <p:cNvPr id="28" name="Rectangle 18"/>
          <p:cNvSpPr>
            <a:spLocks noChangeArrowheads="1"/>
          </p:cNvSpPr>
          <p:nvPr>
            <p:custDataLst>
              <p:tags r:id="rId14"/>
            </p:custDataLst>
          </p:nvPr>
        </p:nvSpPr>
        <p:spPr bwMode="auto">
          <a:xfrm>
            <a:off x="2421457" y="548680"/>
            <a:ext cx="3878735" cy="4272448"/>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He would </a:t>
            </a:r>
            <a:r>
              <a:rPr lang="en-US" sz="2400" u="none" spc="50" dirty="0">
                <a:ln w="11430"/>
                <a:solidFill>
                  <a:srgbClr val="C00000"/>
                </a:solidFill>
                <a:effectLst>
                  <a:outerShdw blurRad="76200" dist="50800" dir="5400000" algn="tl" rotWithShape="0">
                    <a:srgbClr val="000000">
                      <a:alpha val="65000"/>
                    </a:srgbClr>
                  </a:outerShdw>
                </a:effectLst>
                <a:latin typeface="Verdana" pitchFamily="34" charset="0"/>
              </a:rPr>
              <a:t>be a descendant of DAVID</a:t>
            </a:r>
          </a:p>
          <a:p>
            <a:r>
              <a:rPr lang="es-ES" sz="2400" u="none" spc="50" dirty="0" err="1">
                <a:ln w="11430"/>
                <a:effectLst>
                  <a:outerShdw blurRad="76200" dist="50800" dir="5400000" algn="tl" rotWithShape="0">
                    <a:srgbClr val="000000">
                      <a:alpha val="65000"/>
                    </a:srgbClr>
                  </a:outerShdw>
                </a:effectLst>
                <a:latin typeface="Verdana" pitchFamily="34" charset="0"/>
              </a:rPr>
              <a:t>Jeremiah</a:t>
            </a:r>
            <a:r>
              <a:rPr lang="es-ES" sz="2400" u="none" spc="50" dirty="0">
                <a:ln w="11430"/>
                <a:effectLst>
                  <a:outerShdw blurRad="76200" dist="50800" dir="5400000" algn="tl" rotWithShape="0">
                    <a:srgbClr val="000000">
                      <a:alpha val="65000"/>
                    </a:srgbClr>
                  </a:outerShdw>
                </a:effectLst>
                <a:latin typeface="Verdana" pitchFamily="34" charset="0"/>
              </a:rPr>
              <a:t> 23: 5-6</a:t>
            </a:r>
          </a:p>
          <a:p>
            <a:endPar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ndParaRPr>
          </a:p>
          <a:p>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of ABRAHAM</a:t>
            </a:r>
          </a:p>
          <a:p>
            <a:r>
              <a:rPr lang="es-ES" sz="2400" u="none" spc="50" dirty="0" err="1" smtClean="0">
                <a:ln w="11430"/>
                <a:effectLst>
                  <a:outerShdw blurRad="76200" dist="50800" dir="5400000" algn="tl" rotWithShape="0">
                    <a:srgbClr val="000000">
                      <a:alpha val="65000"/>
                    </a:srgbClr>
                  </a:outerShdw>
                </a:effectLst>
                <a:latin typeface="Verdana" pitchFamily="34" charset="0"/>
              </a:rPr>
              <a:t>Genesis</a:t>
            </a:r>
            <a:r>
              <a:rPr lang="es-ES" sz="2400" u="none" spc="50" dirty="0" smtClean="0">
                <a:ln w="11430"/>
                <a:effectLst>
                  <a:outerShdw blurRad="76200" dist="50800" dir="5400000" algn="tl" rotWithShape="0">
                    <a:srgbClr val="000000">
                      <a:alpha val="65000"/>
                    </a:srgbClr>
                  </a:outerShdw>
                </a:effectLst>
                <a:latin typeface="Verdana" pitchFamily="34" charset="0"/>
              </a:rPr>
              <a:t> 22:18</a:t>
            </a:r>
            <a:endParaRPr lang="es-ES" sz="2400" u="none" spc="50" dirty="0">
              <a:ln w="11430"/>
              <a:effectLst>
                <a:outerShdw blurRad="76200" dist="50800" dir="5400000" algn="tl" rotWithShape="0">
                  <a:srgbClr val="000000">
                    <a:alpha val="65000"/>
                  </a:srgbClr>
                </a:outerShdw>
              </a:effectLst>
              <a:latin typeface="Verdana" pitchFamily="34" charset="0"/>
            </a:endParaRPr>
          </a:p>
          <a:p>
            <a:endPar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n-U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Of </a:t>
            </a:r>
            <a:r>
              <a:rPr lang="en-US" sz="2400" u="none" spc="50" dirty="0">
                <a:ln w="11430"/>
                <a:solidFill>
                  <a:srgbClr val="C00000"/>
                </a:solidFill>
                <a:effectLst>
                  <a:outerShdw blurRad="76200" dist="50800" dir="5400000" algn="tl" rotWithShape="0">
                    <a:srgbClr val="000000">
                      <a:alpha val="65000"/>
                    </a:srgbClr>
                  </a:outerShdw>
                </a:effectLst>
                <a:latin typeface="Verdana" pitchFamily="34" charset="0"/>
              </a:rPr>
              <a:t>the tribe of JUDAH</a:t>
            </a:r>
          </a:p>
          <a:p>
            <a:r>
              <a:rPr lang="es-ES" sz="2400" u="none" spc="50" dirty="0" err="1" smtClean="0">
                <a:ln w="11430"/>
                <a:effectLst>
                  <a:outerShdw blurRad="76200" dist="50800" dir="5400000" algn="tl" rotWithShape="0">
                    <a:srgbClr val="000000">
                      <a:alpha val="65000"/>
                    </a:srgbClr>
                  </a:outerShdw>
                </a:effectLst>
                <a:latin typeface="Verdana" pitchFamily="34" charset="0"/>
              </a:rPr>
              <a:t>Genesis</a:t>
            </a:r>
            <a:r>
              <a:rPr lang="es-ES" sz="2400" u="none" spc="50" dirty="0" smtClean="0">
                <a:ln w="11430"/>
                <a:effectLst>
                  <a:outerShdw blurRad="76200" dist="50800" dir="5400000" algn="tl" rotWithShape="0">
                    <a:srgbClr val="000000">
                      <a:alpha val="65000"/>
                    </a:srgbClr>
                  </a:outerShdw>
                </a:effectLst>
                <a:latin typeface="Verdana" pitchFamily="34" charset="0"/>
              </a:rPr>
              <a:t> 49:10</a:t>
            </a:r>
            <a:endParaRPr lang="es-ES" sz="2400" u="none" spc="50" dirty="0">
              <a:ln w="11430"/>
              <a:effectLst>
                <a:outerShdw blurRad="76200" dist="50800" dir="5400000" algn="tl" rotWithShape="0">
                  <a:srgbClr val="000000">
                    <a:alpha val="65000"/>
                  </a:srgbClr>
                </a:outerShdw>
              </a:effectLst>
              <a:latin typeface="Verdana" pitchFamily="34" charset="0"/>
            </a:endParaRPr>
          </a:p>
        </p:txBody>
      </p:sp>
      <p:pic>
        <p:nvPicPr>
          <p:cNvPr id="17" name="Picture 2" descr="C:\Users\Gerhard\Documents\_Estudios Biblicos PPT\loguit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492321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ppt_x</p:attrName>
                                        </p:attrNameLst>
                                      </p:cBhvr>
                                      <p:tavLst>
                                        <p:tav tm="0">
                                          <p:val>
                                            <p:strVal val="#ppt_x-.2"/>
                                          </p:val>
                                        </p:tav>
                                        <p:tav tm="100000">
                                          <p:val>
                                            <p:strVal val="#ppt_x"/>
                                          </p:val>
                                        </p:tav>
                                      </p:tavLst>
                                    </p:anim>
                                    <p:anim calcmode="lin" valueType="num">
                                      <p:cBhvr>
                                        <p:cTn id="8"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outVertical)">
                                      <p:cBhvr>
                                        <p:cTn id="14" dur="1000"/>
                                        <p:tgtEl>
                                          <p:spTgt spid="3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1000"/>
                                        <p:tgtEl>
                                          <p:spTgt spid="37"/>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1000"/>
                                        <p:tgtEl>
                                          <p:spTgt spid="79"/>
                                        </p:tgtEl>
                                      </p:cBhvr>
                                    </p:animEffect>
                                  </p:childTnLst>
                                </p:cTn>
                              </p:par>
                            </p:childTnLst>
                          </p:cTn>
                        </p:par>
                        <p:par>
                          <p:cTn id="26" fill="hold">
                            <p:stCondLst>
                              <p:cond delay="3000"/>
                            </p:stCondLst>
                            <p:childTnLst>
                              <p:par>
                                <p:cTn id="27" presetID="22" presetClass="entr" presetSubtype="2" fill="hold" grpId="0" nodeType="afterEffect">
                                  <p:stCondLst>
                                    <p:cond delay="0"/>
                                  </p:stCondLst>
                                  <p:childTnLst>
                                    <p:set>
                                      <p:cBhvr>
                                        <p:cTn id="28" dur="1" fill="hold">
                                          <p:stCondLst>
                                            <p:cond delay="0"/>
                                          </p:stCondLst>
                                        </p:cTn>
                                        <p:tgtEl>
                                          <p:spTgt spid="15374"/>
                                        </p:tgtEl>
                                        <p:attrNameLst>
                                          <p:attrName>style.visibility</p:attrName>
                                        </p:attrNameLst>
                                      </p:cBhvr>
                                      <p:to>
                                        <p:strVal val="visible"/>
                                      </p:to>
                                    </p:set>
                                    <p:animEffect transition="in" filter="wipe(right)">
                                      <p:cBhvr>
                                        <p:cTn id="29" dur="1000"/>
                                        <p:tgtEl>
                                          <p:spTgt spid="15374"/>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5375"/>
                                        </p:tgtEl>
                                        <p:attrNameLst>
                                          <p:attrName>style.visibility</p:attrName>
                                        </p:attrNameLst>
                                      </p:cBhvr>
                                      <p:to>
                                        <p:strVal val="visible"/>
                                      </p:to>
                                    </p:set>
                                    <p:animEffect transition="in" filter="wipe(right)">
                                      <p:cBhvr>
                                        <p:cTn id="32" dur="1000"/>
                                        <p:tgtEl>
                                          <p:spTgt spid="15375"/>
                                        </p:tgtEl>
                                      </p:cBhvr>
                                    </p:animEffect>
                                  </p:childTnLst>
                                </p:cTn>
                              </p:par>
                            </p:childTnLst>
                          </p:cTn>
                        </p:par>
                        <p:par>
                          <p:cTn id="33" fill="hold">
                            <p:stCondLst>
                              <p:cond delay="4000"/>
                            </p:stCondLst>
                            <p:childTnLst>
                              <p:par>
                                <p:cTn id="34" presetID="16" presetClass="entr" presetSubtype="21" fill="hold" nodeType="afterEffect">
                                  <p:stCondLst>
                                    <p:cond delay="0"/>
                                  </p:stCondLst>
                                  <p:childTnLst>
                                    <p:set>
                                      <p:cBhvr>
                                        <p:cTn id="35" dur="1" fill="hold">
                                          <p:stCondLst>
                                            <p:cond delay="0"/>
                                          </p:stCondLst>
                                        </p:cTn>
                                        <p:tgtEl>
                                          <p:spTgt spid="15361"/>
                                        </p:tgtEl>
                                        <p:attrNameLst>
                                          <p:attrName>style.visibility</p:attrName>
                                        </p:attrNameLst>
                                      </p:cBhvr>
                                      <p:to>
                                        <p:strVal val="visible"/>
                                      </p:to>
                                    </p:set>
                                    <p:animEffect transition="in" filter="barn(inVertical)">
                                      <p:cBhvr>
                                        <p:cTn id="36" dur="1000"/>
                                        <p:tgtEl>
                                          <p:spTgt spid="15361"/>
                                        </p:tgtEl>
                                      </p:cBhvr>
                                    </p:animEffect>
                                  </p:childTnLst>
                                </p:cTn>
                              </p:par>
                            </p:childTnLst>
                          </p:cTn>
                        </p:par>
                        <p:par>
                          <p:cTn id="37" fill="hold">
                            <p:stCondLst>
                              <p:cond delay="5000"/>
                            </p:stCondLst>
                            <p:childTnLst>
                              <p:par>
                                <p:cTn id="38" presetID="22" presetClass="entr" presetSubtype="1"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up)">
                                      <p:cBhvr>
                                        <p:cTn id="40" dur="1000"/>
                                        <p:tgtEl>
                                          <p:spTgt spid="4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1000"/>
                                        <p:tgtEl>
                                          <p:spTgt spid="50"/>
                                        </p:tgtEl>
                                      </p:cBhvr>
                                    </p:animEffect>
                                  </p:childTnLst>
                                </p:cTn>
                              </p:par>
                            </p:childTnLst>
                          </p:cTn>
                        </p:par>
                        <p:par>
                          <p:cTn id="44" fill="hold">
                            <p:stCondLst>
                              <p:cond delay="6000"/>
                            </p:stCondLst>
                            <p:childTnLst>
                              <p:par>
                                <p:cTn id="45" presetID="42" presetClass="entr" presetSubtype="0" fill="hold" grpId="0"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anim calcmode="lin" valueType="num">
                                      <p:cBhvr>
                                        <p:cTn id="48" dur="1000" fill="hold"/>
                                        <p:tgtEl>
                                          <p:spTgt spid="78"/>
                                        </p:tgtEl>
                                        <p:attrNameLst>
                                          <p:attrName>ppt_x</p:attrName>
                                        </p:attrNameLst>
                                      </p:cBhvr>
                                      <p:tavLst>
                                        <p:tav tm="0">
                                          <p:val>
                                            <p:strVal val="#ppt_x"/>
                                          </p:val>
                                        </p:tav>
                                        <p:tav tm="100000">
                                          <p:val>
                                            <p:strVal val="#ppt_x"/>
                                          </p:val>
                                        </p:tav>
                                      </p:tavLst>
                                    </p:anim>
                                    <p:anim calcmode="lin" valueType="num">
                                      <p:cBhvr>
                                        <p:cTn id="49" dur="1000" fill="hold"/>
                                        <p:tgtEl>
                                          <p:spTgt spid="78"/>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2" presetClass="entr" presetSubtype="8"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1000"/>
                                        <p:tgtEl>
                                          <p:spTgt spid="4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1000"/>
                                        <p:tgtEl>
                                          <p:spTgt spid="52"/>
                                        </p:tgtEl>
                                      </p:cBhvr>
                                    </p:animEffect>
                                  </p:childTnLst>
                                </p:cTn>
                              </p:par>
                              <p:par>
                                <p:cTn id="57" presetID="22" presetClass="entr" presetSubtype="1"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animBg="1"/>
      <p:bldP spid="47" grpId="0" animBg="1"/>
      <p:bldP spid="48" grpId="0" animBg="1"/>
      <p:bldP spid="15375" grpId="0"/>
      <p:bldP spid="50" grpId="0"/>
      <p:bldP spid="52" grpId="0"/>
      <p:bldP spid="38" grpId="0" animBg="1"/>
      <p:bldP spid="40" grpId="0"/>
      <p:bldP spid="78" grpId="0"/>
      <p:bldP spid="79"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custDataLst>
              <p:tags r:id="rId2"/>
            </p:custDataLst>
          </p:nvPr>
        </p:nvSpPr>
        <p:spPr bwMode="auto">
          <a:xfrm>
            <a:off x="395536" y="4221088"/>
            <a:ext cx="8316416" cy="2160240"/>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Knowledge of the future is an exclusive attribute of the true God!</a:t>
            </a: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400016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par>
                                <p:cTn id="10" presetID="22"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2 bele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4283968" y="1916832"/>
            <a:ext cx="4320480" cy="326433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kind of woman would give birth to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the Son of God?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59793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custDataLst>
              <p:tags r:id="rId2"/>
            </p:custDataLst>
          </p:nvPr>
        </p:nvSpPr>
        <p:spPr>
          <a:xfrm>
            <a:off x="2915816" y="5805264"/>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7:14</a:t>
            </a:r>
          </a:p>
        </p:txBody>
      </p:sp>
      <p:sp>
        <p:nvSpPr>
          <p:cNvPr id="8" name="Rectangle 5"/>
          <p:cNvSpPr>
            <a:spLocks noChangeArrowheads="1"/>
          </p:cNvSpPr>
          <p:nvPr>
            <p:custDataLst>
              <p:tags r:id="rId3"/>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i="1" u="none" dirty="0">
                <a:latin typeface="Calibri" panose="020F0502020204030204" pitchFamily="34" charset="0"/>
                <a:ea typeface="Verdana" pitchFamily="34" charset="0"/>
                <a:cs typeface="Verdana" pitchFamily="34" charset="0"/>
              </a:rPr>
              <a:t>Therefore the Lord himself shall give you a sign; Behold, </a:t>
            </a:r>
            <a:r>
              <a:rPr lang="en-US" sz="3600" i="1" u="none" dirty="0">
                <a:solidFill>
                  <a:srgbClr val="FF0000"/>
                </a:solidFill>
                <a:latin typeface="Calibri" panose="020F0502020204030204" pitchFamily="34" charset="0"/>
                <a:ea typeface="Verdana" pitchFamily="34" charset="0"/>
                <a:cs typeface="Verdana" pitchFamily="34" charset="0"/>
              </a:rPr>
              <a:t>a virgin shall conceive</a:t>
            </a:r>
            <a:r>
              <a:rPr lang="en-US" sz="3600" i="1" u="none" dirty="0">
                <a:latin typeface="Calibri" panose="020F0502020204030204" pitchFamily="34" charset="0"/>
                <a:ea typeface="Verdana" pitchFamily="34" charset="0"/>
                <a:cs typeface="Verdana" pitchFamily="34" charset="0"/>
              </a:rPr>
              <a:t>, and bear a son, and shall call his name Immanuel.</a:t>
            </a:r>
            <a:endParaRPr lang="es-ES" sz="3600" i="1" u="none" dirty="0">
              <a:latin typeface="Calibri" panose="020F0502020204030204" pitchFamily="34" charset="0"/>
              <a:ea typeface="Verdana" pitchFamily="34" charset="0"/>
              <a:cs typeface="Verdana" pitchFamily="34" charset="0"/>
            </a:endParaRPr>
          </a:p>
        </p:txBody>
      </p:sp>
      <p:sp>
        <p:nvSpPr>
          <p:cNvPr id="12293" name="Rectangle 5"/>
          <p:cNvSpPr>
            <a:spLocks noChangeArrowheads="1"/>
          </p:cNvSpPr>
          <p:nvPr>
            <p:custDataLst>
              <p:tags r:id="rId4"/>
            </p:custDataLst>
          </p:nvPr>
        </p:nvSpPr>
        <p:spPr bwMode="auto">
          <a:xfrm>
            <a:off x="2051720" y="2132856"/>
            <a:ext cx="5184576" cy="3168352"/>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3200" i="1" u="none" dirty="0">
              <a:latin typeface="Calibri" panose="020F0502020204030204" pitchFamily="34" charset="0"/>
              <a:ea typeface="Verdana" pitchFamily="34" charset="0"/>
              <a:cs typeface="Verdana" pitchFamily="34" charset="0"/>
            </a:endParaRPr>
          </a:p>
        </p:txBody>
      </p:sp>
      <p:pic>
        <p:nvPicPr>
          <p:cNvPr id="10"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527576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29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3491880" y="1916832"/>
            <a:ext cx="5112568" cy="326433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Characteristics of his character and his ministry</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923464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059832" y="5991671"/>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42:1-2</a:t>
            </a:r>
          </a:p>
        </p:txBody>
      </p:sp>
      <p:sp>
        <p:nvSpPr>
          <p:cNvPr id="7" name="Rectangle 5"/>
          <p:cNvSpPr>
            <a:spLocks noChangeArrowheads="1"/>
          </p:cNvSpPr>
          <p:nvPr>
            <p:custDataLst>
              <p:tags r:id="rId3"/>
            </p:custDataLst>
          </p:nvPr>
        </p:nvSpPr>
        <p:spPr bwMode="auto">
          <a:xfrm>
            <a:off x="1475656" y="1700808"/>
            <a:ext cx="6264696" cy="4248472"/>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u="none" dirty="0">
                <a:latin typeface="Calibri" panose="020F0502020204030204" pitchFamily="34" charset="0"/>
                <a:ea typeface="Verdana" pitchFamily="34" charset="0"/>
                <a:cs typeface="Verdana" pitchFamily="34" charset="0"/>
              </a:rPr>
              <a:t>“Behold my servant, whom I uphold; mine elect, in whom my soul </a:t>
            </a:r>
            <a:r>
              <a:rPr lang="en-US" sz="3200" i="1" u="none" dirty="0" err="1">
                <a:latin typeface="Calibri" panose="020F0502020204030204" pitchFamily="34" charset="0"/>
                <a:ea typeface="Verdana" pitchFamily="34" charset="0"/>
                <a:cs typeface="Verdana" pitchFamily="34" charset="0"/>
              </a:rPr>
              <a:t>delighteth</a:t>
            </a:r>
            <a:r>
              <a:rPr lang="en-US" sz="3200" i="1" u="none" dirty="0">
                <a:latin typeface="Calibri" panose="020F0502020204030204" pitchFamily="34" charset="0"/>
                <a:ea typeface="Verdana" pitchFamily="34" charset="0"/>
                <a:cs typeface="Verdana" pitchFamily="34" charset="0"/>
              </a:rPr>
              <a:t>; I have put my spirit upon him: </a:t>
            </a:r>
            <a:r>
              <a:rPr lang="en-US" sz="3200" i="1" u="none" dirty="0">
                <a:solidFill>
                  <a:srgbClr val="FF0000"/>
                </a:solidFill>
                <a:latin typeface="Calibri" panose="020F0502020204030204" pitchFamily="34" charset="0"/>
                <a:ea typeface="Verdana" pitchFamily="34" charset="0"/>
                <a:cs typeface="Verdana" pitchFamily="34" charset="0"/>
              </a:rPr>
              <a:t>he shall bring forth judgment to the Gentiles.</a:t>
            </a:r>
          </a:p>
          <a:p>
            <a:pPr algn="ctr"/>
            <a:r>
              <a:rPr lang="en-US" sz="3200" i="1" u="none" dirty="0">
                <a:solidFill>
                  <a:srgbClr val="FF0000"/>
                </a:solidFill>
                <a:latin typeface="Calibri" panose="020F0502020204030204" pitchFamily="34" charset="0"/>
                <a:ea typeface="Verdana" pitchFamily="34" charset="0"/>
                <a:cs typeface="Verdana" pitchFamily="34" charset="0"/>
              </a:rPr>
              <a:t>He shall not cry, nor lift up, nor cause his voice to be heard in the street.”</a:t>
            </a:r>
          </a:p>
        </p:txBody>
      </p:sp>
      <p:sp>
        <p:nvSpPr>
          <p:cNvPr id="12293" name="Rectangle 5"/>
          <p:cNvSpPr>
            <a:spLocks noChangeArrowheads="1"/>
          </p:cNvSpPr>
          <p:nvPr>
            <p:custDataLst>
              <p:tags r:id="rId4"/>
            </p:custDataLst>
          </p:nvPr>
        </p:nvSpPr>
        <p:spPr bwMode="auto">
          <a:xfrm>
            <a:off x="1475656" y="1772816"/>
            <a:ext cx="6120680" cy="3600400"/>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6190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843808" y="5949280"/>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42:3-4</a:t>
            </a:r>
          </a:p>
        </p:txBody>
      </p:sp>
      <p:sp>
        <p:nvSpPr>
          <p:cNvPr id="7" name="Rectangle 5"/>
          <p:cNvSpPr>
            <a:spLocks noChangeArrowheads="1"/>
          </p:cNvSpPr>
          <p:nvPr>
            <p:custDataLst>
              <p:tags r:id="rId3"/>
            </p:custDataLst>
          </p:nvPr>
        </p:nvSpPr>
        <p:spPr bwMode="auto">
          <a:xfrm>
            <a:off x="1691680" y="1988840"/>
            <a:ext cx="5904656" cy="381642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000" i="1" u="none" dirty="0" smtClean="0">
                <a:solidFill>
                  <a:srgbClr val="FF0000"/>
                </a:solidFill>
                <a:latin typeface="Calibri" panose="020F0502020204030204" pitchFamily="34" charset="0"/>
                <a:ea typeface="Verdana" pitchFamily="34" charset="0"/>
                <a:cs typeface="Verdana" pitchFamily="34" charset="0"/>
              </a:rPr>
              <a:t>A </a:t>
            </a:r>
            <a:r>
              <a:rPr lang="en-US" sz="3000" i="1" u="none" dirty="0">
                <a:solidFill>
                  <a:srgbClr val="FF0000"/>
                </a:solidFill>
                <a:latin typeface="Calibri" panose="020F0502020204030204" pitchFamily="34" charset="0"/>
                <a:ea typeface="Verdana" pitchFamily="34" charset="0"/>
                <a:cs typeface="Verdana" pitchFamily="34" charset="0"/>
              </a:rPr>
              <a:t>bruised reed shall he not break, and the smoking flax shall he not quench: he shall bring forth judgment unto truth.</a:t>
            </a:r>
          </a:p>
          <a:p>
            <a:pPr algn="ctr"/>
            <a:r>
              <a:rPr lang="en-US" sz="3000" i="1" u="none" dirty="0">
                <a:solidFill>
                  <a:srgbClr val="FF0000"/>
                </a:solidFill>
                <a:latin typeface="Calibri" panose="020F0502020204030204" pitchFamily="34" charset="0"/>
                <a:ea typeface="Verdana" pitchFamily="34" charset="0"/>
                <a:cs typeface="Verdana" pitchFamily="34" charset="0"/>
              </a:rPr>
              <a:t>He shall not fail nor be discouraged</a:t>
            </a:r>
            <a:r>
              <a:rPr lang="en-US" sz="3000" i="1" u="none" dirty="0">
                <a:latin typeface="Calibri" panose="020F0502020204030204" pitchFamily="34" charset="0"/>
                <a:ea typeface="Verdana" pitchFamily="34" charset="0"/>
                <a:cs typeface="Verdana" pitchFamily="34" charset="0"/>
              </a:rPr>
              <a:t>, till he have set judgment in the earth: and the isles shall wait for his law</a:t>
            </a:r>
            <a:r>
              <a:rPr lang="en-US" sz="3000" i="1" u="none" dirty="0" smtClean="0">
                <a:latin typeface="Calibri" panose="020F0502020204030204" pitchFamily="34" charset="0"/>
                <a:ea typeface="Verdana" pitchFamily="34" charset="0"/>
                <a:cs typeface="Verdana" pitchFamily="34" charset="0"/>
              </a:rPr>
              <a:t>.</a:t>
            </a:r>
            <a:endParaRPr lang="en-US" sz="3000" i="1" u="none" dirty="0">
              <a:latin typeface="Calibri" panose="020F0502020204030204" pitchFamily="34" charset="0"/>
              <a:ea typeface="Verdana" pitchFamily="34" charset="0"/>
              <a:cs typeface="Verdana" pitchFamily="34" charset="0"/>
            </a:endParaRPr>
          </a:p>
        </p:txBody>
      </p:sp>
      <p:sp>
        <p:nvSpPr>
          <p:cNvPr id="12293" name="Rectangle 5"/>
          <p:cNvSpPr>
            <a:spLocks noChangeArrowheads="1"/>
          </p:cNvSpPr>
          <p:nvPr>
            <p:custDataLst>
              <p:tags r:id="rId4"/>
            </p:custDataLst>
          </p:nvPr>
        </p:nvSpPr>
        <p:spPr bwMode="auto">
          <a:xfrm>
            <a:off x="1547664" y="2060848"/>
            <a:ext cx="5904656" cy="3456384"/>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17531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843808" y="5949280"/>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42:6-7</a:t>
            </a:r>
          </a:p>
        </p:txBody>
      </p:sp>
      <p:sp>
        <p:nvSpPr>
          <p:cNvPr id="7" name="Rectangle 5"/>
          <p:cNvSpPr>
            <a:spLocks noChangeArrowheads="1"/>
          </p:cNvSpPr>
          <p:nvPr>
            <p:custDataLst>
              <p:tags r:id="rId3"/>
            </p:custDataLst>
          </p:nvPr>
        </p:nvSpPr>
        <p:spPr bwMode="auto">
          <a:xfrm>
            <a:off x="1691680" y="1988840"/>
            <a:ext cx="5904656" cy="381642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i="1" u="none" dirty="0">
                <a:latin typeface="Calibri" panose="020F0502020204030204" pitchFamily="34" charset="0"/>
                <a:ea typeface="Verdana" pitchFamily="34" charset="0"/>
                <a:cs typeface="Verdana" pitchFamily="34" charset="0"/>
              </a:rPr>
              <a:t> ”I the Lord have called thee in righteousness, and will hold </a:t>
            </a:r>
            <a:r>
              <a:rPr lang="en-US" sz="2800" i="1" u="none" dirty="0" err="1">
                <a:latin typeface="Calibri" panose="020F0502020204030204" pitchFamily="34" charset="0"/>
                <a:ea typeface="Verdana" pitchFamily="34" charset="0"/>
                <a:cs typeface="Verdana" pitchFamily="34" charset="0"/>
              </a:rPr>
              <a:t>thine</a:t>
            </a:r>
            <a:r>
              <a:rPr lang="en-US" sz="2800" i="1" u="none" dirty="0">
                <a:latin typeface="Calibri" panose="020F0502020204030204" pitchFamily="34" charset="0"/>
                <a:ea typeface="Verdana" pitchFamily="34" charset="0"/>
                <a:cs typeface="Verdana" pitchFamily="34" charset="0"/>
              </a:rPr>
              <a:t> hand, and will keep thee, </a:t>
            </a:r>
            <a:r>
              <a:rPr lang="en-US" sz="2800" i="1" u="none" dirty="0">
                <a:solidFill>
                  <a:srgbClr val="FF0000"/>
                </a:solidFill>
                <a:latin typeface="Calibri" panose="020F0502020204030204" pitchFamily="34" charset="0"/>
                <a:ea typeface="Verdana" pitchFamily="34" charset="0"/>
                <a:cs typeface="Verdana" pitchFamily="34" charset="0"/>
              </a:rPr>
              <a:t>and give thee for a covenant of the people, for a light of the Gentiles;</a:t>
            </a:r>
          </a:p>
          <a:p>
            <a:pPr algn="ctr"/>
            <a:r>
              <a:rPr lang="en-US" sz="2800" i="1" u="none" dirty="0">
                <a:solidFill>
                  <a:srgbClr val="FF0000"/>
                </a:solidFill>
                <a:latin typeface="Calibri" panose="020F0502020204030204" pitchFamily="34" charset="0"/>
                <a:ea typeface="Verdana" pitchFamily="34" charset="0"/>
                <a:cs typeface="Verdana" pitchFamily="34" charset="0"/>
              </a:rPr>
              <a:t>To open the blind eyes, to bring out the prisoners from the prison, and them that sit in darkness out of the prison house</a:t>
            </a:r>
            <a:r>
              <a:rPr lang="en-US" sz="2800" i="1" u="none" dirty="0">
                <a:latin typeface="Calibri" panose="020F0502020204030204" pitchFamily="34" charset="0"/>
                <a:ea typeface="Verdana" pitchFamily="34" charset="0"/>
                <a:cs typeface="Verdana" pitchFamily="34" charset="0"/>
              </a:rPr>
              <a:t>.”</a:t>
            </a:r>
          </a:p>
        </p:txBody>
      </p:sp>
      <p:sp>
        <p:nvSpPr>
          <p:cNvPr id="12293" name="Rectangle 5"/>
          <p:cNvSpPr>
            <a:spLocks noChangeArrowheads="1"/>
          </p:cNvSpPr>
          <p:nvPr>
            <p:custDataLst>
              <p:tags r:id="rId4"/>
            </p:custDataLst>
          </p:nvPr>
        </p:nvSpPr>
        <p:spPr bwMode="auto">
          <a:xfrm>
            <a:off x="1547664" y="1916832"/>
            <a:ext cx="5976664" cy="3744416"/>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solidFill>
                <a:srgbClr val="CC3300"/>
              </a:solidFill>
              <a:latin typeface="Calibri" panose="020F0502020204030204"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196698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custDataLst>
              <p:tags r:id="rId2"/>
            </p:custDataLst>
            <p:extLst>
              <p:ext uri="{D42A27DB-BD31-4B8C-83A1-F6EECF244321}">
                <p14:modId xmlns:p14="http://schemas.microsoft.com/office/powerpoint/2010/main" val="1111988698"/>
              </p:ext>
            </p:extLst>
          </p:nvPr>
        </p:nvGraphicFramePr>
        <p:xfrm>
          <a:off x="3779912" y="1628800"/>
          <a:ext cx="4716016" cy="43924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18"/>
          <p:cNvSpPr>
            <a:spLocks noChangeArrowheads="1"/>
          </p:cNvSpPr>
          <p:nvPr>
            <p:custDataLst>
              <p:tags r:id="rId3"/>
            </p:custDataLst>
          </p:nvPr>
        </p:nvSpPr>
        <p:spPr bwMode="auto">
          <a:xfrm>
            <a:off x="2555776" y="1052736"/>
            <a:ext cx="6264696" cy="93610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rPr>
              <a:t>Some </a:t>
            </a: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traits of </a:t>
            </a: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rPr>
              <a:t>his </a:t>
            </a: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r>
            <a:b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character </a:t>
            </a: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rPr>
              <a:t>and his ministry</a:t>
            </a:r>
          </a:p>
        </p:txBody>
      </p:sp>
      <p:pic>
        <p:nvPicPr>
          <p:cNvPr id="6"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890114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8">
                                            <p:graphicEl>
                                              <a:dgm id="{C76ECA42-3B40-4C30-B8C6-0277521FAB81}"/>
                                            </p:graphicEl>
                                          </p:spTgt>
                                        </p:tgtEl>
                                        <p:attrNameLst>
                                          <p:attrName>style.visibility</p:attrName>
                                        </p:attrNameLst>
                                      </p:cBhvr>
                                      <p:to>
                                        <p:strVal val="visible"/>
                                      </p:to>
                                    </p:set>
                                    <p:animEffect transition="in" filter="wipe(up)">
                                      <p:cBhvr>
                                        <p:cTn id="13" dur="500"/>
                                        <p:tgtEl>
                                          <p:spTgt spid="8">
                                            <p:graphicEl>
                                              <a:dgm id="{C76ECA42-3B40-4C30-B8C6-0277521FAB81}"/>
                                            </p:graphicEl>
                                          </p:spTgt>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8">
                                            <p:graphicEl>
                                              <a:dgm id="{1DCB11B5-7A2C-402E-9C87-A3DB8DE223A0}"/>
                                            </p:graphicEl>
                                          </p:spTgt>
                                        </p:tgtEl>
                                        <p:attrNameLst>
                                          <p:attrName>style.visibility</p:attrName>
                                        </p:attrNameLst>
                                      </p:cBhvr>
                                      <p:to>
                                        <p:strVal val="visible"/>
                                      </p:to>
                                    </p:set>
                                    <p:animEffect transition="in" filter="wipe(up)">
                                      <p:cBhvr>
                                        <p:cTn id="17" dur="500"/>
                                        <p:tgtEl>
                                          <p:spTgt spid="8">
                                            <p:graphicEl>
                                              <a:dgm id="{1DCB11B5-7A2C-402E-9C87-A3DB8DE223A0}"/>
                                            </p:graphicEl>
                                          </p:spTgt>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
                                            <p:graphicEl>
                                              <a:dgm id="{500FF228-29EB-45A9-8535-AAD7DD193349}"/>
                                            </p:graphicEl>
                                          </p:spTgt>
                                        </p:tgtEl>
                                        <p:attrNameLst>
                                          <p:attrName>style.visibility</p:attrName>
                                        </p:attrNameLst>
                                      </p:cBhvr>
                                      <p:to>
                                        <p:strVal val="visible"/>
                                      </p:to>
                                    </p:set>
                                    <p:animEffect transition="in" filter="wipe(up)">
                                      <p:cBhvr>
                                        <p:cTn id="21" dur="500"/>
                                        <p:tgtEl>
                                          <p:spTgt spid="8">
                                            <p:graphicEl>
                                              <a:dgm id="{500FF228-29EB-45A9-8535-AAD7DD193349}"/>
                                            </p:graphicEl>
                                          </p:spTgt>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8">
                                            <p:graphicEl>
                                              <a:dgm id="{21C1F31C-835B-499E-AC11-EF0D24FB264F}"/>
                                            </p:graphicEl>
                                          </p:spTgt>
                                        </p:tgtEl>
                                        <p:attrNameLst>
                                          <p:attrName>style.visibility</p:attrName>
                                        </p:attrNameLst>
                                      </p:cBhvr>
                                      <p:to>
                                        <p:strVal val="visible"/>
                                      </p:to>
                                    </p:set>
                                    <p:animEffect transition="in" filter="wipe(up)">
                                      <p:cBhvr>
                                        <p:cTn id="25" dur="500"/>
                                        <p:tgtEl>
                                          <p:spTgt spid="8">
                                            <p:graphicEl>
                                              <a:dgm id="{21C1F31C-835B-499E-AC11-EF0D24FB264F}"/>
                                            </p:graphicEl>
                                          </p:spTgt>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8">
                                            <p:graphicEl>
                                              <a:dgm id="{86E35A8B-A4B1-4297-9875-E616AB4C785B}"/>
                                            </p:graphicEl>
                                          </p:spTgt>
                                        </p:tgtEl>
                                        <p:attrNameLst>
                                          <p:attrName>style.visibility</p:attrName>
                                        </p:attrNameLst>
                                      </p:cBhvr>
                                      <p:to>
                                        <p:strVal val="visible"/>
                                      </p:to>
                                    </p:set>
                                    <p:animEffect transition="in" filter="wipe(up)">
                                      <p:cBhvr>
                                        <p:cTn id="29" dur="500"/>
                                        <p:tgtEl>
                                          <p:spTgt spid="8">
                                            <p:graphicEl>
                                              <a:dgm id="{86E35A8B-A4B1-4297-9875-E616AB4C785B}"/>
                                            </p:graphicEl>
                                          </p:spTgt>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graphicEl>
                                              <a:dgm id="{DC51BC72-0770-4AE5-AA5D-F0A30283321E}"/>
                                            </p:graphicEl>
                                          </p:spTgt>
                                        </p:tgtEl>
                                        <p:attrNameLst>
                                          <p:attrName>style.visibility</p:attrName>
                                        </p:attrNameLst>
                                      </p:cBhvr>
                                      <p:to>
                                        <p:strVal val="visible"/>
                                      </p:to>
                                    </p:set>
                                    <p:animEffect transition="in" filter="wipe(up)">
                                      <p:cBhvr>
                                        <p:cTn id="33" dur="500"/>
                                        <p:tgtEl>
                                          <p:spTgt spid="8">
                                            <p:graphicEl>
                                              <a:dgm id="{DC51BC72-0770-4AE5-AA5D-F0A30283321E}"/>
                                            </p:graphicEl>
                                          </p:spTgt>
                                        </p:tgtEl>
                                      </p:cBhvr>
                                    </p:animEffect>
                                  </p:childTnLst>
                                </p:cTn>
                              </p:par>
                            </p:childTnLst>
                          </p:cTn>
                        </p:par>
                        <p:par>
                          <p:cTn id="34" fill="hold">
                            <p:stCondLst>
                              <p:cond delay="4000"/>
                            </p:stCondLst>
                            <p:childTnLst>
                              <p:par>
                                <p:cTn id="35" presetID="22" presetClass="entr" presetSubtype="1" fill="hold" grpId="0" nodeType="afterEffect">
                                  <p:stCondLst>
                                    <p:cond delay="0"/>
                                  </p:stCondLst>
                                  <p:childTnLst>
                                    <p:set>
                                      <p:cBhvr>
                                        <p:cTn id="36" dur="1" fill="hold">
                                          <p:stCondLst>
                                            <p:cond delay="0"/>
                                          </p:stCondLst>
                                        </p:cTn>
                                        <p:tgtEl>
                                          <p:spTgt spid="8">
                                            <p:graphicEl>
                                              <a:dgm id="{A9DD5695-2491-4E01-A9CD-662B4B8678EC}"/>
                                            </p:graphicEl>
                                          </p:spTgt>
                                        </p:tgtEl>
                                        <p:attrNameLst>
                                          <p:attrName>style.visibility</p:attrName>
                                        </p:attrNameLst>
                                      </p:cBhvr>
                                      <p:to>
                                        <p:strVal val="visible"/>
                                      </p:to>
                                    </p:set>
                                    <p:animEffect transition="in" filter="wipe(up)">
                                      <p:cBhvr>
                                        <p:cTn id="37" dur="500"/>
                                        <p:tgtEl>
                                          <p:spTgt spid="8">
                                            <p:graphicEl>
                                              <a:dgm id="{A9DD5695-2491-4E01-A9CD-662B4B8678EC}"/>
                                            </p:graphicEl>
                                          </p:spTgt>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8">
                                            <p:graphicEl>
                                              <a:dgm id="{3FC39C7E-5BB3-4B2E-A537-2DB661FC04EE}"/>
                                            </p:graphicEl>
                                          </p:spTgt>
                                        </p:tgtEl>
                                        <p:attrNameLst>
                                          <p:attrName>style.visibility</p:attrName>
                                        </p:attrNameLst>
                                      </p:cBhvr>
                                      <p:to>
                                        <p:strVal val="visible"/>
                                      </p:to>
                                    </p:set>
                                    <p:animEffect transition="in" filter="wipe(up)">
                                      <p:cBhvr>
                                        <p:cTn id="41" dur="500"/>
                                        <p:tgtEl>
                                          <p:spTgt spid="8">
                                            <p:graphicEl>
                                              <a:dgm id="{3FC39C7E-5BB3-4B2E-A537-2DB661FC04EE}"/>
                                            </p:graphicEl>
                                          </p:spTgt>
                                        </p:tgtEl>
                                      </p:cBhvr>
                                    </p:animEffect>
                                  </p:childTnLst>
                                </p:cTn>
                              </p:par>
                              <p:par>
                                <p:cTn id="42" presetID="22" presetClass="entr" presetSubtype="1"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2987824" y="1916832"/>
            <a:ext cx="5904656" cy="326433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According to the prophecy, what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price was paid </a:t>
            </a: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for Christ's betrayal?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975603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843809" y="5805264"/>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Zechariah</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11:12</a:t>
            </a:r>
          </a:p>
        </p:txBody>
      </p:sp>
      <p:sp>
        <p:nvSpPr>
          <p:cNvPr id="7" name="Rectangle 5"/>
          <p:cNvSpPr>
            <a:spLocks noChangeArrowheads="1"/>
          </p:cNvSpPr>
          <p:nvPr>
            <p:custDataLst>
              <p:tags r:id="rId3"/>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i="1" u="none" dirty="0">
                <a:latin typeface="Calibri" panose="020F0502020204030204" pitchFamily="34" charset="0"/>
                <a:ea typeface="Verdana" pitchFamily="34" charset="0"/>
                <a:cs typeface="Verdana" pitchFamily="34" charset="0"/>
              </a:rPr>
              <a:t>“And I said unto them, If ye think good, give me my price; and if not, forbear. So they weighed for my price </a:t>
            </a:r>
            <a:r>
              <a:rPr lang="en-US" sz="3600" i="1" u="none" dirty="0">
                <a:solidFill>
                  <a:srgbClr val="FF0000"/>
                </a:solidFill>
                <a:latin typeface="Calibri" panose="020F0502020204030204" pitchFamily="34" charset="0"/>
                <a:ea typeface="Verdana" pitchFamily="34" charset="0"/>
                <a:cs typeface="Verdana" pitchFamily="34" charset="0"/>
              </a:rPr>
              <a:t>thirty pieces of silver</a:t>
            </a:r>
            <a:r>
              <a:rPr lang="en-US" sz="3600" i="1" u="none" dirty="0">
                <a:latin typeface="Calibri" panose="020F0502020204030204" pitchFamily="34" charset="0"/>
                <a:ea typeface="Verdana" pitchFamily="34" charset="0"/>
                <a:cs typeface="Verdana" pitchFamily="34" charset="0"/>
              </a:rPr>
              <a:t>.”</a:t>
            </a:r>
          </a:p>
        </p:txBody>
      </p:sp>
      <p:sp>
        <p:nvSpPr>
          <p:cNvPr id="12293" name="Rectangle 5"/>
          <p:cNvSpPr>
            <a:spLocks noChangeArrowheads="1"/>
          </p:cNvSpPr>
          <p:nvPr>
            <p:custDataLst>
              <p:tags r:id="rId4"/>
            </p:custDataLst>
          </p:nvPr>
        </p:nvSpPr>
        <p:spPr bwMode="auto">
          <a:xfrm>
            <a:off x="1907704" y="2060848"/>
            <a:ext cx="5328592" cy="2952328"/>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96846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2699792" y="1596397"/>
            <a:ext cx="6444208" cy="3881231"/>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dirty="0">
                <a:solidFill>
                  <a:srgbClr val="CC3300"/>
                </a:solidFill>
                <a:latin typeface="Tahoma" pitchFamily="34" charset="0"/>
                <a:ea typeface="Tahoma" pitchFamily="34" charset="0"/>
                <a:cs typeface="Tahoma" pitchFamily="34" charset="0"/>
              </a:rPr>
              <a:t>What did Isaiah’s prophecy, written 700 years </a:t>
            </a:r>
            <a:r>
              <a:rPr lang="en-US" sz="3200" u="none" dirty="0" smtClean="0">
                <a:solidFill>
                  <a:srgbClr val="CC3300"/>
                </a:solidFill>
                <a:latin typeface="Tahoma" pitchFamily="34" charset="0"/>
                <a:ea typeface="Tahoma" pitchFamily="34" charset="0"/>
                <a:cs typeface="Tahoma" pitchFamily="34" charset="0"/>
              </a:rPr>
              <a:t>earlier</a:t>
            </a:r>
            <a:r>
              <a:rPr lang="es-ES" sz="3200" u="none" dirty="0" smtClean="0">
                <a:solidFill>
                  <a:srgbClr val="CC3300"/>
                </a:solidFill>
                <a:latin typeface="Tahoma" pitchFamily="34" charset="0"/>
                <a:ea typeface="Tahoma" pitchFamily="34" charset="0"/>
                <a:cs typeface="Tahoma" pitchFamily="34" charset="0"/>
              </a:rPr>
              <a:t>,</a:t>
            </a:r>
          </a:p>
          <a:p>
            <a:pPr algn="ctr"/>
            <a:endParaRPr lang="es-ES" u="none" dirty="0" smtClean="0">
              <a:solidFill>
                <a:srgbClr val="CC3300"/>
              </a:solidFill>
              <a:latin typeface="Tahoma" pitchFamily="34" charset="0"/>
              <a:ea typeface="Tahoma" pitchFamily="34" charset="0"/>
              <a:cs typeface="Tahoma" pitchFamily="34" charset="0"/>
            </a:endParaRPr>
          </a:p>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say about Jesus’ life, suffering and death?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6532460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custDataLst>
              <p:tags r:id="rId2"/>
            </p:custDataLst>
          </p:nvPr>
        </p:nvSpPr>
        <p:spPr bwMode="auto">
          <a:xfrm>
            <a:off x="1331640" y="1916832"/>
            <a:ext cx="6480720" cy="381642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“Remember the former things of old: for I am God, </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and there is none else; </a:t>
            </a:r>
            <a:r>
              <a:rPr lang="en-US" sz="28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
            </a:r>
            <a:br>
              <a:rPr lang="en-US" sz="28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br>
            <a:r>
              <a:rPr lang="en-US" sz="28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I </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am God, and there is none like me, Declaring the end from the beginning</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and from ancient times the things that are not yet done, saying, My counsel shall stand, and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r>
            <a:b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b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I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will do all my pleasure” </a:t>
            </a:r>
          </a:p>
        </p:txBody>
      </p:sp>
      <p:sp>
        <p:nvSpPr>
          <p:cNvPr id="2" name="1 Rectángulo"/>
          <p:cNvSpPr/>
          <p:nvPr>
            <p:custDataLst>
              <p:tags r:id="rId3"/>
            </p:custDataLst>
          </p:nvPr>
        </p:nvSpPr>
        <p:spPr>
          <a:xfrm>
            <a:off x="3059832" y="5877272"/>
            <a:ext cx="4824536" cy="461665"/>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46:9-10</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6"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68540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4338" name="Picture 2" descr="D:\10. MUTIMEDIA SDA\Imagenes para estudio\004.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33513"/>
            <a:ext cx="8784976" cy="6824487"/>
          </a:xfrm>
          <a:prstGeom prst="rect">
            <a:avLst/>
          </a:prstGeom>
          <a:noFill/>
          <a:effectLst>
            <a:outerShdw blurRad="152400" dist="139700" dir="2700000" algn="tl" rotWithShape="0">
              <a:prstClr val="black">
                <a:alpha val="56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a:xfrm>
            <a:off x="899592" y="662498"/>
            <a:ext cx="6984776" cy="492443"/>
          </a:xfrm>
          <a:prstGeom prst="rect">
            <a:avLst/>
          </a:prstGeom>
          <a:noFill/>
          <a:effectLst>
            <a:softEdge rad="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a:ln w="11430"/>
                <a:solidFill>
                  <a:srgbClr val="CC3300"/>
                </a:solidFill>
                <a:effectLst>
                  <a:outerShdw blurRad="76200" dist="50800" dir="5400000" algn="tl" rotWithShape="0">
                    <a:srgbClr val="000000">
                      <a:alpha val="65000"/>
                    </a:srgbClr>
                  </a:outerShdw>
                </a:effectLst>
                <a:latin typeface="Verdana" pitchFamily="34" charset="0"/>
              </a:rPr>
              <a:t>Isaiah</a:t>
            </a:r>
            <a:r>
              <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rPr>
              <a:t> 53:1-12</a:t>
            </a:r>
          </a:p>
        </p:txBody>
      </p:sp>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3"/>
            </p:custDataLst>
          </p:nvPr>
        </p:nvSpPr>
        <p:spPr>
          <a:xfrm>
            <a:off x="1619672" y="1424965"/>
            <a:ext cx="6192688" cy="4893647"/>
          </a:xfrm>
          <a:prstGeom prst="rect">
            <a:avLst/>
          </a:prstGeom>
        </p:spPr>
        <p:txBody>
          <a:bodyPr wrap="square">
            <a:spAutoFit/>
          </a:bodyPr>
          <a:lstStyle/>
          <a:p>
            <a:pPr marL="342900" indent="-342900">
              <a:buClr>
                <a:srgbClr val="C00000"/>
              </a:buClr>
              <a:buFont typeface="Wingdings" pitchFamily="2" charset="2"/>
              <a:buChar char="v"/>
            </a:pPr>
            <a:r>
              <a:rPr lang="en-US" sz="2400" i="1" u="none" dirty="0">
                <a:latin typeface="Myriad Pro Cond" pitchFamily="34" charset="0"/>
                <a:ea typeface="Tahoma" pitchFamily="34" charset="0"/>
                <a:cs typeface="Tahoma" pitchFamily="34" charset="0"/>
              </a:rPr>
              <a:t>Who hath believed our report? and to whom is the arm of the Lord revealed?</a:t>
            </a:r>
          </a:p>
          <a:p>
            <a:pPr marL="342900" indent="-342900">
              <a:buClr>
                <a:srgbClr val="C00000"/>
              </a:buClr>
              <a:buFont typeface="Wingdings" pitchFamily="2" charset="2"/>
              <a:buChar char="v"/>
            </a:pPr>
            <a:r>
              <a:rPr lang="en-US" sz="2400" i="1" u="none" dirty="0">
                <a:latin typeface="Myriad Pro Cond" pitchFamily="34" charset="0"/>
                <a:ea typeface="Tahoma" pitchFamily="34" charset="0"/>
                <a:cs typeface="Tahoma" pitchFamily="34" charset="0"/>
              </a:rPr>
              <a:t>For he shall grow up before him as a tender plant, and as a root out of a dry ground: he hath no form nor comeliness; and when we shall see him, there is no beauty that we should desire him.</a:t>
            </a:r>
          </a:p>
          <a:p>
            <a:pPr marL="342900" indent="-342900">
              <a:buClr>
                <a:srgbClr val="C00000"/>
              </a:buClr>
              <a:buFont typeface="Wingdings" pitchFamily="2" charset="2"/>
              <a:buChar char="v"/>
            </a:pPr>
            <a:r>
              <a:rPr lang="en-US" sz="2400" i="1" u="none" dirty="0">
                <a:latin typeface="Myriad Pro Cond" pitchFamily="34" charset="0"/>
                <a:ea typeface="Tahoma" pitchFamily="34" charset="0"/>
                <a:cs typeface="Tahoma" pitchFamily="34" charset="0"/>
              </a:rPr>
              <a:t>He is despised and rejected of men; a man of sorrows, and acquainted with grief: and we hid as it were our faces from him; he was despised, and we esteemed him not.</a:t>
            </a:r>
          </a:p>
          <a:p>
            <a:pPr marL="342900" indent="-342900">
              <a:buClr>
                <a:srgbClr val="C00000"/>
              </a:buClr>
              <a:buFont typeface="Wingdings" pitchFamily="2" charset="2"/>
              <a:buChar char="v"/>
            </a:pPr>
            <a:r>
              <a:rPr lang="en-US" sz="2400" i="1" u="none" dirty="0">
                <a:latin typeface="Myriad Pro Cond" pitchFamily="34" charset="0"/>
                <a:ea typeface="Tahoma" pitchFamily="34" charset="0"/>
                <a:cs typeface="Tahoma" pitchFamily="34" charset="0"/>
              </a:rPr>
              <a:t>Surely he hath borne our </a:t>
            </a:r>
            <a:r>
              <a:rPr lang="en-US" sz="2400" i="1" u="none" dirty="0" err="1">
                <a:latin typeface="Myriad Pro Cond" pitchFamily="34" charset="0"/>
                <a:ea typeface="Tahoma" pitchFamily="34" charset="0"/>
                <a:cs typeface="Tahoma" pitchFamily="34" charset="0"/>
              </a:rPr>
              <a:t>griefs</a:t>
            </a:r>
            <a:r>
              <a:rPr lang="en-US" sz="2400" i="1" u="none" dirty="0">
                <a:latin typeface="Myriad Pro Cond" pitchFamily="34" charset="0"/>
                <a:ea typeface="Tahoma" pitchFamily="34" charset="0"/>
                <a:cs typeface="Tahoma" pitchFamily="34" charset="0"/>
              </a:rPr>
              <a:t>, and carried our sorrows: yet we did esteem him stricken, smitten of God, and afflicted.</a:t>
            </a: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09960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4338" name="Picture 2" descr="D:\10. MUTIMEDIA SDA\Imagenes para estudio\004.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33513"/>
            <a:ext cx="8784976" cy="6824487"/>
          </a:xfrm>
          <a:prstGeom prst="rect">
            <a:avLst/>
          </a:prstGeom>
          <a:noFill/>
          <a:effectLst>
            <a:outerShdw blurRad="152400" dist="139700" dir="2700000" algn="tl" rotWithShape="0">
              <a:prstClr val="black">
                <a:alpha val="56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a:xfrm>
            <a:off x="899592" y="662498"/>
            <a:ext cx="6984776" cy="492443"/>
          </a:xfrm>
          <a:prstGeom prst="rect">
            <a:avLst/>
          </a:prstGeom>
          <a:noFill/>
          <a:effectLst>
            <a:softEdge rad="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a:ln w="11430"/>
                <a:solidFill>
                  <a:srgbClr val="CC3300"/>
                </a:solidFill>
                <a:effectLst>
                  <a:outerShdw blurRad="76200" dist="50800" dir="5400000" algn="tl" rotWithShape="0">
                    <a:srgbClr val="000000">
                      <a:alpha val="65000"/>
                    </a:srgbClr>
                  </a:outerShdw>
                </a:effectLst>
                <a:latin typeface="Verdana" pitchFamily="34" charset="0"/>
              </a:rPr>
              <a:t>Isaiah</a:t>
            </a:r>
            <a:r>
              <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rPr>
              <a:t> 53:1-12</a:t>
            </a:r>
          </a:p>
        </p:txBody>
      </p:sp>
      <p:sp>
        <p:nvSpPr>
          <p:cNvPr id="5" name="4 Rectángulo"/>
          <p:cNvSpPr/>
          <p:nvPr>
            <p:custDataLst>
              <p:tags r:id="rId3"/>
            </p:custDataLst>
          </p:nvPr>
        </p:nvSpPr>
        <p:spPr>
          <a:xfrm>
            <a:off x="1619672" y="1424965"/>
            <a:ext cx="6192688" cy="4832092"/>
          </a:xfrm>
          <a:prstGeom prst="rect">
            <a:avLst/>
          </a:prstGeom>
        </p:spPr>
        <p:txBody>
          <a:bodyPr wrap="square">
            <a:spAutoFit/>
          </a:bodyPr>
          <a:lstStyle/>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But he was wounded for our transgressions, he was bruised for our iniquities: the chastisement of our peace was upon him; and with his stripes we are healed.</a:t>
            </a:r>
          </a:p>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All we like sheep have gone astray; we have turned every one to his own way; and the Lord hath laid on him the iniquity of us all.</a:t>
            </a:r>
          </a:p>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He was oppressed, and he was afflicted, yet he opened not his mouth: he is brought as a lamb to the slaughter, and as a sheep before her shearers is dumb, so he </a:t>
            </a:r>
            <a:r>
              <a:rPr lang="en-US" sz="2200" i="1" u="none" dirty="0" err="1">
                <a:latin typeface="Myriad Pro Cond" pitchFamily="34" charset="0"/>
                <a:ea typeface="Tahoma" pitchFamily="34" charset="0"/>
                <a:cs typeface="Tahoma" pitchFamily="34" charset="0"/>
              </a:rPr>
              <a:t>openeth</a:t>
            </a:r>
            <a:r>
              <a:rPr lang="en-US" sz="2200" i="1" u="none" dirty="0">
                <a:latin typeface="Myriad Pro Cond" pitchFamily="34" charset="0"/>
                <a:ea typeface="Tahoma" pitchFamily="34" charset="0"/>
                <a:cs typeface="Tahoma" pitchFamily="34" charset="0"/>
              </a:rPr>
              <a:t> not his mouth.</a:t>
            </a:r>
          </a:p>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 He was taken from prison and from judgment: and who shall declare his generation? for he was cut off out of the land of the living: for the transgression of my people was he stricken.</a:t>
            </a:r>
          </a:p>
        </p:txBody>
      </p:sp>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43865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childTnLst>
                                </p:cTn>
                              </p:par>
                            </p:childTnLst>
                          </p:cTn>
                        </p:par>
                        <p:par>
                          <p:cTn id="12" fill="hold">
                            <p:stCondLst>
                              <p:cond delay="2750"/>
                            </p:stCondLst>
                            <p:childTnLst>
                              <p:par>
                                <p:cTn id="13" presetID="10" presetClass="entr" presetSubtype="0" fill="hold" grpId="0" nodeType="afterEffect">
                                  <p:stCondLst>
                                    <p:cond delay="75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500"/>
                                        <p:tgtEl>
                                          <p:spTgt spid="5">
                                            <p:txEl>
                                              <p:pRg st="1" end="1"/>
                                            </p:txEl>
                                          </p:spTgt>
                                        </p:tgtEl>
                                      </p:cBhvr>
                                    </p:animEffect>
                                  </p:childTnLst>
                                </p:cTn>
                              </p:par>
                            </p:childTnLst>
                          </p:cTn>
                        </p:par>
                        <p:par>
                          <p:cTn id="16" fill="hold">
                            <p:stCondLst>
                              <p:cond delay="5000"/>
                            </p:stCondLst>
                            <p:childTnLst>
                              <p:par>
                                <p:cTn id="17" presetID="10" presetClass="entr" presetSubtype="0" fill="hold" grpId="0" nodeType="afterEffect">
                                  <p:stCondLst>
                                    <p:cond delay="75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500"/>
                                        <p:tgtEl>
                                          <p:spTgt spid="5">
                                            <p:txEl>
                                              <p:pRg st="2" end="2"/>
                                            </p:txEl>
                                          </p:spTgt>
                                        </p:tgtEl>
                                      </p:cBhvr>
                                    </p:animEffect>
                                  </p:childTnLst>
                                </p:cTn>
                              </p:par>
                            </p:childTnLst>
                          </p:cTn>
                        </p:par>
                        <p:par>
                          <p:cTn id="20" fill="hold">
                            <p:stCondLst>
                              <p:cond delay="7250"/>
                            </p:stCondLst>
                            <p:childTnLst>
                              <p:par>
                                <p:cTn id="21" presetID="10" presetClass="entr" presetSubtype="0" fill="hold" grpId="0" nodeType="afterEffect">
                                  <p:stCondLst>
                                    <p:cond delay="75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500"/>
                                        <p:tgtEl>
                                          <p:spTgt spid="5">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4338" name="Picture 2" descr="D:\10. MUTIMEDIA SDA\Imagenes para estudio\004.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33513"/>
            <a:ext cx="8784976" cy="6824487"/>
          </a:xfrm>
          <a:prstGeom prst="rect">
            <a:avLst/>
          </a:prstGeom>
          <a:noFill/>
          <a:effectLst>
            <a:outerShdw blurRad="152400" dist="139700" dir="2700000" algn="tl" rotWithShape="0">
              <a:prstClr val="black">
                <a:alpha val="56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a:xfrm>
            <a:off x="899592" y="662498"/>
            <a:ext cx="6984776" cy="492443"/>
          </a:xfrm>
          <a:prstGeom prst="rect">
            <a:avLst/>
          </a:prstGeom>
          <a:noFill/>
          <a:effectLst>
            <a:softEdge rad="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a:ln w="11430"/>
                <a:solidFill>
                  <a:srgbClr val="CC3300"/>
                </a:solidFill>
                <a:effectLst>
                  <a:outerShdw blurRad="76200" dist="50800" dir="5400000" algn="tl" rotWithShape="0">
                    <a:srgbClr val="000000">
                      <a:alpha val="65000"/>
                    </a:srgbClr>
                  </a:outerShdw>
                </a:effectLst>
                <a:latin typeface="Verdana" pitchFamily="34" charset="0"/>
              </a:rPr>
              <a:t>Isaiah</a:t>
            </a:r>
            <a:r>
              <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rPr>
              <a:t> 53:1-12</a:t>
            </a:r>
          </a:p>
        </p:txBody>
      </p:sp>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3"/>
            </p:custDataLst>
          </p:nvPr>
        </p:nvSpPr>
        <p:spPr>
          <a:xfrm>
            <a:off x="1619672" y="1340768"/>
            <a:ext cx="6192688" cy="5170646"/>
          </a:xfrm>
          <a:prstGeom prst="rect">
            <a:avLst/>
          </a:prstGeom>
        </p:spPr>
        <p:txBody>
          <a:bodyPr wrap="square">
            <a:spAutoFit/>
          </a:bodyPr>
          <a:lstStyle/>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And he made his grave with the wicked, and with the rich in his death; because he had done no violence, neither was any deceit in his mouth.</a:t>
            </a:r>
          </a:p>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Yet it pleased the Lord to bruise him; he hath put him to grief: when thou shalt make his soul an offering for sin, he shall see his seed, he shall prolong his days, and the pleasure of the Lord shall prosper in his hand.</a:t>
            </a:r>
          </a:p>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He shall see of the travail of his soul, and shall be satisfied: by his knowledge shall my righteous servant justify many; for he shall bear their iniquities.</a:t>
            </a:r>
          </a:p>
          <a:p>
            <a:pPr marL="342900" indent="-342900">
              <a:buClr>
                <a:srgbClr val="C00000"/>
              </a:buClr>
              <a:buFont typeface="Wingdings" pitchFamily="2" charset="2"/>
              <a:buChar char="v"/>
            </a:pPr>
            <a:r>
              <a:rPr lang="en-US" sz="2200" i="1" u="none" dirty="0">
                <a:latin typeface="Myriad Pro Cond" pitchFamily="34" charset="0"/>
                <a:ea typeface="Tahoma" pitchFamily="34" charset="0"/>
                <a:cs typeface="Tahoma" pitchFamily="34" charset="0"/>
              </a:rPr>
              <a:t>Therefore will I divide him a portion with the great, and he shall divide the spoil with the strong; because he hath poured out his soul unto death: and he was numbered with the transgressors; and he bare the sin of many, and made intercession for the transgressors.</a:t>
            </a: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400134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childTnLst>
                                </p:cTn>
                              </p:par>
                            </p:childTnLst>
                          </p:cTn>
                        </p:par>
                        <p:par>
                          <p:cTn id="12" fill="hold">
                            <p:stCondLst>
                              <p:cond delay="2750"/>
                            </p:stCondLst>
                            <p:childTnLst>
                              <p:par>
                                <p:cTn id="13" presetID="10" presetClass="entr" presetSubtype="0" fill="hold" grpId="0" nodeType="afterEffect">
                                  <p:stCondLst>
                                    <p:cond delay="75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500"/>
                                        <p:tgtEl>
                                          <p:spTgt spid="5">
                                            <p:txEl>
                                              <p:pRg st="1" end="1"/>
                                            </p:txEl>
                                          </p:spTgt>
                                        </p:tgtEl>
                                      </p:cBhvr>
                                    </p:animEffect>
                                  </p:childTnLst>
                                </p:cTn>
                              </p:par>
                            </p:childTnLst>
                          </p:cTn>
                        </p:par>
                        <p:par>
                          <p:cTn id="16" fill="hold">
                            <p:stCondLst>
                              <p:cond delay="5000"/>
                            </p:stCondLst>
                            <p:childTnLst>
                              <p:par>
                                <p:cTn id="17" presetID="10" presetClass="entr" presetSubtype="0" fill="hold" grpId="0" nodeType="afterEffect">
                                  <p:stCondLst>
                                    <p:cond delay="75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500"/>
                                        <p:tgtEl>
                                          <p:spTgt spid="5">
                                            <p:txEl>
                                              <p:pRg st="2" end="2"/>
                                            </p:txEl>
                                          </p:spTgt>
                                        </p:tgtEl>
                                      </p:cBhvr>
                                    </p:animEffect>
                                  </p:childTnLst>
                                </p:cTn>
                              </p:par>
                            </p:childTnLst>
                          </p:cTn>
                        </p:par>
                        <p:par>
                          <p:cTn id="20" fill="hold">
                            <p:stCondLst>
                              <p:cond delay="7250"/>
                            </p:stCondLst>
                            <p:childTnLst>
                              <p:par>
                                <p:cTn id="21" presetID="10" presetClass="entr" presetSubtype="0" fill="hold" grpId="0" nodeType="afterEffect">
                                  <p:stCondLst>
                                    <p:cond delay="75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500"/>
                                        <p:tgtEl>
                                          <p:spTgt spid="5">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411760" y="3428999"/>
            <a:ext cx="6408712" cy="99572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5400" u="none" cap="all" dirty="0" err="1">
                <a:ln w="0"/>
                <a:solidFill>
                  <a:srgbClr val="800000"/>
                </a:solidFill>
                <a:effectLst>
                  <a:reflection blurRad="6350" stA="55000" endA="300" endPos="45500" dir="5400000" sy="-100000" algn="bl" rotWithShape="0"/>
                </a:effectLst>
                <a:latin typeface="Verdana" pitchFamily="34" charset="0"/>
              </a:rPr>
              <a:t>Conclusion</a:t>
            </a:r>
            <a:r>
              <a:rPr lang="es-ES" sz="5400" u="none" cap="all" dirty="0">
                <a:ln w="0"/>
                <a:solidFill>
                  <a:srgbClr val="800000"/>
                </a:solidFill>
                <a:effectLst>
                  <a:reflection blurRad="6350" stA="55000" endA="300" endPos="45500" dir="5400000" sy="-100000" algn="bl" rotWithShape="0"/>
                </a:effectLst>
                <a:latin typeface="Verdana" pitchFamily="34" charset="0"/>
              </a:rPr>
              <a:t> </a:t>
            </a:r>
          </a:p>
        </p:txBody>
      </p:sp>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257625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pic>
        <p:nvPicPr>
          <p:cNvPr id="28" name="Picture 2" descr="C:\Users\Gerhard\Documents\_Estudios Biblicos PPT\ondaWEB.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custDataLst>
              <p:tags r:id="rId2"/>
            </p:custDataLst>
          </p:nvPr>
        </p:nvPicPr>
        <p:blipFill rotWithShape="1">
          <a:blip r:embed="rId23" cstate="print">
            <a:extLst>
              <a:ext uri="{28A0092B-C50C-407E-A947-70E740481C1C}">
                <a14:useLocalDpi xmlns:a14="http://schemas.microsoft.com/office/drawing/2010/main"/>
              </a:ext>
            </a:extLst>
          </a:blip>
          <a:srcRect l="16318" t="46700" r="19300" b="15728"/>
          <a:stretch/>
        </p:blipFill>
        <p:spPr>
          <a:xfrm>
            <a:off x="1115616" y="4877759"/>
            <a:ext cx="4688766" cy="2006312"/>
          </a:xfrm>
          <a:prstGeom prst="rect">
            <a:avLst/>
          </a:prstGeom>
          <a:effectLst>
            <a:softEdge rad="38100"/>
          </a:effectLst>
        </p:spPr>
      </p:pic>
      <p:grpSp>
        <p:nvGrpSpPr>
          <p:cNvPr id="3" name="2 Grupo"/>
          <p:cNvGrpSpPr/>
          <p:nvPr>
            <p:custDataLst>
              <p:tags r:id="rId3"/>
            </p:custDataLst>
          </p:nvPr>
        </p:nvGrpSpPr>
        <p:grpSpPr>
          <a:xfrm>
            <a:off x="0" y="0"/>
            <a:ext cx="3930555" cy="2822028"/>
            <a:chOff x="0" y="0"/>
            <a:chExt cx="3930555" cy="2822028"/>
          </a:xfrm>
        </p:grpSpPr>
        <p:pic>
          <p:nvPicPr>
            <p:cNvPr id="5" name="4 Imagen"/>
            <p:cNvPicPr>
              <a:picLocks noChangeAspect="1"/>
            </p:cNvPicPr>
            <p:nvPr/>
          </p:nvPicPr>
          <p:blipFill rotWithShape="1">
            <a:blip r:embed="rId24" cstate="print">
              <a:extLst>
                <a:ext uri="{28A0092B-C50C-407E-A947-70E740481C1C}">
                  <a14:useLocalDpi xmlns:a14="http://schemas.microsoft.com/office/drawing/2010/main"/>
                </a:ext>
              </a:extLst>
            </a:blip>
            <a:srcRect r="57015" b="58850"/>
            <a:stretch/>
          </p:blipFill>
          <p:spPr>
            <a:xfrm>
              <a:off x="0" y="0"/>
              <a:ext cx="3930555" cy="2822028"/>
            </a:xfrm>
            <a:prstGeom prst="rect">
              <a:avLst/>
            </a:prstGeom>
          </p:spPr>
        </p:pic>
        <p:sp>
          <p:nvSpPr>
            <p:cNvPr id="13" name="12 CuadroTexto"/>
            <p:cNvSpPr txBox="1"/>
            <p:nvPr>
              <p:custDataLst>
                <p:tags r:id="rId18"/>
              </p:custDataLst>
            </p:nvPr>
          </p:nvSpPr>
          <p:spPr>
            <a:xfrm rot="723255">
              <a:off x="1200703" y="1017096"/>
              <a:ext cx="1125629" cy="830997"/>
            </a:xfrm>
            <a:prstGeom prst="rect">
              <a:avLst/>
            </a:prstGeom>
            <a:noFill/>
          </p:spPr>
          <p:txBody>
            <a:bodyPr wrap="none" rtlCol="0">
              <a:spAutoFit/>
            </a:bodyPr>
            <a:lstStyle/>
            <a:p>
              <a:endParaRPr lang="es-ES" sz="2400" u="none" dirty="0">
                <a:solidFill>
                  <a:schemeClr val="bg1"/>
                </a:solidFill>
              </a:endParaRPr>
            </a:p>
            <a:p>
              <a:r>
                <a:rPr lang="es-ES" sz="2400" u="none" dirty="0">
                  <a:solidFill>
                    <a:schemeClr val="bg1"/>
                  </a:solidFill>
                </a:rPr>
                <a:t>BIRTH</a:t>
              </a:r>
            </a:p>
          </p:txBody>
        </p:sp>
      </p:grpSp>
      <p:grpSp>
        <p:nvGrpSpPr>
          <p:cNvPr id="4" name="3 Grupo"/>
          <p:cNvGrpSpPr/>
          <p:nvPr>
            <p:custDataLst>
              <p:tags r:id="rId4"/>
            </p:custDataLst>
          </p:nvPr>
        </p:nvGrpSpPr>
        <p:grpSpPr>
          <a:xfrm>
            <a:off x="0" y="2190055"/>
            <a:ext cx="4499993" cy="2333972"/>
            <a:chOff x="0" y="2190055"/>
            <a:chExt cx="4499993" cy="2333972"/>
          </a:xfrm>
        </p:grpSpPr>
        <p:pic>
          <p:nvPicPr>
            <p:cNvPr id="7" name="6 Imagen"/>
            <p:cNvPicPr>
              <a:picLocks noChangeAspect="1"/>
            </p:cNvPicPr>
            <p:nvPr/>
          </p:nvPicPr>
          <p:blipFill rotWithShape="1">
            <a:blip r:embed="rId25" cstate="print">
              <a:extLst>
                <a:ext uri="{28A0092B-C50C-407E-A947-70E740481C1C}">
                  <a14:useLocalDpi xmlns:a14="http://schemas.microsoft.com/office/drawing/2010/main"/>
                </a:ext>
              </a:extLst>
            </a:blip>
            <a:srcRect t="31934" r="50787" b="34033"/>
            <a:stretch/>
          </p:blipFill>
          <p:spPr>
            <a:xfrm>
              <a:off x="0" y="2190055"/>
              <a:ext cx="4499993" cy="2333972"/>
            </a:xfrm>
            <a:prstGeom prst="rect">
              <a:avLst/>
            </a:prstGeom>
          </p:spPr>
        </p:pic>
        <p:sp>
          <p:nvSpPr>
            <p:cNvPr id="14" name="13 CuadroTexto"/>
            <p:cNvSpPr txBox="1"/>
            <p:nvPr>
              <p:custDataLst>
                <p:tags r:id="rId17"/>
              </p:custDataLst>
            </p:nvPr>
          </p:nvSpPr>
          <p:spPr>
            <a:xfrm rot="21107196">
              <a:off x="876134" y="3064080"/>
              <a:ext cx="1584606" cy="461665"/>
            </a:xfrm>
            <a:prstGeom prst="rect">
              <a:avLst/>
            </a:prstGeom>
            <a:noFill/>
          </p:spPr>
          <p:txBody>
            <a:bodyPr wrap="square" rtlCol="0">
              <a:spAutoFit/>
            </a:bodyPr>
            <a:lstStyle/>
            <a:p>
              <a:r>
                <a:rPr lang="es-ES" sz="2400" u="none" dirty="0" smtClean="0">
                  <a:solidFill>
                    <a:schemeClr val="bg1"/>
                  </a:solidFill>
                </a:rPr>
                <a:t>LINEAGE</a:t>
              </a:r>
              <a:endParaRPr lang="es-ES" sz="2400" u="none" dirty="0">
                <a:solidFill>
                  <a:schemeClr val="bg1"/>
                </a:solidFill>
              </a:endParaRPr>
            </a:p>
          </p:txBody>
        </p:sp>
      </p:grpSp>
      <p:grpSp>
        <p:nvGrpSpPr>
          <p:cNvPr id="6" name="5 Grupo"/>
          <p:cNvGrpSpPr/>
          <p:nvPr>
            <p:custDataLst>
              <p:tags r:id="rId5"/>
            </p:custDataLst>
          </p:nvPr>
        </p:nvGrpSpPr>
        <p:grpSpPr>
          <a:xfrm>
            <a:off x="0" y="3704896"/>
            <a:ext cx="3712191" cy="3153103"/>
            <a:chOff x="0" y="3704896"/>
            <a:chExt cx="3712191" cy="3153103"/>
          </a:xfrm>
        </p:grpSpPr>
        <p:pic>
          <p:nvPicPr>
            <p:cNvPr id="8" name="7 Imagen"/>
            <p:cNvPicPr>
              <a:picLocks noChangeAspect="1"/>
            </p:cNvPicPr>
            <p:nvPr/>
          </p:nvPicPr>
          <p:blipFill rotWithShape="1">
            <a:blip r:embed="rId26" cstate="print">
              <a:extLst>
                <a:ext uri="{28A0092B-C50C-407E-A947-70E740481C1C}">
                  <a14:useLocalDpi xmlns:a14="http://schemas.microsoft.com/office/drawing/2010/main"/>
                </a:ext>
              </a:extLst>
            </a:blip>
            <a:srcRect t="54023" r="59403"/>
            <a:stretch/>
          </p:blipFill>
          <p:spPr>
            <a:xfrm>
              <a:off x="0" y="3704896"/>
              <a:ext cx="3712191" cy="3153103"/>
            </a:xfrm>
            <a:prstGeom prst="rect">
              <a:avLst/>
            </a:prstGeom>
          </p:spPr>
        </p:pic>
        <p:sp>
          <p:nvSpPr>
            <p:cNvPr id="16" name="15 CuadroTexto"/>
            <p:cNvSpPr txBox="1"/>
            <p:nvPr>
              <p:custDataLst>
                <p:tags r:id="rId16"/>
              </p:custDataLst>
            </p:nvPr>
          </p:nvSpPr>
          <p:spPr>
            <a:xfrm rot="20341377">
              <a:off x="710375" y="4530645"/>
              <a:ext cx="2519857" cy="461665"/>
            </a:xfrm>
            <a:prstGeom prst="rect">
              <a:avLst/>
            </a:prstGeom>
            <a:noFill/>
          </p:spPr>
          <p:txBody>
            <a:bodyPr wrap="none" rtlCol="0">
              <a:spAutoFit/>
            </a:bodyPr>
            <a:lstStyle/>
            <a:p>
              <a:r>
                <a:rPr lang="es-ES" sz="2400" u="none" dirty="0" smtClean="0">
                  <a:solidFill>
                    <a:schemeClr val="bg1"/>
                  </a:solidFill>
                </a:rPr>
                <a:t>FROM A VIRGIN</a:t>
              </a:r>
              <a:endParaRPr lang="es-ES" sz="2400" u="none" dirty="0">
                <a:solidFill>
                  <a:schemeClr val="bg1"/>
                </a:solidFill>
              </a:endParaRPr>
            </a:p>
          </p:txBody>
        </p:sp>
      </p:grpSp>
      <p:grpSp>
        <p:nvGrpSpPr>
          <p:cNvPr id="15" name="14 Grupo"/>
          <p:cNvGrpSpPr/>
          <p:nvPr>
            <p:custDataLst>
              <p:tags r:id="rId6"/>
            </p:custDataLst>
          </p:nvPr>
        </p:nvGrpSpPr>
        <p:grpSpPr>
          <a:xfrm>
            <a:off x="5292182" y="231994"/>
            <a:ext cx="3835021" cy="2463715"/>
            <a:chOff x="5308978" y="0"/>
            <a:chExt cx="3835021" cy="2463715"/>
          </a:xfrm>
        </p:grpSpPr>
        <p:pic>
          <p:nvPicPr>
            <p:cNvPr id="9" name="8 Imagen"/>
            <p:cNvPicPr>
              <a:picLocks noChangeAspect="1"/>
            </p:cNvPicPr>
            <p:nvPr/>
          </p:nvPicPr>
          <p:blipFill rotWithShape="1">
            <a:blip r:embed="rId27" cstate="print">
              <a:extLst>
                <a:ext uri="{28A0092B-C50C-407E-A947-70E740481C1C}">
                  <a14:useLocalDpi xmlns:a14="http://schemas.microsoft.com/office/drawing/2010/main"/>
                </a:ext>
              </a:extLst>
            </a:blip>
            <a:srcRect l="58059" b="64075"/>
            <a:stretch/>
          </p:blipFill>
          <p:spPr>
            <a:xfrm>
              <a:off x="5308978" y="0"/>
              <a:ext cx="3835021" cy="2463715"/>
            </a:xfrm>
            <a:prstGeom prst="rect">
              <a:avLst/>
            </a:prstGeom>
          </p:spPr>
        </p:pic>
        <p:sp>
          <p:nvSpPr>
            <p:cNvPr id="18" name="17 CuadroTexto"/>
            <p:cNvSpPr txBox="1"/>
            <p:nvPr>
              <p:custDataLst>
                <p:tags r:id="rId15"/>
              </p:custDataLst>
            </p:nvPr>
          </p:nvSpPr>
          <p:spPr>
            <a:xfrm rot="20579990">
              <a:off x="6225136" y="1046819"/>
              <a:ext cx="2241126" cy="461665"/>
            </a:xfrm>
            <a:prstGeom prst="rect">
              <a:avLst/>
            </a:prstGeom>
            <a:noFill/>
          </p:spPr>
          <p:txBody>
            <a:bodyPr wrap="none" rtlCol="0">
              <a:spAutoFit/>
            </a:bodyPr>
            <a:lstStyle/>
            <a:p>
              <a:r>
                <a:rPr lang="es-ES" sz="2400" u="none" dirty="0" smtClean="0">
                  <a:solidFill>
                    <a:schemeClr val="bg1"/>
                  </a:solidFill>
                </a:rPr>
                <a:t>HIS MINISTRY</a:t>
              </a:r>
              <a:endParaRPr lang="es-ES" u="none" dirty="0">
                <a:solidFill>
                  <a:schemeClr val="bg1"/>
                </a:solidFill>
              </a:endParaRPr>
            </a:p>
          </p:txBody>
        </p:sp>
      </p:grpSp>
      <p:grpSp>
        <p:nvGrpSpPr>
          <p:cNvPr id="19" name="18 Grupo"/>
          <p:cNvGrpSpPr/>
          <p:nvPr>
            <p:custDataLst>
              <p:tags r:id="rId7"/>
            </p:custDataLst>
          </p:nvPr>
        </p:nvGrpSpPr>
        <p:grpSpPr>
          <a:xfrm rot="21317000">
            <a:off x="4781735" y="3068960"/>
            <a:ext cx="4572000" cy="1786731"/>
            <a:chOff x="4572000" y="3284538"/>
            <a:chExt cx="4572000" cy="1786731"/>
          </a:xfrm>
        </p:grpSpPr>
        <p:pic>
          <p:nvPicPr>
            <p:cNvPr id="11" name="10 Imagen"/>
            <p:cNvPicPr>
              <a:picLocks noChangeAspect="1"/>
            </p:cNvPicPr>
            <p:nvPr/>
          </p:nvPicPr>
          <p:blipFill rotWithShape="1">
            <a:blip r:embed="rId28" cstate="print">
              <a:extLst>
                <a:ext uri="{28A0092B-C50C-407E-A947-70E740481C1C}">
                  <a14:useLocalDpi xmlns:a14="http://schemas.microsoft.com/office/drawing/2010/main"/>
                </a:ext>
              </a:extLst>
            </a:blip>
            <a:srcRect l="50000" t="47893" b="26053"/>
            <a:stretch/>
          </p:blipFill>
          <p:spPr>
            <a:xfrm>
              <a:off x="4572000" y="3284538"/>
              <a:ext cx="4572000" cy="1786731"/>
            </a:xfrm>
            <a:prstGeom prst="rect">
              <a:avLst/>
            </a:prstGeom>
          </p:spPr>
        </p:pic>
        <p:sp>
          <p:nvSpPr>
            <p:cNvPr id="20" name="19 CuadroTexto"/>
            <p:cNvSpPr txBox="1"/>
            <p:nvPr>
              <p:custDataLst>
                <p:tags r:id="rId14"/>
              </p:custDataLst>
            </p:nvPr>
          </p:nvSpPr>
          <p:spPr>
            <a:xfrm rot="491484">
              <a:off x="6562534" y="3819758"/>
              <a:ext cx="1962397" cy="461665"/>
            </a:xfrm>
            <a:prstGeom prst="rect">
              <a:avLst/>
            </a:prstGeom>
            <a:noFill/>
          </p:spPr>
          <p:txBody>
            <a:bodyPr wrap="none" rtlCol="0">
              <a:spAutoFit/>
            </a:bodyPr>
            <a:lstStyle/>
            <a:p>
              <a:r>
                <a:rPr lang="es-ES" sz="2400" u="none" dirty="0" smtClean="0">
                  <a:solidFill>
                    <a:schemeClr val="bg1"/>
                  </a:solidFill>
                </a:rPr>
                <a:t>SUFFERING</a:t>
              </a:r>
              <a:endParaRPr lang="es-ES" u="none" dirty="0">
                <a:solidFill>
                  <a:schemeClr val="bg1"/>
                </a:solidFill>
              </a:endParaRPr>
            </a:p>
          </p:txBody>
        </p:sp>
      </p:grpSp>
      <p:grpSp>
        <p:nvGrpSpPr>
          <p:cNvPr id="17" name="16 Grupo"/>
          <p:cNvGrpSpPr/>
          <p:nvPr>
            <p:custDataLst>
              <p:tags r:id="rId8"/>
            </p:custDataLst>
          </p:nvPr>
        </p:nvGrpSpPr>
        <p:grpSpPr>
          <a:xfrm>
            <a:off x="4555203" y="1758889"/>
            <a:ext cx="4572000" cy="1641646"/>
            <a:chOff x="4572000" y="1642892"/>
            <a:chExt cx="4572000" cy="1641646"/>
          </a:xfrm>
        </p:grpSpPr>
        <p:pic>
          <p:nvPicPr>
            <p:cNvPr id="10" name="9 Imagen"/>
            <p:cNvPicPr>
              <a:picLocks noChangeAspect="1"/>
            </p:cNvPicPr>
            <p:nvPr/>
          </p:nvPicPr>
          <p:blipFill rotWithShape="1">
            <a:blip r:embed="rId29" cstate="print">
              <a:extLst>
                <a:ext uri="{28A0092B-C50C-407E-A947-70E740481C1C}">
                  <a14:useLocalDpi xmlns:a14="http://schemas.microsoft.com/office/drawing/2010/main"/>
                </a:ext>
              </a:extLst>
            </a:blip>
            <a:srcRect l="50000" t="23955" b="52107"/>
            <a:stretch/>
          </p:blipFill>
          <p:spPr>
            <a:xfrm>
              <a:off x="4572000" y="1642892"/>
              <a:ext cx="4572000" cy="1641646"/>
            </a:xfrm>
            <a:prstGeom prst="rect">
              <a:avLst/>
            </a:prstGeom>
          </p:spPr>
        </p:pic>
        <p:sp>
          <p:nvSpPr>
            <p:cNvPr id="21" name="20 CuadroTexto"/>
            <p:cNvSpPr txBox="1"/>
            <p:nvPr>
              <p:custDataLst>
                <p:tags r:id="rId13"/>
              </p:custDataLst>
            </p:nvPr>
          </p:nvSpPr>
          <p:spPr>
            <a:xfrm>
              <a:off x="6873138" y="2348880"/>
              <a:ext cx="1039067" cy="461665"/>
            </a:xfrm>
            <a:prstGeom prst="rect">
              <a:avLst/>
            </a:prstGeom>
            <a:noFill/>
          </p:spPr>
          <p:txBody>
            <a:bodyPr wrap="none" rtlCol="0">
              <a:spAutoFit/>
            </a:bodyPr>
            <a:lstStyle/>
            <a:p>
              <a:r>
                <a:rPr lang="es-ES" sz="2400" u="none" dirty="0" smtClean="0">
                  <a:solidFill>
                    <a:schemeClr val="bg1"/>
                  </a:solidFill>
                </a:rPr>
                <a:t>SOLD</a:t>
              </a:r>
              <a:endParaRPr lang="es-ES" u="none" dirty="0">
                <a:solidFill>
                  <a:schemeClr val="bg1"/>
                </a:solidFill>
              </a:endParaRPr>
            </a:p>
          </p:txBody>
        </p:sp>
      </p:grpSp>
      <p:sp>
        <p:nvSpPr>
          <p:cNvPr id="26" name="25 Rectángulo"/>
          <p:cNvSpPr/>
          <p:nvPr>
            <p:custDataLst>
              <p:tags r:id="rId9"/>
            </p:custDataLst>
          </p:nvPr>
        </p:nvSpPr>
        <p:spPr>
          <a:xfrm>
            <a:off x="35495" y="-27384"/>
            <a:ext cx="9091707" cy="987578"/>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4000" u="none" cap="all" dirty="0" err="1"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Jesus</a:t>
            </a:r>
            <a:r>
              <a:rPr lang="es-ES" sz="4000" u="none" cap="all" dirty="0"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 </a:t>
            </a:r>
            <a:r>
              <a:rPr lang="es-ES" sz="4000" u="none" cap="all" dirty="0" err="1"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Christ</a:t>
            </a:r>
            <a:r>
              <a:rPr lang="es-ES" sz="4000" u="none" cap="all" dirty="0"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 </a:t>
            </a:r>
            <a:r>
              <a:rPr lang="es-ES" sz="4000" u="none" cap="all" dirty="0" err="1"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is</a:t>
            </a:r>
            <a:r>
              <a:rPr lang="es-ES" sz="4000" u="none" cap="all" dirty="0"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 </a:t>
            </a:r>
            <a:r>
              <a:rPr lang="es-ES" sz="4000" u="none" cap="all" dirty="0" err="1"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the</a:t>
            </a:r>
            <a:r>
              <a:rPr lang="es-ES" sz="4000" u="none" cap="all" dirty="0"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 son of </a:t>
            </a:r>
            <a:r>
              <a:rPr lang="es-ES" sz="4000" u="none" cap="all" dirty="0" err="1" smtClean="0">
                <a:ln w="0"/>
                <a:solidFill>
                  <a:schemeClr val="accent1">
                    <a:lumMod val="75000"/>
                  </a:schemeClr>
                </a:solidFill>
                <a:effectLst>
                  <a:reflection blurRad="6350" stA="55000" endA="300" endPos="45500" dir="5400000" sy="-100000" algn="bl" rotWithShape="0"/>
                </a:effectLst>
                <a:latin typeface="Calibri" panose="020F0502020204030204" pitchFamily="34" charset="0"/>
              </a:rPr>
              <a:t>god</a:t>
            </a:r>
            <a:endParaRPr lang="es-ES" sz="4000" u="none" cap="all" dirty="0">
              <a:ln w="0"/>
              <a:solidFill>
                <a:schemeClr val="accent1">
                  <a:lumMod val="75000"/>
                </a:schemeClr>
              </a:solidFill>
              <a:effectLst>
                <a:reflection blurRad="6350" stA="55000" endA="300" endPos="45500" dir="5400000" sy="-100000" algn="bl" rotWithShape="0"/>
              </a:effectLst>
              <a:latin typeface="Calibri" panose="020F0502020204030204" pitchFamily="34" charset="0"/>
            </a:endParaRPr>
          </a:p>
        </p:txBody>
      </p:sp>
      <p:sp>
        <p:nvSpPr>
          <p:cNvPr id="27" name="26 Rectángulo"/>
          <p:cNvSpPr/>
          <p:nvPr>
            <p:custDataLst>
              <p:tags r:id="rId10"/>
            </p:custDataLst>
          </p:nvPr>
        </p:nvSpPr>
        <p:spPr>
          <a:xfrm>
            <a:off x="3540701" y="5366826"/>
            <a:ext cx="5423787"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THE BIBLE IS THE WORD OF GOD</a:t>
            </a:r>
          </a:p>
        </p:txBody>
      </p:sp>
      <p:pic>
        <p:nvPicPr>
          <p:cNvPr id="29" name="Picture 2" descr="C:\Users\Gerhard\Documents\_Estudios Biblicos PPT\loguito.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23 Grupo"/>
          <p:cNvGrpSpPr/>
          <p:nvPr>
            <p:custDataLst>
              <p:tags r:id="rId11"/>
            </p:custDataLst>
          </p:nvPr>
        </p:nvGrpSpPr>
        <p:grpSpPr>
          <a:xfrm rot="20800289">
            <a:off x="5808292" y="3511299"/>
            <a:ext cx="3835022" cy="2680096"/>
            <a:chOff x="5308978" y="4177903"/>
            <a:chExt cx="3835022" cy="2680096"/>
          </a:xfrm>
        </p:grpSpPr>
        <p:pic>
          <p:nvPicPr>
            <p:cNvPr id="12" name="11 Imagen"/>
            <p:cNvPicPr>
              <a:picLocks noChangeAspect="1"/>
            </p:cNvPicPr>
            <p:nvPr/>
          </p:nvPicPr>
          <p:blipFill rotWithShape="1">
            <a:blip r:embed="rId31" cstate="print">
              <a:extLst>
                <a:ext uri="{28A0092B-C50C-407E-A947-70E740481C1C}">
                  <a14:useLocalDpi xmlns:a14="http://schemas.microsoft.com/office/drawing/2010/main"/>
                </a:ext>
              </a:extLst>
            </a:blip>
            <a:srcRect l="58059" t="60920"/>
            <a:stretch/>
          </p:blipFill>
          <p:spPr>
            <a:xfrm>
              <a:off x="5308978" y="4177903"/>
              <a:ext cx="3835022" cy="2680096"/>
            </a:xfrm>
            <a:prstGeom prst="rect">
              <a:avLst/>
            </a:prstGeom>
          </p:spPr>
        </p:pic>
        <p:sp>
          <p:nvSpPr>
            <p:cNvPr id="22" name="21 CuadroTexto"/>
            <p:cNvSpPr txBox="1"/>
            <p:nvPr>
              <p:custDataLst>
                <p:tags r:id="rId12"/>
              </p:custDataLst>
            </p:nvPr>
          </p:nvSpPr>
          <p:spPr>
            <a:xfrm rot="1676265">
              <a:off x="5981642" y="5094198"/>
              <a:ext cx="1820948" cy="461665"/>
            </a:xfrm>
            <a:prstGeom prst="rect">
              <a:avLst/>
            </a:prstGeom>
            <a:noFill/>
          </p:spPr>
          <p:txBody>
            <a:bodyPr wrap="none" rtlCol="0">
              <a:spAutoFit/>
            </a:bodyPr>
            <a:lstStyle/>
            <a:p>
              <a:r>
                <a:rPr lang="es-ES" sz="2400" u="none" dirty="0" smtClean="0">
                  <a:solidFill>
                    <a:schemeClr val="bg1"/>
                  </a:solidFill>
                </a:rPr>
                <a:t>HIS DEATH</a:t>
              </a:r>
              <a:endParaRPr lang="es-ES" u="none" dirty="0">
                <a:solidFill>
                  <a:schemeClr val="bg1"/>
                </a:solidFill>
              </a:endParaRPr>
            </a:p>
          </p:txBody>
        </p:sp>
      </p:grpSp>
    </p:spTree>
    <p:custDataLst>
      <p:tags r:id="rId1"/>
    </p:custDataLst>
    <p:extLst>
      <p:ext uri="{BB962C8B-B14F-4D97-AF65-F5344CB8AC3E}">
        <p14:creationId xmlns:p14="http://schemas.microsoft.com/office/powerpoint/2010/main" val="143432401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31" presetClass="exit" presetSubtype="0" fill="hold" nodeType="afterEffect">
                                  <p:stCondLst>
                                    <p:cond delay="2000"/>
                                  </p:stCondLst>
                                  <p:childTnLst>
                                    <p:anim calcmode="lin" valueType="num">
                                      <p:cBhvr>
                                        <p:cTn id="34" dur="1000"/>
                                        <p:tgtEl>
                                          <p:spTgt spid="3"/>
                                        </p:tgtEl>
                                        <p:attrNameLst>
                                          <p:attrName>ppt_w</p:attrName>
                                        </p:attrNameLst>
                                      </p:cBhvr>
                                      <p:tavLst>
                                        <p:tav tm="0">
                                          <p:val>
                                            <p:strVal val="ppt_w"/>
                                          </p:val>
                                        </p:tav>
                                        <p:tav tm="100000">
                                          <p:val>
                                            <p:fltVal val="0"/>
                                          </p:val>
                                        </p:tav>
                                      </p:tavLst>
                                    </p:anim>
                                    <p:anim calcmode="lin" valueType="num">
                                      <p:cBhvr>
                                        <p:cTn id="35" dur="1000"/>
                                        <p:tgtEl>
                                          <p:spTgt spid="3"/>
                                        </p:tgtEl>
                                        <p:attrNameLst>
                                          <p:attrName>ppt_h</p:attrName>
                                        </p:attrNameLst>
                                      </p:cBhvr>
                                      <p:tavLst>
                                        <p:tav tm="0">
                                          <p:val>
                                            <p:strVal val="ppt_h"/>
                                          </p:val>
                                        </p:tav>
                                        <p:tav tm="100000">
                                          <p:val>
                                            <p:fltVal val="0"/>
                                          </p:val>
                                        </p:tav>
                                      </p:tavLst>
                                    </p:anim>
                                    <p:anim calcmode="lin" valueType="num">
                                      <p:cBhvr>
                                        <p:cTn id="36" dur="1000"/>
                                        <p:tgtEl>
                                          <p:spTgt spid="3"/>
                                        </p:tgtEl>
                                        <p:attrNameLst>
                                          <p:attrName>style.rotation</p:attrName>
                                        </p:attrNameLst>
                                      </p:cBhvr>
                                      <p:tavLst>
                                        <p:tav tm="0">
                                          <p:val>
                                            <p:fltVal val="0"/>
                                          </p:val>
                                        </p:tav>
                                        <p:tav tm="100000">
                                          <p:val>
                                            <p:fltVal val="90"/>
                                          </p:val>
                                        </p:tav>
                                      </p:tavLst>
                                    </p:anim>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childTnLst>
                          </p:cTn>
                        </p:par>
                        <p:par>
                          <p:cTn id="39" fill="hold">
                            <p:stCondLst>
                              <p:cond delay="6500"/>
                            </p:stCondLst>
                            <p:childTnLst>
                              <p:par>
                                <p:cTn id="40" presetID="31" presetClass="exit" presetSubtype="0" fill="hold" nodeType="afterEffect">
                                  <p:stCondLst>
                                    <p:cond delay="0"/>
                                  </p:stCondLst>
                                  <p:childTnLst>
                                    <p:anim calcmode="lin" valueType="num">
                                      <p:cBhvr>
                                        <p:cTn id="41" dur="1000"/>
                                        <p:tgtEl>
                                          <p:spTgt spid="4"/>
                                        </p:tgtEl>
                                        <p:attrNameLst>
                                          <p:attrName>ppt_w</p:attrName>
                                        </p:attrNameLst>
                                      </p:cBhvr>
                                      <p:tavLst>
                                        <p:tav tm="0">
                                          <p:val>
                                            <p:strVal val="ppt_w"/>
                                          </p:val>
                                        </p:tav>
                                        <p:tav tm="100000">
                                          <p:val>
                                            <p:fltVal val="0"/>
                                          </p:val>
                                        </p:tav>
                                      </p:tavLst>
                                    </p:anim>
                                    <p:anim calcmode="lin" valueType="num">
                                      <p:cBhvr>
                                        <p:cTn id="42" dur="1000"/>
                                        <p:tgtEl>
                                          <p:spTgt spid="4"/>
                                        </p:tgtEl>
                                        <p:attrNameLst>
                                          <p:attrName>ppt_h</p:attrName>
                                        </p:attrNameLst>
                                      </p:cBhvr>
                                      <p:tavLst>
                                        <p:tav tm="0">
                                          <p:val>
                                            <p:strVal val="ppt_h"/>
                                          </p:val>
                                        </p:tav>
                                        <p:tav tm="100000">
                                          <p:val>
                                            <p:fltVal val="0"/>
                                          </p:val>
                                        </p:tav>
                                      </p:tavLst>
                                    </p:anim>
                                    <p:anim calcmode="lin" valueType="num">
                                      <p:cBhvr>
                                        <p:cTn id="43" dur="1000"/>
                                        <p:tgtEl>
                                          <p:spTgt spid="4"/>
                                        </p:tgtEl>
                                        <p:attrNameLst>
                                          <p:attrName>style.rotation</p:attrName>
                                        </p:attrNameLst>
                                      </p:cBhvr>
                                      <p:tavLst>
                                        <p:tav tm="0">
                                          <p:val>
                                            <p:fltVal val="0"/>
                                          </p:val>
                                        </p:tav>
                                        <p:tav tm="100000">
                                          <p:val>
                                            <p:fltVal val="90"/>
                                          </p:val>
                                        </p:tav>
                                      </p:tavLst>
                                    </p:anim>
                                    <p:animEffect transition="out" filter="fade">
                                      <p:cBhvr>
                                        <p:cTn id="44" dur="1000"/>
                                        <p:tgtEl>
                                          <p:spTgt spid="4"/>
                                        </p:tgtEl>
                                      </p:cBhvr>
                                    </p:animEffect>
                                    <p:set>
                                      <p:cBhvr>
                                        <p:cTn id="45" dur="1" fill="hold">
                                          <p:stCondLst>
                                            <p:cond delay="999"/>
                                          </p:stCondLst>
                                        </p:cTn>
                                        <p:tgtEl>
                                          <p:spTgt spid="4"/>
                                        </p:tgtEl>
                                        <p:attrNameLst>
                                          <p:attrName>style.visibility</p:attrName>
                                        </p:attrNameLst>
                                      </p:cBhvr>
                                      <p:to>
                                        <p:strVal val="hidden"/>
                                      </p:to>
                                    </p:set>
                                  </p:childTnLst>
                                </p:cTn>
                              </p:par>
                            </p:childTnLst>
                          </p:cTn>
                        </p:par>
                        <p:par>
                          <p:cTn id="46" fill="hold">
                            <p:stCondLst>
                              <p:cond delay="7500"/>
                            </p:stCondLst>
                            <p:childTnLst>
                              <p:par>
                                <p:cTn id="47" presetID="31" presetClass="exit" presetSubtype="0" fill="hold" nodeType="after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childTnLst>
                          </p:cTn>
                        </p:par>
                        <p:par>
                          <p:cTn id="53" fill="hold">
                            <p:stCondLst>
                              <p:cond delay="8500"/>
                            </p:stCondLst>
                            <p:childTnLst>
                              <p:par>
                                <p:cTn id="54" presetID="31" presetClass="exit" presetSubtype="0" fill="hold" nodeType="afterEffect">
                                  <p:stCondLst>
                                    <p:cond delay="0"/>
                                  </p:stCondLst>
                                  <p:childTnLst>
                                    <p:anim calcmode="lin" valueType="num">
                                      <p:cBhvr>
                                        <p:cTn id="55" dur="1000"/>
                                        <p:tgtEl>
                                          <p:spTgt spid="15"/>
                                        </p:tgtEl>
                                        <p:attrNameLst>
                                          <p:attrName>ppt_w</p:attrName>
                                        </p:attrNameLst>
                                      </p:cBhvr>
                                      <p:tavLst>
                                        <p:tav tm="0">
                                          <p:val>
                                            <p:strVal val="ppt_w"/>
                                          </p:val>
                                        </p:tav>
                                        <p:tav tm="100000">
                                          <p:val>
                                            <p:fltVal val="0"/>
                                          </p:val>
                                        </p:tav>
                                      </p:tavLst>
                                    </p:anim>
                                    <p:anim calcmode="lin" valueType="num">
                                      <p:cBhvr>
                                        <p:cTn id="56" dur="1000"/>
                                        <p:tgtEl>
                                          <p:spTgt spid="15"/>
                                        </p:tgtEl>
                                        <p:attrNameLst>
                                          <p:attrName>ppt_h</p:attrName>
                                        </p:attrNameLst>
                                      </p:cBhvr>
                                      <p:tavLst>
                                        <p:tav tm="0">
                                          <p:val>
                                            <p:strVal val="ppt_h"/>
                                          </p:val>
                                        </p:tav>
                                        <p:tav tm="100000">
                                          <p:val>
                                            <p:fltVal val="0"/>
                                          </p:val>
                                        </p:tav>
                                      </p:tavLst>
                                    </p:anim>
                                    <p:anim calcmode="lin" valueType="num">
                                      <p:cBhvr>
                                        <p:cTn id="57" dur="1000"/>
                                        <p:tgtEl>
                                          <p:spTgt spid="15"/>
                                        </p:tgtEl>
                                        <p:attrNameLst>
                                          <p:attrName>style.rotation</p:attrName>
                                        </p:attrNameLst>
                                      </p:cBhvr>
                                      <p:tavLst>
                                        <p:tav tm="0">
                                          <p:val>
                                            <p:fltVal val="0"/>
                                          </p:val>
                                        </p:tav>
                                        <p:tav tm="100000">
                                          <p:val>
                                            <p:fltVal val="90"/>
                                          </p:val>
                                        </p:tav>
                                      </p:tavLst>
                                    </p:anim>
                                    <p:animEffect transition="out" filter="fade">
                                      <p:cBhvr>
                                        <p:cTn id="58" dur="1000"/>
                                        <p:tgtEl>
                                          <p:spTgt spid="15"/>
                                        </p:tgtEl>
                                      </p:cBhvr>
                                    </p:animEffect>
                                    <p:set>
                                      <p:cBhvr>
                                        <p:cTn id="59" dur="1" fill="hold">
                                          <p:stCondLst>
                                            <p:cond delay="999"/>
                                          </p:stCondLst>
                                        </p:cTn>
                                        <p:tgtEl>
                                          <p:spTgt spid="15"/>
                                        </p:tgtEl>
                                        <p:attrNameLst>
                                          <p:attrName>style.visibility</p:attrName>
                                        </p:attrNameLst>
                                      </p:cBhvr>
                                      <p:to>
                                        <p:strVal val="hidden"/>
                                      </p:to>
                                    </p:set>
                                  </p:childTnLst>
                                </p:cTn>
                              </p:par>
                            </p:childTnLst>
                          </p:cTn>
                        </p:par>
                        <p:par>
                          <p:cTn id="60" fill="hold">
                            <p:stCondLst>
                              <p:cond delay="9500"/>
                            </p:stCondLst>
                            <p:childTnLst>
                              <p:par>
                                <p:cTn id="61" presetID="31" presetClass="exit" presetSubtype="0" fill="hold" nodeType="afterEffect">
                                  <p:stCondLst>
                                    <p:cond delay="0"/>
                                  </p:stCondLst>
                                  <p:childTnLst>
                                    <p:anim calcmode="lin" valueType="num">
                                      <p:cBhvr>
                                        <p:cTn id="62" dur="1000"/>
                                        <p:tgtEl>
                                          <p:spTgt spid="17"/>
                                        </p:tgtEl>
                                        <p:attrNameLst>
                                          <p:attrName>ppt_w</p:attrName>
                                        </p:attrNameLst>
                                      </p:cBhvr>
                                      <p:tavLst>
                                        <p:tav tm="0">
                                          <p:val>
                                            <p:strVal val="ppt_w"/>
                                          </p:val>
                                        </p:tav>
                                        <p:tav tm="100000">
                                          <p:val>
                                            <p:fltVal val="0"/>
                                          </p:val>
                                        </p:tav>
                                      </p:tavLst>
                                    </p:anim>
                                    <p:anim calcmode="lin" valueType="num">
                                      <p:cBhvr>
                                        <p:cTn id="63" dur="1000"/>
                                        <p:tgtEl>
                                          <p:spTgt spid="17"/>
                                        </p:tgtEl>
                                        <p:attrNameLst>
                                          <p:attrName>ppt_h</p:attrName>
                                        </p:attrNameLst>
                                      </p:cBhvr>
                                      <p:tavLst>
                                        <p:tav tm="0">
                                          <p:val>
                                            <p:strVal val="ppt_h"/>
                                          </p:val>
                                        </p:tav>
                                        <p:tav tm="100000">
                                          <p:val>
                                            <p:fltVal val="0"/>
                                          </p:val>
                                        </p:tav>
                                      </p:tavLst>
                                    </p:anim>
                                    <p:anim calcmode="lin" valueType="num">
                                      <p:cBhvr>
                                        <p:cTn id="64" dur="1000"/>
                                        <p:tgtEl>
                                          <p:spTgt spid="17"/>
                                        </p:tgtEl>
                                        <p:attrNameLst>
                                          <p:attrName>style.rotation</p:attrName>
                                        </p:attrNameLst>
                                      </p:cBhvr>
                                      <p:tavLst>
                                        <p:tav tm="0">
                                          <p:val>
                                            <p:fltVal val="0"/>
                                          </p:val>
                                        </p:tav>
                                        <p:tav tm="100000">
                                          <p:val>
                                            <p:fltVal val="90"/>
                                          </p:val>
                                        </p:tav>
                                      </p:tavLst>
                                    </p:anim>
                                    <p:animEffect transition="out" filter="fade">
                                      <p:cBhvr>
                                        <p:cTn id="65" dur="1000"/>
                                        <p:tgtEl>
                                          <p:spTgt spid="17"/>
                                        </p:tgtEl>
                                      </p:cBhvr>
                                    </p:animEffect>
                                    <p:set>
                                      <p:cBhvr>
                                        <p:cTn id="66" dur="1" fill="hold">
                                          <p:stCondLst>
                                            <p:cond delay="999"/>
                                          </p:stCondLst>
                                        </p:cTn>
                                        <p:tgtEl>
                                          <p:spTgt spid="17"/>
                                        </p:tgtEl>
                                        <p:attrNameLst>
                                          <p:attrName>style.visibility</p:attrName>
                                        </p:attrNameLst>
                                      </p:cBhvr>
                                      <p:to>
                                        <p:strVal val="hidden"/>
                                      </p:to>
                                    </p:set>
                                  </p:childTnLst>
                                </p:cTn>
                              </p:par>
                            </p:childTnLst>
                          </p:cTn>
                        </p:par>
                        <p:par>
                          <p:cTn id="67" fill="hold">
                            <p:stCondLst>
                              <p:cond delay="10500"/>
                            </p:stCondLst>
                            <p:childTnLst>
                              <p:par>
                                <p:cTn id="68" presetID="31" presetClass="exit" presetSubtype="0" fill="hold" nodeType="afterEffect">
                                  <p:stCondLst>
                                    <p:cond delay="0"/>
                                  </p:stCondLst>
                                  <p:childTnLst>
                                    <p:anim calcmode="lin" valueType="num">
                                      <p:cBhvr>
                                        <p:cTn id="69" dur="1000"/>
                                        <p:tgtEl>
                                          <p:spTgt spid="19"/>
                                        </p:tgtEl>
                                        <p:attrNameLst>
                                          <p:attrName>ppt_w</p:attrName>
                                        </p:attrNameLst>
                                      </p:cBhvr>
                                      <p:tavLst>
                                        <p:tav tm="0">
                                          <p:val>
                                            <p:strVal val="ppt_w"/>
                                          </p:val>
                                        </p:tav>
                                        <p:tav tm="100000">
                                          <p:val>
                                            <p:fltVal val="0"/>
                                          </p:val>
                                        </p:tav>
                                      </p:tavLst>
                                    </p:anim>
                                    <p:anim calcmode="lin" valueType="num">
                                      <p:cBhvr>
                                        <p:cTn id="70" dur="1000"/>
                                        <p:tgtEl>
                                          <p:spTgt spid="19"/>
                                        </p:tgtEl>
                                        <p:attrNameLst>
                                          <p:attrName>ppt_h</p:attrName>
                                        </p:attrNameLst>
                                      </p:cBhvr>
                                      <p:tavLst>
                                        <p:tav tm="0">
                                          <p:val>
                                            <p:strVal val="ppt_h"/>
                                          </p:val>
                                        </p:tav>
                                        <p:tav tm="100000">
                                          <p:val>
                                            <p:fltVal val="0"/>
                                          </p:val>
                                        </p:tav>
                                      </p:tavLst>
                                    </p:anim>
                                    <p:anim calcmode="lin" valueType="num">
                                      <p:cBhvr>
                                        <p:cTn id="71" dur="1000"/>
                                        <p:tgtEl>
                                          <p:spTgt spid="19"/>
                                        </p:tgtEl>
                                        <p:attrNameLst>
                                          <p:attrName>style.rotation</p:attrName>
                                        </p:attrNameLst>
                                      </p:cBhvr>
                                      <p:tavLst>
                                        <p:tav tm="0">
                                          <p:val>
                                            <p:fltVal val="0"/>
                                          </p:val>
                                        </p:tav>
                                        <p:tav tm="100000">
                                          <p:val>
                                            <p:fltVal val="90"/>
                                          </p:val>
                                        </p:tav>
                                      </p:tavLst>
                                    </p:anim>
                                    <p:animEffect transition="out" filter="fade">
                                      <p:cBhvr>
                                        <p:cTn id="72" dur="1000"/>
                                        <p:tgtEl>
                                          <p:spTgt spid="19"/>
                                        </p:tgtEl>
                                      </p:cBhvr>
                                    </p:animEffect>
                                    <p:set>
                                      <p:cBhvr>
                                        <p:cTn id="73" dur="1" fill="hold">
                                          <p:stCondLst>
                                            <p:cond delay="999"/>
                                          </p:stCondLst>
                                        </p:cTn>
                                        <p:tgtEl>
                                          <p:spTgt spid="19"/>
                                        </p:tgtEl>
                                        <p:attrNameLst>
                                          <p:attrName>style.visibility</p:attrName>
                                        </p:attrNameLst>
                                      </p:cBhvr>
                                      <p:to>
                                        <p:strVal val="hidden"/>
                                      </p:to>
                                    </p:set>
                                  </p:childTnLst>
                                </p:cTn>
                              </p:par>
                            </p:childTnLst>
                          </p:cTn>
                        </p:par>
                        <p:par>
                          <p:cTn id="74" fill="hold">
                            <p:stCondLst>
                              <p:cond delay="11500"/>
                            </p:stCondLst>
                            <p:childTnLst>
                              <p:par>
                                <p:cTn id="75" presetID="31" presetClass="exit" presetSubtype="0" fill="hold" nodeType="afterEffect">
                                  <p:stCondLst>
                                    <p:cond delay="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childTnLst>
                          </p:cTn>
                        </p:par>
                        <p:par>
                          <p:cTn id="81" fill="hold">
                            <p:stCondLst>
                              <p:cond delay="12500"/>
                            </p:stCondLst>
                            <p:childTnLst>
                              <p:par>
                                <p:cTn id="82" presetID="42" presetClass="entr" presetSubtype="0"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childTnLst>
                          </p:cTn>
                        </p:par>
                        <p:par>
                          <p:cTn id="87" fill="hold">
                            <p:stCondLst>
                              <p:cond delay="13500"/>
                            </p:stCondLst>
                            <p:childTnLst>
                              <p:par>
                                <p:cTn id="88" presetID="42" presetClass="path" presetSubtype="0" accel="50000" decel="50000" fill="hold" nodeType="afterEffect">
                                  <p:stCondLst>
                                    <p:cond delay="0"/>
                                  </p:stCondLst>
                                  <p:childTnLst>
                                    <p:animMotion origin="layout" path="M 1.38889E-6 2.59259E-6 L -0.1224 -0.00047 " pathEditMode="relative" rAng="0" ptsTypes="AA">
                                      <p:cBhvr>
                                        <p:cTn id="89" dur="2000" fill="hold"/>
                                        <p:tgtEl>
                                          <p:spTgt spid="2"/>
                                        </p:tgtEl>
                                        <p:attrNameLst>
                                          <p:attrName>ppt_x</p:attrName>
                                          <p:attrName>ppt_y</p:attrName>
                                        </p:attrNameLst>
                                      </p:cBhvr>
                                      <p:rCtr x="-6128" y="-23"/>
                                    </p:animMotion>
                                  </p:childTnLst>
                                </p:cTn>
                              </p:par>
                            </p:childTnLst>
                          </p:cTn>
                        </p:par>
                        <p:par>
                          <p:cTn id="90" fill="hold">
                            <p:stCondLst>
                              <p:cond delay="15500"/>
                            </p:stCondLst>
                            <p:childTnLst>
                              <p:par>
                                <p:cTn id="91" presetID="42" presetClass="entr" presetSubtype="0"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22" presetClass="entr" presetSubtype="1"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up)">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821" name="Rectangle 5"/>
          <p:cNvSpPr>
            <a:spLocks noChangeArrowheads="1"/>
          </p:cNvSpPr>
          <p:nvPr>
            <p:custDataLst>
              <p:tags r:id="rId2"/>
            </p:custDataLst>
          </p:nvPr>
        </p:nvSpPr>
        <p:spPr bwMode="auto">
          <a:xfrm>
            <a:off x="467543" y="908745"/>
            <a:ext cx="8208913" cy="4968527"/>
          </a:xfrm>
          <a:prstGeom prst="rect">
            <a:avLst/>
          </a:prstGeom>
          <a:solidFill>
            <a:schemeClr val="bg1">
              <a:alpha val="34000"/>
            </a:schemeClr>
          </a:solidFill>
          <a:ln>
            <a:noFill/>
          </a:ln>
          <a:effectLst>
            <a:glow rad="292100">
              <a:schemeClr val="bg1">
                <a:alpha val="56000"/>
              </a:schemeClr>
            </a:glow>
            <a:softEdge rad="76200"/>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tabLst>
                <a:tab pos="533400" algn="l"/>
                <a:tab pos="1082675" algn="l"/>
              </a:tabLst>
            </a:pPr>
            <a:r>
              <a:rPr lang="en-US" sz="40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After </a:t>
            </a:r>
            <a:r>
              <a:rPr lang="en-US" sz="40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speaking about this topic, what conclusion have you come to with respect to the divine origin of the Bible?</a:t>
            </a:r>
          </a:p>
          <a:p>
            <a:pPr algn="ctr">
              <a:tabLst>
                <a:tab pos="533400" algn="l"/>
                <a:tab pos="1082675" algn="l"/>
              </a:tabLst>
            </a:pPr>
            <a:r>
              <a:rPr lang="es-ES"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
            </a:r>
            <a:br>
              <a:rPr lang="es-ES"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br>
            <a:r>
              <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We </a:t>
            </a:r>
            <a:r>
              <a:rPr lang="en-US" sz="40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can conclude that the Bible is the word of God and </a:t>
            </a:r>
            <a:r>
              <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that </a:t>
            </a:r>
            <a:r>
              <a:rPr lang="en-US" sz="40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Jesus Christ is the eternal Son of God</a:t>
            </a:r>
            <a:r>
              <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a:t>
            </a:r>
            <a:endParaRPr lang="es-ES" sz="4000"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endParaRPr>
          </a:p>
        </p:txBody>
      </p:sp>
      <p:pic>
        <p:nvPicPr>
          <p:cNvPr id="4"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32" y="3861048"/>
            <a:ext cx="9324528" cy="34966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bg/>
                                          </p:spTgt>
                                        </p:tgtEl>
                                        <p:attrNameLst>
                                          <p:attrName>style.visibility</p:attrName>
                                        </p:attrNameLst>
                                      </p:cBhvr>
                                      <p:to>
                                        <p:strVal val="visible"/>
                                      </p:to>
                                    </p:set>
                                    <p:anim calcmode="lin" valueType="num">
                                      <p:cBhvr>
                                        <p:cTn id="7" dur="2000" fill="hold"/>
                                        <p:tgtEl>
                                          <p:spTgt spid="34821">
                                            <p:bg/>
                                          </p:spTgt>
                                        </p:tgtEl>
                                        <p:attrNameLst>
                                          <p:attrName>ppt_w</p:attrName>
                                        </p:attrNameLst>
                                      </p:cBhvr>
                                      <p:tavLst>
                                        <p:tav tm="0">
                                          <p:val>
                                            <p:strVal val="#ppt_w+.3"/>
                                          </p:val>
                                        </p:tav>
                                        <p:tav tm="100000">
                                          <p:val>
                                            <p:strVal val="#ppt_w"/>
                                          </p:val>
                                        </p:tav>
                                      </p:tavLst>
                                    </p:anim>
                                    <p:anim calcmode="lin" valueType="num">
                                      <p:cBhvr>
                                        <p:cTn id="8" dur="2000" fill="hold"/>
                                        <p:tgtEl>
                                          <p:spTgt spid="34821">
                                            <p:bg/>
                                          </p:spTgt>
                                        </p:tgtEl>
                                        <p:attrNameLst>
                                          <p:attrName>ppt_h</p:attrName>
                                        </p:attrNameLst>
                                      </p:cBhvr>
                                      <p:tavLst>
                                        <p:tav tm="0">
                                          <p:val>
                                            <p:strVal val="#ppt_h"/>
                                          </p:val>
                                        </p:tav>
                                        <p:tav tm="100000">
                                          <p:val>
                                            <p:strVal val="#ppt_h"/>
                                          </p:val>
                                        </p:tav>
                                      </p:tavLst>
                                    </p:anim>
                                    <p:animEffect transition="in" filter="fade">
                                      <p:cBhvr>
                                        <p:cTn id="9" dur="2000"/>
                                        <p:tgtEl>
                                          <p:spTgt spid="34821">
                                            <p:bg/>
                                          </p:spTgt>
                                        </p:tgtEl>
                                      </p:cBhvr>
                                    </p:animEffect>
                                  </p:childTnLst>
                                </p:cTn>
                              </p:par>
                            </p:childTnLst>
                          </p:cTn>
                        </p:par>
                        <p:par>
                          <p:cTn id="10" fill="hold">
                            <p:stCondLst>
                              <p:cond delay="2000"/>
                            </p:stCondLst>
                            <p:childTnLst>
                              <p:par>
                                <p:cTn id="11" presetID="50" presetClass="entr" presetSubtype="0" decel="100000" fill="hold" grpId="0" nodeType="afterEffect">
                                  <p:stCondLst>
                                    <p:cond delay="0"/>
                                  </p:stCondLst>
                                  <p:childTnLst>
                                    <p:set>
                                      <p:cBhvr>
                                        <p:cTn id="12" dur="1" fill="hold">
                                          <p:stCondLst>
                                            <p:cond delay="0"/>
                                          </p:stCondLst>
                                        </p:cTn>
                                        <p:tgtEl>
                                          <p:spTgt spid="34821">
                                            <p:txEl>
                                              <p:pRg st="0" end="0"/>
                                            </p:txEl>
                                          </p:spTgt>
                                        </p:tgtEl>
                                        <p:attrNameLst>
                                          <p:attrName>style.visibility</p:attrName>
                                        </p:attrNameLst>
                                      </p:cBhvr>
                                      <p:to>
                                        <p:strVal val="visible"/>
                                      </p:to>
                                    </p:set>
                                    <p:anim calcmode="lin" valueType="num">
                                      <p:cBhvr>
                                        <p:cTn id="13" dur="2000" fill="hold"/>
                                        <p:tgtEl>
                                          <p:spTgt spid="34821">
                                            <p:txEl>
                                              <p:pRg st="0" end="0"/>
                                            </p:txEl>
                                          </p:spTgt>
                                        </p:tgtEl>
                                        <p:attrNameLst>
                                          <p:attrName>ppt_w</p:attrName>
                                        </p:attrNameLst>
                                      </p:cBhvr>
                                      <p:tavLst>
                                        <p:tav tm="0">
                                          <p:val>
                                            <p:strVal val="#ppt_w+.3"/>
                                          </p:val>
                                        </p:tav>
                                        <p:tav tm="100000">
                                          <p:val>
                                            <p:strVal val="#ppt_w"/>
                                          </p:val>
                                        </p:tav>
                                      </p:tavLst>
                                    </p:anim>
                                    <p:anim calcmode="lin" valueType="num">
                                      <p:cBhvr>
                                        <p:cTn id="14" dur="2000" fill="hold"/>
                                        <p:tgtEl>
                                          <p:spTgt spid="34821">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4821">
                                            <p:txEl>
                                              <p:pRg st="0" end="0"/>
                                            </p:txEl>
                                          </p:spTgt>
                                        </p:tgtEl>
                                      </p:cBhvr>
                                    </p:animEffect>
                                  </p:childTnLst>
                                </p:cTn>
                              </p:par>
                            </p:childTnLst>
                          </p:cTn>
                        </p:par>
                        <p:par>
                          <p:cTn id="16" fill="hold">
                            <p:stCondLst>
                              <p:cond delay="4000"/>
                            </p:stCondLst>
                            <p:childTnLst>
                              <p:par>
                                <p:cTn id="17" presetID="50" presetClass="entr" presetSubtype="0" decel="100000" fill="hold" grpId="0" nodeType="afterEffect">
                                  <p:stCondLst>
                                    <p:cond delay="0"/>
                                  </p:stCondLst>
                                  <p:childTnLst>
                                    <p:set>
                                      <p:cBhvr>
                                        <p:cTn id="18" dur="1" fill="hold">
                                          <p:stCondLst>
                                            <p:cond delay="0"/>
                                          </p:stCondLst>
                                        </p:cTn>
                                        <p:tgtEl>
                                          <p:spTgt spid="34821">
                                            <p:txEl>
                                              <p:pRg st="1" end="1"/>
                                            </p:txEl>
                                          </p:spTgt>
                                        </p:tgtEl>
                                        <p:attrNameLst>
                                          <p:attrName>style.visibility</p:attrName>
                                        </p:attrNameLst>
                                      </p:cBhvr>
                                      <p:to>
                                        <p:strVal val="visible"/>
                                      </p:to>
                                    </p:set>
                                    <p:anim calcmode="lin" valueType="num">
                                      <p:cBhvr>
                                        <p:cTn id="19" dur="2000" fill="hold"/>
                                        <p:tgtEl>
                                          <p:spTgt spid="34821">
                                            <p:txEl>
                                              <p:pRg st="1" end="1"/>
                                            </p:txEl>
                                          </p:spTgt>
                                        </p:tgtEl>
                                        <p:attrNameLst>
                                          <p:attrName>ppt_w</p:attrName>
                                        </p:attrNameLst>
                                      </p:cBhvr>
                                      <p:tavLst>
                                        <p:tav tm="0">
                                          <p:val>
                                            <p:strVal val="#ppt_w+.3"/>
                                          </p:val>
                                        </p:tav>
                                        <p:tav tm="100000">
                                          <p:val>
                                            <p:strVal val="#ppt_w"/>
                                          </p:val>
                                        </p:tav>
                                      </p:tavLst>
                                    </p:anim>
                                    <p:anim calcmode="lin" valueType="num">
                                      <p:cBhvr>
                                        <p:cTn id="20" dur="2000" fill="hold"/>
                                        <p:tgtEl>
                                          <p:spTgt spid="34821">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34821">
                                            <p:txEl>
                                              <p:pRg st="1" end="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899" name="Rectangle 11"/>
          <p:cNvSpPr>
            <a:spLocks noChangeArrowheads="1"/>
          </p:cNvSpPr>
          <p:nvPr>
            <p:custDataLst>
              <p:tags r:id="rId2"/>
            </p:custDataLst>
          </p:nvPr>
        </p:nvSpPr>
        <p:spPr bwMode="auto">
          <a:xfrm>
            <a:off x="0" y="1628800"/>
            <a:ext cx="9144000" cy="324036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Thank </a:t>
            </a:r>
            <a:r>
              <a:rPr lang="en-US" sz="40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you </a:t>
            </a:r>
            <a:endPar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endParaRPr>
          </a:p>
          <a:p>
            <a:pPr algn="r"/>
            <a:r>
              <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God </a:t>
            </a:r>
            <a:r>
              <a:rPr lang="en-US" sz="40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for </a:t>
            </a:r>
            <a:endPar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endParaRPr>
          </a:p>
          <a:p>
            <a:pPr algn="r"/>
            <a:r>
              <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revealing</a:t>
            </a:r>
          </a:p>
          <a:p>
            <a:pPr algn="r"/>
            <a:r>
              <a:rPr lang="en-US"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 </a:t>
            </a:r>
            <a:r>
              <a:rPr lang="en-US" sz="40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the future!</a:t>
            </a:r>
          </a:p>
        </p:txBody>
      </p:sp>
      <p:pic>
        <p:nvPicPr>
          <p:cNvPr id="30725" name="2 Imagen"/>
          <p:cNvPicPr>
            <a:picLocks noChangeAspect="1"/>
          </p:cNvPicPr>
          <p:nvPr>
            <p:custDataLst>
              <p:tags r:id="rId3"/>
            </p:custDataLst>
          </p:nvPr>
        </p:nvPicPr>
        <p:blipFill rotWithShape="1">
          <a:blip r:embed="rId7" cstate="print">
            <a:extLst>
              <a:ext uri="{28A0092B-C50C-407E-A947-70E740481C1C}">
                <a14:useLocalDpi xmlns:a14="http://schemas.microsoft.com/office/drawing/2010/main"/>
              </a:ext>
            </a:extLst>
          </a:blip>
          <a:srcRect r="40746"/>
          <a:stretch/>
        </p:blipFill>
        <p:spPr bwMode="auto">
          <a:xfrm>
            <a:off x="-126081" y="-243408"/>
            <a:ext cx="5418161" cy="6696744"/>
          </a:xfrm>
          <a:prstGeom prst="rect">
            <a:avLst/>
          </a:prstGeom>
          <a:noFill/>
          <a:ln>
            <a:noFill/>
          </a:ln>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fade">
                                      <p:cBhvr>
                                        <p:cTn id="7" dur="500"/>
                                        <p:tgtEl>
                                          <p:spTgt spid="30725"/>
                                        </p:tgtEl>
                                      </p:cBhvr>
                                    </p:animEffect>
                                  </p:childTnLst>
                                </p:cTn>
                              </p:par>
                              <p:par>
                                <p:cTn id="8" presetID="29" presetClass="entr" presetSubtype="0" fill="hold" grpId="0" nodeType="withEffect">
                                  <p:stCondLst>
                                    <p:cond delay="600"/>
                                  </p:stCondLst>
                                  <p:childTnLst>
                                    <p:set>
                                      <p:cBhvr>
                                        <p:cTn id="9" dur="1" fill="hold">
                                          <p:stCondLst>
                                            <p:cond delay="0"/>
                                          </p:stCondLst>
                                        </p:cTn>
                                        <p:tgtEl>
                                          <p:spTgt spid="37899"/>
                                        </p:tgtEl>
                                        <p:attrNameLst>
                                          <p:attrName>style.visibility</p:attrName>
                                        </p:attrNameLst>
                                      </p:cBhvr>
                                      <p:to>
                                        <p:strVal val="visible"/>
                                      </p:to>
                                    </p:set>
                                    <p:anim calcmode="lin" valueType="num">
                                      <p:cBhvr>
                                        <p:cTn id="10" dur="1000" fill="hold"/>
                                        <p:tgtEl>
                                          <p:spTgt spid="37899"/>
                                        </p:tgtEl>
                                        <p:attrNameLst>
                                          <p:attrName>ppt_x</p:attrName>
                                        </p:attrNameLst>
                                      </p:cBhvr>
                                      <p:tavLst>
                                        <p:tav tm="0">
                                          <p:val>
                                            <p:strVal val="#ppt_x-.2"/>
                                          </p:val>
                                        </p:tav>
                                        <p:tav tm="100000">
                                          <p:val>
                                            <p:strVal val="#ppt_x"/>
                                          </p:val>
                                        </p:tav>
                                      </p:tavLst>
                                    </p:anim>
                                    <p:anim calcmode="lin" valueType="num">
                                      <p:cBhvr>
                                        <p:cTn id="11" dur="1000" fill="hold"/>
                                        <p:tgtEl>
                                          <p:spTgt spid="3789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7899"/>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5"/>
          <p:cNvSpPr>
            <a:spLocks noChangeArrowheads="1"/>
          </p:cNvSpPr>
          <p:nvPr>
            <p:custDataLst>
              <p:tags r:id="rId2"/>
            </p:custDataLst>
          </p:nvPr>
        </p:nvSpPr>
        <p:spPr bwMode="auto">
          <a:xfrm>
            <a:off x="360041" y="1488385"/>
            <a:ext cx="8460431" cy="4673319"/>
          </a:xfrm>
          <a:prstGeom prst="rect">
            <a:avLst/>
          </a:prstGeom>
          <a:solidFill>
            <a:schemeClr val="bg1">
              <a:alpha val="50195"/>
            </a:schemeClr>
          </a:solidFill>
          <a:ln>
            <a:noFill/>
          </a:ln>
          <a:effectLst>
            <a:glow rad="317500">
              <a:schemeClr val="bg1">
                <a:alpha val="51000"/>
              </a:schemeClr>
            </a:glow>
            <a:outerShdw dist="35921" dir="2700000" algn="ctr" rotWithShape="0">
              <a:schemeClr val="bg2"/>
            </a:outerShdw>
            <a:softEdge rad="1143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spcBef>
                <a:spcPts val="1200"/>
              </a:spcBef>
              <a:buFont typeface="Arial" pitchFamily="34" charset="0"/>
              <a:buChar char="•"/>
            </a:pPr>
            <a:r>
              <a:rPr lang="es-ES" sz="2400" u="none" dirty="0" err="1" smtClean="0">
                <a:solidFill>
                  <a:schemeClr val="accent2"/>
                </a:solidFill>
                <a:latin typeface="Trebuchet MS" pitchFamily="34" charset="0"/>
              </a:rPr>
              <a:t>The</a:t>
            </a:r>
            <a:r>
              <a:rPr lang="es-ES" sz="2400" u="none" dirty="0" smtClean="0">
                <a:solidFill>
                  <a:schemeClr val="accent2"/>
                </a:solidFill>
                <a:latin typeface="Trebuchet MS" pitchFamily="34" charset="0"/>
              </a:rPr>
              <a:t> </a:t>
            </a:r>
            <a:r>
              <a:rPr lang="es-ES" sz="2400" u="none" dirty="0" err="1" smtClean="0">
                <a:solidFill>
                  <a:schemeClr val="accent2"/>
                </a:solidFill>
                <a:latin typeface="Trebuchet MS" pitchFamily="34" charset="0"/>
              </a:rPr>
              <a:t>next</a:t>
            </a:r>
            <a:r>
              <a:rPr lang="es-ES" sz="2400" u="none" dirty="0" smtClean="0">
                <a:solidFill>
                  <a:schemeClr val="accent2"/>
                </a:solidFill>
                <a:latin typeface="Trebuchet MS" pitchFamily="34" charset="0"/>
              </a:rPr>
              <a:t> </a:t>
            </a:r>
            <a:r>
              <a:rPr lang="es-ES" sz="2400" u="none" dirty="0" err="1" smtClean="0">
                <a:solidFill>
                  <a:schemeClr val="accent2"/>
                </a:solidFill>
                <a:latin typeface="Trebuchet MS" pitchFamily="34" charset="0"/>
              </a:rPr>
              <a:t>topic</a:t>
            </a:r>
            <a:r>
              <a:rPr lang="es-ES" sz="2400" u="none" dirty="0" smtClean="0">
                <a:solidFill>
                  <a:schemeClr val="accent2"/>
                </a:solidFill>
                <a:latin typeface="Trebuchet MS" pitchFamily="34" charset="0"/>
              </a:rPr>
              <a:t>: </a:t>
            </a:r>
            <a:br>
              <a:rPr lang="es-ES" sz="2400" u="none" dirty="0" smtClean="0">
                <a:solidFill>
                  <a:schemeClr val="accent2"/>
                </a:solidFill>
                <a:latin typeface="Trebuchet MS" pitchFamily="34" charset="0"/>
              </a:rPr>
            </a:br>
            <a:r>
              <a:rPr lang="en-US" sz="2400" u="none" dirty="0">
                <a:solidFill>
                  <a:srgbClr val="FF0000"/>
                </a:solidFill>
                <a:latin typeface="Trebuchet MS" pitchFamily="34" charset="0"/>
              </a:rPr>
              <a:t>What is the </a:t>
            </a:r>
            <a:r>
              <a:rPr lang="en-US" sz="2400" u="none" dirty="0" smtClean="0">
                <a:solidFill>
                  <a:srgbClr val="FF0000"/>
                </a:solidFill>
                <a:latin typeface="Trebuchet MS" pitchFamily="34" charset="0"/>
              </a:rPr>
              <a:t>Cause </a:t>
            </a:r>
            <a:r>
              <a:rPr lang="en-US" sz="2400" u="none" dirty="0">
                <a:solidFill>
                  <a:srgbClr val="FF0000"/>
                </a:solidFill>
                <a:latin typeface="Trebuchet MS" pitchFamily="34" charset="0"/>
              </a:rPr>
              <a:t>of so much </a:t>
            </a:r>
            <a:r>
              <a:rPr lang="en-US" sz="2400" u="none" dirty="0" smtClean="0">
                <a:solidFill>
                  <a:srgbClr val="FF0000"/>
                </a:solidFill>
                <a:latin typeface="Trebuchet MS" pitchFamily="34" charset="0"/>
              </a:rPr>
              <a:t>Suffering</a:t>
            </a:r>
            <a:r>
              <a:rPr lang="en-US" sz="2400" u="none" dirty="0">
                <a:solidFill>
                  <a:srgbClr val="FF0000"/>
                </a:solidFill>
                <a:latin typeface="Trebuchet MS" pitchFamily="34" charset="0"/>
              </a:rPr>
              <a:t>? </a:t>
            </a:r>
            <a:r>
              <a:rPr lang="es-ES" sz="2400" u="none" dirty="0" smtClean="0">
                <a:solidFill>
                  <a:schemeClr val="accent2"/>
                </a:solidFill>
                <a:latin typeface="Trebuchet MS" pitchFamily="34" charset="0"/>
              </a:rPr>
              <a:t/>
            </a:r>
            <a:br>
              <a:rPr lang="es-ES" sz="2400" u="none" dirty="0" smtClean="0">
                <a:solidFill>
                  <a:schemeClr val="accent2"/>
                </a:solidFill>
                <a:latin typeface="Trebuchet MS" pitchFamily="34" charset="0"/>
              </a:rPr>
            </a:br>
            <a:r>
              <a:rPr lang="en-US" sz="2000" i="1" u="none" dirty="0" smtClean="0">
                <a:solidFill>
                  <a:schemeClr val="hlink"/>
                </a:solidFill>
                <a:latin typeface="Trebuchet MS" pitchFamily="34" charset="0"/>
              </a:rPr>
              <a:t>A question that many have asked without having an answer!</a:t>
            </a:r>
            <a:endParaRPr lang="es-ES" sz="2000" u="none" dirty="0" smtClean="0">
              <a:solidFill>
                <a:srgbClr val="006666"/>
              </a:solidFill>
              <a:latin typeface="Trebuchet MS" pitchFamily="34" charset="0"/>
            </a:endParaRPr>
          </a:p>
          <a:p>
            <a:pPr marL="342900" indent="-342900">
              <a:spcBef>
                <a:spcPts val="1200"/>
              </a:spcBef>
              <a:buFont typeface="Arial" pitchFamily="34" charset="0"/>
              <a:buChar char="•"/>
            </a:pPr>
            <a:r>
              <a:rPr lang="en-US" sz="2000" u="none" dirty="0" smtClean="0">
                <a:solidFill>
                  <a:srgbClr val="CC3300"/>
                </a:solidFill>
                <a:latin typeface="Trebuchet MS" pitchFamily="34" charset="0"/>
              </a:rPr>
              <a:t>Why do the innocent suffer?</a:t>
            </a:r>
          </a:p>
          <a:p>
            <a:pPr marL="342900" indent="-342900">
              <a:spcBef>
                <a:spcPts val="1200"/>
              </a:spcBef>
              <a:buFont typeface="Arial" pitchFamily="34" charset="0"/>
              <a:buChar char="•"/>
            </a:pPr>
            <a:r>
              <a:rPr lang="en-US" sz="2000" u="none" dirty="0" smtClean="0">
                <a:solidFill>
                  <a:srgbClr val="CC3300"/>
                </a:solidFill>
                <a:latin typeface="Trebuchet MS" pitchFamily="34" charset="0"/>
              </a:rPr>
              <a:t>Did </a:t>
            </a:r>
            <a:r>
              <a:rPr lang="en-US" sz="2000" u="none" dirty="0">
                <a:solidFill>
                  <a:srgbClr val="CC3300"/>
                </a:solidFill>
                <a:latin typeface="Trebuchet MS" pitchFamily="34" charset="0"/>
              </a:rPr>
              <a:t>God </a:t>
            </a:r>
            <a:r>
              <a:rPr lang="en-US" sz="2000" u="none" dirty="0" smtClean="0">
                <a:solidFill>
                  <a:srgbClr val="CC3300"/>
                </a:solidFill>
                <a:latin typeface="Trebuchet MS" pitchFamily="34" charset="0"/>
              </a:rPr>
              <a:t>create an evil </a:t>
            </a:r>
            <a:r>
              <a:rPr lang="en-US" sz="2000" u="none" dirty="0">
                <a:solidFill>
                  <a:srgbClr val="CC3300"/>
                </a:solidFill>
                <a:latin typeface="Trebuchet MS" pitchFamily="34" charset="0"/>
              </a:rPr>
              <a:t>world?</a:t>
            </a:r>
          </a:p>
          <a:p>
            <a:pPr marL="342900" indent="-342900">
              <a:spcBef>
                <a:spcPts val="1200"/>
              </a:spcBef>
              <a:buFont typeface="Arial" pitchFamily="34" charset="0"/>
              <a:buChar char="•"/>
            </a:pPr>
            <a:r>
              <a:rPr lang="en-US" sz="2000" u="none" dirty="0">
                <a:solidFill>
                  <a:srgbClr val="CC3300"/>
                </a:solidFill>
                <a:latin typeface="Trebuchet MS" pitchFamily="34" charset="0"/>
              </a:rPr>
              <a:t>What is our </a:t>
            </a:r>
            <a:r>
              <a:rPr lang="en-US" sz="2000" u="none" dirty="0" smtClean="0">
                <a:solidFill>
                  <a:srgbClr val="CC3300"/>
                </a:solidFill>
                <a:latin typeface="Trebuchet MS" pitchFamily="34" charset="0"/>
              </a:rPr>
              <a:t>true </a:t>
            </a:r>
            <a:r>
              <a:rPr lang="en-US" sz="2000" u="none" dirty="0">
                <a:solidFill>
                  <a:srgbClr val="CC3300"/>
                </a:solidFill>
                <a:latin typeface="Trebuchet MS" pitchFamily="34" charset="0"/>
              </a:rPr>
              <a:t>origin and destiny</a:t>
            </a:r>
          </a:p>
          <a:p>
            <a:pPr marL="342900" indent="-342900">
              <a:spcBef>
                <a:spcPts val="1200"/>
              </a:spcBef>
              <a:buFont typeface="Arial" pitchFamily="34" charset="0"/>
              <a:buChar char="•"/>
            </a:pPr>
            <a:r>
              <a:rPr lang="en-US" sz="2000" u="none" dirty="0">
                <a:solidFill>
                  <a:srgbClr val="CC3300"/>
                </a:solidFill>
                <a:latin typeface="Trebuchet MS" pitchFamily="34" charset="0"/>
              </a:rPr>
              <a:t>Where do we come from and where are we going?</a:t>
            </a:r>
          </a:p>
          <a:p>
            <a:pPr marL="342900" indent="-342900">
              <a:spcBef>
                <a:spcPts val="1200"/>
              </a:spcBef>
              <a:buFont typeface="Arial" pitchFamily="34" charset="0"/>
              <a:buChar char="•"/>
            </a:pPr>
            <a:r>
              <a:rPr lang="en-US" sz="2000" u="none" dirty="0">
                <a:solidFill>
                  <a:srgbClr val="CC3300"/>
                </a:solidFill>
                <a:latin typeface="Trebuchet MS" pitchFamily="34" charset="0"/>
              </a:rPr>
              <a:t>Is there a solution or a way to escape from so much suffering? </a:t>
            </a:r>
            <a:r>
              <a:rPr lang="es-ES" sz="2000" u="none" dirty="0" smtClean="0">
                <a:solidFill>
                  <a:srgbClr val="C00000"/>
                </a:solidFill>
                <a:latin typeface="Trebuchet MS" pitchFamily="34" charset="0"/>
              </a:rPr>
              <a:t> </a:t>
            </a:r>
            <a:endParaRPr lang="es-ES" u="none" dirty="0">
              <a:solidFill>
                <a:srgbClr val="C00000"/>
              </a:solidFill>
              <a:latin typeface="Trebuchet MS" pitchFamily="34" charset="0"/>
            </a:endParaRPr>
          </a:p>
          <a:p>
            <a:pPr>
              <a:spcBef>
                <a:spcPts val="1200"/>
              </a:spcBef>
            </a:pPr>
            <a:r>
              <a:rPr lang="en-US" sz="2000" u="none" dirty="0" smtClean="0">
                <a:solidFill>
                  <a:srgbClr val="006666"/>
                </a:solidFill>
                <a:latin typeface="Trebuchet MS" pitchFamily="34" charset="0"/>
              </a:rPr>
              <a:t>All </a:t>
            </a:r>
            <a:r>
              <a:rPr lang="en-US" sz="2000" u="none" dirty="0">
                <a:solidFill>
                  <a:srgbClr val="006666"/>
                </a:solidFill>
                <a:latin typeface="Trebuchet MS" pitchFamily="34" charset="0"/>
              </a:rPr>
              <a:t>these questions will be analyzed </a:t>
            </a:r>
            <a:r>
              <a:rPr lang="en-US" sz="2000" u="none" dirty="0" smtClean="0">
                <a:solidFill>
                  <a:srgbClr val="006666"/>
                </a:solidFill>
                <a:latin typeface="Trebuchet MS" pitchFamily="34" charset="0"/>
              </a:rPr>
              <a:t>along with </a:t>
            </a:r>
            <a:r>
              <a:rPr lang="en-US" sz="2000" u="none" dirty="0">
                <a:solidFill>
                  <a:srgbClr val="006666"/>
                </a:solidFill>
                <a:latin typeface="Trebuchet MS" pitchFamily="34" charset="0"/>
              </a:rPr>
              <a:t>the final </a:t>
            </a:r>
            <a:r>
              <a:rPr lang="en-US" sz="2000" u="none" dirty="0" smtClean="0">
                <a:solidFill>
                  <a:srgbClr val="006666"/>
                </a:solidFill>
                <a:latin typeface="Trebuchet MS" pitchFamily="34" charset="0"/>
              </a:rPr>
              <a:t>solution to the problems we live with.</a:t>
            </a:r>
            <a:endParaRPr lang="es-ES" sz="2000" u="none" dirty="0" smtClean="0">
              <a:solidFill>
                <a:srgbClr val="006666"/>
              </a:solidFill>
              <a:latin typeface="Trebuchet MS" pitchFamily="34" charset="0"/>
            </a:endParaRPr>
          </a:p>
        </p:txBody>
      </p:sp>
      <p:sp>
        <p:nvSpPr>
          <p:cNvPr id="7" name="Rectangle 6"/>
          <p:cNvSpPr>
            <a:spLocks noChangeArrowheads="1"/>
          </p:cNvSpPr>
          <p:nvPr>
            <p:custDataLst>
              <p:tags r:id="rId3"/>
            </p:custDataLst>
          </p:nvPr>
        </p:nvSpPr>
        <p:spPr bwMode="auto">
          <a:xfrm>
            <a:off x="-468560" y="908720"/>
            <a:ext cx="9828585" cy="576263"/>
          </a:xfrm>
          <a:prstGeom prst="rect">
            <a:avLst/>
          </a:prstGeom>
          <a:solidFill>
            <a:srgbClr val="FFFFFF">
              <a:alpha val="30196"/>
            </a:srgbClr>
          </a:solidFill>
          <a:ln>
            <a:noFill/>
          </a:ln>
          <a:effectLst>
            <a:glow rad="279400">
              <a:schemeClr val="bg1">
                <a:alpha val="53000"/>
              </a:schemeClr>
            </a:glow>
            <a:softEdge rad="889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May the Lord bless you!</a:t>
            </a:r>
          </a:p>
        </p:txBody>
      </p:sp>
      <p:pic>
        <p:nvPicPr>
          <p:cNvPr id="5"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52" presetClass="entr" presetSubtype="0" fill="hold" grpId="0" nodeType="afterEffect">
                                  <p:stCondLst>
                                    <p:cond delay="1000"/>
                                  </p:stCondLst>
                                  <p:childTnLst>
                                    <p:set>
                                      <p:cBhvr>
                                        <p:cTn id="12" dur="1" fill="hold">
                                          <p:stCondLst>
                                            <p:cond delay="0"/>
                                          </p:stCondLst>
                                        </p:cTn>
                                        <p:tgtEl>
                                          <p:spTgt spid="39941"/>
                                        </p:tgtEl>
                                        <p:attrNameLst>
                                          <p:attrName>style.visibility</p:attrName>
                                        </p:attrNameLst>
                                      </p:cBhvr>
                                      <p:to>
                                        <p:strVal val="visible"/>
                                      </p:to>
                                    </p:set>
                                    <p:animScale>
                                      <p:cBhvr>
                                        <p:cTn id="13" dur="3500" decel="50000" fill="hold">
                                          <p:stCondLst>
                                            <p:cond delay="0"/>
                                          </p:stCondLst>
                                        </p:cTn>
                                        <p:tgtEl>
                                          <p:spTgt spid="399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3500" decel="50000" fill="hold">
                                          <p:stCondLst>
                                            <p:cond delay="0"/>
                                          </p:stCondLst>
                                        </p:cTn>
                                        <p:tgtEl>
                                          <p:spTgt spid="39941"/>
                                        </p:tgtEl>
                                        <p:attrNameLst>
                                          <p:attrName>ppt_x</p:attrName>
                                          <p:attrName>ppt_y</p:attrName>
                                        </p:attrNameLst>
                                      </p:cBhvr>
                                    </p:animMotion>
                                    <p:animEffect transition="in" filter="fade">
                                      <p:cBhvr>
                                        <p:cTn id="15" dur="3500"/>
                                        <p:tgtEl>
                                          <p:spTgt spid="39941"/>
                                        </p:tgtEl>
                                      </p:cBhvr>
                                    </p:animEffect>
                                  </p:childTnLst>
                                </p:cTn>
                              </p:par>
                              <p:par>
                                <p:cTn id="16" presetID="22"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12453010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691680" y="2636912"/>
            <a:ext cx="5904656" cy="23762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“Behold, the former things are come to pass, and new things do I declare: </a:t>
            </a:r>
            <a:r>
              <a:rPr lang="en-US"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before they spring forth I tell you of them</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p:txBody>
      </p:sp>
      <p:sp>
        <p:nvSpPr>
          <p:cNvPr id="2" name="1 Rectángulo"/>
          <p:cNvSpPr/>
          <p:nvPr>
            <p:custDataLst>
              <p:tags r:id="rId3"/>
            </p:custDataLst>
          </p:nvPr>
        </p:nvSpPr>
        <p:spPr>
          <a:xfrm>
            <a:off x="2843808" y="5949280"/>
            <a:ext cx="4896544" cy="461665"/>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42:9 </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758684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84630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1007603" y="2556343"/>
            <a:ext cx="7128792"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7200" u="none" cap="all" dirty="0" err="1">
                <a:ln w="0"/>
                <a:solidFill>
                  <a:srgbClr val="800000"/>
                </a:solidFill>
                <a:effectLst>
                  <a:reflection blurRad="6350" stA="55000" endA="300" endPos="45500" dir="5400000" sy="-100000" algn="bl" rotWithShape="0"/>
                </a:effectLst>
                <a:latin typeface="Calibri" panose="020F0502020204030204" pitchFamily="34" charset="0"/>
              </a:rPr>
              <a:t>Condemned</a:t>
            </a:r>
            <a:r>
              <a:rPr lang="es-ES" sz="7200" u="none" cap="all" dirty="0">
                <a:ln w="0"/>
                <a:solidFill>
                  <a:srgbClr val="800000"/>
                </a:solidFill>
                <a:effectLst>
                  <a:reflection blurRad="6350" stA="55000" endA="300" endPos="45500" dir="5400000" sy="-100000" algn="bl" rotWithShape="0"/>
                </a:effectLst>
                <a:latin typeface="Calibri" panose="020F0502020204030204" pitchFamily="34" charset="0"/>
              </a:rPr>
              <a:t> </a:t>
            </a:r>
            <a:r>
              <a:rPr lang="es-ES" sz="7200" u="none" cap="all" dirty="0" err="1">
                <a:ln w="0"/>
                <a:solidFill>
                  <a:srgbClr val="800000"/>
                </a:solidFill>
                <a:effectLst>
                  <a:reflection blurRad="6350" stA="55000" endA="300" endPos="45500" dir="5400000" sy="-100000" algn="bl" rotWithShape="0"/>
                </a:effectLst>
                <a:latin typeface="Calibri" panose="020F0502020204030204" pitchFamily="34" charset="0"/>
              </a:rPr>
              <a:t>cities</a:t>
            </a:r>
            <a:endParaRPr lang="es-ES" sz="7200" u="none" cap="all" dirty="0">
              <a:ln w="0"/>
              <a:solidFill>
                <a:srgbClr val="800000"/>
              </a:solidFill>
              <a:effectLst>
                <a:reflection blurRad="6350" stA="55000" endA="300" endPos="45500" dir="5400000" sy="-100000" algn="bl" rotWithShape="0"/>
              </a:effectLst>
              <a:latin typeface="Calibri" panose="020F0502020204030204"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0N0E0Q0IiLz4NCgkJPHVpY29sb3IgbmFtZT0iZ2xvdyIgdmFsdWU9IjB4MzVEMzM0Ii8+DQoJCTx1aWNvbG9yIG5hbWU9InRleHQiIHZhbHVlPSIweEZGRkZGRiIvPg0KCQk8dWljb2xvciBuYW1lPSJsaWdodCIgdmFsdWU9IjB4MUY2NjhGIi8+DQoJCTx1aWNvbG9yIG5hbWU9InNoYWRvdyIgdmFsdWU9IjB4MDAwMDAwIi8+DQoJCTx1aWNvbG9yIG5hbWU9ImJhY2tncm91bmQiIHZhbHVlPSIweDQ2OUFBOSIvPg0KCTwvY29sb3JzPg0KCTxsYXlvdXQ+DQoJCTx1aXNob3cgbmFtZT0icHJlc2VudGF0aW9udGl0bGUiIHZhbHVlPSJ0cnVlIi8+DQoJCTx1aXNob3cgbmFtZT0icHJlc2VudGVycGhvdG8iIHZhbHVlPSJmYWxzZSIvPg0KCQk8dWlzaG93IG5hbWU9InByZXNlbnRlcm5hbWUiIHZhbHVlPSJmYWxzZSIvPg0KCQk8dWlzaG93IG5hbWU9InByZXNlbnRlcnRpdGxlIiB2YWx1ZT0iZmFsc2UiLz4NCgkJPHVpc2hvdyBuYW1lPSJwcmVzZW50ZXJlbWFpbCIgdmFsdWU9ImZhbHNlIi8+DQoJCTx1aXNob3cgbmFtZT0icHJlc2VudGVyYmlvIiB2YWx1ZT0iZmFsc2UiLz4NCgkJPHVpc2hvdyBuYW1lPSJjb21wYW55bG9nbyIgdmFsdWU9ImZhbHNlIi8+DQoJCTx1aXNob3cgbmFtZT0ic2lkZWJhciIgdmFsdWU9InRydWUiLz4NCgkJPHVpc2hvdyBuYW1lPSJvdXRsaW5lIiB2YWx1ZT0iZmFsc2UiLz4NCgkJPHVpc2hvdyBuYW1lPSJ0aHVtYm5haWwiIHZhbHVlPSJ0cnVlIi8+DQoJCTx1aXNob3cgbmFtZT0ibm90ZXMiIHZhbHVlPSJmYWxzZSIvPg0KCQk8dWlzaG93IG5hbWU9InNlYXJjaCIgdmFsdWU9ImZhbHN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mZhbHNlIi8+DQoJCTx1aXJlcGxhY2UgbmFtZT0ibG9nbyIgdmFsdWU9IiIvPg0KCQk8dWlyZXBsYWNlIG5hbWU9ImJnaW1hZ2UiIHZhbHVlPSIiLz4NCgkJPHVpcmVwbGFjZSBuYW1lPSJpbml0aWFsdGFiIiB2YWx1ZT0idGh1bWJuYWlsIi8+DQoJCTx1aXNob3cgbmFtZT0iY2N0ZXh0aGlnaGxpZ2h0aW5n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MMPROD_UIDATA" val="&lt;database version=&quot;10.0&quot;&gt;&lt;object type=&quot;1&quot; unique_id=&quot;10001&quot;&gt;&lt;property id=&quot;20141&quot; value=&quot;02 ¿Es posible conocer el futuro?&quot;/&gt;&lt;property id=&quot;20144&quot; value=&quot;1&quot;/&gt;&lt;property id=&quot;20146&quot; value=&quot;1&quot;/&gt;&lt;property id=&quot;20147&quot; value=&quot;0&quot;/&gt;&lt;property id=&quot;20148&quot; value=&quot;0&quot;/&gt;&lt;property id=&quot;20180&quot; value=&quot;0&quot;/&gt;&lt;property id=&quot;20181&quot; value=&quot;4&quot;/&gt;&lt;property id=&quot;20182&quot; value=&quot;0&quot;/&gt;&lt;property id=&quot;20183&quot; value=&quot;1&quot;/&gt;&lt;property id=&quot;20184&quot; value=&quot;7&quot;/&gt;&lt;property id=&quot;20193&quot; value=&quot;-1&quot;/&gt;&lt;property id=&quot;20224&quot; value=&quot;C:\Users\Gerhard\Documents\My Adobe Presentations\02x Es posible conocer el futuro (final)&quot;/&gt;&lt;property id=&quot;20250&quot; value=&quot;0&quot;/&gt;&lt;property id=&quot;20251&quot; value=&quot;0&quot;/&gt;&lt;property id=&quot;20259&quot; value=&quot;0&quot;/&gt;&lt;property id=&quot;20263&quot; value=&quot;3&quot;/&gt;&lt;property id=&quot;20264&quot; value=&quot;1&quot;/&gt;&lt;property id=&quot;20700&quot; value=&quot;0&quot;/&gt;&lt;object type=&quot;2&quot; unique_id=&quot;10015&quot;&gt;&lt;object type=&quot;3&quot; unique_id=&quot;10029&quot;&gt;&lt;property id=&quot;20148&quot; value=&quot;5&quot;/&gt;&lt;property id=&quot;20300&quot; value=&quot;Diapositiva 4 - &amp;quot;Horoscopes, Seers, Tarot cards, Shamans. Are they telling the truth?&amp;quot;&quot;/&gt;&lt;property id=&quot;20303&quot; value=&quot;-1&quot;/&gt;&lt;property id=&quot;20307&quot; value=&quot;257&quot;/&gt;&lt;property id=&quot;20309&quot; value=&quot;-1&quot;/&gt;&lt;/object&gt;&lt;object type=&quot;3&quot; unique_id=&quot;10167&quot;&gt;&lt;property id=&quot;20148&quot; value=&quot;5&quot;/&gt;&lt;property id=&quot;20300&quot; value=&quot;Diapositiva 9&quot;/&gt;&lt;property id=&quot;20303&quot; value=&quot;-1&quot;/&gt;&lt;property id=&quot;20307&quot; value=&quot;258&quot;/&gt;&lt;property id=&quot;20309&quot; value=&quot;-1&quot;/&gt;&lt;/object&gt;&lt;object type=&quot;3&quot; unique_id=&quot;10169&quot;&gt;&lt;property id=&quot;20148&quot; value=&quot;5&quot;/&gt;&lt;property id=&quot;20300&quot; value=&quot;Diapositiva 21&quot;/&gt;&lt;property id=&quot;20303&quot; value=&quot;-1&quot;/&gt;&lt;property id=&quot;20307&quot; value=&quot;260&quot;/&gt;&lt;property id=&quot;20309&quot; value=&quot;-1&quot;/&gt;&lt;/object&gt;&lt;object type=&quot;3&quot; unique_id=&quot;10190&quot;&gt;&lt;property id=&quot;20148&quot; value=&quot;5&quot;/&gt;&lt;property id=&quot;20300&quot; value=&quot;Diapositiva 65&quot;/&gt;&lt;property id=&quot;20303&quot; value=&quot;-1&quot;/&gt;&lt;property id=&quot;20307&quot; value=&quot;281&quot;/&gt;&lt;property id=&quot;20309&quot; value=&quot;-1&quot;/&gt;&lt;/object&gt;&lt;object type=&quot;3&quot; unique_id=&quot;10193&quot;&gt;&lt;property id=&quot;20148&quot; value=&quot;5&quot;/&gt;&lt;property id=&quot;20300&quot; value=&quot;Diapositiva 66&quot;/&gt;&lt;property id=&quot;20303&quot; value=&quot;-1&quot;/&gt;&lt;property id=&quot;20307&quot; value=&quot;284&quot;/&gt;&lt;property id=&quot;20309&quot; value=&quot;-1&quot;/&gt;&lt;/object&gt;&lt;object type=&quot;3&quot; unique_id=&quot;10194&quot;&gt;&lt;property id=&quot;20148&quot; value=&quot;5&quot;/&gt;&lt;property id=&quot;20300&quot; value=&quot;Diapositiva 67&quot;/&gt;&lt;property id=&quot;20303&quot; value=&quot;-1&quot;/&gt;&lt;property id=&quot;20307&quot; value=&quot;285&quot;/&gt;&lt;property id=&quot;20309&quot; value=&quot;-1&quot;/&gt;&lt;/object&gt;&lt;object type=&quot;3&quot; unique_id=&quot;10392&quot;&gt;&lt;property id=&quot;20148&quot; value=&quot;5&quot;/&gt;&lt;property id=&quot;20300&quot; value=&quot;Diapositiva 2&quot;/&gt;&lt;property id=&quot;20307&quot; value=&quot;313&quot;/&gt;&lt;property id=&quot;20309&quot; value=&quot;-1&quot;/&gt;&lt;/object&gt;&lt;object type=&quot;3&quot; unique_id=&quot;10393&quot;&gt;&lt;property id=&quot;20148&quot; value=&quot;5&quot;/&gt;&lt;property id=&quot;20300&quot; value=&quot;Diapositiva 3&quot;/&gt;&lt;property id=&quot;20307&quot; value=&quot;314&quot;/&gt;&lt;property id=&quot;20309&quot; value=&quot;-1&quot;/&gt;&lt;/object&gt;&lt;object type=&quot;3&quot; unique_id=&quot;10394&quot;&gt;&lt;property id=&quot;20148&quot; value=&quot;5&quot;/&gt;&lt;property id=&quot;20300&quot; value=&quot;Diapositiva 5&quot;/&gt;&lt;property id=&quot;20307&quot; value=&quot;288&quot;/&gt;&lt;property id=&quot;20309&quot; value=&quot;-1&quot;/&gt;&lt;/object&gt;&lt;object type=&quot;3&quot; unique_id=&quot;10395&quot;&gt;&lt;property id=&quot;20148&quot; value=&quot;5&quot;/&gt;&lt;property id=&quot;20300&quot; value=&quot;Diapositiva 6&quot;/&gt;&lt;property id=&quot;20307&quot; value=&quot;315&quot;/&gt;&lt;property id=&quot;20309&quot; value=&quot;-1&quot;/&gt;&lt;/object&gt;&lt;object type=&quot;3&quot; unique_id=&quot;10396&quot;&gt;&lt;property id=&quot;20148&quot; value=&quot;5&quot;/&gt;&lt;property id=&quot;20300&quot; value=&quot;Diapositiva 7&quot;/&gt;&lt;property id=&quot;20307&quot; value=&quot;316&quot;/&gt;&lt;property id=&quot;20309&quot; value=&quot;-1&quot;/&gt;&lt;/object&gt;&lt;object type=&quot;3&quot; unique_id=&quot;10397&quot;&gt;&lt;property id=&quot;20148&quot; value=&quot;5&quot;/&gt;&lt;property id=&quot;20300&quot; value=&quot;Diapositiva 8&quot;/&gt;&lt;property id=&quot;20307&quot; value=&quot;366&quot;/&gt;&lt;property id=&quot;20309&quot; value=&quot;-1&quot;/&gt;&lt;/object&gt;&lt;object type=&quot;3&quot; unique_id=&quot;10398&quot;&gt;&lt;property id=&quot;20148&quot; value=&quot;5&quot;/&gt;&lt;property id=&quot;20300&quot; value=&quot;Diapositiva 10&quot;/&gt;&lt;property id=&quot;20307&quot; value=&quot;317&quot;/&gt;&lt;property id=&quot;20309&quot; value=&quot;-1&quot;/&gt;&lt;/object&gt;&lt;object type=&quot;3&quot; unique_id=&quot;10399&quot;&gt;&lt;property id=&quot;20148&quot; value=&quot;5&quot;/&gt;&lt;property id=&quot;20300&quot; value=&quot;Diapositiva 11&quot;/&gt;&lt;property id=&quot;20307&quot; value=&quot;293&quot;/&gt;&lt;property id=&quot;20309&quot; value=&quot;-1&quot;/&gt;&lt;/object&gt;&lt;object type=&quot;3&quot; unique_id=&quot;10400&quot;&gt;&lt;property id=&quot;20148&quot; value=&quot;5&quot;/&gt;&lt;property id=&quot;20300&quot; value=&quot;Diapositiva 12&quot;/&gt;&lt;property id=&quot;20307&quot; value=&quot;319&quot;/&gt;&lt;property id=&quot;20309&quot; value=&quot;-1&quot;/&gt;&lt;/object&gt;&lt;object type=&quot;3&quot; unique_id=&quot;10401&quot;&gt;&lt;property id=&quot;20148&quot; value=&quot;5&quot;/&gt;&lt;property id=&quot;20300&quot; value=&quot;Diapositiva 13&quot;/&gt;&lt;property id=&quot;20307&quot; value=&quot;320&quot;/&gt;&lt;property id=&quot;20309&quot; value=&quot;-1&quot;/&gt;&lt;/object&gt;&lt;object type=&quot;3&quot; unique_id=&quot;10402&quot;&gt;&lt;property id=&quot;20148&quot; value=&quot;5&quot;/&gt;&lt;property id=&quot;20300&quot; value=&quot;Diapositiva 14&quot;/&gt;&lt;property id=&quot;20307&quot; value=&quot;321&quot;/&gt;&lt;property id=&quot;20309&quot; value=&quot;-1&quot;/&gt;&lt;/object&gt;&lt;object type=&quot;3&quot; unique_id=&quot;10403&quot;&gt;&lt;property id=&quot;20148&quot; value=&quot;5&quot;/&gt;&lt;property id=&quot;20300&quot; value=&quot;Diapositiva 15&quot;/&gt;&lt;property id=&quot;20307&quot; value=&quot;318&quot;/&gt;&lt;property id=&quot;20309&quot; value=&quot;-1&quot;/&gt;&lt;/object&gt;&lt;object type=&quot;3&quot; unique_id=&quot;10404&quot;&gt;&lt;property id=&quot;20148&quot; value=&quot;5&quot;/&gt;&lt;property id=&quot;20300&quot; value=&quot;Diapositiva 16&quot;/&gt;&lt;property id=&quot;20307&quot; value=&quot;322&quot;/&gt;&lt;property id=&quot;20309&quot; value=&quot;-1&quot;/&gt;&lt;/object&gt;&lt;object type=&quot;3&quot; unique_id=&quot;10405&quot;&gt;&lt;property id=&quot;20148&quot; value=&quot;5&quot;/&gt;&lt;property id=&quot;20300&quot; value=&quot;Diapositiva 17&quot;/&gt;&lt;property id=&quot;20307&quot; value=&quot;323&quot;/&gt;&lt;property id=&quot;20309&quot; value=&quot;-1&quot;/&gt;&lt;/object&gt;&lt;object type=&quot;3&quot; unique_id=&quot;10406&quot;&gt;&lt;property id=&quot;20148&quot; value=&quot;5&quot;/&gt;&lt;property id=&quot;20300&quot; value=&quot;Diapositiva 18&quot;/&gt;&lt;property id=&quot;20307&quot; value=&quot;370&quot;/&gt;&lt;property id=&quot;20309&quot; value=&quot;-1&quot;/&gt;&lt;/object&gt;&lt;object type=&quot;3&quot; unique_id=&quot;10407&quot;&gt;&lt;property id=&quot;20148&quot; value=&quot;5&quot;/&gt;&lt;property id=&quot;20300&quot; value=&quot;Diapositiva 19&quot;/&gt;&lt;property id=&quot;20307&quot; value=&quot;324&quot;/&gt;&lt;property id=&quot;20309&quot; value=&quot;-1&quot;/&gt;&lt;/object&gt;&lt;object type=&quot;3&quot; unique_id=&quot;10408&quot;&gt;&lt;property id=&quot;20148&quot; value=&quot;5&quot;/&gt;&lt;property id=&quot;20300&quot; value=&quot;Diapositiva 20&quot;/&gt;&lt;property id=&quot;20307&quot; value=&quot;325&quot;/&gt;&lt;property id=&quot;20309&quot; value=&quot;-1&quot;/&gt;&lt;/object&gt;&lt;object type=&quot;3&quot; unique_id=&quot;10409&quot;&gt;&lt;property id=&quot;20148&quot; value=&quot;5&quot;/&gt;&lt;property id=&quot;20300&quot; value=&quot;Diapositiva 22&quot;/&gt;&lt;property id=&quot;20307&quot; value=&quot;326&quot;/&gt;&lt;property id=&quot;20309&quot; value=&quot;-1&quot;/&gt;&lt;/object&gt;&lt;object type=&quot;3&quot; unique_id=&quot;10410&quot;&gt;&lt;property id=&quot;20148&quot; value=&quot;5&quot;/&gt;&lt;property id=&quot;20300&quot; value=&quot;Diapositiva 23&quot;/&gt;&lt;property id=&quot;20307&quot; value=&quot;327&quot;/&gt;&lt;property id=&quot;20309&quot; value=&quot;-1&quot;/&gt;&lt;/object&gt;&lt;object type=&quot;3&quot; unique_id=&quot;10411&quot;&gt;&lt;property id=&quot;20148&quot; value=&quot;5&quot;/&gt;&lt;property id=&quot;20300&quot; value=&quot;Diapositiva 24&quot;/&gt;&lt;property id=&quot;20307&quot; value=&quot;328&quot;/&gt;&lt;property id=&quot;20309&quot; value=&quot;-1&quot;/&gt;&lt;/object&gt;&lt;object type=&quot;3&quot; unique_id=&quot;10412&quot;&gt;&lt;property id=&quot;20148&quot; value=&quot;5&quot;/&gt;&lt;property id=&quot;20300&quot; value=&quot;Diapositiva 25&quot;/&gt;&lt;property id=&quot;20307&quot; value=&quot;329&quot;/&gt;&lt;property id=&quot;20309&quot; value=&quot;-1&quot;/&gt;&lt;/object&gt;&lt;object type=&quot;3&quot; unique_id=&quot;10413&quot;&gt;&lt;property id=&quot;20148&quot; value=&quot;5&quot;/&gt;&lt;property id=&quot;20300&quot; value=&quot;Diapositiva 26&quot;/&gt;&lt;property id=&quot;20307&quot; value=&quot;330&quot;/&gt;&lt;property id=&quot;20309&quot; value=&quot;-1&quot;/&gt;&lt;/object&gt;&lt;object type=&quot;3&quot; unique_id=&quot;10414&quot;&gt;&lt;property id=&quot;20148&quot; value=&quot;5&quot;/&gt;&lt;property id=&quot;20300&quot; value=&quot;Diapositiva 27&quot;/&gt;&lt;property id=&quot;20307&quot; value=&quot;331&quot;/&gt;&lt;property id=&quot;20309&quot; value=&quot;-1&quot;/&gt;&lt;/object&gt;&lt;object type=&quot;3&quot; unique_id=&quot;10415&quot;&gt;&lt;property id=&quot;20148&quot; value=&quot;5&quot;/&gt;&lt;property id=&quot;20300&quot; value=&quot;Diapositiva 28&quot;/&gt;&lt;property id=&quot;20307&quot; value=&quot;332&quot;/&gt;&lt;property id=&quot;20309&quot; value=&quot;-1&quot;/&gt;&lt;/object&gt;&lt;object type=&quot;3&quot; unique_id=&quot;10416&quot;&gt;&lt;property id=&quot;20148&quot; value=&quot;5&quot;/&gt;&lt;property id=&quot;20300&quot; value=&quot;Diapositiva 29&quot;/&gt;&lt;property id=&quot;20307&quot; value=&quot;333&quot;/&gt;&lt;property id=&quot;20309&quot; value=&quot;-1&quot;/&gt;&lt;/object&gt;&lt;object type=&quot;3&quot; unique_id=&quot;10417&quot;&gt;&lt;property id=&quot;20148&quot; value=&quot;5&quot;/&gt;&lt;property id=&quot;20300&quot; value=&quot;Diapositiva 30&quot;/&gt;&lt;property id=&quot;20307&quot; value=&quot;334&quot;/&gt;&lt;property id=&quot;20309&quot; value=&quot;-1&quot;/&gt;&lt;/object&gt;&lt;object type=&quot;3&quot; unique_id=&quot;10418&quot;&gt;&lt;property id=&quot;20148&quot; value=&quot;5&quot;/&gt;&lt;property id=&quot;20300&quot; value=&quot;Diapositiva 31&quot;/&gt;&lt;property id=&quot;20307&quot; value=&quot;335&quot;/&gt;&lt;property id=&quot;20309&quot; value=&quot;-1&quot;/&gt;&lt;/object&gt;&lt;object type=&quot;3&quot; unique_id=&quot;10419&quot;&gt;&lt;property id=&quot;20148&quot; value=&quot;5&quot;/&gt;&lt;property id=&quot;20300&quot; value=&quot;Diapositiva 32&quot;/&gt;&lt;property id=&quot;20307&quot; value=&quot;336&quot;/&gt;&lt;property id=&quot;20309&quot; value=&quot;-1&quot;/&gt;&lt;/object&gt;&lt;object type=&quot;3&quot; unique_id=&quot;10420&quot;&gt;&lt;property id=&quot;20148&quot; value=&quot;5&quot;/&gt;&lt;property id=&quot;20300&quot; value=&quot;Diapositiva 33&quot;/&gt;&lt;property id=&quot;20307&quot; value=&quot;337&quot;/&gt;&lt;property id=&quot;20309&quot; value=&quot;-1&quot;/&gt;&lt;/object&gt;&lt;object type=&quot;3&quot; unique_id=&quot;10421&quot;&gt;&lt;property id=&quot;20148&quot; value=&quot;5&quot;/&gt;&lt;property id=&quot;20300&quot; value=&quot;Diapositiva 34&quot;/&gt;&lt;property id=&quot;20307&quot; value=&quot;338&quot;/&gt;&lt;property id=&quot;20309&quot; value=&quot;-1&quot;/&gt;&lt;/object&gt;&lt;object type=&quot;3&quot; unique_id=&quot;10422&quot;&gt;&lt;property id=&quot;20148&quot; value=&quot;5&quot;/&gt;&lt;property id=&quot;20300&quot; value=&quot;Diapositiva 35&quot;/&gt;&lt;property id=&quot;20307&quot; value=&quot;339&quot;/&gt;&lt;property id=&quot;20309&quot; value=&quot;-1&quot;/&gt;&lt;/object&gt;&lt;object type=&quot;3&quot; unique_id=&quot;10423&quot;&gt;&lt;property id=&quot;20148&quot; value=&quot;5&quot;/&gt;&lt;property id=&quot;20300&quot; value=&quot;Diapositiva 36&quot;/&gt;&lt;property id=&quot;20307&quot; value=&quot;340&quot;/&gt;&lt;property id=&quot;20309&quot; value=&quot;-1&quot;/&gt;&lt;/object&gt;&lt;object type=&quot;3&quot; unique_id=&quot;10424&quot;&gt;&lt;property id=&quot;20148&quot; value=&quot;5&quot;/&gt;&lt;property id=&quot;20300&quot; value=&quot;Diapositiva 37&quot;/&gt;&lt;property id=&quot;20307&quot; value=&quot;341&quot;/&gt;&lt;property id=&quot;20309&quot; value=&quot;-1&quot;/&gt;&lt;/object&gt;&lt;object type=&quot;3&quot; unique_id=&quot;10425&quot;&gt;&lt;property id=&quot;20148&quot; value=&quot;5&quot;/&gt;&lt;property id=&quot;20300&quot; value=&quot;Diapositiva 38&quot;/&gt;&lt;property id=&quot;20307&quot; value=&quot;295&quot;/&gt;&lt;property id=&quot;20309&quot; value=&quot;-1&quot;/&gt;&lt;/object&gt;&lt;object type=&quot;3&quot; unique_id=&quot;10426&quot;&gt;&lt;property id=&quot;20148&quot; value=&quot;5&quot;/&gt;&lt;property id=&quot;20300&quot; value=&quot;Diapositiva 39&quot;/&gt;&lt;property id=&quot;20307&quot; value=&quot;367&quot;/&gt;&lt;property id=&quot;20309&quot; value=&quot;-1&quot;/&gt;&lt;/object&gt;&lt;object type=&quot;3&quot; unique_id=&quot;10427&quot;&gt;&lt;property id=&quot;20148&quot; value=&quot;5&quot;/&gt;&lt;property id=&quot;20300&quot; value=&quot;Diapositiva 40&quot;/&gt;&lt;property id=&quot;20307&quot; value=&quot;343&quot;/&gt;&lt;property id=&quot;20309&quot; value=&quot;-1&quot;/&gt;&lt;/object&gt;&lt;object type=&quot;3&quot; unique_id=&quot;10428&quot;&gt;&lt;property id=&quot;20148&quot; value=&quot;5&quot;/&gt;&lt;property id=&quot;20300&quot; value=&quot;Diapositiva 41&quot;/&gt;&lt;property id=&quot;20307&quot; value=&quot;344&quot;/&gt;&lt;property id=&quot;20309&quot; value=&quot;-1&quot;/&gt;&lt;/object&gt;&lt;object type=&quot;3&quot; unique_id=&quot;10429&quot;&gt;&lt;property id=&quot;20148&quot; value=&quot;5&quot;/&gt;&lt;property id=&quot;20300&quot; value=&quot;Diapositiva 42&quot;/&gt;&lt;property id=&quot;20307&quot; value=&quot;345&quot;/&gt;&lt;property id=&quot;20309&quot; value=&quot;-1&quot;/&gt;&lt;/object&gt;&lt;object type=&quot;3&quot; unique_id=&quot;10430&quot;&gt;&lt;property id=&quot;20148&quot; value=&quot;5&quot;/&gt;&lt;property id=&quot;20300&quot; value=&quot;Diapositiva 43&quot;/&gt;&lt;property id=&quot;20307&quot; value=&quot;346&quot;/&gt;&lt;property id=&quot;20309&quot; value=&quot;-1&quot;/&gt;&lt;/object&gt;&lt;object type=&quot;3&quot; unique_id=&quot;10431&quot;&gt;&lt;property id=&quot;20148&quot; value=&quot;5&quot;/&gt;&lt;property id=&quot;20300&quot; value=&quot;Diapositiva 44&quot;/&gt;&lt;property id=&quot;20307&quot; value=&quot;347&quot;/&gt;&lt;property id=&quot;20309&quot; value=&quot;-1&quot;/&gt;&lt;/object&gt;&lt;object type=&quot;3&quot; unique_id=&quot;10432&quot;&gt;&lt;property id=&quot;20148&quot; value=&quot;5&quot;/&gt;&lt;property id=&quot;20300&quot; value=&quot;Diapositiva 45&quot;/&gt;&lt;property id=&quot;20307&quot; value=&quot;297&quot;/&gt;&lt;property id=&quot;20309&quot; value=&quot;-1&quot;/&gt;&lt;/object&gt;&lt;object type=&quot;3&quot; unique_id=&quot;10433&quot;&gt;&lt;property id=&quot;20148&quot; value=&quot;5&quot;/&gt;&lt;property id=&quot;20300&quot; value=&quot;Diapositiva 46&quot;/&gt;&lt;property id=&quot;20307&quot; value=&quot;348&quot;/&gt;&lt;property id=&quot;20309&quot; value=&quot;-1&quot;/&gt;&lt;/object&gt;&lt;object type=&quot;3&quot; unique_id=&quot;10434&quot;&gt;&lt;property id=&quot;20148&quot; value=&quot;5&quot;/&gt;&lt;property id=&quot;20300&quot; value=&quot;Diapositiva 47&quot;/&gt;&lt;property id=&quot;20307&quot; value=&quot;349&quot;/&gt;&lt;property id=&quot;20309&quot; value=&quot;-1&quot;/&gt;&lt;/object&gt;&lt;object type=&quot;3&quot; unique_id=&quot;10435&quot;&gt;&lt;property id=&quot;20148&quot; value=&quot;5&quot;/&gt;&lt;property id=&quot;20300&quot; value=&quot;Diapositiva 48&quot;/&gt;&lt;property id=&quot;20307&quot; value=&quot;350&quot;/&gt;&lt;property id=&quot;20309&quot; value=&quot;-1&quot;/&gt;&lt;/object&gt;&lt;object type=&quot;3&quot; unique_id=&quot;10436&quot;&gt;&lt;property id=&quot;20148&quot; value=&quot;5&quot;/&gt;&lt;property id=&quot;20300&quot; value=&quot;Diapositiva 49&quot;/&gt;&lt;property id=&quot;20307&quot; value=&quot;299&quot;/&gt;&lt;property id=&quot;20309&quot; value=&quot;-1&quot;/&gt;&lt;/object&gt;&lt;object type=&quot;3&quot; unique_id=&quot;10437&quot;&gt;&lt;property id=&quot;20148&quot; value=&quot;5&quot;/&gt;&lt;property id=&quot;20300&quot; value=&quot;Diapositiva 50&quot;/&gt;&lt;property id=&quot;20307&quot; value=&quot;351&quot;/&gt;&lt;property id=&quot;20309&quot; value=&quot;-1&quot;/&gt;&lt;/object&gt;&lt;object type=&quot;3&quot; unique_id=&quot;10438&quot;&gt;&lt;property id=&quot;20148&quot; value=&quot;5&quot;/&gt;&lt;property id=&quot;20300&quot; value=&quot;Diapositiva 51&quot;/&gt;&lt;property id=&quot;20307&quot; value=&quot;352&quot;/&gt;&lt;property id=&quot;20309&quot; value=&quot;-1&quot;/&gt;&lt;/object&gt;&lt;object type=&quot;3&quot; unique_id=&quot;10439&quot;&gt;&lt;property id=&quot;20148&quot; value=&quot;5&quot;/&gt;&lt;property id=&quot;20300&quot; value=&quot;Diapositiva 52&quot;/&gt;&lt;property id=&quot;20307&quot; value=&quot;353&quot;/&gt;&lt;property id=&quot;20309&quot; value=&quot;-1&quot;/&gt;&lt;/object&gt;&lt;object type=&quot;3&quot; unique_id=&quot;10440&quot;&gt;&lt;property id=&quot;20148&quot; value=&quot;5&quot;/&gt;&lt;property id=&quot;20300&quot; value=&quot;Diapositiva 53&quot;/&gt;&lt;property id=&quot;20307&quot; value=&quot;354&quot;/&gt;&lt;property id=&quot;20309&quot; value=&quot;-1&quot;/&gt;&lt;/object&gt;&lt;object type=&quot;3&quot; unique_id=&quot;10441&quot;&gt;&lt;property id=&quot;20148&quot; value=&quot;5&quot;/&gt;&lt;property id=&quot;20300&quot; value=&quot;Diapositiva 54&quot;/&gt;&lt;property id=&quot;20307&quot; value=&quot;355&quot;/&gt;&lt;property id=&quot;20309&quot; value=&quot;-1&quot;/&gt;&lt;/object&gt;&lt;object type=&quot;3&quot; unique_id=&quot;10442&quot;&gt;&lt;property id=&quot;20148&quot; value=&quot;5&quot;/&gt;&lt;property id=&quot;20300&quot; value=&quot;Diapositiva 55&quot;/&gt;&lt;property id=&quot;20307&quot; value=&quot;356&quot;/&gt;&lt;property id=&quot;20309&quot; value=&quot;-1&quot;/&gt;&lt;/object&gt;&lt;object type=&quot;3&quot; unique_id=&quot;10443&quot;&gt;&lt;property id=&quot;20148&quot; value=&quot;5&quot;/&gt;&lt;property id=&quot;20300&quot; value=&quot;Diapositiva 56&quot;/&gt;&lt;property id=&quot;20307&quot; value=&quot;357&quot;/&gt;&lt;property id=&quot;20309&quot; value=&quot;-1&quot;/&gt;&lt;/object&gt;&lt;object type=&quot;3&quot; unique_id=&quot;10444&quot;&gt;&lt;property id=&quot;20148&quot; value=&quot;5&quot;/&gt;&lt;property id=&quot;20300&quot; value=&quot;Diapositiva 57&quot;/&gt;&lt;property id=&quot;20307&quot; value=&quot;358&quot;/&gt;&lt;property id=&quot;20309&quot; value=&quot;-1&quot;/&gt;&lt;/object&gt;&lt;object type=&quot;3&quot; unique_id=&quot;10445&quot;&gt;&lt;property id=&quot;20148&quot; value=&quot;5&quot;/&gt;&lt;property id=&quot;20300&quot; value=&quot;Diapositiva 58&quot;/&gt;&lt;property id=&quot;20307&quot; value=&quot;359&quot;/&gt;&lt;property id=&quot;20309&quot; value=&quot;-1&quot;/&gt;&lt;/object&gt;&lt;object type=&quot;3&quot; unique_id=&quot;10446&quot;&gt;&lt;property id=&quot;20148&quot; value=&quot;5&quot;/&gt;&lt;property id=&quot;20300&quot; value=&quot;Diapositiva 59&quot;/&gt;&lt;property id=&quot;20307&quot; value=&quot;360&quot;/&gt;&lt;property id=&quot;20309&quot; value=&quot;-1&quot;/&gt;&lt;/object&gt;&lt;object type=&quot;3&quot; unique_id=&quot;10447&quot;&gt;&lt;property id=&quot;20148&quot; value=&quot;5&quot;/&gt;&lt;property id=&quot;20300&quot; value=&quot;Diapositiva 60&quot;/&gt;&lt;property id=&quot;20307&quot; value=&quot;361&quot;/&gt;&lt;property id=&quot;20309&quot; value=&quot;-1&quot;/&gt;&lt;/object&gt;&lt;object type=&quot;3&quot; unique_id=&quot;10448&quot;&gt;&lt;property id=&quot;20148&quot; value=&quot;5&quot;/&gt;&lt;property id=&quot;20300&quot; value=&quot;Diapositiva 61&quot;/&gt;&lt;property id=&quot;20307&quot; value=&quot;362&quot;/&gt;&lt;property id=&quot;20309&quot; value=&quot;-1&quot;/&gt;&lt;/object&gt;&lt;object type=&quot;3&quot; unique_id=&quot;10449&quot;&gt;&lt;property id=&quot;20148&quot; value=&quot;5&quot;/&gt;&lt;property id=&quot;20300&quot; value=&quot;Diapositiva 62&quot;/&gt;&lt;property id=&quot;20307&quot; value=&quot;363&quot;/&gt;&lt;property id=&quot;20309&quot; value=&quot;-1&quot;/&gt;&lt;/object&gt;&lt;object type=&quot;3&quot; unique_id=&quot;10450&quot;&gt;&lt;property id=&quot;20148&quot; value=&quot;5&quot;/&gt;&lt;property id=&quot;20300&quot; value=&quot;Diapositiva 63&quot;/&gt;&lt;property id=&quot;20307&quot; value=&quot;364&quot;/&gt;&lt;property id=&quot;20309&quot; value=&quot;-1&quot;/&gt;&lt;/object&gt;&lt;object type=&quot;3&quot; unique_id=&quot;10451&quot;&gt;&lt;property id=&quot;20148&quot; value=&quot;5&quot;/&gt;&lt;property id=&quot;20300&quot; value=&quot;Diapositiva 64&quot;/&gt;&lt;property id=&quot;20307&quot; value=&quot;311&quot;/&gt;&lt;property id=&quot;20309&quot; value=&quot;-1&quot;/&gt;&lt;/object&gt;&lt;object type=&quot;3&quot; unique_id=&quot;14968&quot;&gt;&lt;property id=&quot;20148&quot; value=&quot;5&quot;/&gt;&lt;property id=&quot;20300&quot; value=&quot;Diapositiva 1&quot;/&gt;&lt;property id=&quot;20307&quot; value=&quot;371&quot;/&gt;&lt;property id=&quot;20309&quot; value=&quot;-1&quot;/&gt;&lt;/object&gt;&lt;object type=&quot;3&quot; unique_id=&quot;15200&quot;&gt;&lt;property id=&quot;20148&quot; value=&quot;5&quot;/&gt;&lt;property id=&quot;20300&quot; value=&quot;Diapositiva 68&quot;/&gt;&lt;property id=&quot;20307&quot; value=&quot;372&quot;/&gt;&lt;/object&gt;&lt;/object&gt;&lt;object type=&quot;8&quot; unique_id=&quot;10019&quot;&gt;&lt;/object&gt;&lt;object type=&quot;4&quot; unique_id=&quot;10235&quot;&gt;&lt;/object&gt;&lt;object type=&quot;10&quot; unique_id=&quot;10387&quot;&gt;&lt;object type=&quot;11&quot; unique_id=&quot;10388&quot;&gt;&lt;property id=&quot;20180&quot; value=&quot;0&quot;/&gt;&lt;property id=&quot;20181&quot; value=&quot;4&quot;/&gt;&lt;property id=&quot;20182&quot; value=&quot;0&quot;/&gt;&lt;property id=&quot;20183&quot; value=&quot;1&quot;/&gt;&lt;/object&gt;&lt;object type=&quot;12&quot; unique_id=&quot;10389&quot;&gt;&lt;property id=&quot;20180&quot; value=&quot;1&quot;/&gt;&lt;property id=&quot;20181&quot; value=&quot;4&quot;/&gt;&lt;property id=&quot;20183&quot; value=&quot;1&quot;/&gt;&lt;/object&gt;&lt;object type=&quot;13&quot; unique_id=&quot;10390&quot;&gt;&lt;property id=&quot;20180&quot; value=&quot;0&quot;/&gt;&lt;property id=&quot;20181&quot; value=&quot;0&quot;/&gt;&lt;property id=&quot;20183&quot; value=&quot;1&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6409A59B-5EFB-4F60-A367-7A895F95624B}&quot;/&gt;&lt;isInvalidForFieldText val=&quot;0&quot;/&gt;&lt;Image&gt;&lt;filename val=&quot;C:\Users\Gerhard\Documents\My Adobe Presentations\02x Es posible conocer el futuro (final)\data\asimages\{6409A59B-5EFB-4F60-A367-7A895F95624B}_28.png&quot;/&gt;&lt;left val=&quot;259&quot;/&gt;&lt;top val=&quot;453&quot;/&gt;&lt;width val=&quot;423&quot;/&gt;&lt;height val=&quot;79&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Diapositiva29.PNG&quot;/&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8&quot;/&gt;&lt;lineCharCount val=&quot;26&quot;/&gt;&lt;lineCharCount val=&quot;28&quot;/&gt;&lt;lineCharCount val=&quot;30&quot;/&gt;&lt;/TableIndex&gt;&lt;/ShapeTextInfo&gt;"/>
  <p:tag name="PRESENTER_SHAPEINFO" val="&lt;ThreeDShapeInfo&gt;&lt;uuid val=&quot;{D9C4AB35-B4B0-4705-9884-471443F45306}&quot;/&gt;&lt;isInvalidForFieldText val=&quot;0&quot;/&gt;&lt;Image&gt;&lt;filename val=&quot;C:\Users\Gerhard\Documents\My Adobe Presentations\02x Es posible conocer el futuro (final)\data\asimages\{D9C4AB35-B4B0-4705-9884-471443F45306}_29.png&quot;/&gt;&lt;left val=&quot;115&quot;/&gt;&lt;top val=&quot;138&quot;/&gt;&lt;width val=&quot;502&quot;/&gt;&lt;height val=&quot;320&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AD68E7AF-667B-44EB-998E-55055D8959FA}&quot;/&gt;&lt;isInvalidForFieldText val=&quot;0&quot;/&gt;&lt;Image&gt;&lt;filename val=&quot;C:\Users\Gerhard\Documents\My Adobe Presentations\02x Es posible conocer el futuro (final)\data\asimages\{AD68E7AF-667B-44EB-998E-55055D8959FA}_29.png&quot;/&gt;&lt;left val=&quot;259&quot;/&gt;&lt;top val=&quot;453&quot;/&gt;&lt;width val=&quot;423&quot;/&gt;&lt;height val=&quot;79&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Diapositiva30.PNG&quot;/&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9&quot;/&gt;&lt;lineCharCount val=&quot;9&quot;/&gt;&lt;/TableIndex&gt;&lt;/ShapeTextInfo&gt;"/>
  <p:tag name="PRESENTER_SHAPEINFO" val="&lt;ThreeDShapeInfo&gt;&lt;uuid val=&quot;{CEFCFAE8-3CCE-43CB-8DAE-A04EE8FF2624}&quot;/&gt;&lt;isInvalidForFieldText val=&quot;0&quot;/&gt;&lt;Image&gt;&lt;filename val=&quot;C:\Users\Gerhard\Documents\My Adobe Presentations\02x Es posible conocer el futuro (final)\data\asimages\{CEFCFAE8-3CCE-43CB-8DAE-A04EE8FF2624}_30.png&quot;/&gt;&lt;left val=&quot;53&quot;/&gt;&lt;top val=&quot;147&quot;/&gt;&lt;width val=&quot;679&quot;/&gt;&lt;height val=&quot;286&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Gerhard\Documents\My Adobe Presentations\02x Es posible conocer el futuro (final)\data\asimages\{F2D8C1E0-1DE4-493F-B6F8-8BE4086E6609}_30.png&quot;/&gt;&lt;left val=&quot;305&quot;/&gt;&lt;top val=&quot;404&quot;/&gt;&lt;width val=&quot;370&quot;/&gt;&lt;height val=&quot;53&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Diapositiva31.PNG&quot;/&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7&quot;/&gt;&lt;lineCharCount val=&quot;16&quot;/&gt;&lt;lineCharCount val=&quot;18&quot;/&gt;&lt;lineCharCount val=&quot;16&quot;/&gt;&lt;lineCharCount val=&quot;17&quot;/&gt;&lt;lineCharCount val=&quot;14&quot;/&gt;&lt;lineCharCount val=&quot;9&quot;/&gt;&lt;/TableIndex&gt;&lt;/ShapeTextInfo&gt;"/>
  <p:tag name="PRESENTER_SHAPEINFO" val="&lt;ThreeDShapeInfo&gt;&lt;uuid val=&quot;{C505D5F9-99BC-4760-9EE6-A3816381152A}&quot;/&gt;&lt;isInvalidForFieldText val=&quot;0&quot;/&gt;&lt;Image&gt;&lt;filename val=&quot;C:\Users\Gerhard\Documents\My Adobe Presentations\02x Es posible conocer el futuro (final)\data\asimages\{C505D5F9-99BC-4760-9EE6-A3816381152A}_31.png&quot;/&gt;&lt;left val=&quot;297&quot;/&gt;&lt;top val=&quot;111&quot;/&gt;&lt;width val=&quot;427&quot;/&gt;&lt;height val=&quot;342&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Diapositiva32.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2&quot;/&gt;&lt;lineCharCount val=&quot;13&quot;/&gt;&lt;lineCharCount val=&quot;18&quot;/&gt;&lt;lineCharCount val=&quot;11&quot;/&gt;&lt;/TableIndex&gt;&lt;/ShapeTextInfo&gt;"/>
  <p:tag name="PRESENTER_SHAPEINFO" val="&lt;ThreeDShapeInfo&gt;&lt;uuid val=&quot;{91FCFF47-C606-41E6-A4A0-CF42681B984E}&quot;/&gt;&lt;isInvalidForFieldText val=&quot;0&quot;/&gt;&lt;Image&gt;&lt;filename val=&quot;C:\Users\Gerhard\Documents\My Adobe Presentations\02x Es posible conocer el futuro (final)\data\asimages\{91FCFF47-C606-41E6-A4A0-CF42681B984E}_32.png&quot;/&gt;&lt;left val=&quot;115&quot;/&gt;&lt;top val=&quot;172&quot;/&gt;&lt;width val=&quot;502&quot;/&gt;&lt;height val=&quot;247&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C2CD59D3-79E7-441F-B1E8-78DE89C9BC82}&quot;/&gt;&lt;isInvalidForFieldText val=&quot;0&quot;/&gt;&lt;Image&gt;&lt;filename val=&quot;C:\Users\Gerhard\Documents\My Adobe Presentations\02x Es posible conocer el futuro (final)\data\asimages\{C2CD59D3-79E7-441F-B1E8-78DE89C9BC82}_32.png&quot;/&gt;&lt;left val=&quot;270&quot;/&gt;&lt;top val=&quot;441&quot;/&gt;&lt;width val=&quot;383&quot;/&gt;&lt;height val=&quot;79&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SlideThumbPath val=&quot;Diapositiva33.PNG&quot;/&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6&quot;/&gt;&lt;lineCharCount val=&quot;15&quot;/&gt;&lt;lineCharCount val=&quot;16&quot;/&gt;&lt;lineCharCount val=&quot;15&quot;/&gt;&lt;lineCharCount val=&quot;12&quot;/&gt;&lt;lineCharCount val=&quot;16&quot;/&gt;&lt;lineCharCount val=&quot;19&quot;/&gt;&lt;lineCharCount val=&quot;13&quot;/&gt;&lt;/TableIndex&gt;&lt;/ShapeTextInfo&gt;"/>
  <p:tag name="PRESENTER_SHAPEINFO" val="&lt;ThreeDShapeInfo&gt;&lt;uuid val=&quot;{A12A0C16-9568-497A-A042-139CE462ADEC}&quot;/&gt;&lt;isInvalidForFieldText val=&quot;0&quot;/&gt;&lt;Image&gt;&lt;filename val=&quot;C:\Users\Gerhard\Documents\My Adobe Presentations\02x Es posible conocer el futuro (final)\data\asimages\{A12A0C16-9568-497A-A042-139CE462ADEC}_33.png&quot;/&gt;&lt;left val=&quot;314&quot;/&gt;&lt;top val=&quot;105&quot;/&gt;&lt;width val=&quot;415&quot;/&gt;&lt;height val=&quot;352&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FEB4C30-5001-4B6A-B0A5-EC0ED6D1C5FB}&quot;/&gt;&lt;isInvalidForFieldText val=&quot;0&quot;/&gt;&lt;Image&gt;&lt;filename val=&quot;C:\Users\Gerhard\Documents\My Adobe Presentations\02x Es posible conocer el futuro (final)\data\asimages\{0FEB4C30-5001-4B6A-B0A5-EC0ED6D1C5FB}_33.png&quot;/&gt;&lt;left val=&quot;8&quot;/&gt;&lt;top val=&quot;122&quot;/&gt;&lt;width val=&quot;334&quot;/&gt;&lt;height val=&quot;315&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0D900A-DA76-4394-94EA-76FDA1D0FB48}&quot;/&gt;&lt;isInvalidForFieldText val=&quot;0&quot;/&gt;&lt;Image&gt;&lt;filename val=&quot;C:\Users\Gerhard\Documents\My Adobe Presentations\02x Es posible conocer el futuro (final)\data\asimages\{4C0D900A-DA76-4394-94EA-76FDA1D0FB48}_33.png&quot;/&gt;&lt;left val=&quot;12&quot;/&gt;&lt;top val=&quot;125&quot;/&gt;&lt;width val=&quot;337&quot;/&gt;&lt;height val=&quot;310&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SlideThumbPath val=&quot;Diapositiva34.PNG&quot;/&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8C9A71AB-6CD3-45C4-91B9-723763CC07A7}&quot;/&gt;&lt;isInvalidForFieldText val=&quot;0&quot;/&gt;&lt;Image&gt;&lt;filename val=&quot;C:\Users\Gerhard\Documents\My Adobe Presentations\02x Es posible conocer el futuro (final)\data\asimages\{8C9A71AB-6CD3-45C4-91B9-723763CC07A7}_34.png&quot;/&gt;&lt;left val=&quot;259&quot;/&gt;&lt;top val=&quot;453&quot;/&gt;&lt;width val=&quot;423&quot;/&gt;&lt;height val=&quot;7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1&quot;/&gt;&lt;lineCharCount val=&quot;30&quot;/&gt;&lt;lineCharCount val=&quot;34&quot;/&gt;&lt;lineCharCount val=&quot;17&quot;/&gt;&lt;lineCharCount val=&quot;32&quot;/&gt;&lt;lineCharCount val=&quot;29&quot;/&gt;&lt;lineCharCount val=&quot;30&quot;/&gt;&lt;lineCharCount val=&quot;29&quot;/&gt;&lt;/TableIndex&gt;&lt;/ShapeTextInfo&gt;"/>
  <p:tag name="PRESENTER_SHAPEINFO" val="&lt;ThreeDShapeInfo&gt;&lt;uuid val=&quot;{1862B284-6933-4DEB-BC24-5779769A7B82}&quot;/&gt;&lt;isInvalidForFieldText val=&quot;0&quot;/&gt;&lt;Image&gt;&lt;filename val=&quot;C:\Users\Gerhard\Documents\My Adobe Presentations\02x Es posible conocer el futuro (final)\data\asimages\{1862B284-6933-4DEB-BC24-5779769A7B82}_34.png&quot;/&gt;&lt;left val=&quot;87&quot;/&gt;&lt;top val=&quot;127&quot;/&gt;&lt;width val=&quot;541&quot;/&gt;&lt;height val=&quot;355&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Diapositiva35.PNG&quot;/&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0&quot;/&gt;&lt;lineCharCount val=&quot;9&quot;/&gt;&lt;lineCharCount val=&quot;10&quot;/&gt;&lt;lineCharCount val=&quot;13&quot;/&gt;&lt;lineCharCount val=&quot;13&quot;/&gt;&lt;lineCharCount val=&quot;15&quot;/&gt;&lt;lineCharCount val=&quot;10&quot;/&gt;&lt;/TableIndex&gt;&lt;/ShapeTextInfo&gt;"/>
  <p:tag name="PRESENTER_SHAPEINFO" val="&lt;ThreeDShapeInfo&gt;&lt;uuid val=&quot;{C924BE77-0118-479B-9D85-09051670609E}&quot;/&gt;&lt;isInvalidForFieldText val=&quot;0&quot;/&gt;&lt;Image&gt;&lt;filename val=&quot;C:\Users\Gerhard\Documents\My Adobe Presentations\02x Es posible conocer el futuro (final)\data\asimages\{C924BE77-0118-479B-9D85-09051670609E}_35.png&quot;/&gt;&lt;left val=&quot;308&quot;/&gt;&lt;top val=&quot;105&quot;/&gt;&lt;width val=&quot;416&quot;/&gt;&lt;height val=&quot;352&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SlideThumbPath val=&quot;Diapositiva36.PNG&quot;/&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9DFFFB08-7331-4AF7-85DC-F3D505C9587E}&quot;/&gt;&lt;isInvalidForFieldText val=&quot;0&quot;/&gt;&lt;Image&gt;&lt;filename val=&quot;C:\Users\Gerhard\Documents\My Adobe Presentations\02x Es posible conocer el futuro (final)\data\asimages\{9DFFFB08-7331-4AF7-85DC-F3D505C9587E}_36.png&quot;/&gt;&lt;left val=&quot;259&quot;/&gt;&lt;top val=&quot;453&quot;/&gt;&lt;width val=&quot;423&quot;/&gt;&lt;height val=&quot;79&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4&quot;/&gt;&lt;lineCharCount val=&quot;27&quot;/&gt;&lt;lineCharCount val=&quot;15&quot;/&gt;&lt;/TableIndex&gt;&lt;/ShapeTextInfo&gt;"/>
  <p:tag name="PRESENTER_SHAPEINFO" val="&lt;ThreeDShapeInfo&gt;&lt;uuid val=&quot;{1EE49480-5FEA-412E-80A5-8978817DA365}&quot;/&gt;&lt;isInvalidForFieldText val=&quot;0&quot;/&gt;&lt;Image&gt;&lt;filename val=&quot;C:\Users\Gerhard\Documents\My Adobe Presentations\02x Es posible conocer el futuro (final)\data\asimages\{1EE49480-5FEA-412E-80A5-8978817DA365}_36.png&quot;/&gt;&lt;left val=&quot;115&quot;/&gt;&lt;top val=&quot;138&quot;/&gt;&lt;width val=&quot;502&quot;/&gt;&lt;height val=&quot;320&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186CD1F0-8C8E-4D08-8602-F8C980BCD786}&quot;/&gt;&lt;isInvalidForFieldText val=&quot;0&quot;/&gt;&lt;Image&gt;&lt;filename val=&quot;C:\Users\Gerhard\Documents\My Adobe Presentations\02x Es posible conocer el futuro (final)\data\asimages\{186CD1F0-8C8E-4D08-8602-F8C980BCD786}_36.png&quot;/&gt;&lt;left val=&quot;143&quot;/&gt;&lt;top val=&quot;155&quot;/&gt;&lt;width val=&quot;445&quot;/&gt;&lt;height val=&quot;258&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SlideThumbPath val=&quot;Diapositiva37.PNG&quot;/&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quot;/&gt;&lt;lineCharCount val=&quot;10&quot;/&gt;&lt;/TableIndex&gt;&lt;/ShapeTextInfo&gt;"/>
  <p:tag name="PRESENTER_SHAPEINFO" val="&lt;ThreeDShapeInfo&gt;&lt;uuid val=&quot;{CED0E416-41C9-47FD-80AD-76597EFAFF30}&quot;/&gt;&lt;isInvalidForFieldText val=&quot;0&quot;/&gt;&lt;Image&gt;&lt;filename val=&quot;C:\Users\Gerhard\Documents\My Adobe Presentations\02x Es posible conocer el futuro (final)\data\asimages\{CED0E416-41C9-47FD-80AD-76597EFAFF30}_37.png&quot;/&gt;&lt;left val=&quot;242&quot;/&gt;&lt;top val=&quot;207&quot;/&gt;&lt;width val=&quot;435&quot;/&gt;&lt;height val=&quot;212&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SlideThumbPath val=&quot;Diapositiva38.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C0E62432-DBF1-4417-84DD-19858756BE16}&quot;/&gt;&lt;isInvalidForFieldText val=&quot;0&quot;/&gt;&lt;Image&gt;&lt;filename val=&quot;C:\Users\Gerhard\Documents\My Adobe Presentations\02x Es posible conocer el futuro (final)\data\asimages\{C0E62432-DBF1-4417-84DD-19858756BE16}_38.png&quot;/&gt;&lt;left val=&quot;82&quot;/&gt;&lt;top val=&quot;33&quot;/&gt;&lt;width val=&quot;630&quot;/&gt;&lt;height val=&quot;176&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24F805B-19F2-4AD4-A9F5-926AE90797C7}&quot;/&gt;&lt;isInvalidForFieldText val=&quot;0&quot;/&gt;&lt;Image&gt;&lt;filename val=&quot;C:\Users\Gerhard\Documents\My Adobe Presentations\02x Es posible conocer el futuro (final)\data\asimages\{724F805B-19F2-4AD4-A9F5-926AE90797C7}_38.png&quot;/&gt;&lt;left val=&quot;24&quot;/&gt;&lt;top val=&quot;49&quot;/&gt;&lt;width val=&quot;150&quot;/&gt;&lt;height val=&quot;271&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6&quot;/&gt;&lt;/TableIndex&gt;&lt;/ShapeTextInfo&gt;"/>
  <p:tag name="PRESENTER_SHAPEINFO" val="&lt;ThreeDShapeInfo&gt;&lt;uuid val=&quot;{A5225896-82FD-480D-B74B-B83104C111C5}&quot;/&gt;&lt;isInvalidForFieldText val=&quot;0&quot;/&gt;&lt;Image&gt;&lt;filename val=&quot;C:\Users\Gerhard\Documents\My Adobe Presentations\02x Es posible conocer el futuro (final)\data\asimages\{A5225896-82FD-480D-B74B-B83104C111C5}_38.png&quot;/&gt;&lt;left val=&quot;19&quot;/&gt;&lt;top val=&quot;156&quot;/&gt;&lt;width val=&quot;693&quot;/&gt;&lt;height val=&quot;176&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47&quot;/&gt;&lt;lineCharCount val=&quot;45&quot;/&gt;&lt;lineCharCount val=&quot;46&quot;/&gt;&lt;lineCharCount val=&quot;48&quot;/&gt;&lt;lineCharCount val=&quot;40&quot;/&gt;&lt;/TableIndex&gt;&lt;/ShapeTextInfo&gt;"/>
  <p:tag name="HTML_SHAPEINFO" val="&lt;ThreeDShapeInfo&gt;&lt;uuid val=&quot;&quot;/&gt;&lt;isInvalidForFieldText val=&quot;0&quot;/&gt;&lt;Image&gt;&lt;filename val=&quot;C:\Users\Gerhard\Documents\My Adobe Presentations\02x Es posible conocer el futuro (final)\data\asimages\{F265D055-71F9-410F-9E6E-9CA8D99B2127}_38.png&quot;/&gt;&lt;left val=&quot;20&quot;/&gt;&lt;top val=&quot;267&quot;/&gt;&lt;width val=&quot;694&quot;/&gt;&lt;height val=&quot;273&quot;/&gt;&lt;hasText val=&quot;1&quot;/&gt;&lt;/Image&gt;&lt;/ThreeDShapeInfo&gt;"/>
  <p:tag name="PRESENTER_SHAPEINFO" val="&lt;ThreeDShapeInfo&gt;&lt;uuid val=&quot;{9AD81DD4-2361-4C58-AD7F-65D66A6BDA66}&quot;/&gt;&lt;isInvalidForFieldText val=&quot;0&quot;/&gt;&lt;Image&gt;&lt;filename val=&quot;C:\Users\Gerhard\Documents\My Adobe Presentations\02x Es posible conocer el futuro (final)\data\asimages\{9AD81DD4-2361-4C58-AD7F-65D66A6BDA66}_38.png&quot;/&gt;&lt;left val=&quot;20&quot;/&gt;&lt;top val=&quot;267&quot;/&gt;&lt;width val=&quot;694&quot;/&gt;&lt;height val=&quot;273&quot;/&gt;&lt;hasText val=&quot;0&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HTML_SHAPEINFO" val="&lt;SlideThumbPath val=&quot;Diapositiva39.PNG&quot;/&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SlideThumbPath val=&quot;Diapositiva40.PNG&quot;/&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43E1D3B2-AF37-4388-8B30-1690D438254C}&quot;/&gt;&lt;isInvalidForFieldText val=&quot;0&quot;/&gt;&lt;Image&gt;&lt;filename val=&quot;C:\Users\Gerhard\Documents\My Adobe Presentations\02x Es posible conocer el futuro (final)\data\asimages\{43E1D3B2-AF37-4388-8B30-1690D438254C}_40.png&quot;/&gt;&lt;left val=&quot;19&quot;/&gt;&lt;top val=&quot;31&quot;/&gt;&lt;width val=&quot;693&quot;/&gt;&lt;height val=&quot;121&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7&quot;/&gt;&lt;lineCharCount val=&quot;34&quot;/&gt;&lt;lineCharCount val=&quot;29&quot;/&gt;&lt;/TableIndex&gt;&lt;/ShapeTextInfo&gt;"/>
  <p:tag name="HTML_SHAPEINFO" val="&lt;ThreeDShapeInfo&gt;&lt;uuid val=&quot;&quot;/&gt;&lt;isInvalidForFieldText val=&quot;0&quot;/&gt;&lt;Image&gt;&lt;filename val=&quot;C:\Users\Gerhard\Documents\My Adobe Presentations\02x Es posible conocer el futuro (final)\data\asimages\{917F51C5-26FA-435E-8E89-A2DEA07A3C21}_40.png&quot;/&gt;&lt;left val=&quot;17&quot;/&gt;&lt;top val=&quot;114&quot;/&gt;&lt;width val=&quot;694&quot;/&gt;&lt;height val=&quot;176&quot;/&gt;&lt;hasText val=&quot;1&quot;/&gt;&lt;/Image&gt;&lt;/ThreeDShapeInfo&gt;"/>
  <p:tag name="PRESENTER_SHAPEINFO" val="&lt;ThreeDShapeInfo&gt;&lt;uuid val=&quot;{D7C57169-2569-4526-B6EE-35583740CB6B}&quot;/&gt;&lt;isInvalidForFieldText val=&quot;0&quot;/&gt;&lt;Image&gt;&lt;filename val=&quot;C:\Users\Gerhard\Documents\My Adobe Presentations\02x Es posible conocer el futuro (final)\data\asimages\{D7C57169-2569-4526-B6EE-35583740CB6B}_40.png&quot;/&gt;&lt;left val=&quot;17&quot;/&gt;&lt;top val=&quot;114&quot;/&gt;&lt;width val=&quot;694&quot;/&gt;&lt;height val=&quot;176&quot;/&gt;&lt;hasText val=&quot;0&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911A4F5-838C-43CC-9445-DF2A8F261F34}&quot;/&gt;&lt;isInvalidForFieldText val=&quot;0&quot;/&gt;&lt;Image&gt;&lt;filename val=&quot;C:\Users\Gerhard\Documents\My Adobe Presentations\02x Es posible conocer el futuro (final)\data\asimages\{9911A4F5-838C-43CC-9445-DF2A8F261F34}_40.png&quot;/&gt;&lt;left val=&quot;4&quot;/&gt;&lt;top val=&quot;257&quot;/&gt;&lt;width val=&quot;228&quot;/&gt;&lt;height val=&quot;209&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28&quot;/&gt;&lt;lineCharCount val=&quot;36&quot;/&gt;&lt;lineCharCount val=&quot;31&quot;/&gt;&lt;/TableIndex&gt;&lt;/ShapeTextInfo&gt;"/>
  <p:tag name="HTML_SHAPEINFO" val="&lt;ThreeDShapeInfo&gt;&lt;uuid val=&quot;&quot;/&gt;&lt;isInvalidForFieldText val=&quot;0&quot;/&gt;&lt;Image&gt;&lt;filename val=&quot;C:\Users\Gerhard\Documents\My Adobe Presentations\02x Es posible conocer el futuro (final)\data\asimages\{F463B7E2-D040-44B3-91DE-4C65420C4AA6}_40.png&quot;/&gt;&lt;left val=&quot;181&quot;/&gt;&lt;top val=&quot;252&quot;/&gt;&lt;width val=&quot;533&quot;/&gt;&lt;height val=&quot;219&quot;/&gt;&lt;hasText val=&quot;1&quot;/&gt;&lt;/Image&gt;&lt;/ThreeDShapeInfo&gt;"/>
  <p:tag name="PRESENTER_SHAPEINFO" val="&lt;ThreeDShapeInfo&gt;&lt;uuid val=&quot;{EAE15FD7-C958-452F-B7FA-36AC0F6B251E}&quot;/&gt;&lt;isInvalidForFieldText val=&quot;0&quot;/&gt;&lt;Image&gt;&lt;filename val=&quot;C:\Users\Gerhard\Documents\My Adobe Presentations\02x Es posible conocer el futuro (final)\data\asimages\{EAE15FD7-C958-452F-B7FA-36AC0F6B251E}_40.png&quot;/&gt;&lt;left val=&quot;181&quot;/&gt;&lt;top val=&quot;252&quot;/&gt;&lt;width val=&quot;533&quot;/&gt;&lt;height val=&quot;219&quot;/&gt;&lt;hasText val=&quot;0&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SlideThumbPath val=&quot;Diapositiva41.PNG&quot;/&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14&quot;/&gt;&lt;/TableIndex&gt;&lt;/ShapeTextInfo&gt;"/>
  <p:tag name="PRESENTER_SHAPEINFO" val="&lt;ThreeDShapeInfo&gt;&lt;uuid val=&quot;{F476A9C1-7D16-4E5D-AE3A-9F800F9C3269}&quot;/&gt;&lt;isInvalidForFieldText val=&quot;0&quot;/&gt;&lt;Image&gt;&lt;filename val=&quot;C:\Users\Gerhard\Documents\My Adobe Presentations\02x Es posible conocer el futuro (final)\data\asimages\{F476A9C1-7D16-4E5D-AE3A-9F800F9C3269}_41.png&quot;/&gt;&lt;left val=&quot;13&quot;/&gt;&lt;top val=&quot;25&quot;/&gt;&lt;width val=&quot;688&quot;/&gt;&lt;height val=&quot;155&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8&quot;/&gt;&lt;lineCharCount val=&quot;7&quot;/&gt;&lt;/TableIndex&gt;&lt;/ShapeTextInfo&gt;"/>
  <p:tag name="PRESENTER_SHAPEINFO" val="&lt;ThreeDShapeInfo&gt;&lt;uuid val=&quot;{C5B432CC-1802-42E8-B364-B9A11D729A1C}&quot;/&gt;&lt;isInvalidForFieldText val=&quot;0&quot;/&gt;&lt;Image&gt;&lt;filename val=&quot;C:\Users\Gerhard\Documents\My Adobe Presentations\02x Es posible conocer el futuro (final)\data\asimages\{C5B432CC-1802-42E8-B364-B9A11D729A1C}_41.png&quot;/&gt;&lt;left val=&quot;314&quot;/&gt;&lt;top val=&quot;184&quot;/&gt;&lt;width val=&quot;387&quot;/&gt;&lt;height val=&quot;247&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SlideThumbPath val=&quot;Diapositiva42.PNG&quot;/&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ADF5C08F-2AAA-4A85-BA9C-3640FF7E80AF}&quot;/&gt;&lt;isInvalidForFieldText val=&quot;0&quot;/&gt;&lt;Image&gt;&lt;filename val=&quot;C:\Users\Gerhard\Documents\My Adobe Presentations\02x Es posible conocer el futuro (final)\data\asimages\{ADF5C08F-2AAA-4A85-BA9C-3640FF7E80AF}_42.png&quot;/&gt;&lt;left val=&quot;259&quot;/&gt;&lt;top val=&quot;453&quot;/&gt;&lt;width val=&quot;423&quot;/&gt;&lt;height val=&quot;79&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5&quot;/&gt;&lt;lineCharCount val=&quot;28&quot;/&gt;&lt;lineCharCount val=&quot;11&quot;/&gt;&lt;/TableIndex&gt;&lt;/ShapeTextInfo&gt;"/>
  <p:tag name="PRESENTER_SHAPEINFO" val="&lt;ThreeDShapeInfo&gt;&lt;uuid val=&quot;{CF3FFE0B-88DA-47D8-A2F9-E481C9659412}&quot;/&gt;&lt;isInvalidForFieldText val=&quot;0&quot;/&gt;&lt;Image&gt;&lt;filename val=&quot;C:\Users\Gerhard\Documents\My Adobe Presentations\02x Es posible conocer el futuro (final)\data\asimages\{CF3FFE0B-88DA-47D8-A2F9-E481C9659412}_42.png&quot;/&gt;&lt;left val=&quot;115&quot;/&gt;&lt;top val=&quot;138&quot;/&gt;&lt;width val=&quot;502&quot;/&gt;&lt;height val=&quot;320&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SlideThumbPath val=&quot;Diapositiva43.PNG&quot;/&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38947242-E98A-4EF2-95D1-ABD12976B0F3}&quot;/&gt;&lt;isInvalidForFieldText val=&quot;0&quot;/&gt;&lt;Image&gt;&lt;filename val=&quot;C:\Users\Gerhard\Documents\My Adobe Presentations\02x Es posible conocer el futuro (final)\data\asimages\{38947242-E98A-4EF2-95D1-ABD12976B0F3}_43.png&quot;/&gt;&lt;left val=&quot;259&quot;/&gt;&lt;top val=&quot;453&quot;/&gt;&lt;width val=&quot;423&quot;/&gt;&lt;height val=&quot;79&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4&quot;/&gt;&lt;lineCharCount val=&quot;18&quot;/&gt;&lt;lineCharCount val=&quot;19&quot;/&gt;&lt;lineCharCount val=&quot;22&quot;/&gt;&lt;/TableIndex&gt;&lt;/ShapeTextInfo&gt;"/>
  <p:tag name="PRESENTER_SHAPEINFO" val="&lt;ThreeDShapeInfo&gt;&lt;uuid val=&quot;{56C8616C-574F-4B78-A680-50CDD996B457}&quot;/&gt;&lt;isInvalidForFieldText val=&quot;0&quot;/&gt;&lt;Image&gt;&lt;filename val=&quot;C:\Users\Gerhard\Documents\My Adobe Presentations\02x Es posible conocer el futuro (final)\data\asimages\{56C8616C-574F-4B78-A680-50CDD996B457}_43.png&quot;/&gt;&lt;left val=&quot;115&quot;/&gt;&lt;top val=&quot;138&quot;/&gt;&lt;width val=&quot;502&quot;/&gt;&lt;height val=&quot;320&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Diapositiva44.PNG&quot;/&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9&quot;/&gt;&lt;lineCharCount val=&quot;17&quot;/&gt;&lt;lineCharCount val=&quot;15&quot;/&gt;&lt;lineCharCount val=&quot;7&quot;/&gt;&lt;/TableIndex&gt;&lt;/ShapeTextInfo&gt;"/>
  <p:tag name="PRESENTER_SHAPEINFO" val="&lt;ThreeDShapeInfo&gt;&lt;uuid val=&quot;{82AE59CD-38AA-4A61-B4A7-630CA3BA2A81}&quot;/&gt;&lt;isInvalidForFieldText val=&quot;0&quot;/&gt;&lt;Image&gt;&lt;filename val=&quot;C:\Users\Gerhard\Documents\My Adobe Presentations\02x Es posible conocer el futuro (final)\data\asimages\{82AE59CD-38AA-4A61-B4A7-630CA3BA2A81}_44.png&quot;/&gt;&lt;left val=&quot;206&quot;/&gt;&lt;top val=&quot;122&quot;/&gt;&lt;width val=&quot;490&quot;/&gt;&lt;height val=&quot;319&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SlideThumbPath val=&quot;Diapositiva45.PNG&quot;/&gt;"/>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F36B87-E4E6-400C-88C9-DB8EBB0FD361}&quot;/&gt;&lt;isInvalidForFieldText val=&quot;0&quot;/&gt;&lt;Image&gt;&lt;filename val=&quot;C:\Users\Gerhard\Documents\My Adobe Presentations\02x Es posible conocer el futuro (final)\data\asimages\{90F36B87-E4E6-400C-88C9-DB8EBB0FD361}_45.png&quot;/&gt;&lt;left val=&quot;18&quot;/&gt;&lt;top val=&quot;74&quot;/&gt;&lt;width val=&quot;420&quot;/&gt;&lt;height val=&quot;198&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4D7B0689-CA63-4B78-AC9A-0027796E7698}&quot;/&gt;&lt;isInvalidForFieldText val=&quot;0&quot;/&gt;&lt;Image&gt;&lt;filename val=&quot;C:\Users\Gerhard\Documents\My Adobe Presentations\02x Es posible conocer el futuro (final)\data\asimages\{4D7B0689-CA63-4B78-AC9A-0027796E7698}_45.png&quot;/&gt;&lt;left val=&quot;24&quot;/&gt;&lt;top val=&quot;67&quot;/&gt;&lt;width val=&quot;397&quot;/&gt;&lt;height val=&quot;82&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987169E-2A40-4476-8DBE-BF33CD64D85A}&quot;/&gt;&lt;isInvalidForFieldText val=&quot;0&quot;/&gt;&lt;Image&gt;&lt;filename val=&quot;C:\Users\Gerhard\Documents\My Adobe Presentations\02x Es posible conocer el futuro (final)\data\asimages\{B987169E-2A40-4476-8DBE-BF33CD64D85A}_45.png&quot;/&gt;&lt;left val=&quot;302&quot;/&gt;&lt;top val=&quot;250&quot;/&gt;&lt;width val=&quot;433&quot;/&gt;&lt;height val=&quot;299&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F589143C-C14D-4A19-BBB1-C0CC3BCDDC16}&quot;/&gt;&lt;isInvalidForFieldText val=&quot;0&quot;/&gt;&lt;Image&gt;&lt;filename val=&quot;C:\Users\Gerhard\Documents\My Adobe Presentations\02x Es posible conocer el futuro (final)\data\asimages\{F589143C-C14D-4A19-BBB1-C0CC3BCDDC16}_45.png&quot;/&gt;&lt;left val=&quot;308&quot;/&gt;&lt;top val=&quot;243&quot;/&gt;&lt;width val=&quot;397&quot;/&gt;&lt;height val=&quot;82&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30&quot;/&gt;&lt;lineCharCount val=&quot;32&quot;/&gt;&lt;lineCharCount val=&quot;27&quot;/&gt;&lt;lineCharCount val=&quot;25&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26&quot;/&gt;&lt;lineCharCount val=&quot;2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Diapositiva2.PNG&quot;/&gt;"/>
</p:tagLst>
</file>

<file path=ppt/tags/tag160.xml><?xml version="1.0" encoding="utf-8"?>
<p:tagLst xmlns:a="http://schemas.openxmlformats.org/drawingml/2006/main" xmlns:r="http://schemas.openxmlformats.org/officeDocument/2006/relationships" xmlns:p="http://schemas.openxmlformats.org/presentationml/2006/main">
  <p:tag name="HTML_SHAPEINFO" val="&lt;SlideThumbPath val=&quot;Diapositiva46.PNG&quot;/&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6&quot;/&gt;&lt;lineCharCount val=&quot;6&quot;/&gt;&lt;/TableIndex&gt;&lt;/ShapeTextInfo&gt;"/>
  <p:tag name="PRESENTER_SHAPEINFO" val="&lt;ThreeDShapeInfo&gt;&lt;uuid val=&quot;{7A4ED9BE-0366-4700-8AAC-97F8EA1AAE15}&quot;/&gt;&lt;isInvalidForFieldText val=&quot;0&quot;/&gt;&lt;Image&gt;&lt;filename val=&quot;C:\Users\Gerhard\Documents\My Adobe Presentations\02x Es posible conocer el futuro (final)\data\asimages\{7A4ED9BE-0366-4700-8AAC-97F8EA1AAE15}_46.png&quot;/&gt;&lt;left val=&quot;105&quot;/&gt;&lt;top val=&quot;147&quot;/&gt;&lt;width val=&quot;601&quot;/&gt;&lt;height val=&quot;286&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7&quot;/&gt;&lt;/TableIndex&gt;&lt;/ShapeTextInfo&gt;"/>
  <p:tag name="HTML_SHAPEINFO" val="&lt;ThreeDShapeInfo&gt;&lt;uuid val=&quot;&quot;/&gt;&lt;isInvalidForFieldText val=&quot;0&quot;/&gt;&lt;Image&gt;&lt;filename val=&quot;C:\Users\Gerhard\Documents\My Adobe Presentations\02x Es posible conocer el futuro (final)\data\asimages\{6C0C19A9-9C11-4906-96F7-719CC70FB70B}_46.png&quot;/&gt;&lt;left val=&quot;-3&quot;/&gt;&lt;top val=&quot;404&quot;/&gt;&lt;width val=&quot;724&quot;/&gt;&lt;height val=&quot;51&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HTML_SHAPEINFO" val="&lt;SlideThumbPath val=&quot;Diapositiva47.PNG&quot;/&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12&quot;/&gt;&lt;lineCharCount val=&quot;7&quot;/&gt;&lt;/TableIndex&gt;&lt;/ShapeTextInfo&gt;"/>
  <p:tag name="PRESENTER_SHAPEINFO" val="&lt;ThreeDShapeInfo&gt;&lt;uuid val=&quot;{35A78414-9D6D-4D23-BE88-79C0FD05B0CD}&quot;/&gt;&lt;isInvalidForFieldText val=&quot;0&quot;/&gt;&lt;Image&gt;&lt;filename val=&quot;C:\Users\Gerhard\Documents\My Adobe Presentations\02x Es posible conocer el futuro (final)\data\asimages\{35A78414-9D6D-4D23-BE88-79C0FD05B0CD}_47.png&quot;/&gt;&lt;left val=&quot;314&quot;/&gt;&lt;top val=&quot;127&quot;/&gt;&lt;width val=&quot;387&quot;/&gt;&lt;height val=&quot;304&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SlideThumbPath val=&quot;Diapositiva48.PNG&quot;/&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FFB57794-F30D-4367-98AB-4DF3F9BB4C7D}&quot;/&gt;&lt;isInvalidForFieldText val=&quot;0&quot;/&gt;&lt;Image&gt;&lt;filename val=&quot;C:\Users\Gerhard\Documents\My Adobe Presentations\02x Es posible conocer el futuro (final)\data\asimages\{FFB57794-F30D-4367-98AB-4DF3F9BB4C7D}_48.png&quot;/&gt;&lt;left val=&quot;259&quot;/&gt;&lt;top val=&quot;453&quot;/&gt;&lt;width val=&quot;423&quot;/&gt;&lt;height val=&quot;79&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4&quot;/&gt;&lt;lineCharCount val=&quot;29&quot;/&gt;&lt;lineCharCount val=&quot;27&quot;/&gt;&lt;lineCharCount val=&quot;28&quot;/&gt;&lt;lineCharCount val=&quot;32&quot;/&gt;&lt;lineCharCount val=&quot;32&quot;/&gt;&lt;lineCharCount val=&quot;14&quot;/&gt;&lt;/TableIndex&gt;&lt;/ShapeTextInfo&gt;"/>
  <p:tag name="PRESENTER_SHAPEINFO" val="&lt;ThreeDShapeInfo&gt;&lt;uuid val=&quot;{09B12DFA-2367-44B2-BA12-4A8BE278D58E}&quot;/&gt;&lt;isInvalidForFieldText val=&quot;0&quot;/&gt;&lt;Image&gt;&lt;filename val=&quot;C:\Users\Gerhard\Documents\My Adobe Presentations\02x Es posible conocer el futuro (final)\data\asimages\{09B12DFA-2367-44B2-BA12-4A8BE278D58E}_48.png&quot;/&gt;&lt;left val=&quot;115&quot;/&gt;&lt;top val=&quot;138&quot;/&gt;&lt;width val=&quot;502&quot;/&gt;&lt;height val=&quot;320&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7B75718-6C2D-4B4C-935F-28EB298F828D}&quot;/&gt;&lt;isInvalidForFieldText val=&quot;0&quot;/&gt;&lt;Image&gt;&lt;filename val=&quot;C:\Users\Gerhard\Documents\My Adobe Presentations\02x Es posible conocer el futuro (final)\data\asimages\{87B75718-6C2D-4B4C-935F-28EB298F828D}_48.png&quot;/&gt;&lt;left val=&quot;132&quot;/&gt;&lt;top val=&quot;150&quot;/&gt;&lt;width val=&quot;445&quot;/&gt;&lt;height val=&quot;286&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SlideThumbPath val=&quot;Diapositiva49.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B116E0D6-F099-4A50-BA72-27D2EC644A02}&quot;/&gt;&lt;isInvalidForFieldText val=&quot;0&quot;/&gt;&lt;Image&gt;&lt;filename val=&quot;C:\Users\Gerhard\Documents\My Adobe Presentations\02x Es posible conocer el futuro (final)\data\asimages\{B116E0D6-F099-4A50-BA72-27D2EC644A02}_2.png&quot;/&gt;&lt;left val=&quot;123&quot;/&gt;&lt;top val=&quot;366&quot;/&gt;&lt;width val=&quot;605&quot;/&gt;&lt;height val=&quot;125&quot;/&gt;&lt;hasText val=&quot;1&quot;/&gt;&lt;/Image&gt;&lt;/ThreeDShape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84917E2-99C1-4DF1-A6EB-5777EF465EBF}&quot;/&gt;&lt;isInvalidForFieldText val=&quot;0&quot;/&gt;&lt;Image&gt;&lt;filename val=&quot;C:\Users\Gerhard\Documents\My Adobe Presentations\02x Es posible conocer el futuro (final)\data\asimages\{984917E2-99C1-4DF1-A6EB-5777EF465EBF}_49.png&quot;/&gt;&lt;left val=&quot;49&quot;/&gt;&lt;top val=&quot;450&quot;/&gt;&lt;width val=&quot;625&quot;/&gt;&lt;height val=&quot;35&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Gerhard\Documents\My Adobe Presentations\02x Es posible conocer el futuro (final)\data\asimages\{074B96E5-263F-40DE-A44C-2EBCB790EE5C}_49.png&quot;/&gt;&lt;left val=&quot;80&quot;/&gt;&lt;top val=&quot;430&quot;/&gt;&lt;width val=&quot;174&quot;/&gt;&lt;height val=&quot;39&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Gerhard\Documents\My Adobe Presentations\02x Es posible conocer el futuro (final)\data\asimages\{044441D3-419A-487D-86EB-CE0618360063}_49.png&quot;/&gt;&lt;left val=&quot;301&quot;/&gt;&lt;top val=&quot;465&quot;/&gt;&lt;width val=&quot;131&quot;/&gt;&lt;height val=&quot;39&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Gerhard\Documents\My Adobe Presentations\02x Es posible conocer el futuro (final)\data\asimages\{6C6FBE96-8CEC-48C7-AFC3-4B7F7694318D}_49.png&quot;/&gt;&lt;left val=&quot;472&quot;/&gt;&lt;top val=&quot;430&quot;/&gt;&lt;width val=&quot;185&quot;/&gt;&lt;height val=&quot;39&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F675B7-8803-4056-9E2D-B8028851AF0D}&quot;/&gt;&lt;isInvalidForFieldText val=&quot;0&quot;/&gt;&lt;Image&gt;&lt;filename val=&quot;C:\Users\Gerhard\Documents\My Adobe Presentations\02x Es posible conocer el futuro (final)\data\asimages\{C3F675B7-8803-4056-9E2D-B8028851AF0D}_49.png&quot;/&gt;&lt;left val=&quot;45&quot;/&gt;&lt;top val=&quot;402&quot;/&gt;&lt;width val=&quot;632&quot;/&gt;&lt;height val=&quot;34&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Gerhard\Documents\My Adobe Presentations\02x Es posible conocer el futuro (final)\data\asimages\{021C7C2A-C339-4F57-ADA5-919477446439}_49.png&quot;/&gt;&lt;left val=&quot;270&quot;/&gt;&lt;top val=&quot;402&quot;/&gt;&lt;width val=&quot;187&quot;/&gt;&lt;height val=&quot;39&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A8337B05-9CC7-4C95-BDE6-979AB159F5D9}&quot;/&gt;&lt;isInvalidForFieldText val=&quot;0&quot;/&gt;&lt;Image&gt;&lt;filename val=&quot;C:\Users\Gerhard\Documents\My Adobe Presentations\02x Es posible conocer el futuro (final)\data\asimages\{A8337B05-9CC7-4C95-BDE6-979AB159F5D9}_49.png&quot;/&gt;&lt;left val=&quot;116&quot;/&gt;&lt;top val=&quot;390&quot;/&gt;&lt;width val=&quot;89&quot;/&gt;&lt;height val=&quot;54&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SlideThumbPath val=&quot;Diapositiva3.PNG&quot;/&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Gerhard\Documents\My Adobe Presentations\02x Es posible conocer el futuro (final)\data\asimages\{84EAA623-4A54-4ED0-898E-4C4AD2135ADC}_49.png&quot;/&gt;&lt;left val=&quot;205&quot;/&gt;&lt;top val=&quot;494&quot;/&gt;&lt;width val=&quot;325&quot;/&gt;&lt;height val=&quot;39&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Gerhard\Documents\My Adobe Presentations\02x Es posible conocer el futuro (final)\data\asimages\{369EBC48-7562-41E0-9CB1-B95EBDB28803}_49.png&quot;/&gt;&lt;left val=&quot;495&quot;/&gt;&lt;top val=&quot;397&quot;/&gt;&lt;width val=&quot;131&quot;/&gt;&lt;height val=&quot;39&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3&quot;/&gt;&lt;lineCharCount val=&quot;15&quot;/&gt;&lt;lineCharCount val=&quot;16&quot;/&gt;&lt;lineCharCount val=&quot;1&quot;/&gt;&lt;lineCharCount val=&quot;14&quot;/&gt;&lt;lineCharCount val=&quot;9&quot;/&gt;&lt;lineCharCount val=&quot;14&quot;/&gt;&lt;lineCharCount val=&quot;1&quot;/&gt;&lt;lineCharCount val=&quot;15&quot;/&gt;&lt;lineCharCount val=&quot;5&quot;/&gt;&lt;lineCharCount val=&quot;13&quot;/&gt;&lt;/TableIndex&gt;&lt;/ShapeTextInfo&gt;"/>
  <p:tag name="PRESENTER_SHAPEINFO" val="&lt;ThreeDShapeInfo&gt;&lt;uuid val=&quot;{03F08D09-8EEA-47FC-A5A7-4DF32C5A56E0}&quot;/&gt;&lt;isInvalidForFieldText val=&quot;0&quot;/&gt;&lt;Image&gt;&lt;filename val=&quot;C:\Users\Gerhard\Documents\My Adobe Presentations\02x Es posible conocer el futuro (final)\data\asimages\{03F08D09-8EEA-47FC-A5A7-4DF32C5A56E0}_49.png&quot;/&gt;&lt;left val=&quot;172&quot;/&gt;&lt;top val=&quot;20&quot;/&gt;&lt;width val=&quot;335&quot;/&gt;&lt;height val=&quot;383&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SlideThumbPath val=&quot;Diapositiva50.PNG&quot;/&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9&quot;/&gt;&lt;lineCharCount val=&quot;12&quot;/&gt;&lt;lineCharCount val=&quot;11&quot;/&gt;&lt;lineCharCount val=&quot;6&quot;/&gt;&lt;/TableIndex&gt;&lt;/ShapeTextInfo&gt;"/>
  <p:tag name="PRESENTER_SHAPEINFO" val="&lt;ThreeDShapeInfo&gt;&lt;uuid val=&quot;{2F484646-294D-4500-A6AE-3EDD3D155618}&quot;/&gt;&lt;isInvalidForFieldText val=&quot;0&quot;/&gt;&lt;Image&gt;&lt;filename val=&quot;C:\Users\Gerhard\Documents\My Adobe Presentations\02x Es posible conocer el futuro (final)\data\asimages\{2F484646-294D-4500-A6AE-3EDD3D155618}_50.png&quot;/&gt;&lt;left val=&quot;314&quot;/&gt;&lt;top val=&quot;127&quot;/&gt;&lt;width val=&quot;387&quot;/&gt;&lt;height val=&quot;305&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SlideThumbPath val=&quot;Diapositiva51.PNG&quot;/&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4CA1922A-AECB-4BA4-9DCE-141AB1DD7C4B}&quot;/&gt;&lt;isInvalidForFieldText val=&quot;0&quot;/&gt;&lt;Image&gt;&lt;filename val=&quot;C:\Users\Gerhard\Documents\My Adobe Presentations\02x Es posible conocer el futuro (final)\data\asimages\{4CA1922A-AECB-4BA4-9DCE-141AB1DD7C4B}_51.png&quot;/&gt;&lt;left val=&quot;259&quot;/&gt;&lt;top val=&quot;453&quot;/&gt;&lt;width val=&quot;423&quot;/&gt;&lt;height val=&quot;79&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8&quot;/&gt;&lt;lineCharCount val=&quot;16&quot;/&gt;&lt;lineCharCount val=&quot;22&quot;/&gt;&lt;lineCharCount val=&quot;27&quot;/&gt;&lt;lineCharCount val=&quot;26&quot;/&gt;&lt;lineCharCount val=&quot;9&quot;/&gt;&lt;/TableIndex&gt;&lt;/ShapeTextInfo&gt;"/>
  <p:tag name="PRESENTER_SHAPEINFO" val="&lt;ThreeDShapeInfo&gt;&lt;uuid val=&quot;{A015A373-4F88-4AEE-A82C-F574CB5EA1D7}&quot;/&gt;&lt;isInvalidForFieldText val=&quot;0&quot;/&gt;&lt;Image&gt;&lt;filename val=&quot;C:\Users\Gerhard\Documents\My Adobe Presentations\02x Es posible conocer el futuro (final)\data\asimages\{A015A373-4F88-4AEE-A82C-F574CB5EA1D7}_51.png&quot;/&gt;&lt;left val=&quot;115&quot;/&gt;&lt;top val=&quot;138&quot;/&gt;&lt;width val=&quot;502&quot;/&gt;&lt;height val=&quot;320&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1CA4D3A-28DE-4EEE-B022-295CD7CC9F24}&quot;/&gt;&lt;isInvalidForFieldText val=&quot;0&quot;/&gt;&lt;Image&gt;&lt;filename val=&quot;C:\Users\Gerhard\Documents\My Adobe Presentations\02x Es posible conocer el futuro (final)\data\asimages\{01CA4D3A-28DE-4EEE-B022-295CD7CC9F24}_51.png&quot;/&gt;&lt;left val=&quot;143&quot;/&gt;&lt;top val=&quot;150&quot;/&gt;&lt;width val=&quot;445&quot;/&gt;&lt;height val=&quot;286&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Diapositiva52.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2&quot;/&gt;&lt;lineCharCount val=&quot;11&quot;/&gt;&lt;lineCharCount val=&quot;7&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15&quot;/&gt;&lt;lineCharCount val=&quot;15&quot;/&gt;&lt;/TableIndex&gt;&lt;/ShapeTextInfo&gt;"/>
  <p:tag name="PRESENTER_SHAPEINFO" val="&lt;ThreeDShapeInfo&gt;&lt;uuid val=&quot;{6E163B95-434F-4483-B120-D5E498217FF7}&quot;/&gt;&lt;isInvalidForFieldText val=&quot;0&quot;/&gt;&lt;Image&gt;&lt;filename val=&quot;C:\Users\Gerhard\Documents\My Adobe Presentations\02x Es posible conocer el futuro (final)\data\asimages\{6E163B95-434F-4483-B120-D5E498217FF7}_52.png&quot;/&gt;&lt;left val=&quot;252&quot;/&gt;&lt;top val=&quot;127&quot;/&gt;&lt;width val=&quot;449&quot;/&gt;&lt;height val=&quot;304&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HTML_SHAPEINFO" val="&lt;SlideThumbPath val=&quot;Diapositiva53.PNG&quot;/&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9CF1F1A1-8983-49C1-9271-84D9F963515E}&quot;/&gt;&lt;isInvalidForFieldText val=&quot;0&quot;/&gt;&lt;Image&gt;&lt;filename val=&quot;C:\Users\Gerhard\Documents\My Adobe Presentations\02x Es posible conocer el futuro (final)\data\asimages\{9CF1F1A1-8983-49C1-9271-84D9F963515E}_53.png&quot;/&gt;&lt;left val=&quot;259&quot;/&gt;&lt;top val=&quot;453&quot;/&gt;&lt;width val=&quot;423&quot;/&gt;&lt;height val=&quot;79&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5&quot;/&gt;&lt;lineCharCount val=&quot;27&quot;/&gt;&lt;lineCharCount val=&quot;20&quot;/&gt;&lt;lineCharCount val=&quot;26&quot;/&gt;&lt;lineCharCount val=&quot;32&quot;/&gt;&lt;lineCharCount val=&quot;25&quot;/&gt;&lt;lineCharCount val=&quot;33&quot;/&gt;&lt;lineCharCount val=&quot;26&quot;/&gt;&lt;/TableIndex&gt;&lt;/ShapeTextInfo&gt;"/>
  <p:tag name="PRESENTER_SHAPEINFO" val="&lt;ThreeDShapeInfo&gt;&lt;uuid val=&quot;{E4DAFDCB-5A54-4121-8949-789443A86E8C}&quot;/&gt;&lt;isInvalidForFieldText val=&quot;0&quot;/&gt;&lt;Image&gt;&lt;filename val=&quot;C:\Users\Gerhard\Documents\My Adobe Presentations\02x Es posible conocer el futuro (final)\data\asimages\{E4DAFDCB-5A54-4121-8949-789443A86E8C}_53.png&quot;/&gt;&lt;left val=&quot;115&quot;/&gt;&lt;top val=&quot;138&quot;/&gt;&lt;width val=&quot;502&quot;/&gt;&lt;height val=&quot;337&quot;/&gt;&lt;hasText val=&quot;1&quot;/&gt;&lt;/Image&gt;&lt;/ThreeDShape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EF2CFF65-55DD-4C58-9C61-A00C92F2D835}&quot;/&gt;&lt;isInvalidForFieldText val=&quot;0&quot;/&gt;&lt;Image&gt;&lt;filename val=&quot;C:\Users\Gerhard\Documents\My Adobe Presentations\02x Es posible conocer el futuro (final)\data\asimages\{EF2CFF65-55DD-4C58-9C61-A00C92F2D835}_53.png&quot;/&gt;&lt;left val=&quot;98&quot;/&gt;&lt;top val=&quot;121&quot;/&gt;&lt;width val=&quot;519&quot;/&gt;&lt;height val=&quot;320&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HTML_SHAPEINFO" val="&lt;SlideThumbPath val=&quot;Diapositiva54.PNG&quot;/&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2D3A6B31-0066-4D00-BFC4-DD4E7122B572}&quot;/&gt;&lt;isInvalidForFieldText val=&quot;0&quot;/&gt;&lt;Image&gt;&lt;filename val=&quot;C:\Users\Gerhard\Documents\My Adobe Presentations\02x Es posible conocer el futuro (final)\data\asimages\{2D3A6B31-0066-4D00-BFC4-DD4E7122B572}_54.png&quot;/&gt;&lt;left val=&quot;259&quot;/&gt;&lt;top val=&quot;453&quot;/&gt;&lt;width val=&quot;423&quot;/&gt;&lt;height val=&quot;79&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9&quot;/&gt;&lt;lineCharCount val=&quot;25&quot;/&gt;&lt;lineCharCount val=&quot;25&quot;/&gt;&lt;lineCharCount val=&quot;24&quot;/&gt;&lt;lineCharCount val=&quot;28&quot;/&gt;&lt;lineCharCount val=&quot;27&quot;/&gt;&lt;lineCharCount val=&quot;30&quot;/&gt;&lt;lineCharCount val=&quot;17&quot;/&gt;&lt;/TableIndex&gt;&lt;/ShapeTextInfo&gt;"/>
  <p:tag name="PRESENTER_SHAPEINFO" val="&lt;ThreeDShapeInfo&gt;&lt;uuid val=&quot;{E20134D6-4D78-43C7-B930-3B9B5E32500D}&quot;/&gt;&lt;isInvalidForFieldText val=&quot;0&quot;/&gt;&lt;Image&gt;&lt;filename val=&quot;C:\Users\Gerhard\Documents\My Adobe Presentations\02x Es posible conocer el futuro (final)\data\asimages\{E20134D6-4D78-43C7-B930-3B9B5E32500D}_54.png&quot;/&gt;&lt;left val=&quot;115&quot;/&gt;&lt;top val=&quot;138&quot;/&gt;&lt;width val=&quot;502&quot;/&gt;&lt;height val=&quot;337&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829C575-A9CD-4E6C-8A7A-8A18ABE3ADDE}&quot;/&gt;&lt;isInvalidForFieldText val=&quot;0&quot;/&gt;&lt;Image&gt;&lt;filename val=&quot;C:\Users\Gerhard\Documents\My Adobe Presentations\02x Es posible conocer el futuro (final)\data\asimages\{8829C575-A9CD-4E6C-8A7A-8A18ABE3ADDE}_54.png&quot;/&gt;&lt;left val=&quot;103&quot;/&gt;&lt;top val=&quot;144&quot;/&gt;&lt;width val=&quot;502&quot;/&gt;&lt;height val=&quot;309&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HTML_SHAPEINFO" val="&lt;SlideThumbPath val=&quot;Diapositiva55.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FA5D9E7E-059A-498E-BFD8-EFE7CD79377D}&quot;/&gt;&lt;isInvalidForFieldText val=&quot;0&quot;/&gt;&lt;Image&gt;&lt;filename val=&quot;C:\Users\Gerhard\Documents\My Adobe Presentations\02x Es posible conocer el futuro (final)\data\asimages\{FA5D9E7E-059A-498E-BFD8-EFE7CD79377D}_3.png&quot;/&gt;&lt;left val=&quot;570&quot;/&gt;&lt;top val=&quot;22&quot;/&gt;&lt;width val=&quot;145&quot;/&gt;&lt;height val=&quot;162&quot;/&gt;&lt;hasText val=&quot;1&quot;/&gt;&lt;/Image&gt;&lt;/ThreeDShape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2F8A2746-1EAE-4FB3-AC4D-2FD44A76F797}&quot;/&gt;&lt;isInvalidForFieldText val=&quot;0&quot;/&gt;&lt;Image&gt;&lt;filename val=&quot;C:\Users\Gerhard\Documents\My Adobe Presentations\02x Es posible conocer el futuro (final)\data\asimages\{2F8A2746-1EAE-4FB3-AC4D-2FD44A76F797}_55.png&quot;/&gt;&lt;left val=&quot;259&quot;/&gt;&lt;top val=&quot;453&quot;/&gt;&lt;width val=&quot;423&quot;/&gt;&lt;height val=&quot;79&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7&quot;/&gt;&lt;lineCharCount val=&quot;32&quot;/&gt;&lt;lineCharCount val=&quot;34&quot;/&gt;&lt;lineCharCount val=&quot;32&quot;/&gt;&lt;lineCharCount val=&quot;34&quot;/&gt;&lt;lineCharCount val=&quot;34&quot;/&gt;&lt;lineCharCount val=&quot;38&quot;/&gt;&lt;lineCharCount val=&quot;27&quot;/&gt;&lt;lineCharCount val=&quot;10&quot;/&gt;&lt;/TableIndex&gt;&lt;/ShapeTextInfo&gt;"/>
  <p:tag name="PRESENTER_SHAPEINFO" val="&lt;ThreeDShapeInfo&gt;&lt;uuid val=&quot;{F870F8CF-84A8-4BFB-8B9C-53266D30CC91}&quot;/&gt;&lt;isInvalidForFieldText val=&quot;0&quot;/&gt;&lt;Image&gt;&lt;filename val=&quot;C:\Users\Gerhard\Documents\My Adobe Presentations\02x Es posible conocer el futuro (final)\data\asimages\{F870F8CF-84A8-4BFB-8B9C-53266D30CC91}_55.png&quot;/&gt;&lt;left val=&quot;115&quot;/&gt;&lt;top val=&quot;138&quot;/&gt;&lt;width val=&quot;502&quot;/&gt;&lt;height val=&quot;337&quot;/&gt;&lt;hasText val=&quot;1&quot;/&gt;&lt;/Image&gt;&lt;/ThreeDShape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B54664A-D07B-4039-9725-29A6D8EC1D7D}&quot;/&gt;&lt;isInvalidForFieldText val=&quot;0&quot;/&gt;&lt;Image&gt;&lt;filename val=&quot;C:\Users\Gerhard\Documents\My Adobe Presentations\02x Es posible conocer el futuro (final)\data\asimages\{4B54664A-D07B-4039-9725-29A6D8EC1D7D}_55.png&quot;/&gt;&lt;left val=&quot;103&quot;/&gt;&lt;top val=&quot;132&quot;/&gt;&lt;width val=&quot;508&quot;/&gt;&lt;height val=&quot;331&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HTML_SHAPEINFO" val="&lt;SlideThumbPath val=&quot;Diapositiva56.PNG&quot;/&gt;"/>
</p:tagLst>
</file>

<file path=ppt/tags/tag204.xml><?xml version="1.0" encoding="utf-8"?>
<p:tagLst xmlns:a="http://schemas.openxmlformats.org/drawingml/2006/main" xmlns:r="http://schemas.openxmlformats.org/officeDocument/2006/relationships" xmlns:p="http://schemas.openxmlformats.org/presentationml/2006/main">
  <p:tag name="PRESENTER_SHAPEINFO" val="&lt;SmartArt&gt;&lt;Image&gt;&lt;filename val=&quot;C:\Users\Gerhard\Documents\My Adobe Presentations\02x Es posible conocer el futuro (final)\data\asimages\{5980282A-FC8C-48A9-9D56-AA39399C44EB}_56.png&quot;/&gt;&lt;left val=&quot;279&quot;/&gt;&lt;top val=&quot;110&quot;/&gt;&lt;width val=&quot;408&quot;/&gt;&lt;height val=&quot;382&quot;/&gt;&lt;hasText val=&quot;1&quot;/&gt;&lt;/Image&gt;&lt;SmartArtElem id=&quot;{66CAF019-2F8D-4280-B1DA-DA244056E756}&quot;&gt;&lt;left val=&quot;300&quot;/&gt;&lt;top val=&quot;156&quot;/&gt;&lt;width val=&quot;380&quot;/&gt;&lt;height val=&quot;58&quot;/&gt;&lt;Image&gt;&lt;filename val=&quot;C:\Users\Gerhard\Documents\My Adobe Presentations\02x Es posible conocer el futuro (final)\data\asimages\{72B59EF7-B3E8-480C-8A63-841F7E212D33}_1.png&quot;/&gt;&lt;left val=&quot;300&quot;/&gt;&lt;top val=&quot;156&quot;/&gt;&lt;width val=&quot;380&quot;/&gt;&lt;height val=&quot;58&quot;/&gt;&lt;hasText val=&quot;0&quot;/&gt;&lt;/Image&gt;&lt;/SmartArtElem&gt;&lt;SmartArtElem id=&quot;{E7A4DBBD-F396-4507-BBFA-C9AEC0D2C2D6}&quot;&gt;&lt;left val=&quot;358&quot;/&gt;&lt;top val=&quot;140&quot;/&gt;&lt;width val=&quot;252&quot;/&gt;&lt;height val=&quot;54&quot;/&gt;&lt;Image&gt;&lt;filename val=&quot;C:\Users\Gerhard\Documents\My Adobe Presentations\02x Es posible conocer el futuro (final)\data\asimages\{BEC3E605-432E-4906-8787-CAA571017078}_1.png&quot;/&gt;&lt;left val=&quot;358&quot;/&gt;&lt;top val=&quot;140&quot;/&gt;&lt;width val=&quot;252&quot;/&gt;&lt;height val=&quot;54&quot;/&gt;&lt;hasText val=&quot;0&quot;/&gt;&lt;/Image&gt;&lt;Image&gt;&lt;filename val=&quot;C:\Users\Gerhard\Documents\My Adobe Presentations\02x Es posible conocer el futuro (final)\data\asimages\{AE1E11F5-1C54-4CEB-8DBF-FFEB6757BCB2}_1.png&quot;/&gt;&lt;left val=&quot;363&quot;/&gt;&lt;top val=&quot;142&quot;/&gt;&lt;width val=&quot;241&quot;/&gt;&lt;height val=&quot;42&quot;/&gt;&lt;hasText val=&quot;0&quot;/&gt;&lt;/Image&gt;&lt;/SmartArtElem&gt;&lt;SmartArtElem id=&quot;{C9BAED44-F153-45B9-A952-A5304ADE07E2}&quot;&gt;&lt;left val=&quot;300&quot;/&gt;&lt;top val=&quot;241&quot;/&gt;&lt;width val=&quot;380&quot;/&gt;&lt;height val=&quot;58&quot;/&gt;&lt;Image&gt;&lt;filename val=&quot;C:\Users\Gerhard\Documents\My Adobe Presentations\02x Es posible conocer el futuro (final)\data\asimages\{AD9E4DFF-62A8-4D8A-A0CF-AFD7A91BFF56}_1.png&quot;/&gt;&lt;left val=&quot;300&quot;/&gt;&lt;top val=&quot;241&quot;/&gt;&lt;width val=&quot;380&quot;/&gt;&lt;height val=&quot;58&quot;/&gt;&lt;hasText val=&quot;0&quot;/&gt;&lt;/Image&gt;&lt;/SmartArtElem&gt;&lt;SmartArtElem id=&quot;{0BAC39F5-2593-4B8C-AD7E-53508F4B79E7}&quot;&gt;&lt;left val=&quot;358&quot;/&gt;&lt;top val=&quot;225&quot;/&gt;&lt;width val=&quot;252&quot;/&gt;&lt;height val=&quot;54&quot;/&gt;&lt;Image&gt;&lt;filename val=&quot;C:\Users\Gerhard\Documents\My Adobe Presentations\02x Es posible conocer el futuro (final)\data\asimages\{1885F3C6-DF19-480B-922E-C54220957593}_1.png&quot;/&gt;&lt;left val=&quot;358&quot;/&gt;&lt;top val=&quot;225&quot;/&gt;&lt;width val=&quot;252&quot;/&gt;&lt;height val=&quot;54&quot;/&gt;&lt;hasText val=&quot;0&quot;/&gt;&lt;/Image&gt;&lt;Image&gt;&lt;filename val=&quot;C:\Users\Gerhard\Documents\My Adobe Presentations\02x Es posible conocer el futuro (final)\data\asimages\{70C16E76-6A8E-463D-A728-667FC6C2996E}_1.png&quot;/&gt;&lt;left val=&quot;363&quot;/&gt;&lt;top val=&quot;228&quot;/&gt;&lt;width val=&quot;241&quot;/&gt;&lt;height val=&quot;42&quot;/&gt;&lt;hasText val=&quot;0&quot;/&gt;&lt;/Image&gt;&lt;/SmartArtElem&gt;&lt;SmartArtElem id=&quot;{2FBE22A4-3437-49B4-8EE2-E0EACC9CB97E}&quot;&gt;&lt;left val=&quot;300&quot;/&gt;&lt;top val=&quot;327&quot;/&gt;&lt;width val=&quot;380&quot;/&gt;&lt;height val=&quot;58&quot;/&gt;&lt;Image&gt;&lt;filename val=&quot;C:\Users\Gerhard\Documents\My Adobe Presentations\02x Es posible conocer el futuro (final)\data\asimages\{0F0FE6D0-CFF6-4C67-BCEC-FA2E0E73ED36}_1.png&quot;/&gt;&lt;left val=&quot;300&quot;/&gt;&lt;top val=&quot;327&quot;/&gt;&lt;width val=&quot;380&quot;/&gt;&lt;height val=&quot;58&quot;/&gt;&lt;hasText val=&quot;0&quot;/&gt;&lt;/Image&gt;&lt;/SmartArtElem&gt;&lt;SmartArtElem id=&quot;{407E6AB5-D296-4DC5-8241-A3AD87C4C967}&quot;&gt;&lt;left val=&quot;358&quot;/&gt;&lt;top val=&quot;312&quot;/&gt;&lt;width val=&quot;252&quot;/&gt;&lt;height val=&quot;54&quot;/&gt;&lt;Image&gt;&lt;filename val=&quot;C:\Users\Gerhard\Documents\My Adobe Presentations\02x Es posible conocer el futuro (final)\data\asimages\{593ED192-9FBD-4200-BACF-47B6E9A75037}_1.png&quot;/&gt;&lt;left val=&quot;358&quot;/&gt;&lt;top val=&quot;312&quot;/&gt;&lt;width val=&quot;252&quot;/&gt;&lt;height val=&quot;54&quot;/&gt;&lt;hasText val=&quot;0&quot;/&gt;&lt;/Image&gt;&lt;Image&gt;&lt;filename val=&quot;C:\Users\Gerhard\Documents\My Adobe Presentations\02x Es posible conocer el futuro (final)\data\asimages\{EF2E928A-E039-4D4F-BFFB-A30AFB7B4E81}_1.png&quot;/&gt;&lt;left val=&quot;363&quot;/&gt;&lt;top val=&quot;313&quot;/&gt;&lt;width val=&quot;241&quot;/&gt;&lt;height val=&quot;43&quot;/&gt;&lt;hasText val=&quot;0&quot;/&gt;&lt;/Image&gt;&lt;/SmartArtElem&gt;&lt;SmartArtElem id=&quot;{C2E02331-5011-4C9B-AAEA-B9DFF03AD7AD}&quot;&gt;&lt;left val=&quot;300&quot;/&gt;&lt;top val=&quot;413&quot;/&gt;&lt;width val=&quot;380&quot;/&gt;&lt;height val=&quot;58&quot;/&gt;&lt;Image&gt;&lt;filename val=&quot;C:\Users\Gerhard\Documents\My Adobe Presentations\02x Es posible conocer el futuro (final)\data\asimages\{90B3F827-F46C-4A5E-B896-2116B8D84487}_1.png&quot;/&gt;&lt;left val=&quot;300&quot;/&gt;&lt;top val=&quot;413&quot;/&gt;&lt;width val=&quot;380&quot;/&gt;&lt;height val=&quot;58&quot;/&gt;&lt;hasText val=&quot;0&quot;/&gt;&lt;/Image&gt;&lt;/SmartArtElem&gt;&lt;SmartArtElem id=&quot;{057D180A-6ED4-4061-8C29-8B4A9A848128}&quot;&gt;&lt;left val=&quot;358&quot;/&gt;&lt;top val=&quot;397&quot;/&gt;&lt;width val=&quot;252&quot;/&gt;&lt;height val=&quot;54&quot;/&gt;&lt;Image&gt;&lt;filename val=&quot;C:\Users\Gerhard\Documents\My Adobe Presentations\02x Es posible conocer el futuro (final)\data\asimages\{9BFDC1DA-C0FA-4728-B429-6FCCFDFCBF29}_1.png&quot;/&gt;&lt;left val=&quot;358&quot;/&gt;&lt;top val=&quot;397&quot;/&gt;&lt;width val=&quot;252&quot;/&gt;&lt;height val=&quot;54&quot;/&gt;&lt;hasText val=&quot;0&quot;/&gt;&lt;/Image&gt;&lt;Image&gt;&lt;filename val=&quot;C:\Users\Gerhard\Documents\My Adobe Presentations\02x Es posible conocer el futuro (final)\data\asimages\{633B474E-8A66-4318-9239-B1021A632E91}_1.png&quot;/&gt;&lt;left val=&quot;363&quot;/&gt;&lt;top val=&quot;399&quot;/&gt;&lt;width val=&quot;241&quot;/&gt;&lt;height val=&quot;43&quot;/&gt;&lt;hasText val=&quot;0&quot;/&gt;&lt;/Image&gt;&lt;/SmartArtElem&gt;&lt;/SmartArt&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30&quot;/&gt;&lt;/TableIndex&gt;&lt;/ShapeTextInfo&gt;"/>
  <p:tag name="PRESENTER_SHAPEINFO" val="&lt;ThreeDShapeInfo&gt;&lt;uuid val=&quot;{1E60A9BD-BAC5-4F2E-A316-2272A2E9FBD0}&quot;/&gt;&lt;isInvalidForFieldText val=&quot;0&quot;/&gt;&lt;Image&gt;&lt;filename val=&quot;C:\Users\Gerhard\Documents\My Adobe Presentations\02x Es posible conocer el futuro (final)\data\asimages\{1E60A9BD-BAC5-4F2E-A316-2272A2E9FBD0}_56.png&quot;/&gt;&lt;left val=&quot;177&quot;/&gt;&lt;top val=&quot;60&quot;/&gt;&lt;width val=&quot;541&quot;/&gt;&lt;height val=&quot;121&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SlideThumbPath val=&quot;Diapositiva57.PNG&quot;/&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9&quot;/&gt;&lt;lineCharCount val=&quot;16&quot;/&gt;&lt;lineCharCount val=&quot;19&quot;/&gt;&lt;lineCharCount val=&quot;19&quot;/&gt;&lt;lineCharCount val=&quot;14&quot;/&gt;&lt;/TableIndex&gt;&lt;/ShapeTextInfo&gt;"/>
  <p:tag name="PRESENTER_SHAPEINFO" val="&lt;ThreeDShapeInfo&gt;&lt;uuid val=&quot;{1A1BCC39-2B44-4221-BAC3-D15476EF6FEB}&quot;/&gt;&lt;isInvalidForFieldText val=&quot;0&quot;/&gt;&lt;Image&gt;&lt;filename val=&quot;C:\Users\Gerhard\Documents\My Adobe Presentations\02x Es posible conocer el futuro (final)\data\asimages\{1A1BCC39-2B44-4221-BAC3-D15476EF6FEB}_57.png&quot;/&gt;&lt;left val=&quot;212&quot;/&gt;&lt;top val=&quot;127&quot;/&gt;&lt;width val=&quot;512&quot;/&gt;&lt;height val=&quot;305&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HTML_SHAPEINFO" val="&lt;SlideThumbPath val=&quot;Diapositiva58.PNG&quot;/&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9D41B853-B5F4-4570-BC4B-2EC9521F4B55}&quot;/&gt;&lt;isInvalidForFieldText val=&quot;0&quot;/&gt;&lt;Image&gt;&lt;filename val=&quot;C:\Users\Gerhard\Documents\My Adobe Presentations\02x Es posible conocer el futuro (final)\data\asimages\{9D41B853-B5F4-4570-BC4B-2EC9521F4B55}_58.png&quot;/&gt;&lt;left val=&quot;259&quot;/&gt;&lt;top val=&quot;453&quot;/&gt;&lt;width val=&quot;423&quot;/&gt;&lt;height val=&quot;79&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SlideThumbPath val=&quot;Diapositiva4.PNG&quot;/&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6&quot;/&gt;&lt;lineCharCount val=&quot;29&quot;/&gt;&lt;lineCharCount val=&quot;27&quot;/&gt;&lt;lineCharCount val=&quot;29&quot;/&gt;&lt;lineCharCount val=&quot;7&quot;/&gt;&lt;/TableIndex&gt;&lt;/ShapeTextInfo&gt;"/>
  <p:tag name="PRESENTER_SHAPEINFO" val="&lt;ThreeDShapeInfo&gt;&lt;uuid val=&quot;{C600D043-AC0C-4D40-9122-3B48563D0F06}&quot;/&gt;&lt;isInvalidForFieldText val=&quot;0&quot;/&gt;&lt;Image&gt;&lt;filename val=&quot;C:\Users\Gerhard\Documents\My Adobe Presentations\02x Es posible conocer el futuro (final)\data\asimages\{C600D043-AC0C-4D40-9122-3B48563D0F06}_58.png&quot;/&gt;&lt;left val=&quot;115&quot;/&gt;&lt;top val=&quot;138&quot;/&gt;&lt;width val=&quot;502&quot;/&gt;&lt;height val=&quot;320&quot;/&gt;&lt;hasText val=&quot;1&quot;/&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13E71C62-E5AE-495E-908D-465CD4239F33}&quot;/&gt;&lt;isInvalidForFieldText val=&quot;0&quot;/&gt;&lt;Image&gt;&lt;filename val=&quot;C:\Users\Gerhard\Documents\My Adobe Presentations\02x Es posible conocer el futuro (final)\data\asimages\{13E71C62-E5AE-495E-908D-465CD4239F33}_58.png&quot;/&gt;&lt;left val=&quot;132&quot;/&gt;&lt;top val=&quot;144&quot;/&gt;&lt;width val=&quot;457&quot;/&gt;&lt;height val=&quot;269&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HTML_SHAPEINFO" val="&lt;SlideThumbPath val=&quot;Diapositiva59.PNG&quot;/&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3&quot;/&gt;&lt;lineCharCount val=&quot;24&quot;/&gt;&lt;lineCharCount val=&quot;1&quot;/&gt;&lt;lineCharCount val=&quot;16&quot;/&gt;&lt;lineCharCount val=&quot;18&quot;/&gt;&lt;lineCharCount val=&quot;16&quot;/&gt;&lt;/TableIndex&gt;&lt;/ShapeTextInfo&gt;"/>
  <p:tag name="PRESENTER_SHAPEINFO" val="&lt;ThreeDShapeInfo&gt;&lt;uuid val=&quot;{11FC2017-0331-499A-97C6-D2433AA69022}&quot;/&gt;&lt;isInvalidForFieldText val=&quot;0&quot;/&gt;&lt;Image&gt;&lt;filename val=&quot;C:\Users\Gerhard\Documents\My Adobe Presentations\02x Es posible conocer el futuro (final)\data\asimages\{11FC2017-0331-499A-97C6-D2433AA69022}_59.png&quot;/&gt;&lt;left val=&quot;212&quot;/&gt;&lt;top val=&quot;122&quot;/&gt;&lt;width val=&quot;512&quot;/&gt;&lt;height val=&quot;325&quot;/&gt;&lt;hasText val=&quot;1&quot;/&gt;&lt;/Image&gt;&lt;/ThreeDShapeInfo&gt;"/>
</p:tagLst>
</file>

<file path=ppt/tags/tag214.xml><?xml version="1.0" encoding="utf-8"?>
<p:tagLst xmlns:a="http://schemas.openxmlformats.org/drawingml/2006/main" xmlns:r="http://schemas.openxmlformats.org/officeDocument/2006/relationships" xmlns:p="http://schemas.openxmlformats.org/presentationml/2006/main">
  <p:tag name="HTML_SHAPEINFO" val="&lt;SlideThumbPath val=&quot;Diapositiva60.PNG&quot;/&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A9552D53-51FD-45FE-9044-2C1CADE2084A}&quot;/&gt;&lt;isInvalidForFieldText val=&quot;0&quot;/&gt;&lt;Image&gt;&lt;filename val=&quot;C:\Users\Gerhard\Documents\My Adobe Presentations\02x Es posible conocer el futuro (final)\data\asimages\{A9552D53-51FD-45FE-9044-2C1CADE2084A}_60.png&quot;/&gt;&lt;left val=&quot;70&quot;/&gt;&lt;top val=&quot;45&quot;/&gt;&lt;width val=&quot;551&quot;/&gt;&lt;height val=&quot;65&quot;/&gt;&lt;hasText val=&quot;1&quot;/&gt;&lt;/Image&gt;&lt;/ThreeDShape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4&quot;/&gt;&lt;lineCharCount val=&quot;36&quot;/&gt;&lt;lineCharCount val=&quot;57&quot;/&gt;&lt;lineCharCount val=&quot;54&quot;/&gt;&lt;lineCharCount val=&quot;41&quot;/&gt;&lt;lineCharCount val=&quot;52&quot;/&gt;&lt;lineCharCount val=&quot;48&quot;/&gt;&lt;lineCharCount val=&quot;55&quot;/&gt;&lt;lineCharCount val=&quot;12&quot;/&gt;&lt;lineCharCount val=&quot;53&quot;/&gt;&lt;lineCharCount val=&quot;57&quot;/&gt;&lt;lineCharCount val=&quot;26&quot;/&gt;&lt;/TableIndex&gt;&lt;/ShapeTextInfo&gt;"/>
  <p:tag name="HTML_SHAPEINFO" val="&lt;TextEffect&gt;&lt;Image&gt;&lt;filename val=&quot;C:\Users\Gerhard\Documents\My Adobe Presentations\02x Es posible conocer el futuro (final)\data\asimages\{AE221370-3419-4BB7-946A-5A396EC61B83}_1.png_crop.png&quot;/&gt;&lt;left val=&quot;136&quot;/&gt;&lt;top val=&quot;120&quot;/&gt;&lt;width val=&quot;426&quot;/&gt;&lt;height val=&quot;46&quot;/&gt;&lt;hasText val=&quot;1&quot;/&gt;&lt;paraId val=&quot;1&quot;/&gt;&lt;/Image&gt;&lt;Image&gt;&lt;filename val=&quot;C:\Users\Gerhard\Documents\My Adobe Presentations\02x Es posible conocer el futuro (final)\data\asimages\{E546BE0B-E599-40B9-8C9F-B146998B6714}_1.png_crop.png&quot;/&gt;&lt;left val=&quot;136&quot;/&gt;&lt;top val=&quot;178&quot;/&gt;&lt;width val=&quot;468&quot;/&gt;&lt;height val=&quot;79&quot;/&gt;&lt;hasText val=&quot;1&quot;/&gt;&lt;paraId val=&quot;2&quot;/&gt;&lt;/Image&gt;&lt;Image&gt;&lt;filename val=&quot;C:\Users\Gerhard\Documents\My Adobe Presentations\02x Es posible conocer el futuro (final)\data\asimages\{34F02B0E-3A37-4A24-BBD8-FC4B30482C5F}_1.png_crop.png&quot;/&gt;&lt;left val=&quot;136&quot;/&gt;&lt;top val=&quot;264&quot;/&gt;&lt;width val=&quot;460&quot;/&gt;&lt;height val=&quot;80&quot;/&gt;&lt;hasText val=&quot;1&quot;/&gt;&lt;paraId val=&quot;3&quot;/&gt;&lt;/Image&gt;&lt;Image&gt;&lt;filename val=&quot;C:\Users\Gerhard\Documents\My Adobe Presentations\02x Es posible conocer el futuro (final)\data\asimages\{DEF97D7E-EEB4-4F76-AADB-CC1CC5BDBDA5}_1.png_crop.png&quot;/&gt;&lt;left val=&quot;136&quot;/&gt;&lt;top val=&quot;351&quot;/&gt;&lt;width val=&quot;470&quot;/&gt;&lt;height val=&quot;75&quot;/&gt;&lt;hasText val=&quot;1&quot;/&gt;&lt;paraId val=&quot;4&quot;/&gt;&lt;/Image&gt;&lt;/TextEffect&gt;"/>
</p:tagLst>
</file>

<file path=ppt/tags/tag217.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8682BBE0-4E6F-41BF-A605-957707D01D82}&quot;/&gt;&lt;isInvalidForFieldText val=&quot;0&quot;/&gt;&lt;Image&gt;&lt;filename val=&quot;C:\Users\Gerhard\Documents\My Adobe Presentations\02x Es posible conocer el futuro (final)\data\asimages\{8682BBE0-4E6F-41BF-A605-957707D01D82}_61.png&quot;/&gt;&lt;left val=&quot;70&quot;/&gt;&lt;top val=&quot;45&quot;/&gt;&lt;width val=&quot;551&quot;/&gt;&lt;height val=&quot;65&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4&quot;/&gt;&lt;lineCharCount val=&quot;58&quot;/&gt;&lt;lineCharCount val=&quot;40&quot;/&gt;&lt;lineCharCount val=&quot;55&quot;/&gt;&lt;lineCharCount val=&quot;51&quot;/&gt;&lt;lineCharCount val=&quot;27&quot;/&gt;&lt;lineCharCount val=&quot;50&quot;/&gt;&lt;lineCharCount val=&quot;54&quot;/&gt;&lt;lineCharCount val=&quot;55&quot;/&gt;&lt;lineCharCount val=&quot;54&quot;/&gt;&lt;lineCharCount val=&quot;58&quot;/&gt;&lt;lineCharCount val=&quot;54&quot;/&gt;&lt;/TableIndex&gt;&lt;/ShapeTextInfo&gt;"/>
  <p:tag name="HTML_SHAPEINFO" val="&lt;TextEffect&gt;&lt;Image&gt;&lt;filename val=&quot;C:\Users\Gerhard\Documents\My Adobe Presentations\02x Es posible conocer el futuro (final)\data\asimages\{73469CF9-0666-4E23-95D9-1B0BA62CCCC7}_1.png_crop.png&quot;/&gt;&lt;left val=&quot;136&quot;/&gt;&lt;top val=&quot;120&quot;/&gt;&lt;width val=&quot;463&quot;/&gt;&lt;height val=&quot;75&quot;/&gt;&lt;hasText val=&quot;1&quot;/&gt;&lt;paraId val=&quot;1&quot;/&gt;&lt;/Image&gt;&lt;Image&gt;&lt;filename val=&quot;C:\Users\Gerhard\Documents\My Adobe Presentations\02x Es posible conocer el futuro (final)\data\asimages\{6BADDA42-5780-4300-BFF1-2A49090AEB07}_1.png_crop.png&quot;/&gt;&lt;left val=&quot;136&quot;/&gt;&lt;top val=&quot;207&quot;/&gt;&lt;width val=&quot;440&quot;/&gt;&lt;height val=&quot;75&quot;/&gt;&lt;hasText val=&quot;1&quot;/&gt;&lt;paraId val=&quot;2&quot;/&gt;&lt;/Image&gt;&lt;Image&gt;&lt;filename val=&quot;C:\Users\Gerhard\Documents\My Adobe Presentations\02x Es posible conocer el futuro (final)\data\asimages\{1AF245AA-7BE2-415F-B57A-440CFDAFA9FE}_1.png_crop.png&quot;/&gt;&lt;left val=&quot;136&quot;/&gt;&lt;top val=&quot;293&quot;/&gt;&lt;width val=&quot;449&quot;/&gt;&lt;height val=&quot;80&quot;/&gt;&lt;hasText val=&quot;1&quot;/&gt;&lt;paraId val=&quot;3&quot;/&gt;&lt;/Image&gt;&lt;Image&gt;&lt;filename val=&quot;C:\Users\Gerhard\Documents\My Adobe Presentations\02x Es posible conocer el futuro (final)\data\asimages\{AFCEA0B9-0FC4-4BA9-970A-A29158AE99D1}_1.png_crop.png&quot;/&gt;&lt;left val=&quot;136&quot;/&gt;&lt;top val=&quot;380&quot;/&gt;&lt;width val=&quot;459&quot;/&gt;&lt;height val=&quot;79&quot;/&gt;&lt;hasText val=&quot;1&quot;/&gt;&lt;paraId val=&quot;4&quot;/&gt;&lt;/Image&gt;&lt;/TextEffect&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22&quot;/&gt;&lt;/TableIndex&gt;&lt;/ShapeTextInfo&gt;"/>
  <p:tag name="PRESENTER_SHAPEINFO" val="&lt;ThreeDShapeInfo&gt;&lt;uuid val=&quot;{4D70A057-528C-46B7-B47D-CFD14E406A78}&quot;/&gt;&lt;isInvalidForFieldText val=&quot;0&quot;/&gt;&lt;Image&gt;&lt;filename val=&quot;C:\Users\Gerhard\Documents\My Adobe Presentations\02x Es posible conocer el futuro (final)\data\asimages\{4D70A057-528C-46B7-B47D-CFD14E406A78}_4.png&quot;/&gt;&lt;left val=&quot;8&quot;/&gt;&lt;top val=&quot;184&quot;/&gt;&lt;width val=&quot;716&quot;/&gt;&lt;height val=&quot;217&quot;/&gt;&lt;hasText val=&quot;1&quot;/&gt;&lt;/Image&gt;&lt;/ThreeDShapeInfo&gt;"/>
</p:tagLst>
</file>

<file path=ppt/tags/tag220.xml><?xml version="1.0" encoding="utf-8"?>
<p:tagLst xmlns:a="http://schemas.openxmlformats.org/drawingml/2006/main" xmlns:r="http://schemas.openxmlformats.org/officeDocument/2006/relationships" xmlns:p="http://schemas.openxmlformats.org/presentationml/2006/main">
  <p:tag name="HTML_SHAPEINFO" val="&lt;SlideThumbPath val=&quot;Diapositiva62.PNG&quot;/&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1E980796-B5EE-4AF9-846D-76A76EBA6277}&quot;/&gt;&lt;isInvalidForFieldText val=&quot;0&quot;/&gt;&lt;Image&gt;&lt;filename val=&quot;C:\Users\Gerhard\Documents\My Adobe Presentations\02x Es posible conocer el futuro (final)\data\asimages\{1E980796-B5EE-4AF9-846D-76A76EBA6277}_62.png&quot;/&gt;&lt;left val=&quot;70&quot;/&gt;&lt;top val=&quot;45&quot;/&gt;&lt;width val=&quot;551&quot;/&gt;&lt;height val=&quot;65&quot;/&gt;&lt;hasText val=&quot;1&quot;/&gt;&lt;/Image&gt;&lt;/ThreeDShape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64&quot;/&gt;&lt;lineCharCount val=&quot;58&quot;/&gt;&lt;lineCharCount val=&quot;9&quot;/&gt;&lt;lineCharCount val=&quot;55&quot;/&gt;&lt;lineCharCount val=&quot;58&quot;/&gt;&lt;lineCharCount val=&quot;65&quot;/&gt;&lt;lineCharCount val=&quot;36&quot;/&gt;&lt;lineCharCount val=&quot;64&quot;/&gt;&lt;lineCharCount val=&quot;60&quot;/&gt;&lt;lineCharCount val=&quot;35&quot;/&gt;&lt;lineCharCount val=&quot;63&quot;/&gt;&lt;lineCharCount val=&quot;56&quot;/&gt;&lt;lineCharCount val=&quot;61&quot;/&gt;&lt;lineCharCount val=&quot;52&quot;/&gt;&lt;/TableIndex&gt;&lt;/ShapeTextInfo&gt;"/>
  <p:tag name="HTML_SHAPEINFO" val="&lt;TextEffect&gt;&lt;Image&gt;&lt;filename val=&quot;C:\Users\Gerhard\Documents\My Adobe Presentations\02x Es posible conocer el futuro (final)\data\asimages\{256FCE12-5C9A-4A79-A7AE-7BA20C0176E7}_1.png_crop.png&quot;/&gt;&lt;left val=&quot;136&quot;/&gt;&lt;top val=&quot;113&quot;/&gt;&lt;width val=&quot;460&quot;/&gt;&lt;height val=&quot;46&quot;/&gt;&lt;hasText val=&quot;1&quot;/&gt;&lt;paraId val=&quot;1&quot;/&gt;&lt;/Image&gt;&lt;Image&gt;&lt;filename val=&quot;C:\Users\Gerhard\Documents\My Adobe Presentations\02x Es posible conocer el futuro (final)\data\asimages\{FC83848D-A9E5-4EA6-A588-DA53DC0DF938}_1.png_crop.png&quot;/&gt;&lt;left val=&quot;136&quot;/&gt;&lt;top val=&quot;166&quot;/&gt;&lt;width val=&quot;449&quot;/&gt;&lt;height val=&quot;99&quot;/&gt;&lt;hasText val=&quot;1&quot;/&gt;&lt;paraId val=&quot;2&quot;/&gt;&lt;/Image&gt;&lt;Image&gt;&lt;filename val=&quot;C:\Users\Gerhard\Documents\My Adobe Presentations\02x Es posible conocer el futuro (final)\data\asimages\{986DD665-BFAD-4BCB-9561-1C00A18B6CD1}_1.png_crop.png&quot;/&gt;&lt;left val=&quot;136&quot;/&gt;&lt;top val=&quot;272&quot;/&gt;&lt;width val=&quot;461&quot;/&gt;&lt;height val=&quot;73&quot;/&gt;&lt;hasText val=&quot;1&quot;/&gt;&lt;paraId val=&quot;3&quot;/&gt;&lt;/Image&gt;&lt;Image&gt;&lt;filename val=&quot;C:\Users\Gerhard\Documents\My Adobe Presentations\02x Es posible conocer el futuro (final)\data\asimages\{C49949D2-9C17-4662-9D59-D850563B0BC0}_1.png_crop.png&quot;/&gt;&lt;left val=&quot;136&quot;/&gt;&lt;top val=&quot;351&quot;/&gt;&lt;width val=&quot;470&quot;/&gt;&lt;height val=&quot;99&quot;/&gt;&lt;hasText val=&quot;1&quot;/&gt;&lt;paraId val=&quot;4&quot;/&gt;&lt;/Image&gt;&lt;/TextEffect&gt;"/>
</p:tagLst>
</file>

<file path=ppt/tags/tag223.xml><?xml version="1.0" encoding="utf-8"?>
<p:tagLst xmlns:a="http://schemas.openxmlformats.org/drawingml/2006/main" xmlns:r="http://schemas.openxmlformats.org/officeDocument/2006/relationships" xmlns:p="http://schemas.openxmlformats.org/presentationml/2006/main">
  <p:tag name="HTML_SHAPEINFO" val="&lt;SlideThumbPath val=&quot;Diapositiva63.PNG&quot;/&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08EBBA9E-E22B-49BE-AF2F-DBFA79843AAB}&quot;/&gt;&lt;isInvalidForFieldText val=&quot;0&quot;/&gt;&lt;Image&gt;&lt;filename val=&quot;C:\Users\Gerhard\Documents\My Adobe Presentations\02x Es posible conocer el futuro (final)\data\asimages\{08EBBA9E-E22B-49BE-AF2F-DBFA79843AAB}_63.png&quot;/&gt;&lt;left val=&quot;189&quot;/&gt;&lt;top val=&quot;270&quot;/&gt;&lt;width val=&quot;505&quot;/&gt;&lt;height val=&quot;119&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SlideThumbPath val=&quot;Diapositiva64.PNG&quot;/&gt;"/>
</p:tagLst>
</file>

<file path=ppt/tags/tag2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150737D-63AF-4A0B-B138-ABDC2577A067}&quot;/&gt;&lt;isInvalidForFieldText val=&quot;0&quot;/&gt;&lt;Image&gt;&lt;filename val=&quot;C:\Users\Gerhard\Documents\My Adobe Presentations\02x Es posible conocer el futuro (final)\data\asimages\{4150737D-63AF-4A0B-B138-ABDC2577A067}_64.png&quot;/&gt;&lt;left val=&quot;87&quot;/&gt;&lt;top val=&quot;384&quot;/&gt;&lt;width val=&quot;369&quot;/&gt;&lt;height val=&quot;158&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7AAE0320-C0C9-4ED8-B698-23ADD19D3D5C}_64.png&quot;/&gt;&lt;left val=&quot;0&quot;/&gt;&lt;top val=&quot;0&quot;/&gt;&lt;width val=&quot;310&quot;/&gt;&lt;height val=&quot;223&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4AC6D74E-0F5F-455A-9865-EFCBAF958C48}_64.png&quot;/&gt;&lt;left val=&quot;0&quot;/&gt;&lt;top val=&quot;172&quot;/&gt;&lt;width val=&quot;355&quot;/&gt;&lt;height val=&quot;184&quot;/&gt;&lt;hasText val=&quot;1&quot;/&gt;&lt;/Image&gt;&lt;/ThreeDShapeInfo&gt;"/>
</p:tagLst>
</file>

<file path=ppt/tags/tag2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77690BC1-8009-4E7A-92DB-3835D2E2AD1D}_64.png&quot;/&gt;&lt;left val=&quot;0&quot;/&gt;&lt;top val=&quot;291&quot;/&gt;&lt;width val=&quot;293&quot;/&gt;&lt;height val=&quot;249&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10&quot;/&gt;&lt;lineCharCount val=&quot;18&quot;/&gt;&lt;/TableIndex&gt;&lt;/ShapeTextInfo&gt;"/>
  <p:tag name="HTML_SHAPEINFO" val="&lt;ThreeDShapeInfo&gt;&lt;uuid val=&quot;&quot;/&gt;&lt;isInvalidForFieldText val=&quot;0&quot;/&gt;&lt;Image&gt;&lt;filename val=&quot;C:\Users\Gerhard\Documents\My Adobe Presentations\02x Es posible conocer el futuro (final)\data\asimages\{F0D5CE62-447B-466F-B0BE-D72D6459CEC8}_4.png&quot;/&gt;&lt;left val=&quot;59&quot;/&gt;&lt;top val=&quot;352&quot;/&gt;&lt;width val=&quot;557&quot;/&gt;&lt;height val=&quot;178&quot;/&gt;&lt;hasText val=&quot;1&quot;/&gt;&lt;/Image&gt;&lt;/ThreeDShapeInfo&gt;"/>
  <p:tag name="PRESENTER_SHAPEINFO" val="&lt;ThreeDShapeInfo&gt;&lt;uuid val=&quot;{CA7635F7-D8B7-415D-A9A0-A9FAE9DC9A39}&quot;/&gt;&lt;isInvalidForFieldText val=&quot;0&quot;/&gt;&lt;Image&gt;&lt;filename val=&quot;C:\Users\Gerhard\Documents\My Adobe Presentations\02x Es posible conocer el futuro (final)\data\asimages\{CA7635F7-D8B7-415D-A9A0-A9FAE9DC9A39}_4.png&quot;/&gt;&lt;left val=&quot;59&quot;/&gt;&lt;top val=&quot;352&quot;/&gt;&lt;width val=&quot;557&quot;/&gt;&lt;height val=&quot;178&quot;/&gt;&lt;hasText val=&quot;0&quot;/&gt;&lt;/Image&gt;&lt;/ThreeDShapeInfo&gt;"/>
</p:tagLst>
</file>

<file path=ppt/tags/tag2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6E1CB94A-8341-4C1F-9790-AD811A37B749}_64.png&quot;/&gt;&lt;left val=&quot;417&quot;/&gt;&lt;top val=&quot;18&quot;/&gt;&lt;width val=&quot;302&quot;/&gt;&lt;height val=&quot;195&quot;/&gt;&lt;hasText val=&quot;1&quot;/&gt;&lt;/Image&gt;&lt;/ThreeDShapeInfo&gt;"/>
</p:tagLst>
</file>

<file path=ppt/tags/tag2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71F04CDE-4CFE-41DF-BE20-8D96E2668B9C}_64.png&quot;/&gt;&lt;left val=&quot;374&quot;/&gt;&lt;top val=&quot;241&quot;/&gt;&lt;width val=&quot;361&quot;/&gt;&lt;height val=&quot;142&quot;/&gt;&lt;hasText val=&quot;1&quot;/&gt;&lt;/Image&gt;&lt;/ThreeDShapeInfo&gt;"/>
</p:tagLst>
</file>

<file path=ppt/tags/tag2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1A492E35-182D-482B-96BB-6BFAE4303660}_64.png&quot;/&gt;&lt;left val=&quot;358&quot;/&gt;&lt;top val=&quot;138&quot;/&gt;&lt;width val=&quot;361&quot;/&gt;&lt;height val=&quot;130&quot;/&gt;&lt;hasText val=&quot;1&quot;/&gt;&lt;/Image&gt;&lt;/ThreeDShape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PRESENTER_SHAPEINFO" val="&lt;ThreeDShapeInfo&gt;&lt;uuid val=&quot;{CDFD304E-F612-4F6F-9C0C-04A076787534}&quot;/&gt;&lt;isInvalidForFieldText val=&quot;0&quot;/&gt;&lt;Image&gt;&lt;filename val=&quot;C:\Users\Gerhard\Documents\My Adobe Presentations\02x Es posible conocer el futuro (final)\data\asimages\{CDFD304E-F612-4F6F-9C0C-04A076787534}_64.png&quot;/&gt;&lt;left val=&quot;3&quot;/&gt;&lt;top val=&quot;-2&quot;/&gt;&lt;width val=&quot;716&quot;/&gt;&lt;height val=&quot;103&quot;/&gt;&lt;hasText val=&quot;1&quot;/&gt;&lt;/Image&gt;&lt;/ThreeDShape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15&quot;/&gt;&lt;/TableIndex&gt;&lt;/ShapeTextInfo&gt;"/>
  <p:tag name="PRESENTER_SHAPEINFO" val="&lt;ThreeDShapeInfo&gt;&lt;uuid val=&quot;{FEC6EF11-9589-4629-BB7A-B27BB1B432E8}&quot;/&gt;&lt;isInvalidForFieldText val=&quot;0&quot;/&gt;&lt;Image&gt;&lt;filename val=&quot;C:\Users\Gerhard\Documents\My Adobe Presentations\02x Es posible conocer el futuro (final)\data\asimages\{FEC6EF11-9589-4629-BB7A-B27BB1B432E8}_64.png&quot;/&gt;&lt;left val=&quot;284&quot;/&gt;&lt;top val=&quot;404&quot;/&gt;&lt;width val=&quot;463&quot;/&gt;&lt;height val=&quot;157&quot;/&gt;&lt;hasText val=&quot;1&quot;/&gt;&lt;/Image&gt;&lt;/ThreeDShapeInfo&gt;"/>
</p:tagLst>
</file>

<file path=ppt/tags/tag2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C6117FBE-0A7D-4DEA-B7E2-04A886C8C38D}_64.png&quot;/&gt;&lt;left val=&quot;457&quot;/&gt;&lt;top val=&quot;276&quot;/&gt;&lt;width val=&quot;302&quot;/&gt;&lt;height val=&quot;211&quot;/&gt;&lt;hasText val=&quot;1&quot;/&gt;&lt;/Image&gt;&lt;/ThreeDShape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Diapositiva5.PNG&quot;/&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HTML_SHAPEINFO" val="&lt;SlideThumbPath val=&quot;Diapositiva65.PNG&quot;/&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32&quot;/&gt;&lt;lineCharCount val=&quot;27&quot;/&gt;&lt;lineCharCount val=&quot;35&quot;/&gt;&lt;lineCharCount val=&quot;21&quot;/&gt;&lt;lineCharCount val=&quot;1&quot;/&gt;&lt;lineCharCount val=&quot;34&quot;/&gt;&lt;lineCharCount val=&quot;36&quot;/&gt;&lt;lineCharCount val=&quot;28&quot;/&gt;&lt;/TableIndex&gt;&lt;/ShapeTextInfo&gt;"/>
  <p:tag name="PRESENTER_SHAPEINFO" val="&lt;TextEffect&gt;&lt;Image&gt;&lt;filename val=&quot;C:\Users\Gerhard\Documents\My Adobe Presentations\02x Es posible conocer el futuro (final)\data\asimages\{D5B3F18C-CAC1-4066-B4ED-F3682150EA33}_1.png&quot;/&gt;&lt;left val=&quot;12&quot;/&gt;&lt;top val=&quot;46&quot;/&gt;&lt;width val=&quot;697&quot;/&gt;&lt;height val=&quot;442&quot;/&gt;&lt;hasText val=&quot;0&quot;/&gt;&lt;paraId val=&quot;bg&quot;/&gt;&lt;/Image&gt;&lt;Image&gt;&lt;filename val=&quot;C:\Users\Gerhard\Documents\My Adobe Presentations\02x Es posible conocer el futuro (final)\data\asimages\{BA124C33-31E0-42BA-B18C-E705F58E99D1}_1.png_crop.png&quot;/&gt;&lt;left val=&quot;709&quot;/&gt;&lt;top val=&quot;488&quot;/&gt;&lt;width val=&quot;0&quot;/&gt;&lt;height val=&quot;0&quot;/&gt;&lt;hasText val=&quot;1&quot;/&gt;&lt;paraId val=&quot;1&quot;/&gt;&lt;/Image&gt;&lt;Image&gt;&lt;filename val=&quot;C:\Users\Gerhard\Documents\My Adobe Presentations\02x Es posible conocer el futuro (final)\data\asimages\{C7A72C84-06FD-4C35-8128-B014865A9CA3}_1.png_crop.png&quot;/&gt;&lt;left val=&quot;62&quot;/&gt;&lt;top val=&quot;136&quot;/&gt;&lt;width val=&quot;597&quot;/&gt;&lt;height val=&quot;179&quot;/&gt;&lt;hasText val=&quot;1&quot;/&gt;&lt;paraId val=&quot;2&quot;/&gt;&lt;/Image&gt;&lt;Image&gt;&lt;filename val=&quot;C:\Users\Gerhard\Documents\My Adobe Presentations\02x Es posible conocer el futuro (final)\data\asimages\{9850CF7E-E231-44C2-89CE-EACDFB511544}_1.png_crop.png&quot;/&gt;&lt;left val=&quot;73&quot;/&gt;&lt;top val=&quot;311&quot;/&gt;&lt;width val=&quot;576&quot;/&gt;&lt;height val=&quot;138&quot;/&gt;&lt;hasText val=&quot;1&quot;/&gt;&lt;paraId val=&quot;3&quot;/&gt;&lt;/Image&gt;&lt;/TextEffect&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SlideThumbPath val=&quot;Diapositiva66.PNG&quot;/&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1&quot;/&gt;&lt;lineCharCount val=&quot;11&quot;/&gt;&lt;lineCharCount val=&quot;10&quot;/&gt;&lt;/TableIndex&gt;&lt;/ShapeTextInfo&gt;"/>
  <p:tag name="PRESENTER_SHAPEINFO" val="&lt;ThreeDShapeInfo&gt;&lt;uuid val=&quot;{3236A42A-F0AC-462B-A53F-B63FBCDD77F2}&quot;/&gt;&lt;isInvalidForFieldText val=&quot;0&quot;/&gt;&lt;Image&gt;&lt;filename val=&quot;C:\Users\Gerhard\Documents\My Adobe Presentations\02x Es posible conocer el futuro (final)\data\asimages\{3236A42A-F0AC-462B-A53F-B63FBCDD77F2}_66.png&quot;/&gt;&lt;left val=&quot;0&quot;/&gt;&lt;top val=&quot;123&quot;/&gt;&lt;width val=&quot;727&quot;/&gt;&lt;height val=&quot;286&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2239FB-A619-4764-89BF-AD80F6D75079}&quot;/&gt;&lt;isInvalidForFieldText val=&quot;0&quot;/&gt;&lt;Image&gt;&lt;filename val=&quot;C:\Users\Gerhard\Documents\My Adobe Presentations\02x Es posible conocer el futuro (final)\data\asimages\{A72239FB-A619-4764-89BF-AD80F6D75079}_66.png&quot;/&gt;&lt;left val=&quot;-12&quot;/&gt;&lt;top val=&quot;-21&quot;/&gt;&lt;width val=&quot;430&quot;/&gt;&lt;height val=&quot;531&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SlideThumbPath val=&quot;Diapositiva67.PNG&quot;/&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8&quot;/&gt;&lt;lineCharCount val=&quot;40&quot;/&gt;&lt;lineCharCount val=&quot;50&quot;/&gt;&lt;lineCharCount val=&quot;16&quot;/&gt;&lt;lineCharCount val=&quot;33&quot;/&gt;&lt;lineCharCount val=&quot;28&quot;/&gt;&lt;lineCharCount val=&quot;47&quot;/&gt;&lt;lineCharCount val=&quot;37&quot;/&gt;&lt;lineCharCount val=&quot;48&quot;/&gt;&lt;lineCharCount val=&quot;23&quot;/&gt;&lt;lineCharCount val=&quot;65&quot;/&gt;&lt;lineCharCount val=&quot;1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23&quot;/&gt;&lt;lineCharCount val=&quot;14&quot;/&gt;&lt;/TableIndex&gt;&lt;/ShapeTextInfo&gt;"/>
  <p:tag name="PRESENTER_SHAPEINFO" val="&lt;ThreeDShapeInfo&gt;&lt;uuid val=&quot;{562E8935-B247-40F5-93C9-5D8C6B1FE7C7}&quot;/&gt;&lt;isInvalidForFieldText val=&quot;0&quot;/&gt;&lt;Image&gt;&lt;filename val=&quot;C:\Users\Gerhard\Documents\My Adobe Presentations\02x Es posible conocer el futuro (final)\data\asimages\{562E8935-B247-40F5-93C9-5D8C6B1FE7C7}_5.png&quot;/&gt;&lt;left val=&quot;8&quot;/&gt;&lt;top val=&quot;309&quot;/&gt;&lt;width val=&quot;702&quot;/&gt;&lt;height val=&quot;217&quot;/&gt;&lt;hasText val=&quot;1&quot;/&gt;&lt;/Image&gt;&lt;/ThreeDShape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C112A638-3152-447F-9C16-41276598C6E9}&quot;/&gt;&lt;isInvalidForFieldText val=&quot;0&quot;/&gt;&lt;Image&gt;&lt;filename val=&quot;C:\Users\Gerhard\Documents\My Adobe Presentations\02x Es posible conocer el futuro (final)\data\asimages\{C112A638-3152-447F-9C16-41276598C6E9}_67.png&quot;/&gt;&lt;left val=&quot;-59&quot;/&gt;&lt;top val=&quot;48&quot;/&gt;&lt;width val=&quot;820&quot;/&gt;&lt;height val=&quot;108&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2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Diapositiva6.PNG&quot;/&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1&quot;/&gt;&lt;lineCharCount val=&quot;35&quot;/&gt;&lt;lineCharCount val=&quot;35&quot;/&gt;&lt;lineCharCount val=&quot;29&quot;/&gt;&lt;lineCharCount val=&quot;30&quot;/&gt;&lt;lineCharCount val=&quot;36&quot;/&gt;&lt;lineCharCount val=&quot;35&quot;/&gt;&lt;lineCharCount val=&quot;36&quot;/&gt;&lt;lineCharCount val=&quot;12&quot;/&gt;&lt;/TableIndex&gt;&lt;/ShapeTextInfo&gt;"/>
  <p:tag name="PRESENTER_SHAPEINFO" val="&lt;ThreeDShapeInfo&gt;&lt;uuid val=&quot;{F7D8BBB0-CEB8-4E2F-9774-7541EB867A7A}&quot;/&gt;&lt;isInvalidForFieldText val=&quot;0&quot;/&gt;&lt;Image&gt;&lt;filename val=&quot;C:\Users\Gerhard\Documents\My Adobe Presentations\02x Es posible conocer el futuro (final)\data\asimages\{F7D8BBB0-CEB8-4E2F-9774-7541EB867A7A}_6.png&quot;/&gt;&lt;left val=&quot;87&quot;/&gt;&lt;top val=&quot;132&quot;/&gt;&lt;width val=&quot;547&quot;/&gt;&lt;height val=&quot;343&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D286B2D2-A528-4E5C-BAD8-8466D84D295B}&quot;/&gt;&lt;isInvalidForFieldText val=&quot;0&quot;/&gt;&lt;Image&gt;&lt;filename val=&quot;C:\Users\Gerhard\Documents\My Adobe Presentations\02x Es posible conocer el futuro (final)\data\asimages\{D286B2D2-A528-4E5C-BAD8-8466D84D295B}_6.png&quot;/&gt;&lt;left val=&quot;248&quot;/&gt;&lt;top val=&quot;453&quot;/&gt;&lt;width val=&quot;423&quot;/&gt;&lt;height val=&quot;79&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Diapositiva7.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11&quot;/&gt;&lt;lineCharCount val=&quot;14&quot;/&gt;&lt;lineCharCount val=&quot;13&quot;/&gt;&lt;lineCharCount val=&quot;13&quot;/&gt;&lt;lineCharCount val=&quot;12&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3&quot;/&gt;&lt;lineCharCount val=&quot;29&quot;/&gt;&lt;lineCharCount val=&quot;32&quot;/&gt;&lt;lineCharCount val=&quot;25&quot;/&gt;&lt;/TableIndex&gt;&lt;/ShapeTextInfo&gt;"/>
  <p:tag name="PRESENTER_SHAPEINFO" val="&lt;ThreeDShapeInfo&gt;&lt;uuid val=&quot;{070B5E86-CADC-49D5-968E-D6773DC31438}&quot;/&gt;&lt;isInvalidForFieldText val=&quot;0&quot;/&gt;&lt;Image&gt;&lt;filename val=&quot;C:\Users\Gerhard\Documents\My Adobe Presentations\02x Es posible conocer el futuro (final)\data\asimages\{070B5E86-CADC-49D5-968E-D6773DC31438}_7.png&quot;/&gt;&lt;left val=&quot;115&quot;/&gt;&lt;top val=&quot;189&quot;/&gt;&lt;width val=&quot;502&quot;/&gt;&lt;height val=&quot;223&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DD794DB4-E2C7-4A74-A03C-3F50F40FF2CB}&quot;/&gt;&lt;isInvalidForFieldText val=&quot;0&quot;/&gt;&lt;Image&gt;&lt;filename val=&quot;C:\Users\Gerhard\Documents\My Adobe Presentations\02x Es posible conocer el futuro (final)\data\asimages\{DD794DB4-E2C7-4A74-A03C-3F50F40FF2CB}_7.png&quot;/&gt;&lt;left val=&quot;248&quot;/&gt;&lt;top val=&quot;447&quot;/&gt;&lt;width val=&quot;428&quot;/&gt;&lt;height val=&quot;79&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Diapositiva8.PNG&quot;/&gt;"/>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Diapositiva9.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0&quot;/&gt;&lt;/TableIndex&gt;&lt;/ShapeTextInfo&gt;"/>
  <p:tag name="PRESENTER_SHAPEINFO" val="&lt;ThreeDShapeInfo&gt;&lt;uuid val=&quot;{98A9BBC6-FE76-4B8C-A8D1-3AA1ACFBCCEB}&quot;/&gt;&lt;isInvalidForFieldText val=&quot;0&quot;/&gt;&lt;Image&gt;&lt;filename val=&quot;C:\Users\Gerhard\Documents\My Adobe Presentations\02x Es posible conocer el futuro (final)\data\asimages\{98A9BBC6-FE76-4B8C-A8D1-3AA1ACFBCCEB}_9.png&quot;/&gt;&lt;left val=&quot;79&quot;/&gt;&lt;top val=&quot;201&quot;/&gt;&lt;width val=&quot;562&quot;/&gt;&lt;height val=&quot;212&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Diapositiva10.PNG&quot;/&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D11C09-D7CD-46F8-B456-2724B9B82F26}&quot;/&gt;&lt;isInvalidForFieldText val=&quot;0&quot;/&gt;&lt;Image&gt;&lt;filename val=&quot;C:\Users\Gerhard\Documents\My Adobe Presentations\02x Es posible conocer el futuro (final)\data\asimages\{62D11C09-D7CD-46F8-B456-2724B9B82F26}_10.png&quot;/&gt;&lt;left val=&quot;27&quot;/&gt;&lt;top val=&quot;-8&quot;/&gt;&lt;width val=&quot;290&quot;/&gt;&lt;height val=&quot;986&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7&quot;/&gt;&lt;/TableIndex&gt;&lt;/ShapeTextInfo&gt;"/>
  <p:tag name="PRESENTER_SHAPEINFO" val="&lt;ThreeDShapeInfo&gt;&lt;uuid val=&quot;{978EF27B-6F4B-41AB-BD82-50CE97A0C0A6}&quot;/&gt;&lt;isInvalidForFieldText val=&quot;0&quot;/&gt;&lt;Image&gt;&lt;filename val=&quot;C:\Users\Gerhard\Documents\My Adobe Presentations\02x Es posible conocer el futuro (final)\data\asimages\{978EF27B-6F4B-41AB-BD82-50CE97A0C0A6}_10.png&quot;/&gt;&lt;left val=&quot;355&quot;/&gt;&lt;top val=&quot;319&quot;/&gt;&lt;width val=&quot;369&quot;/&gt;&lt;height val=&quot;220&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Diapositiva11.PNG&quot;/&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4&quot;/&gt;&lt;lineCharCount val=&quot;16&quot;/&gt;&lt;lineCharCount val=&quot;12&quot;/&gt;&lt;/TableIndex&gt;&lt;/ShapeTextInfo&gt;"/>
  <p:tag name="PRESENTER_SHAPEINFO" val="&lt;ThreeDShapeInfo&gt;&lt;uuid val=&quot;{243E9AE5-7C57-4313-AFAB-D092CB9C4504}&quot;/&gt;&lt;isInvalidForFieldText val=&quot;0&quot;/&gt;&lt;Image&gt;&lt;filename val=&quot;C:\Users\Gerhard\Documents\My Adobe Presentations\02x Es posible conocer el futuro (final)\data\asimages\{243E9AE5-7C57-4313-AFAB-D092CB9C4504}_11.png&quot;/&gt;&lt;left val=&quot;206&quot;/&gt;&lt;top val=&quot;162&quot;/&gt;&lt;width val=&quot;490&quot;/&gt;&lt;height val=&quot;248&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A86553-E24B-417C-8628-5CC6CDE7F060}&quot;/&gt;&lt;isInvalidForFieldText val=&quot;0&quot;/&gt;&lt;Image&gt;&lt;filename val=&quot;C:\Users\Gerhard\Documents\My Adobe Presentations\02x Es posible conocer el futuro (final)\data\asimages\{8BA86553-E24B-417C-8628-5CC6CDE7F060}_11.png&quot;/&gt;&lt;left val=&quot;39&quot;/&gt;&lt;top val=&quot;93&quot;/&gt;&lt;width val=&quot;189&quot;/&gt;&lt;height val=&quot;666&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SlideThumbPath val=&quot;Diapositiva12.PNG&quot;/&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9&quot;/&gt;&lt;lineCharCount val=&quot;28&quot;/&gt;&lt;lineCharCount val=&quot;34&quot;/&gt;&lt;lineCharCount val=&quot;35&quot;/&gt;&lt;lineCharCount val=&quot;33&quot;/&gt;&lt;lineCharCount val=&quot;37&quot;/&gt;&lt;lineCharCount val=&quot;27&quot;/&gt;&lt;lineCharCount val=&quot;33&quot;/&gt;&lt;lineCharCount val=&quot;36&quot;/&gt;&lt;lineCharCount val=&quot;33&quot;/&gt;&lt;lineCharCount val=&quot;17&quot;/&gt;&lt;/TableIndex&gt;&lt;/ShapeTextInfo&gt;"/>
  <p:tag name="PRESENTER_SHAPEINFO" val="&lt;ThreeDShapeInfo&gt;&lt;uuid val=&quot;{6D077676-80A3-43F0-9E3C-D59C589EF025}&quot;/&gt;&lt;isInvalidForFieldText val=&quot;0&quot;/&gt;&lt;Image&gt;&lt;filename val=&quot;C:\Users\Gerhard\Documents\My Adobe Presentations\02x Es posible conocer el futuro (final)\data\asimages\{6D077676-80A3-43F0-9E3C-D59C589EF025}_12.png&quot;/&gt;&lt;left val=&quot;69&quot;/&gt;&lt;top val=&quot;121&quot;/&gt;&lt;width val=&quot;586&quot;/&gt;&lt;height val=&quot;366&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E46BF691-AB0B-4263-A0D8-6DE147DF9786}&quot;/&gt;&lt;isInvalidForFieldText val=&quot;0&quot;/&gt;&lt;Image&gt;&lt;filename val=&quot;C:\Users\Gerhard\Documents\My Adobe Presentations\02x Es posible conocer el futuro (final)\data\asimages\{E46BF691-AB0B-4263-A0D8-6DE147DF9786}_12.png&quot;/&gt;&lt;left val=&quot;259&quot;/&gt;&lt;top val=&quot;447&quot;/&gt;&lt;width val=&quot;417&quot;/&gt;&lt;height val=&quot;79&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SlideThumbPath val=&quot;Diapositiva13.PNG&quot;/&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9&quot;/&gt;&lt;lineCharCount val=&quot;39&quot;/&gt;&lt;lineCharCount val=&quot;38&quot;/&gt;&lt;lineCharCount val=&quot;35&quot;/&gt;&lt;lineCharCount val=&quot;38&quot;/&gt;&lt;lineCharCount val=&quot;39&quot;/&gt;&lt;lineCharCount val=&quot;43&quot;/&gt;&lt;lineCharCount val=&quot;38&quot;/&gt;&lt;lineCharCount val=&quot;39&quot;/&gt;&lt;lineCharCount val=&quot;32&quot;/&gt;&lt;/TableIndex&gt;&lt;/ShapeTextInfo&gt;"/>
  <p:tag name="PRESENTER_SHAPEINFO" val="&lt;ThreeDShapeInfo&gt;&lt;uuid val=&quot;{1B8D7354-98AE-42E6-8337-D0E9E9BAECC7}&quot;/&gt;&lt;isInvalidForFieldText val=&quot;0&quot;/&gt;&lt;Image&gt;&lt;filename val=&quot;C:\Users\Gerhard\Documents\My Adobe Presentations\02x Es posible conocer el futuro (final)\data\asimages\{1B8D7354-98AE-42E6-8337-D0E9E9BAECC7}_13.png&quot;/&gt;&lt;left val=&quot;69&quot;/&gt;&lt;top val=&quot;121&quot;/&gt;&lt;width val=&quot;586&quot;/&gt;&lt;height val=&quot;366&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E69674A5-D99A-40CB-9D60-608E0BCDBFFA}&quot;/&gt;&lt;isInvalidForFieldText val=&quot;0&quot;/&gt;&lt;Image&gt;&lt;filename val=&quot;C:\Users\Gerhard\Documents\My Adobe Presentations\02x Es posible conocer el futuro (final)\data\asimages\{E69674A5-D99A-40CB-9D60-608E0BCDBFFA}_13.png&quot;/&gt;&lt;left val=&quot;259&quot;/&gt;&lt;top val=&quot;447&quot;/&gt;&lt;width val=&quot;417&quot;/&gt;&lt;height val=&quot;79&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SlideThumbPath val=&quot;Diapositiva14.PNG&quot;/&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D2ABD7FC-ED63-4416-99E3-2824BCBDF9C2}&quot;/&gt;&lt;isInvalidForFieldText val=&quot;0&quot;/&gt;&lt;Image&gt;&lt;filename val=&quot;C:\Users\Gerhard\Documents\My Adobe Presentations\02x Es posible conocer el futuro (final)\data\asimages\{D2ABD7FC-ED63-4416-99E3-2824BCBDF9C2}_14.png&quot;/&gt;&lt;left val=&quot;259&quot;/&gt;&lt;top val=&quot;447&quot;/&gt;&lt;width val=&quot;417&quot;/&gt;&lt;height val=&quot;79&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9&quot;/&gt;&lt;lineCharCount val=&quot;37&quot;/&gt;&lt;lineCharCount val=&quot;34&quot;/&gt;&lt;lineCharCount val=&quot;37&quot;/&gt;&lt;lineCharCount val=&quot;36&quot;/&gt;&lt;lineCharCount val=&quot;39&quot;/&gt;&lt;lineCharCount val=&quot;39&quot;/&gt;&lt;lineCharCount val=&quot;32&quot;/&gt;&lt;lineCharCount val=&quot;38&quot;/&gt;&lt;lineCharCount val=&quot;37&quot;/&gt;&lt;lineCharCount val=&quot;30&quot;/&gt;&lt;/TableIndex&gt;&lt;/ShapeTextInfo&gt;"/>
  <p:tag name="PRESENTER_SHAPEINFO" val="&lt;ThreeDShapeInfo&gt;&lt;uuid val=&quot;{6ED6B77A-A725-4DAA-96E4-149017DCC221}&quot;/&gt;&lt;isInvalidForFieldText val=&quot;0&quot;/&gt;&lt;Image&gt;&lt;filename val=&quot;C:\Users\Gerhard\Documents\My Adobe Presentations\02x Es posible conocer el futuro (final)\data\asimages\{6ED6B77A-A725-4DAA-96E4-149017DCC221}_14.png&quot;/&gt;&lt;left val=&quot;69&quot;/&gt;&lt;top val=&quot;121&quot;/&gt;&lt;width val=&quot;586&quot;/&gt;&lt;height val=&quot;36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SlideThumbPath val=&quot;Diapositiva15.PNG&quot;/&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FFF0B4F3-4F09-4480-BB1B-14062E77878A}&quot;/&gt;&lt;isInvalidForFieldText val=&quot;0&quot;/&gt;&lt;Image&gt;&lt;filename val=&quot;C:\Users\Gerhard\Documents\My Adobe Presentations\02x Es posible conocer el futuro (final)\data\asimages\{FFF0B4F3-4F09-4480-BB1B-14062E77878A}_15.png&quot;/&gt;&lt;left val=&quot;18&quot;/&gt;&lt;top val=&quot;48&quot;/&gt;&lt;width val=&quot;681&quot;/&gt;&lt;height val=&quot;106&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C6CA7C-529B-4189-8573-2D4D0B265BB6}&quot;/&gt;&lt;isInvalidForFieldText val=&quot;0&quot;/&gt;&lt;Image&gt;&lt;filename val=&quot;C:\Users\Gerhard\Documents\My Adobe Presentations\02x Es posible conocer el futuro (final)\data\asimages\{A7C6CA7C-529B-4189-8573-2D4D0B265BB6}_15.png&quot;/&gt;&lt;left val=&quot;12&quot;/&gt;&lt;top val=&quot;133&quot;/&gt;&lt;width val=&quot;376&quot;/&gt;&lt;height val=&quot;345&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4&quot;/&gt;&lt;lineCharCount val=&quot;21&quot;/&gt;&lt;lineCharCount val=&quot;13&quot;/&gt;&lt;lineCharCount val=&quot;9&quot;/&gt;&lt;/TableIndex&gt;&lt;/ShapeTextInfo&gt;"/>
  <p:tag name="HTML_SHAPEINFO" val="&lt;ThreeDShapeInfo&gt;&lt;uuid val=&quot;&quot;/&gt;&lt;isInvalidForFieldText val=&quot;0&quot;/&gt;&lt;Image&gt;&lt;filename val=&quot;C:\Users\Gerhard\Documents\My Adobe Presentations\02x Es posible conocer el futuro (final)\data\asimages\{D8B0F37E-0136-4729-B922-44233D7BEBB1}_15.png&quot;/&gt;&lt;left val=&quot;359&quot;/&gt;&lt;top val=&quot;134&quot;/&gt;&lt;width val=&quot;355&quot;/&gt;&lt;height val=&quot;177&quot;/&gt;&lt;hasText val=&quot;1&quot;/&gt;&lt;/Image&gt;&lt;/ThreeDShapeInfo&gt;"/>
  <p:tag name="PRESENTER_SHAPEINFO" val="&lt;ThreeDShapeInfo&gt;&lt;uuid val=&quot;{3DE31990-05D7-4406-A42B-DC58D159A71E}&quot;/&gt;&lt;isInvalidForFieldText val=&quot;0&quot;/&gt;&lt;Image&gt;&lt;filename val=&quot;C:\Users\Gerhard\Documents\My Adobe Presentations\02x Es posible conocer el futuro (final)\data\asimages\{3DE31990-05D7-4406-A42B-DC58D159A71E}_15.png&quot;/&gt;&lt;left val=&quot;359&quot;/&gt;&lt;top val=&quot;134&quot;/&gt;&lt;width val=&quot;355&quot;/&gt;&lt;height val=&quot;177&quot;/&gt;&lt;hasText val=&quot;0&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5&quot;/&gt;&lt;lineCharCount val=&quot;19&quot;/&gt;&lt;lineCharCount val=&quot;21&quot;/&gt;&lt;/TableIndex&gt;&lt;/ShapeTextInfo&gt;"/>
  <p:tag name="HTML_SHAPEINFO" val="&lt;ThreeDShapeInfo&gt;&lt;uuid val=&quot;&quot;/&gt;&lt;isInvalidForFieldText val=&quot;0&quot;/&gt;&lt;Image&gt;&lt;filename val=&quot;C:\Users\Gerhard\Documents\My Adobe Presentations\02x Es posible conocer el futuro (final)\data\asimages\{E79BE0E9-D133-4105-B941-4A0308D41414}_15.png&quot;/&gt;&lt;left val=&quot;359&quot;/&gt;&lt;top val=&quot;285&quot;/&gt;&lt;width val=&quot;355&quot;/&gt;&lt;height val=&quot;170&quot;/&gt;&lt;hasText val=&quot;1&quot;/&gt;&lt;/Image&gt;&lt;/ThreeDShapeInfo&gt;"/>
  <p:tag name="PRESENTER_SHAPEINFO" val="&lt;ThreeDShapeInfo&gt;&lt;uuid val=&quot;{27962879-B3B0-4A7B-9F43-F9DE0FA8F779}&quot;/&gt;&lt;isInvalidForFieldText val=&quot;0&quot;/&gt;&lt;Image&gt;&lt;filename val=&quot;C:\Users\Gerhard\Documents\My Adobe Presentations\02x Es posible conocer el futuro (final)\data\asimages\{27962879-B3B0-4A7B-9F43-F9DE0FA8F779}_15.png&quot;/&gt;&lt;left val=&quot;359&quot;/&gt;&lt;top val=&quot;285&quot;/&gt;&lt;width val=&quot;355&quot;/&gt;&lt;height val=&quot;170&quot;/&gt;&lt;hasText val=&quot;0&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2E542E04-560E-4B81-AB07-2E94E276F67F}&quot;/&gt;&lt;isInvalidForFieldText val=&quot;0&quot;/&gt;&lt;Image&gt;&lt;filename val=&quot;C:\Users\Gerhard\Documents\My Adobe Presentations\02x Es posible conocer el futuro (final)\data\asimages\{2E542E04-560E-4B81-AB07-2E94E276F67F}_15.png&quot;/&gt;&lt;left val=&quot;222&quot;/&gt;&lt;top val=&quot;123&quot;/&gt;&lt;width val=&quot;135&quot;/&gt;&lt;height val=&quot;13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1062BF2-3559-4BE1-A44D-00490B3CB75F}&quot;/&gt;&lt;isInvalidForFieldText val=&quot;0&quot;/&gt;&lt;Image&gt;&lt;filename val=&quot;C:\Users\Gerhard\Documents\My Adobe Presentations\02x Es posible conocer el futuro (final)\data\asimages\{41062BF2-3559-4BE1-A44D-00490B3CB75F}_15.png&quot;/&gt;&lt;left val=&quot;62&quot;/&gt;&lt;top val=&quot;225&quot;/&gt;&lt;width val=&quot;123&quot;/&gt;&lt;height val=&quot;91&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Gerhard\Documents\My Adobe Presentations\02x Es posible conocer el futuro (final)\data\asimages\{FB830F96-FA15-4C23-9E23-E4FE1B99F13B}_15.png&quot;/&gt;&lt;left val=&quot;207&quot;/&gt;&lt;top val=&quot;216&quot;/&gt;&lt;width val=&quot;80&quot;/&gt;&lt;height val=&quot;46&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SlideThumbPath val=&quot;Diapositiva16.PNG&quot;/&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49A8B7-92CC-4FD3-B83C-6291ABAC1CF4}&quot;/&gt;&lt;isInvalidForFieldText val=&quot;0&quot;/&gt;&lt;Image&gt;&lt;filename val=&quot;C:\Users\Gerhard\Documents\My Adobe Presentations\02x Es posible conocer el futuro (final)\data\asimages\{8B49A8B7-92CC-4FD3-B83C-6291ABAC1CF4}_16.png&quot;/&gt;&lt;left val=&quot;44&quot;/&gt;&lt;top val=&quot;132&quot;/&gt;&lt;width val=&quot;345&quot;/&gt;&lt;height val=&quot;31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4E2A20A5-4107-4F40-8F7A-2A66B70EE026}&quot;/&gt;&lt;isInvalidForFieldText val=&quot;0&quot;/&gt;&lt;Image&gt;&lt;filename val=&quot;C:\Users\Gerhard\Documents\My Adobe Presentations\02x Es posible conocer el futuro (final)\data\asimages\{4E2A20A5-4107-4F40-8F7A-2A66B70EE026}_16.png&quot;/&gt;&lt;left val=&quot;18&quot;/&gt;&lt;top val=&quot;48&quot;/&gt;&lt;width val=&quot;681&quot;/&gt;&lt;height val=&quot;106&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1&quot;/&gt;&lt;lineCharCount val=&quot;17&quot;/&gt;&lt;lineCharCount val=&quot;13&quot;/&gt;&lt;lineCharCount val=&quot;21&quot;/&gt;&lt;lineCharCount val=&quot;20&quot;/&gt;&lt;lineCharCount val=&quot;20&quot;/&gt;&lt;lineCharCount val=&quot;20&quot;/&gt;&lt;lineCharCount val=&quot;15&quot;/&gt;&lt;lineCharCount val=&quot;18&quot;/&gt;&lt;lineCharCount val=&quot;9&quot;/&gt;&lt;/TableIndex&gt;&lt;/ShapeTextInfo&gt;"/>
  <p:tag name="HTML_SHAPEINFO" val="&lt;ThreeDShapeInfo&gt;&lt;uuid val=&quot;&quot;/&gt;&lt;isInvalidForFieldText val=&quot;0&quot;/&gt;&lt;Image&gt;&lt;filename val=&quot;C:\Users\Gerhard\Documents\My Adobe Presentations\02x Es posible conocer el futuro (final)\data\asimages\{57EF37E0-6512-4D1B-ADA6-AACAA0B8A251}_16.png&quot;/&gt;&lt;left val=&quot;382&quot;/&gt;&lt;top val=&quot;117&quot;/&gt;&lt;width val=&quot;337&quot;/&gt;&lt;height val=&quot;340&quot;/&gt;&lt;hasText val=&quot;1&quot;/&gt;&lt;/Image&gt;&lt;/ThreeDShapeInfo&gt;"/>
  <p:tag name="PRESENTER_SHAPEINFO" val="&lt;ThreeDShapeInfo&gt;&lt;uuid val=&quot;{0C18A96C-77B9-4632-936A-222C5AF33B93}&quot;/&gt;&lt;isInvalidForFieldText val=&quot;0&quot;/&gt;&lt;Image&gt;&lt;filename val=&quot;C:\Users\Gerhard\Documents\My Adobe Presentations\02x Es posible conocer el futuro (final)\data\asimages\{0C18A96C-77B9-4632-936A-222C5AF33B93}_16.png&quot;/&gt;&lt;left val=&quot;382&quot;/&gt;&lt;top val=&quot;117&quot;/&gt;&lt;width val=&quot;337&quot;/&gt;&lt;height val=&quot;340&quot;/&gt;&lt;hasText val=&quot;0&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175356-BE6A-48BF-B4A5-4EDAF1FD6E1D}&quot;/&gt;&lt;isInvalidForFieldText val=&quot;0&quot;/&gt;&lt;Image&gt;&lt;filename val=&quot;C:\Users\Gerhard\Documents\My Adobe Presentations\02x Es posible conocer el futuro (final)\data\asimages\{30175356-BE6A-48BF-B4A5-4EDAF1FD6E1D}_16.png&quot;/&gt;&lt;left val=&quot;32&quot;/&gt;&lt;top val=&quot;134&quot;/&gt;&lt;width val=&quot;372&quot;/&gt;&lt;height val=&quot;312&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SlideThumbPath val=&quot;Diapositiva17.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1EED55C0-7A18-4DA6-B654-1051D5952011}&quot;/&gt;&lt;isInvalidForFieldText val=&quot;0&quot;/&gt;&lt;Image&gt;&lt;filename val=&quot;C:\Users\Gerhard\Documents\My Adobe Presentations\02x Es posible conocer el futuro (final)\data\asimages\{1EED55C0-7A18-4DA6-B654-1051D5952011}_17.png&quot;/&gt;&lt;left val=&quot;18&quot;/&gt;&lt;top val=&quot;48&quot;/&gt;&lt;width val=&quot;681&quot;/&gt;&lt;height val=&quot;106&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4&quot;/&gt;&lt;lineCharCount val=&quot;7&quot;/&gt;&lt;lineCharCount val=&quot;15&quot;/&gt;&lt;lineCharCount val=&quot;8&quot;/&gt;&lt;lineCharCount val=&quot;14&quot;/&gt;&lt;lineCharCount val=&quot;10&quot;/&gt;&lt;/TableIndex&gt;&lt;/ShapeTextInfo&gt;"/>
  <p:tag name="HTML_SHAPEINFO" val="&lt;ThreeDShapeInfo&gt;&lt;uuid val=&quot;&quot;/&gt;&lt;isInvalidForFieldText val=&quot;0&quot;/&gt;&lt;Image&gt;&lt;filename val=&quot;C:\Users\Gerhard\Documents\My Adobe Presentations\02x Es posible conocer el futuro (final)\data\asimages\{02DADA66-4FE5-4F57-8E9D-3C1600C1CF38}_17.png&quot;/&gt;&lt;left val=&quot;384&quot;/&gt;&lt;top val=&quot;133&quot;/&gt;&lt;width val=&quot;354&quot;/&gt;&lt;height val=&quot;314&quot;/&gt;&lt;hasText val=&quot;1&quot;/&gt;&lt;/Image&gt;&lt;/ThreeDShapeInfo&gt;"/>
  <p:tag name="PRESENTER_SHAPEINFO" val="&lt;ThreeDShapeInfo&gt;&lt;uuid val=&quot;{B89585DC-BE8B-4C86-A20A-DB406C57E42E}&quot;/&gt;&lt;isInvalidForFieldText val=&quot;0&quot;/&gt;&lt;Image&gt;&lt;filename val=&quot;C:\Users\Gerhard\Documents\My Adobe Presentations\02x Es posible conocer el futuro (final)\data\asimages\{B89585DC-BE8B-4C86-A20A-DB406C57E42E}_17.png&quot;/&gt;&lt;left val=&quot;384&quot;/&gt;&lt;top val=&quot;133&quot;/&gt;&lt;width val=&quot;354&quot;/&gt;&lt;height val=&quot;314&quot;/&gt;&lt;hasText val=&quot;0&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8FC606-76E7-40C9-AB31-9E8CEF8327D8}&quot;/&gt;&lt;isInvalidForFieldText val=&quot;0&quot;/&gt;&lt;Image&gt;&lt;filename val=&quot;C:\Users\Gerhard\Documents\My Adobe Presentations\02x Es posible conocer el futuro (final)\data\asimages\{478FC606-76E7-40C9-AB31-9E8CEF8327D8}_17.png&quot;/&gt;&lt;left val=&quot;15&quot;/&gt;&lt;top val=&quot;139&quot;/&gt;&lt;width val=&quot;406&quot;/&gt;&lt;height val=&quot;289&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SlideThumbPath val=&quot;Diapositiva18.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1&quot;/&gt;&lt;lineCharCount val=&quot;26&quot;/&gt;&lt;lineCharCount val=&quot;6&quot;/&gt;&lt;lineCharCount val=&quot;28&quot;/&gt;&lt;lineCharCount val=&quot;7&quot;/&gt;&lt;lineCharCount val=&quot;27&quot;/&gt;&lt;lineCharCount val=&quot;20&quot;/&gt;&lt;lineCharCount val=&quot;24&quot;/&gt;&lt;lineCharCount val=&quot;22&quot;/&gt;&lt;lineCharCount val=&quot;24&quot;/&gt;&lt;lineCharCount val=&quot;28&quot;/&gt;&lt;lineCharCount val=&quot;13&quot;/&gt;&lt;/TableIndex&gt;&lt;/ShapeTextInfo&gt;"/>
  <p:tag name="HTML_SHAPEINFO" val="&lt;ThreeDShapeInfo&gt;&lt;uuid val=&quot;&quot;/&gt;&lt;isInvalidForFieldText val=&quot;0&quot;/&gt;&lt;Image&gt;&lt;filename val=&quot;C:\Users\Gerhard\Documents\My Adobe Presentations\02x Es posible conocer el futuro (final)\data\asimages\{7A7BE8A0-7CEC-4198-B415-32298704D0D7}_18.png&quot;/&gt;&lt;left val=&quot;-15&quot;/&gt;&lt;top val=&quot;116&quot;/&gt;&lt;width val=&quot;395&quot;/&gt;&lt;height val=&quot;376&quot;/&gt;&lt;hasText val=&quot;1&quot;/&gt;&lt;/Image&gt;&lt;/ThreeDShapeInfo&gt;"/>
  <p:tag name="PRESENTER_SHAPEINFO" val="&lt;ThreeDShapeInfo&gt;&lt;uuid val=&quot;{CDE518D4-830A-47EB-A94A-C145B8183E7D}&quot;/&gt;&lt;isInvalidForFieldText val=&quot;0&quot;/&gt;&lt;Image&gt;&lt;filename val=&quot;C:\Users\Gerhard\Documents\My Adobe Presentations\02x Es posible conocer el futuro (final)\data\asimages\{CDE518D4-830A-47EB-A94A-C145B8183E7D}_18.png&quot;/&gt;&lt;left val=&quot;-15&quot;/&gt;&lt;top val=&quot;116&quot;/&gt;&lt;width val=&quot;395&quot;/&gt;&lt;height val=&quot;376&quot;/&gt;&lt;hasText val=&quot;0&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6&quot;/&gt;&lt;lineCharCount val=&quot;20&quot;/&gt;&lt;lineCharCount val=&quot;24&quot;/&gt;&lt;lineCharCount val=&quot;32&quot;/&gt;&lt;lineCharCount val=&quot;32&quot;/&gt;&lt;lineCharCount val=&quot;30&quot;/&gt;&lt;lineCharCount val=&quot;21&quot;/&gt;&lt;lineCharCount val=&quot;25&quot;/&gt;&lt;lineCharCount val=&quot;33&quot;/&gt;&lt;lineCharCount val=&quot;7&quot;/&gt;&lt;lineCharCount val=&quot;33&quot;/&gt;&lt;lineCharCount val=&quot;6&quot;/&gt;&lt;/TableIndex&gt;&lt;/ShapeTextInfo&gt;"/>
  <p:tag name="HTML_SHAPEINFO" val="&lt;ThreeDShapeInfo&gt;&lt;uuid val=&quot;&quot;/&gt;&lt;isInvalidForFieldText val=&quot;0&quot;/&gt;&lt;Image&gt;&lt;filename val=&quot;C:\Users\Gerhard\Documents\My Adobe Presentations\02x Es posible conocer el futuro (final)\data\asimages\{FB2380C2-9492-4EEC-B5F9-E1190536EC1F}_18.png&quot;/&gt;&lt;left val=&quot;324&quot;/&gt;&lt;top val=&quot;116&quot;/&gt;&lt;width val=&quot;409&quot;/&gt;&lt;height val=&quot;376&quot;/&gt;&lt;hasText val=&quot;1&quot;/&gt;&lt;/Image&gt;&lt;/ThreeDShapeInfo&gt;"/>
  <p:tag name="PRESENTER_SHAPEINFO" val="&lt;ThreeDShapeInfo&gt;&lt;uuid val=&quot;{2E7E0552-3EB6-48C7-ABCE-7CF9CC23707E}&quot;/&gt;&lt;isInvalidForFieldText val=&quot;0&quot;/&gt;&lt;Image&gt;&lt;filename val=&quot;C:\Users\Gerhard\Documents\My Adobe Presentations\02x Es posible conocer el futuro (final)\data\asimages\{2E7E0552-3EB6-48C7-ABCE-7CF9CC23707E}_18.png&quot;/&gt;&lt;left val=&quot;324&quot;/&gt;&lt;top val=&quot;116&quot;/&gt;&lt;width val=&quot;409&quot;/&gt;&lt;height val=&quot;376&quot;/&gt;&lt;hasText val=&quot;0&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040745AB-F530-4763-8BD6-8C394A9A08AD}&quot;/&gt;&lt;isInvalidForFieldText val=&quot;0&quot;/&gt;&lt;Image&gt;&lt;filename val=&quot;C:\Users\Gerhard\Documents\My Adobe Presentations\02x Es posible conocer el futuro (final)\data\asimages\{040745AB-F530-4763-8BD6-8C394A9A08AD}_18.png&quot;/&gt;&lt;left val=&quot;36&quot;/&gt;&lt;top val=&quot;48&quot;/&gt;&lt;width val=&quot;652&quot;/&gt;&lt;height val=&quot;106&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SlideThumbPath val=&quot;Diapositiva19.PNG&quo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9&quot;/&gt;&lt;lineCharCount val=&quot;15&quot;/&gt;&lt;lineCharCount val=&quot;11&quot;/&gt;&lt;/TableIndex&gt;&lt;/ShapeTextInfo&gt;"/>
  <p:tag name="PRESENTER_SHAPEINFO" val="&lt;ThreeDShapeInfo&gt;&lt;uuid val=&quot;{D2665288-058F-459B-9A6A-5D9BAE94884A}&quot;/&gt;&lt;isInvalidForFieldText val=&quot;0&quot;/&gt;&lt;Image&gt;&lt;filename val=&quot;C:\Users\Gerhard\Documents\My Adobe Presentations\02x Es posible conocer el futuro (final)\data\asimages\{D2665288-058F-459B-9A6A-5D9BAE94884A}_19.png&quot;/&gt;&lt;left val=&quot;240&quot;/&gt;&lt;top val=&quot;162&quot;/&gt;&lt;width val=&quot;472&quot;/&gt;&lt;height val=&quot;24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SlideThumbPath val=&quot;Diapositiva20.PNG&quo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4&quot;/&gt;&lt;lineCharCount val=&quot;33&quot;/&gt;&lt;lineCharCount val=&quot;25&quot;/&gt;&lt;lineCharCount val=&quot;1&quot;/&gt;&lt;lineCharCount val=&quot;34&quot;/&gt;&lt;lineCharCount val=&quot;10&quot;/&gt;&lt;lineCharCount val=&quot;1&quot;/&gt;&lt;lineCharCount val=&quot;27&quot;/&gt;&lt;lineCharCount val=&quot;34&quot;/&gt;&lt;lineCharCount val=&quot;21&quot;/&gt;&lt;/TableIndex&gt;&lt;/ShapeTextInfo&gt;"/>
  <p:tag name="PRESENTER_SHAPEINFO" val="&lt;ThreeDShapeInfo&gt;&lt;uuid val=&quot;{2C1D81BA-87A5-4254-AEF6-A636B8AC43BE}&quot;/&gt;&lt;isInvalidForFieldText val=&quot;0&quot;/&gt;&lt;Image&gt;&lt;filename val=&quot;C:\Users\Gerhard\Documents\My Adobe Presentations\02x Es posible conocer el futuro (final)\data\asimages\{2C1D81BA-87A5-4254-AEF6-A636B8AC43BE}_20.png&quot;/&gt;&lt;left val=&quot;69&quot;/&gt;&lt;top val=&quot;121&quot;/&gt;&lt;width val=&quot;586&quot;/&gt;&lt;height val=&quot;366&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BA2CAEE0-C4DB-44CD-A80E-85248B8348CE}&quot;/&gt;&lt;isInvalidForFieldText val=&quot;0&quot;/&gt;&lt;Image&gt;&lt;filename val=&quot;C:\Users\Gerhard\Documents\My Adobe Presentations\02x Es posible conocer el futuro (final)\data\asimages\{BA2CAEE0-C4DB-44CD-A80E-85248B8348CE}_20.png&quot;/&gt;&lt;left val=&quot;270&quot;/&gt;&lt;top val=&quot;447&quot;/&gt;&lt;width val=&quot;388&quot;/&gt;&lt;height val=&quot;79&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SlideThumbPath val=&quot;Diapositiva21.PNG&quo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169EB42B-2DD9-433A-A95D-98FEE543488A}&quot;/&gt;&lt;isInvalidForFieldText val=&quot;0&quot;/&gt;&lt;Image&gt;&lt;filename val=&quot;C:\Users\Gerhard\Documents\My Adobe Presentations\02x Es posible conocer el futuro (final)\data\asimages\{169EB42B-2DD9-433A-A95D-98FEE543488A}_21.png&quot;/&gt;&lt;left val=&quot;18&quot;/&gt;&lt;top val=&quot;48&quot;/&gt;&lt;width val=&quot;681&quot;/&gt;&lt;height val=&quot;10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0&quot;/&gt;&lt;lineCharCount val=&quot;25&quot;/&gt;&lt;lineCharCount val=&quot;27&quot;/&gt;&lt;lineCharCount val=&quot;22&quot;/&gt;&lt;lineCharCount val=&quot;26&quot;/&gt;&lt;lineCharCount val=&quot;20&quot;/&gt;&lt;lineCharCount val=&quot;27&quot;/&gt;&lt;/TableIndex&gt;&lt;/ShapeTextInfo&gt;"/>
  <p:tag name="HTML_SHAPEINFO" val="&lt;ThreeDShapeInfo&gt;&lt;uuid val=&quot;&quot;/&gt;&lt;isInvalidForFieldText val=&quot;0&quot;/&gt;&lt;Image&gt;&lt;filename val=&quot;C:\Users\Gerhard\Documents\My Adobe Presentations\02x Es posible conocer el futuro (final)\data\asimages\{40B4E3A4-90A0-4595-85C6-0998D8E849DA}_21.png&quot;/&gt;&lt;left val=&quot;297&quot;/&gt;&lt;top val=&quot;132&quot;/&gt;&lt;width val=&quot;410&quot;/&gt;&lt;height val=&quot;320&quot;/&gt;&lt;hasText val=&quot;1&quot;/&gt;&lt;/Image&gt;&lt;/ThreeDShapeInfo&gt;"/>
  <p:tag name="PRESENTER_SHAPEINFO" val="&lt;ThreeDShapeInfo&gt;&lt;uuid val=&quot;{35D56636-C0F9-499B-A23E-2DB20B518F1F}&quot;/&gt;&lt;isInvalidForFieldText val=&quot;0&quot;/&gt;&lt;Image&gt;&lt;filename val=&quot;C:\Users\Gerhard\Documents\My Adobe Presentations\02x Es posible conocer el futuro (final)\data\asimages\{35D56636-C0F9-499B-A23E-2DB20B518F1F}_21.png&quot;/&gt;&lt;left val=&quot;297&quot;/&gt;&lt;top val=&quot;132&quot;/&gt;&lt;width val=&quot;410&quot;/&gt;&lt;height val=&quot;320&quot;/&gt;&lt;hasText val=&quot;0&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Diapositiva22.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1C9A8E16-F9F2-406E-B3F7-12B81C20EEC0}&quot;/&gt;&lt;isInvalidForFieldText val=&quot;0&quot;/&gt;&lt;Image&gt;&lt;filename val=&quot;C:\Users\Gerhard\Documents\My Adobe Presentations\02x Es posible conocer el futuro (final)\data\asimages\{1C9A8E16-F9F2-406E-B3F7-12B81C20EEC0}_22.png&quot;/&gt;&lt;left val=&quot;18&quot;/&gt;&lt;top val=&quot;48&quot;/&gt;&lt;width val=&quot;681&quot;/&gt;&lt;height val=&quot;106&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9&quot;/&gt;&lt;lineCharCount val=&quot;21&quot;/&gt;&lt;lineCharCount val=&quot;20&quot;/&gt;&lt;lineCharCount val=&quot;20&quot;/&gt;&lt;lineCharCount val=&quot;23&quot;/&gt;&lt;lineCharCount val=&quot;20&quot;/&gt;&lt;lineCharCount val=&quot;10&quot;/&gt;&lt;/TableIndex&gt;&lt;/ShapeTextInfo&gt;"/>
  <p:tag name="HTML_SHAPEINFO" val="&lt;ThreeDShapeInfo&gt;&lt;uuid val=&quot;&quot;/&gt;&lt;isInvalidForFieldText val=&quot;0&quot;/&gt;&lt;Image&gt;&lt;filename val=&quot;C:\Users\Gerhard\Documents\My Adobe Presentations\02x Es posible conocer el futuro (final)\data\asimages\{DE96ACE7-C411-41AE-B9B9-40593A4B2872}_22.png&quot;/&gt;&lt;left val=&quot;366&quot;/&gt;&lt;top val=&quot;132&quot;/&gt;&lt;width val=&quot;340&quot;/&gt;&lt;height val=&quot;320&quot;/&gt;&lt;hasText val=&quot;1&quot;/&gt;&lt;/Image&gt;&lt;/ThreeDShapeInfo&gt;"/>
  <p:tag name="PRESENTER_SHAPEINFO" val="&lt;ThreeDShapeInfo&gt;&lt;uuid val=&quot;{F26672B0-C94B-44B5-8F4C-94EDD4467B4E}&quot;/&gt;&lt;isInvalidForFieldText val=&quot;0&quot;/&gt;&lt;Image&gt;&lt;filename val=&quot;C:\Users\Gerhard\Documents\My Adobe Presentations\02x Es posible conocer el futuro (final)\data\asimages\{F26672B0-C94B-44B5-8F4C-94EDD4467B4E}_22.png&quot;/&gt;&lt;left val=&quot;366&quot;/&gt;&lt;top val=&quot;132&quot;/&gt;&lt;width val=&quot;340&quot;/&gt;&lt;height val=&quot;320&quot;/&gt;&lt;hasText val=&quot;0&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B91CAC-F5BE-461B-A091-6B0C8ABD598D}&quot;/&gt;&lt;isInvalidForFieldText val=&quot;0&quot;/&gt;&lt;Image&gt;&lt;filename val=&quot;C:\Users\Gerhard\Documents\My Adobe Presentations\02x Es posible conocer el futuro (final)\data\asimages\{73B91CAC-F5BE-461B-A091-6B0C8ABD598D}_22.png&quot;/&gt;&lt;left val=&quot;14&quot;/&gt;&lt;top val=&quot;156&quot;/&gt;&lt;width val=&quot;370&quot;/&gt;&lt;height val=&quot;270&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SlideThumbPath val=&quot;Diapositiva23.PNG&quo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2&quot;/&gt;&lt;lineCharCount val=&quot;10&quot;/&gt;&lt;lineCharCount val=&quot;16&quot;/&gt;&lt;lineCharCount val=&quot;15&quot;/&gt;&lt;lineCharCount val=&quot;17&quot;/&gt;&lt;lineCharCount val=&quot;14&quot;/&gt;&lt;lineCharCount val=&quot;17&quot;/&gt;&lt;lineCharCount val=&quot;10&quot;/&gt;&lt;/TableIndex&gt;&lt;/ShapeTextInfo&gt;"/>
  <p:tag name="PRESENTER_SHAPEINFO" val="&lt;ThreeDShapeInfo&gt;&lt;uuid val=&quot;{ED63F304-0737-4C26-A039-726BD3982F4E}&quot;/&gt;&lt;isInvalidForFieldText val=&quot;0&quot;/&gt;&lt;Image&gt;&lt;filename val=&quot;C:\Users\Gerhard\Documents\My Adobe Presentations\02x Es posible conocer el futuro (final)\data\asimages\{ED63F304-0737-4C26-A039-726BD3982F4E}_23.png&quot;/&gt;&lt;left val=&quot;297&quot;/&gt;&lt;top val=&quot;71&quot;/&gt;&lt;width val=&quot;433&quot;/&gt;&lt;height val=&quot;421&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SlideThumbPath val=&quot;Diapositiva24.PNG&quot;/&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8&quot;/&gt;&lt;lineCharCount val=&quot;22&quot;/&gt;&lt;lineCharCount val=&quot;26&quot;/&gt;&lt;lineCharCount val=&quot;28&quot;/&gt;&lt;lineCharCount val=&quot;19&quot;/&gt;&lt;/TableIndex&gt;&lt;/ShapeTextInfo&gt;"/>
  <p:tag name="PRESENTER_SHAPEINFO" val="&lt;ThreeDShapeInfo&gt;&lt;uuid val=&quot;{B7F6E5E0-010E-45F2-BA3B-3D8F8CF9BF3C}&quot;/&gt;&lt;isInvalidForFieldText val=&quot;0&quot;/&gt;&lt;Image&gt;&lt;filename val=&quot;C:\Users\Gerhard\Documents\My Adobe Presentations\02x Es posible conocer el futuro (final)\data\asimages\{B7F6E5E0-010E-45F2-BA3B-3D8F8CF9BF3C}_24.png&quot;/&gt;&lt;left val=&quot;115&quot;/&gt;&lt;top val=&quot;138&quot;/&gt;&lt;width val=&quot;502&quot;/&gt;&lt;height val=&quot;32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72E7D841-8359-44CC-91B6-194779DA8F50}&quot;/&gt;&lt;isInvalidForFieldText val=&quot;0&quot;/&gt;&lt;Image&gt;&lt;filename val=&quot;C:\Users\Gerhard\Documents\My Adobe Presentations\02x Es posible conocer el futuro (final)\data\asimages\{72E7D841-8359-44CC-91B6-194779DA8F50}_24.png&quot;/&gt;&lt;left val=&quot;305&quot;/&gt;&lt;top val=&quot;441&quot;/&gt;&lt;width val=&quot;360&quot;/&gt;&lt;height val=&quot;7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Diapositiva25.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4&quot;/&gt;&lt;lineCharCount val=&quot;27&quot;/&gt;&lt;lineCharCount val=&quot;30&quot;/&gt;&lt;lineCharCount val=&quot;24&quot;/&gt;&lt;lineCharCount val=&quot;24&quot;/&gt;&lt;lineCharCount val=&quot;24&quot;/&gt;&lt;lineCharCount val=&quot;20&quot;/&gt;&lt;/TableIndex&gt;&lt;/ShapeTextInfo&gt;"/>
  <p:tag name="PRESENTER_SHAPEINFO" val="&lt;ThreeDShapeInfo&gt;&lt;uuid val=&quot;{EE4D327F-950D-44F6-B1EA-0A89CD01FD13}&quot;/&gt;&lt;isInvalidForFieldText val=&quot;0&quot;/&gt;&lt;Image&gt;&lt;filename val=&quot;C:\Users\Gerhard\Documents\My Adobe Presentations\02x Es posible conocer el futuro (final)\data\asimages\{EE4D327F-950D-44F6-B1EA-0A89CD01FD13}_25.png&quot;/&gt;&lt;left val=&quot;115&quot;/&gt;&lt;top val=&quot;138&quot;/&gt;&lt;width val=&quot;502&quot;/&gt;&lt;height val=&quot;322&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8C28724E-0CC5-45E7-9EB1-7F4A578CD428}&quot;/&gt;&lt;isInvalidForFieldText val=&quot;0&quot;/&gt;&lt;Image&gt;&lt;filename val=&quot;C:\Users\Gerhard\Documents\My Adobe Presentations\02x Es posible conocer el futuro (final)\data\asimages\{8C28724E-0CC5-45E7-9EB1-7F4A578CD428}_25.png&quot;/&gt;&lt;left val=&quot;305&quot;/&gt;&lt;top val=&quot;441&quot;/&gt;&lt;width val=&quot;360&quot;/&gt;&lt;height val=&quot;79&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SlideThumbPath val=&quot;Diapositiva26.PNG&quot;/&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13&quot;/&gt;&lt;lineCharCount val=&quot;16&quot;/&gt;&lt;lineCharCount val=&quot;14&quot;/&gt;&lt;lineCharCount val=&quot;14&quot;/&gt;&lt;lineCharCount val=&quot;8&quot;/&gt;&lt;/TableIndex&gt;&lt;/ShapeTextInfo&gt;"/>
  <p:tag name="PRESENTER_SHAPEINFO" val="&lt;ThreeDShapeInfo&gt;&lt;uuid val=&quot;{B340C9A0-5761-4860-A87A-DB304C3C02BD}&quot;/&gt;&lt;isInvalidForFieldText val=&quot;0&quot;/&gt;&lt;Image&gt;&lt;filename val=&quot;C:\Users\Gerhard\Documents\My Adobe Presentations\02x Es posible conocer el futuro (final)\data\asimages\{B340C9A0-5761-4860-A87A-DB304C3C02BD}_26.png&quot;/&gt;&lt;left val=&quot;252&quot;/&gt;&lt;top val=&quot;93&quot;/&gt;&lt;width val=&quot;460&quot;/&gt;&lt;height val=&quot;364&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Diapositiva27.PNG&quot;/&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EB2EE539-0DA6-4055-A6F5-33493A499653}&quot;/&gt;&lt;isInvalidForFieldText val=&quot;0&quot;/&gt;&lt;Image&gt;&lt;filename val=&quot;C:\Users\Gerhard\Documents\My Adobe Presentations\02x Es posible conocer el futuro (final)\data\asimages\{EB2EE539-0DA6-4055-A6F5-33493A499653}_27.png&quot;/&gt;&lt;left val=&quot;259&quot;/&gt;&lt;top val=&quot;453&quot;/&gt;&lt;width val=&quot;423&quot;/&gt;&lt;height val=&quot;79&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4&quot;/&gt;&lt;lineCharCount val=&quot;28&quot;/&gt;&lt;lineCharCount val=&quot;27&quot;/&gt;&lt;lineCharCount val=&quot;29&quot;/&gt;&lt;lineCharCount val=&quot;26&quot;/&gt;&lt;lineCharCount val=&quot;29&quot;/&gt;&lt;lineCharCount val=&quot;30&quot;/&gt;&lt;/TableIndex&gt;&lt;/ShapeTextInfo&gt;"/>
  <p:tag name="PRESENTER_SHAPEINFO" val="&lt;ThreeDShapeInfo&gt;&lt;uuid val=&quot;{0DF7FD96-3ECC-41EC-99E6-13AB0949F15C}&quot;/&gt;&lt;isInvalidForFieldText val=&quot;0&quot;/&gt;&lt;Image&gt;&lt;filename val=&quot;C:\Users\Gerhard\Documents\My Adobe Presentations\02x Es posible conocer el futuro (final)\data\asimages\{0DF7FD96-3ECC-41EC-99E6-13AB0949F15C}_27.png&quot;/&gt;&lt;left val=&quot;115&quot;/&gt;&lt;top val=&quot;138&quot;/&gt;&lt;width val=&quot;502&quot;/&gt;&lt;height val=&quot;320&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Diapositiva28.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1&quot;/&gt;&lt;lineCharCount val=&quot;32&quot;/&gt;&lt;lineCharCount val=&quot;35&quot;/&gt;&lt;lineCharCount val=&quot;32&quot;/&gt;&lt;lineCharCount val=&quot;36&quot;/&gt;&lt;lineCharCount val=&quot;21&quot;/&gt;&lt;/TableIndex&gt;&lt;/ShapeTextInfo&gt;"/>
  <p:tag name="PRESENTER_SHAPEINFO" val="&lt;ThreeDShapeInfo&gt;&lt;uuid val=&quot;{445BB05E-DF5C-40E0-9733-BD81D06912B0}&quot;/&gt;&lt;isInvalidForFieldText val=&quot;0&quot;/&gt;&lt;Image&gt;&lt;filename val=&quot;C:\Users\Gerhard\Documents\My Adobe Presentations\02x Es posible conocer el futuro (final)\data\asimages\{445BB05E-DF5C-40E0-9733-BD81D06912B0}_28.png&quot;/&gt;&lt;left val=&quot;115&quot;/&gt;&lt;top val=&quot;138&quot;/&gt;&lt;width val=&quot;502&quot;/&gt;&lt;height val=&quot;320&quot;/&gt;&lt;hasText val=&quot;1&quot;/&gt;&lt;/Image&gt;&lt;/ThreeDShapeInfo&gt;"/>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12000"/>
          </a:schemeClr>
        </a:solidFill>
        <a:ln>
          <a:noFill/>
        </a:ln>
        <a:effectLst>
          <a:glow rad="228600">
            <a:schemeClr val="bg1">
              <a:alpha val="30000"/>
            </a:schemeClr>
          </a:glow>
        </a:effectLst>
        <a:extLst/>
      </a:spPr>
      <a:bodyPr lIns="360000" tIns="360000" rIns="360000" bIns="360000" anchor="ctr"/>
      <a:lstStyle>
        <a:defPPr algn="ctr">
          <a:defRPr sz="2000" i="1" u="none" dirty="0">
            <a:solidFill>
              <a:schemeClr val="tx2"/>
            </a:solidFill>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18349</TotalTime>
  <Words>5034</Words>
  <Application>Microsoft Office PowerPoint</Application>
  <PresentationFormat>Presentación en pantalla (4:3)</PresentationFormat>
  <Paragraphs>481</Paragraphs>
  <Slides>68</Slides>
  <Notes>68</Notes>
  <HiddenSlides>0</HiddenSlides>
  <MMClips>0</MMClips>
  <ScaleCrop>false</ScaleCrop>
  <HeadingPairs>
    <vt:vector size="4" baseType="variant">
      <vt:variant>
        <vt:lpstr>Tema</vt:lpstr>
      </vt:variant>
      <vt:variant>
        <vt:i4>1</vt:i4>
      </vt:variant>
      <vt:variant>
        <vt:lpstr>Títulos de diapositiva</vt:lpstr>
      </vt:variant>
      <vt:variant>
        <vt:i4>68</vt:i4>
      </vt:variant>
    </vt:vector>
  </HeadingPairs>
  <TitlesOfParts>
    <vt:vector size="69" baseType="lpstr">
      <vt:lpstr>Diseño predeterminado</vt:lpstr>
      <vt:lpstr>Presentación de PowerPoint</vt:lpstr>
      <vt:lpstr>Presentación de PowerPoint</vt:lpstr>
      <vt:lpstr>Presentación de PowerPoint</vt:lpstr>
      <vt:lpstr>Horoscopes, Seers, Tarot cards, Shamans. Are they telling the truth?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Wolf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IMG</dc:title>
  <dc:creator>Rodolfo Murua</dc:creator>
  <cp:keywords>GIB_02</cp:keywords>
  <cp:lastModifiedBy>Rodolfo Murua</cp:lastModifiedBy>
  <cp:revision>550</cp:revision>
  <dcterms:created xsi:type="dcterms:W3CDTF">2009-11-11T01:24:10Z</dcterms:created>
  <dcterms:modified xsi:type="dcterms:W3CDTF">2017-09-15T19:51:31Z</dcterms:modified>
</cp:coreProperties>
</file>