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heme/theme2.xml" ContentType="application/vnd.openxmlformats-officedocument.theme+xml"/>
  <Override PartName="/ppt/tags/tag24.xml" ContentType="application/vnd.openxmlformats-officedocument.presentationml.tags+xml"/>
  <Override PartName="/ppt/tags/tag25.xml" ContentType="application/vnd.openxmlformats-officedocument.presentationml.tags+xml"/>
  <Override PartName="/ppt/notesSlides/notesSlide1.xml" ContentType="application/vnd.openxmlformats-officedocument.presentationml.notesSlide+xml"/>
  <Override PartName="/ppt/tags/tag26.xml" ContentType="application/vnd.openxmlformats-officedocument.presentationml.tags+xml"/>
  <Override PartName="/ppt/notesSlides/notesSlide2.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notesSlides/notesSlide3.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notesSlides/notesSlide4.xml" ContentType="application/vnd.openxmlformats-officedocument.presentationml.notesSlide+xml"/>
  <Override PartName="/ppt/tags/tag31.xml" ContentType="application/vnd.openxmlformats-officedocument.presentationml.tags+xml"/>
  <Override PartName="/ppt/notesSlides/notesSlide5.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notesSlides/notesSlide6.xml" ContentType="application/vnd.openxmlformats-officedocument.presentationml.notesSlide+xml"/>
  <Override PartName="/ppt/tags/tag34.xml" ContentType="application/vnd.openxmlformats-officedocument.presentationml.tags+xml"/>
  <Override PartName="/ppt/notesSlides/notesSlide7.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notesSlides/notesSlide8.xml" ContentType="application/vnd.openxmlformats-officedocument.presentationml.notesSlide+xml"/>
  <Override PartName="/ppt/tags/tag37.xml" ContentType="application/vnd.openxmlformats-officedocument.presentationml.tags+xml"/>
  <Override PartName="/ppt/notesSlides/notesSlide9.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notesSlides/notesSlide10.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notesSlides/notesSlide11.xml" ContentType="application/vnd.openxmlformats-officedocument.presentationml.notesSlide+xml"/>
  <Override PartName="/ppt/tags/tag42.xml" ContentType="application/vnd.openxmlformats-officedocument.presentationml.tags+xml"/>
  <Override PartName="/ppt/notesSlides/notesSlide12.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notesSlides/notesSlide13.xml" ContentType="application/vnd.openxmlformats-officedocument.presentationml.notesSlide+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notesSlides/notesSlide14.xml" ContentType="application/vnd.openxmlformats-officedocument.presentationml.notesSlide+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notesSlides/notesSlide15.xml" ContentType="application/vnd.openxmlformats-officedocument.presentationml.notesSlide+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notesSlides/notesSlide16.xml" ContentType="application/vnd.openxmlformats-officedocument.presentationml.notesSlide+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notesSlides/notesSlide17.xml" ContentType="application/vnd.openxmlformats-officedocument.presentationml.notesSlide+xml"/>
  <Override PartName="/ppt/tags/tag63.xml" ContentType="application/vnd.openxmlformats-officedocument.presentationml.tags+xml"/>
  <Override PartName="/ppt/tags/tag64.xml" ContentType="application/vnd.openxmlformats-officedocument.presentationml.tags+xml"/>
  <Override PartName="/ppt/notesSlides/notesSlide18.xml" ContentType="application/vnd.openxmlformats-officedocument.presentationml.notesSlide+xml"/>
  <Override PartName="/ppt/tags/tag65.xml" ContentType="application/vnd.openxmlformats-officedocument.presentationml.tags+xml"/>
  <Override PartName="/ppt/notesSlides/notesSlide19.xml" ContentType="application/vnd.openxmlformats-officedocument.presentationml.notesSlide+xml"/>
  <Override PartName="/ppt/tags/tag66.xml" ContentType="application/vnd.openxmlformats-officedocument.presentationml.tags+xml"/>
  <Override PartName="/ppt/tags/tag67.xml" ContentType="application/vnd.openxmlformats-officedocument.presentationml.tags+xml"/>
  <Override PartName="/ppt/notesSlides/notesSlide20.xml" ContentType="application/vnd.openxmlformats-officedocument.presentationml.notesSlide+xml"/>
  <Override PartName="/ppt/tags/tag68.xml" ContentType="application/vnd.openxmlformats-officedocument.presentationml.tags+xml"/>
  <Override PartName="/ppt/notesSlides/notesSlide21.xml" ContentType="application/vnd.openxmlformats-officedocument.presentationml.notesSlide+xml"/>
  <Override PartName="/ppt/tags/tag69.xml" ContentType="application/vnd.openxmlformats-officedocument.presentationml.tags+xml"/>
  <Override PartName="/ppt/tags/tag70.xml" ContentType="application/vnd.openxmlformats-officedocument.presentationml.tags+xml"/>
  <Override PartName="/ppt/notesSlides/notesSlide22.xml" ContentType="application/vnd.openxmlformats-officedocument.presentationml.notesSlide+xml"/>
  <Override PartName="/ppt/tags/tag71.xml" ContentType="application/vnd.openxmlformats-officedocument.presentationml.tags+xml"/>
  <Override PartName="/ppt/tags/tag72.xml" ContentType="application/vnd.openxmlformats-officedocument.presentationml.tags+xml"/>
  <Override PartName="/ppt/notesSlides/notesSlide23.xml" ContentType="application/vnd.openxmlformats-officedocument.presentationml.notesSlide+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notesSlides/notesSlide24.xml" ContentType="application/vnd.openxmlformats-officedocument.presentationml.notesSlide+xml"/>
  <Override PartName="/ppt/tags/tag79.xml" ContentType="application/vnd.openxmlformats-officedocument.presentationml.tags+xml"/>
  <Override PartName="/ppt/notesSlides/notesSlide25.xml" ContentType="application/vnd.openxmlformats-officedocument.presentationml.notesSlide+xml"/>
  <Override PartName="/ppt/tags/tag80.xml" ContentType="application/vnd.openxmlformats-officedocument.presentationml.tags+xml"/>
  <Override PartName="/ppt/tags/tag81.xml" ContentType="application/vnd.openxmlformats-officedocument.presentationml.tags+xml"/>
  <Override PartName="/ppt/notesSlides/notesSlide26.xml" ContentType="application/vnd.openxmlformats-officedocument.presentationml.notesSlide+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notesSlides/notesSlide27.xml" ContentType="application/vnd.openxmlformats-officedocument.presentationml.notesSlide+xml"/>
  <Override PartName="/ppt/tags/tag87.xml" ContentType="application/vnd.openxmlformats-officedocument.presentationml.tags+xml"/>
  <Override PartName="/ppt/notesSlides/notesSlide28.xml" ContentType="application/vnd.openxmlformats-officedocument.presentationml.notesSlide+xml"/>
  <Override PartName="/ppt/tags/tag88.xml" ContentType="application/vnd.openxmlformats-officedocument.presentationml.tags+xml"/>
  <Override PartName="/ppt/tags/tag89.xml" ContentType="application/vnd.openxmlformats-officedocument.presentationml.tags+xml"/>
  <Override PartName="/ppt/notesSlides/notesSlide29.xml" ContentType="application/vnd.openxmlformats-officedocument.presentationml.notesSlide+xml"/>
  <Override PartName="/ppt/tags/tag90.xml" ContentType="application/vnd.openxmlformats-officedocument.presentationml.tags+xml"/>
  <Override PartName="/ppt/notesSlides/notesSlide30.xml" ContentType="application/vnd.openxmlformats-officedocument.presentationml.notesSlide+xml"/>
  <Override PartName="/ppt/tags/tag91.xml" ContentType="application/vnd.openxmlformats-officedocument.presentationml.tags+xml"/>
  <Override PartName="/ppt/tags/tag92.xml" ContentType="application/vnd.openxmlformats-officedocument.presentationml.tags+xml"/>
  <Override PartName="/ppt/notesSlides/notesSlide31.xml" ContentType="application/vnd.openxmlformats-officedocument.presentationml.notesSlide+xml"/>
  <Override PartName="/ppt/tags/tag93.xml" ContentType="application/vnd.openxmlformats-officedocument.presentationml.tags+xml"/>
  <Override PartName="/ppt/notesSlides/notesSlide32.xml" ContentType="application/vnd.openxmlformats-officedocument.presentationml.notesSlide+xml"/>
  <Override PartName="/ppt/tags/tag94.xml" ContentType="application/vnd.openxmlformats-officedocument.presentationml.tags+xml"/>
  <Override PartName="/ppt/tags/tag95.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notesSlides/notesSlide35.xml" ContentType="application/vnd.openxmlformats-officedocument.presentationml.notesSlide+xml"/>
  <Override PartName="/ppt/tags/tag102.xml" ContentType="application/vnd.openxmlformats-officedocument.presentationml.tags+xml"/>
  <Override PartName="/ppt/tags/tag103.xml" ContentType="application/vnd.openxmlformats-officedocument.presentationml.tags+xml"/>
  <Override PartName="/ppt/notesSlides/notesSlide36.xml" ContentType="application/vnd.openxmlformats-officedocument.presentationml.notesSlide+xml"/>
  <Override PartName="/ppt/tags/tag104.xml" ContentType="application/vnd.openxmlformats-officedocument.presentationml.tags+xml"/>
  <Override PartName="/ppt/notesSlides/notesSlide37.xml" ContentType="application/vnd.openxmlformats-officedocument.presentationml.notesSlide+xml"/>
  <Override PartName="/ppt/tags/tag105.xml" ContentType="application/vnd.openxmlformats-officedocument.presentationml.tags+xml"/>
  <Override PartName="/ppt/tags/tag106.xml" ContentType="application/vnd.openxmlformats-officedocument.presentationml.tags+xml"/>
  <Override PartName="/ppt/notesSlides/notesSlide38.xml" ContentType="application/vnd.openxmlformats-officedocument.presentationml.notesSlide+xml"/>
  <Override PartName="/ppt/tags/tag107.xml" ContentType="application/vnd.openxmlformats-officedocument.presentationml.tags+xml"/>
  <Override PartName="/ppt/tags/tag108.xml" ContentType="application/vnd.openxmlformats-officedocument.presentationml.tags+xml"/>
  <Override PartName="/ppt/notesSlides/notesSlide39.xml" ContentType="application/vnd.openxmlformats-officedocument.presentationml.notesSlide+xml"/>
  <Override PartName="/ppt/tags/tag109.xml" ContentType="application/vnd.openxmlformats-officedocument.presentationml.tags+xml"/>
  <Override PartName="/ppt/tags/tag110.xml" ContentType="application/vnd.openxmlformats-officedocument.presentationml.tags+xml"/>
  <Override PartName="/ppt/notesSlides/notesSlide40.xml" ContentType="application/vnd.openxmlformats-officedocument.presentationml.notesSlide+xml"/>
  <Override PartName="/ppt/tags/tag111.xml" ContentType="application/vnd.openxmlformats-officedocument.presentationml.tags+xml"/>
  <Override PartName="/ppt/tags/tag112.xml" ContentType="application/vnd.openxmlformats-officedocument.presentationml.tags+xml"/>
  <Override PartName="/ppt/notesSlides/notesSlide41.xml" ContentType="application/vnd.openxmlformats-officedocument.presentationml.notesSlide+xml"/>
  <Override PartName="/ppt/tags/tag113.xml" ContentType="application/vnd.openxmlformats-officedocument.presentationml.tags+xml"/>
  <Override PartName="/ppt/notesSlides/notesSlide42.xml" ContentType="application/vnd.openxmlformats-officedocument.presentationml.notesSlide+xml"/>
  <Override PartName="/ppt/tags/tag114.xml" ContentType="application/vnd.openxmlformats-officedocument.presentationml.tags+xml"/>
  <Override PartName="/ppt/tags/tag115.xml" ContentType="application/vnd.openxmlformats-officedocument.presentationml.tags+xml"/>
  <Override PartName="/ppt/notesSlides/notesSlide43.xml" ContentType="application/vnd.openxmlformats-officedocument.presentationml.notesSlide+xml"/>
  <Override PartName="/ppt/tags/tag116.xml" ContentType="application/vnd.openxmlformats-officedocument.presentationml.tags+xml"/>
  <Override PartName="/ppt/notesSlides/notesSlide44.xml" ContentType="application/vnd.openxmlformats-officedocument.presentationml.notesSlide+xml"/>
  <Override PartName="/ppt/tags/tag117.xml" ContentType="application/vnd.openxmlformats-officedocument.presentationml.tags+xml"/>
  <Override PartName="/ppt/tags/tag118.xml" ContentType="application/vnd.openxmlformats-officedocument.presentationml.tags+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ags/tag119.xml" ContentType="application/vnd.openxmlformats-officedocument.presentationml.tags+xml"/>
  <Override PartName="/ppt/notesSlides/notesSlide47.xml" ContentType="application/vnd.openxmlformats-officedocument.presentationml.notesSlide+xml"/>
  <Override PartName="/ppt/tags/tag120.xml" ContentType="application/vnd.openxmlformats-officedocument.presentationml.tags+xml"/>
  <Override PartName="/ppt/tags/tag121.xml" ContentType="application/vnd.openxmlformats-officedocument.presentationml.tags+xml"/>
  <Override PartName="/ppt/notesSlides/notesSlide48.xml" ContentType="application/vnd.openxmlformats-officedocument.presentationml.notesSlide+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notesSlides/notesSlide49.xml" ContentType="application/vnd.openxmlformats-officedocument.presentationml.notesSlide+xml"/>
  <Override PartName="/ppt/tags/tag126.xml" ContentType="application/vnd.openxmlformats-officedocument.presentationml.tags+xml"/>
  <Override PartName="/ppt/notesSlides/notesSlide50.xml" ContentType="application/vnd.openxmlformats-officedocument.presentationml.notesSlide+xml"/>
  <Override PartName="/ppt/tags/tag127.xml" ContentType="application/vnd.openxmlformats-officedocument.presentationml.tags+xml"/>
  <Override PartName="/ppt/tags/tag128.xml" ContentType="application/vnd.openxmlformats-officedocument.presentationml.tags+xml"/>
  <Override PartName="/ppt/notesSlides/notesSlide51.xml" ContentType="application/vnd.openxmlformats-officedocument.presentationml.notesSlide+xml"/>
  <Override PartName="/ppt/tags/tag129.xml" ContentType="application/vnd.openxmlformats-officedocument.presentationml.tags+xml"/>
  <Override PartName="/ppt/notesSlides/notesSlide52.xml" ContentType="application/vnd.openxmlformats-officedocument.presentationml.notesSlide+xml"/>
  <Override PartName="/ppt/tags/tag130.xml" ContentType="application/vnd.openxmlformats-officedocument.presentationml.tags+xml"/>
  <Override PartName="/ppt/tags/tag131.xml" ContentType="application/vnd.openxmlformats-officedocument.presentationml.tags+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tags/tag132.xml" ContentType="application/vnd.openxmlformats-officedocument.presentationml.tags+xml"/>
  <Override PartName="/ppt/notesSlides/notesSlide55.xml" ContentType="application/vnd.openxmlformats-officedocument.presentationml.notesSlide+xml"/>
  <Override PartName="/ppt/tags/tag133.xml" ContentType="application/vnd.openxmlformats-officedocument.presentationml.tags+xml"/>
  <Override PartName="/ppt/notesSlides/notesSlide56.xml" ContentType="application/vnd.openxmlformats-officedocument.presentationml.notesSlide+xml"/>
  <Override PartName="/ppt/tags/tag134.xml" ContentType="application/vnd.openxmlformats-officedocument.presentationml.tags+xml"/>
  <Override PartName="/ppt/notesSlides/notesSlide57.xml" ContentType="application/vnd.openxmlformats-officedocument.presentationml.notesSlide+xml"/>
  <Override PartName="/ppt/tags/tag135.xml" ContentType="application/vnd.openxmlformats-officedocument.presentationml.tags+xml"/>
  <Override PartName="/ppt/tags/tag136.xml" ContentType="application/vnd.openxmlformats-officedocument.presentationml.tags+xml"/>
  <Override PartName="/ppt/notesSlides/notesSlide58.xml" ContentType="application/vnd.openxmlformats-officedocument.presentationml.notesSlide+xml"/>
  <Override PartName="/ppt/tags/tag137.xml" ContentType="application/vnd.openxmlformats-officedocument.presentationml.tags+xml"/>
  <Override PartName="/ppt/notesSlides/notesSlide59.xml" ContentType="application/vnd.openxmlformats-officedocument.presentationml.notesSlide+xml"/>
  <Override PartName="/ppt/tags/tag138.xml" ContentType="application/vnd.openxmlformats-officedocument.presentationml.tags+xml"/>
  <Override PartName="/ppt/tags/tag139.xml" ContentType="application/vnd.openxmlformats-officedocument.presentationml.tags+xml"/>
  <Override PartName="/ppt/notesSlides/notesSlide60.xml" ContentType="application/vnd.openxmlformats-officedocument.presentationml.notesSlide+xml"/>
  <Override PartName="/ppt/tags/tag140.xml" ContentType="application/vnd.openxmlformats-officedocument.presentationml.tags+xml"/>
  <Override PartName="/ppt/notesSlides/notesSlide61.xml" ContentType="application/vnd.openxmlformats-officedocument.presentationml.notesSlide+xml"/>
  <Override PartName="/ppt/tags/tag141.xml" ContentType="application/vnd.openxmlformats-officedocument.presentationml.tags+xml"/>
  <Override PartName="/ppt/notesSlides/notesSlide62.xml" ContentType="application/vnd.openxmlformats-officedocument.presentationml.notesSlide+xml"/>
  <Override PartName="/ppt/tags/tag142.xml" ContentType="application/vnd.openxmlformats-officedocument.presentationml.tags+xml"/>
  <Override PartName="/ppt/notesSlides/notesSlide63.xml" ContentType="application/vnd.openxmlformats-officedocument.presentationml.notesSlide+xml"/>
  <Override PartName="/ppt/tags/tag143.xml" ContentType="application/vnd.openxmlformats-officedocument.presentationml.tags+xml"/>
  <Override PartName="/ppt/tags/tag144.xml" ContentType="application/vnd.openxmlformats-officedocument.presentationml.tags+xml"/>
  <Override PartName="/ppt/notesSlides/notesSlide64.xml" ContentType="application/vnd.openxmlformats-officedocument.presentationml.notesSlide+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notesSlides/notesSlide65.xml" ContentType="application/vnd.openxmlformats-officedocument.presentationml.notesSlide+xml"/>
  <Override PartName="/ppt/tags/tag149.xml" ContentType="application/vnd.openxmlformats-officedocument.presentationml.tags+xml"/>
  <Override PartName="/ppt/tags/tag150.xml" ContentType="application/vnd.openxmlformats-officedocument.presentationml.tags+xml"/>
  <Override PartName="/ppt/notesSlides/notesSlide66.xml" ContentType="application/vnd.openxmlformats-officedocument.presentationml.notesSlide+xml"/>
  <Override PartName="/ppt/tags/tag151.xml" ContentType="application/vnd.openxmlformats-officedocument.presentationml.tags+xml"/>
  <Override PartName="/ppt/notesSlides/notesSlide67.xml" ContentType="application/vnd.openxmlformats-officedocument.presentationml.notesSlide+xml"/>
  <Override PartName="/ppt/tags/tag152.xml" ContentType="application/vnd.openxmlformats-officedocument.presentationml.tags+xml"/>
  <Override PartName="/ppt/notesSlides/notesSlide68.xml" ContentType="application/vnd.openxmlformats-officedocument.presentationml.notesSlide+xml"/>
  <Override PartName="/ppt/tags/tag153.xml" ContentType="application/vnd.openxmlformats-officedocument.presentationml.tags+xml"/>
  <Override PartName="/ppt/tags/tag154.xml" ContentType="application/vnd.openxmlformats-officedocument.presentationml.tags+xml"/>
  <Override PartName="/ppt/notesSlides/notesSlide69.xml" ContentType="application/vnd.openxmlformats-officedocument.presentationml.notesSlide+xml"/>
  <Override PartName="/ppt/tags/tag155.xml" ContentType="application/vnd.openxmlformats-officedocument.presentationml.tags+xml"/>
  <Override PartName="/ppt/tags/tag156.xml" ContentType="application/vnd.openxmlformats-officedocument.presentationml.tags+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72"/>
  </p:notesMasterIdLst>
  <p:sldIdLst>
    <p:sldId id="381" r:id="rId2"/>
    <p:sldId id="312" r:id="rId3"/>
    <p:sldId id="313" r:id="rId4"/>
    <p:sldId id="382" r:id="rId5"/>
    <p:sldId id="383" r:id="rId6"/>
    <p:sldId id="384" r:id="rId7"/>
    <p:sldId id="314" r:id="rId8"/>
    <p:sldId id="319" r:id="rId9"/>
    <p:sldId id="385" r:id="rId10"/>
    <p:sldId id="320" r:id="rId11"/>
    <p:sldId id="386" r:id="rId12"/>
    <p:sldId id="321" r:id="rId13"/>
    <p:sldId id="322" r:id="rId14"/>
    <p:sldId id="387" r:id="rId15"/>
    <p:sldId id="388" r:id="rId16"/>
    <p:sldId id="324" r:id="rId17"/>
    <p:sldId id="325" r:id="rId18"/>
    <p:sldId id="337" r:id="rId19"/>
    <p:sldId id="389" r:id="rId20"/>
    <p:sldId id="329" r:id="rId21"/>
    <p:sldId id="390" r:id="rId22"/>
    <p:sldId id="331" r:id="rId23"/>
    <p:sldId id="332" r:id="rId24"/>
    <p:sldId id="333" r:id="rId25"/>
    <p:sldId id="334" r:id="rId26"/>
    <p:sldId id="335" r:id="rId27"/>
    <p:sldId id="391" r:id="rId28"/>
    <p:sldId id="338" r:id="rId29"/>
    <p:sldId id="339" r:id="rId30"/>
    <p:sldId id="340" r:id="rId31"/>
    <p:sldId id="341" r:id="rId32"/>
    <p:sldId id="342" r:id="rId33"/>
    <p:sldId id="343" r:id="rId34"/>
    <p:sldId id="345" r:id="rId35"/>
    <p:sldId id="346" r:id="rId36"/>
    <p:sldId id="315" r:id="rId37"/>
    <p:sldId id="298" r:id="rId38"/>
    <p:sldId id="347" r:id="rId39"/>
    <p:sldId id="377" r:id="rId40"/>
    <p:sldId id="378" r:id="rId41"/>
    <p:sldId id="379" r:id="rId42"/>
    <p:sldId id="348" r:id="rId43"/>
    <p:sldId id="349" r:id="rId44"/>
    <p:sldId id="352" r:id="rId45"/>
    <p:sldId id="353" r:id="rId46"/>
    <p:sldId id="354" r:id="rId47"/>
    <p:sldId id="355" r:id="rId48"/>
    <p:sldId id="356" r:id="rId49"/>
    <p:sldId id="359" r:id="rId50"/>
    <p:sldId id="357" r:id="rId51"/>
    <p:sldId id="358" r:id="rId52"/>
    <p:sldId id="303" r:id="rId53"/>
    <p:sldId id="360" r:id="rId54"/>
    <p:sldId id="373" r:id="rId55"/>
    <p:sldId id="361" r:id="rId56"/>
    <p:sldId id="316" r:id="rId57"/>
    <p:sldId id="362" r:id="rId58"/>
    <p:sldId id="363" r:id="rId59"/>
    <p:sldId id="364" r:id="rId60"/>
    <p:sldId id="365" r:id="rId61"/>
    <p:sldId id="375" r:id="rId62"/>
    <p:sldId id="317" r:id="rId63"/>
    <p:sldId id="366" r:id="rId64"/>
    <p:sldId id="367" r:id="rId65"/>
    <p:sldId id="306" r:id="rId66"/>
    <p:sldId id="369" r:id="rId67"/>
    <p:sldId id="281" r:id="rId68"/>
    <p:sldId id="370" r:id="rId69"/>
    <p:sldId id="285" r:id="rId70"/>
    <p:sldId id="380" r:id="rId71"/>
  </p:sldIdLst>
  <p:sldSz cx="9144000" cy="6858000" type="screen4x3"/>
  <p:notesSz cx="6858000" cy="9144000"/>
  <p:embeddedFontLst>
    <p:embeddedFont>
      <p:font typeface="Swis721 LtEx BT" panose="020B0505020202020204" pitchFamily="34" charset="0"/>
      <p:regular r:id="rId73"/>
    </p:embeddedFont>
    <p:embeddedFont>
      <p:font typeface="Verdana" panose="020B0604030504040204" pitchFamily="34" charset="0"/>
      <p:regular r:id="rId74"/>
      <p:bold r:id="rId75"/>
      <p:italic r:id="rId76"/>
      <p:boldItalic r:id="rId77"/>
    </p:embeddedFont>
    <p:embeddedFont>
      <p:font typeface="Swis721 Blk BT" panose="020B0904030502020204" pitchFamily="34" charset="0"/>
      <p:regular r:id="rId78"/>
    </p:embeddedFont>
    <p:embeddedFont>
      <p:font typeface="Chopin Script" panose="02000505020000020002" pitchFamily="2" charset="0"/>
      <p:regular r:id="rId79"/>
    </p:embeddedFont>
    <p:embeddedFont>
      <p:font typeface="Impact" panose="020B0806030902050204" pitchFamily="34" charset="0"/>
      <p:regular r:id="rId80"/>
    </p:embeddedFont>
    <p:embeddedFont>
      <p:font typeface="Trebuchet MS" panose="020B0603020202020204" pitchFamily="34" charset="0"/>
      <p:regular r:id="rId81"/>
      <p:bold r:id="rId82"/>
      <p:italic r:id="rId83"/>
      <p:boldItalic r:id="rId84"/>
    </p:embeddedFont>
    <p:embeddedFont>
      <p:font typeface="Calibri" panose="020F0502020204030204" pitchFamily="34" charset="0"/>
      <p:regular r:id="rId85"/>
      <p:bold r:id="rId86"/>
      <p:italic r:id="rId87"/>
      <p:boldItalic r:id="rId88"/>
    </p:embeddedFont>
    <p:embeddedFont>
      <p:font typeface="Script MT Bold" panose="03040602040607080904" pitchFamily="66" charset="0"/>
      <p:bold r:id="rId89"/>
    </p:embeddedFont>
    <p:embeddedFont>
      <p:font typeface="Tahoma" panose="020B0604030504040204" pitchFamily="34" charset="0"/>
      <p:regular r:id="rId90"/>
      <p:bold r:id="rId91"/>
    </p:embeddedFont>
  </p:embeddedFontLst>
  <p:custDataLst>
    <p:tags r:id="rId92"/>
  </p:custDataLst>
  <p:defaultTextStyle>
    <a:defPPr>
      <a:defRPr lang="es-ES"/>
    </a:defPPr>
    <a:lvl1pPr algn="l" rtl="0" fontAlgn="base">
      <a:spcBef>
        <a:spcPct val="0"/>
      </a:spcBef>
      <a:spcAft>
        <a:spcPct val="0"/>
      </a:spcAft>
      <a:defRPr b="1" u="sng" kern="1200">
        <a:solidFill>
          <a:schemeClr val="tx1"/>
        </a:solidFill>
        <a:latin typeface="Arial" charset="0"/>
        <a:ea typeface="+mn-ea"/>
        <a:cs typeface="+mn-cs"/>
      </a:defRPr>
    </a:lvl1pPr>
    <a:lvl2pPr marL="457200" algn="l" rtl="0" fontAlgn="base">
      <a:spcBef>
        <a:spcPct val="0"/>
      </a:spcBef>
      <a:spcAft>
        <a:spcPct val="0"/>
      </a:spcAft>
      <a:defRPr b="1" u="sng" kern="1200">
        <a:solidFill>
          <a:schemeClr val="tx1"/>
        </a:solidFill>
        <a:latin typeface="Arial" charset="0"/>
        <a:ea typeface="+mn-ea"/>
        <a:cs typeface="+mn-cs"/>
      </a:defRPr>
    </a:lvl2pPr>
    <a:lvl3pPr marL="914400" algn="l" rtl="0" fontAlgn="base">
      <a:spcBef>
        <a:spcPct val="0"/>
      </a:spcBef>
      <a:spcAft>
        <a:spcPct val="0"/>
      </a:spcAft>
      <a:defRPr b="1" u="sng" kern="1200">
        <a:solidFill>
          <a:schemeClr val="tx1"/>
        </a:solidFill>
        <a:latin typeface="Arial" charset="0"/>
        <a:ea typeface="+mn-ea"/>
        <a:cs typeface="+mn-cs"/>
      </a:defRPr>
    </a:lvl3pPr>
    <a:lvl4pPr marL="1371600" algn="l" rtl="0" fontAlgn="base">
      <a:spcBef>
        <a:spcPct val="0"/>
      </a:spcBef>
      <a:spcAft>
        <a:spcPct val="0"/>
      </a:spcAft>
      <a:defRPr b="1" u="sng" kern="1200">
        <a:solidFill>
          <a:schemeClr val="tx1"/>
        </a:solidFill>
        <a:latin typeface="Arial" charset="0"/>
        <a:ea typeface="+mn-ea"/>
        <a:cs typeface="+mn-cs"/>
      </a:defRPr>
    </a:lvl4pPr>
    <a:lvl5pPr marL="1828800" algn="l" rtl="0" fontAlgn="base">
      <a:spcBef>
        <a:spcPct val="0"/>
      </a:spcBef>
      <a:spcAft>
        <a:spcPct val="0"/>
      </a:spcAft>
      <a:defRPr b="1" u="sng" kern="1200">
        <a:solidFill>
          <a:schemeClr val="tx1"/>
        </a:solidFill>
        <a:latin typeface="Arial" charset="0"/>
        <a:ea typeface="+mn-ea"/>
        <a:cs typeface="+mn-cs"/>
      </a:defRPr>
    </a:lvl5pPr>
    <a:lvl6pPr marL="2286000" algn="l" defTabSz="914400" rtl="0" eaLnBrk="1" latinLnBrk="0" hangingPunct="1">
      <a:defRPr b="1" u="sng" kern="1200">
        <a:solidFill>
          <a:schemeClr val="tx1"/>
        </a:solidFill>
        <a:latin typeface="Arial" charset="0"/>
        <a:ea typeface="+mn-ea"/>
        <a:cs typeface="+mn-cs"/>
      </a:defRPr>
    </a:lvl6pPr>
    <a:lvl7pPr marL="2743200" algn="l" defTabSz="914400" rtl="0" eaLnBrk="1" latinLnBrk="0" hangingPunct="1">
      <a:defRPr b="1" u="sng" kern="1200">
        <a:solidFill>
          <a:schemeClr val="tx1"/>
        </a:solidFill>
        <a:latin typeface="Arial" charset="0"/>
        <a:ea typeface="+mn-ea"/>
        <a:cs typeface="+mn-cs"/>
      </a:defRPr>
    </a:lvl7pPr>
    <a:lvl8pPr marL="3200400" algn="l" defTabSz="914400" rtl="0" eaLnBrk="1" latinLnBrk="0" hangingPunct="1">
      <a:defRPr b="1" u="sng" kern="1200">
        <a:solidFill>
          <a:schemeClr val="tx1"/>
        </a:solidFill>
        <a:latin typeface="Arial" charset="0"/>
        <a:ea typeface="+mn-ea"/>
        <a:cs typeface="+mn-cs"/>
      </a:defRPr>
    </a:lvl8pPr>
    <a:lvl9pPr marL="3657600" algn="l" defTabSz="914400" rtl="0" eaLnBrk="1" latinLnBrk="0" hangingPunct="1">
      <a:defRPr b="1" u="sng"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Introducción" id="{127D24E0-B21B-4B73-A2AA-5814BBA3F8E6}">
          <p14:sldIdLst>
            <p14:sldId id="381"/>
            <p14:sldId id="312"/>
            <p14:sldId id="313"/>
          </p14:sldIdLst>
        </p14:section>
        <p14:section name="Cual es la Causa de Tanto Sufrimiento" id="{F029BA47-9894-4207-9CAD-2851E6EFF85B}">
          <p14:sldIdLst>
            <p14:sldId id="382"/>
            <p14:sldId id="383"/>
            <p14:sldId id="384"/>
          </p14:sldIdLst>
        </p14:section>
        <p14:section name="1. El origen del Hombre" id="{F041195E-E0B4-4099-B753-074AFD2A1D81}">
          <p14:sldIdLst>
            <p14:sldId id="314"/>
            <p14:sldId id="319"/>
            <p14:sldId id="385"/>
            <p14:sldId id="320"/>
            <p14:sldId id="386"/>
            <p14:sldId id="321"/>
            <p14:sldId id="322"/>
            <p14:sldId id="387"/>
            <p14:sldId id="388"/>
            <p14:sldId id="324"/>
            <p14:sldId id="325"/>
            <p14:sldId id="337"/>
            <p14:sldId id="389"/>
            <p14:sldId id="329"/>
            <p14:sldId id="390"/>
            <p14:sldId id="331"/>
            <p14:sldId id="332"/>
            <p14:sldId id="333"/>
            <p14:sldId id="334"/>
            <p14:sldId id="335"/>
            <p14:sldId id="391"/>
            <p14:sldId id="338"/>
            <p14:sldId id="339"/>
            <p14:sldId id="340"/>
            <p14:sldId id="341"/>
            <p14:sldId id="342"/>
            <p14:sldId id="343"/>
            <p14:sldId id="345"/>
            <p14:sldId id="346"/>
          </p14:sldIdLst>
        </p14:section>
        <p14:section name="2.Hay un camino de escape" id="{6228B3AF-A88C-48DA-843D-A5DF3E9A9B34}">
          <p14:sldIdLst>
            <p14:sldId id="315"/>
            <p14:sldId id="298"/>
            <p14:sldId id="347"/>
            <p14:sldId id="377"/>
            <p14:sldId id="378"/>
            <p14:sldId id="379"/>
            <p14:sldId id="348"/>
            <p14:sldId id="349"/>
            <p14:sldId id="352"/>
            <p14:sldId id="353"/>
            <p14:sldId id="354"/>
            <p14:sldId id="355"/>
            <p14:sldId id="356"/>
            <p14:sldId id="359"/>
            <p14:sldId id="357"/>
            <p14:sldId id="358"/>
            <p14:sldId id="303"/>
            <p14:sldId id="360"/>
            <p14:sldId id="373"/>
            <p14:sldId id="361"/>
          </p14:sldIdLst>
        </p14:section>
        <p14:section name="3. Promesas alentadoras" id="{1D281594-D1A4-478A-A3A7-1B8B7930F55D}">
          <p14:sldIdLst>
            <p14:sldId id="316"/>
            <p14:sldId id="362"/>
            <p14:sldId id="363"/>
            <p14:sldId id="364"/>
            <p14:sldId id="365"/>
            <p14:sldId id="375"/>
          </p14:sldIdLst>
        </p14:section>
        <p14:section name="Conclusión" id="{F853BD1A-1AE8-46A0-AEFF-48680798CBF5}">
          <p14:sldIdLst>
            <p14:sldId id="317"/>
            <p14:sldId id="366"/>
            <p14:sldId id="367"/>
            <p14:sldId id="306"/>
            <p14:sldId id="369"/>
            <p14:sldId id="281"/>
            <p14:sldId id="370"/>
            <p14:sldId id="285"/>
            <p14:sldId id="380"/>
          </p14:sldIdLst>
        </p14:section>
      </p14:sectionLst>
    </p:ext>
    <p:ext uri="{EFAFB233-063F-42B5-8137-9DF3F51BA10A}">
      <p15:sldGuideLst xmlns:p15="http://schemas.microsoft.com/office/powerpoint/2012/main" xmlns="">
        <p15:guide id="1" orient="horz" pos="2069">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66"/>
    <a:srgbClr val="0099FF"/>
    <a:srgbClr val="FFFF66"/>
    <a:srgbClr val="660066"/>
    <a:srgbClr val="169A4B"/>
    <a:srgbClr val="33CCFF"/>
    <a:srgbClr val="99CCFF"/>
    <a:srgbClr val="0000FF"/>
    <a:srgbClr val="CC3300"/>
    <a:srgbClr val="66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774" autoAdjust="0"/>
    <p:restoredTop sz="79971" autoAdjust="0"/>
  </p:normalViewPr>
  <p:slideViewPr>
    <p:cSldViewPr showGuides="1">
      <p:cViewPr varScale="1">
        <p:scale>
          <a:sx n="73" d="100"/>
          <a:sy n="73" d="100"/>
        </p:scale>
        <p:origin x="-1944" y="-90"/>
      </p:cViewPr>
      <p:guideLst>
        <p:guide orient="horz" pos="2069"/>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157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font" Target="fonts/font4.fntdata"/><Relationship Id="rId84" Type="http://schemas.openxmlformats.org/officeDocument/2006/relationships/font" Target="fonts/font12.fntdata"/><Relationship Id="rId89" Type="http://schemas.openxmlformats.org/officeDocument/2006/relationships/font" Target="fonts/font17.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font" Target="fonts/font2.fntdata"/><Relationship Id="rId79" Type="http://schemas.openxmlformats.org/officeDocument/2006/relationships/font" Target="fonts/font7.fntdata"/><Relationship Id="rId87" Type="http://schemas.openxmlformats.org/officeDocument/2006/relationships/font" Target="fonts/font15.fntdata"/><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font" Target="fonts/font10.fntdata"/><Relationship Id="rId90" Type="http://schemas.openxmlformats.org/officeDocument/2006/relationships/font" Target="fonts/font18.fntdata"/><Relationship Id="rId95"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font" Target="fonts/font5.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80" Type="http://schemas.openxmlformats.org/officeDocument/2006/relationships/font" Target="fonts/font8.fntdata"/><Relationship Id="rId85" Type="http://schemas.openxmlformats.org/officeDocument/2006/relationships/font" Target="fonts/font13.fntdata"/><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font" Target="fonts/font3.fntdata"/><Relationship Id="rId83" Type="http://schemas.openxmlformats.org/officeDocument/2006/relationships/font" Target="fonts/font11.fntdata"/><Relationship Id="rId88" Type="http://schemas.openxmlformats.org/officeDocument/2006/relationships/font" Target="fonts/font16.fntdata"/><Relationship Id="rId91" Type="http://schemas.openxmlformats.org/officeDocument/2006/relationships/font" Target="fonts/font19.fntdata"/><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1.fntdata"/><Relationship Id="rId78" Type="http://schemas.openxmlformats.org/officeDocument/2006/relationships/font" Target="fonts/font6.fntdata"/><Relationship Id="rId81" Type="http://schemas.openxmlformats.org/officeDocument/2006/relationships/font" Target="fonts/font9.fntdata"/><Relationship Id="rId86" Type="http://schemas.openxmlformats.org/officeDocument/2006/relationships/font" Target="fonts/font14.fntdata"/><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11D7CCC3-4250-4625-A0C6-EE847C7C3978}" type="datetimeFigureOut">
              <a:rPr lang="es-ES"/>
              <a:pPr>
                <a:defRPr/>
              </a:pPr>
              <a:t>15/09/2017</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s-ES" noProof="0" smtClean="0"/>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noProof="0" smtClean="0"/>
              <a:t>Haga clic para modificar el estilo de texto del patrón</a:t>
            </a:r>
          </a:p>
          <a:p>
            <a:pPr lvl="1"/>
            <a:r>
              <a:rPr lang="es-ES" noProof="0" smtClean="0"/>
              <a:t>Segundo nivel</a:t>
            </a:r>
          </a:p>
          <a:p>
            <a:pPr lvl="2"/>
            <a:r>
              <a:rPr lang="es-ES" noProof="0" smtClean="0"/>
              <a:t>Tercer nivel</a:t>
            </a:r>
          </a:p>
          <a:p>
            <a:pPr lvl="3"/>
            <a:r>
              <a:rPr lang="es-ES" noProof="0" smtClean="0"/>
              <a:t>Cuarto nivel</a:t>
            </a:r>
          </a:p>
          <a:p>
            <a:pPr lvl="4"/>
            <a:r>
              <a:rPr lang="es-ES" noProof="0" smtClean="0"/>
              <a:t>Quinto nivel</a:t>
            </a:r>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A868F079-6CC9-4718-ACBA-8E9E07885E05}" type="slidenum">
              <a:rPr lang="es-ES"/>
              <a:pPr>
                <a:defRPr/>
              </a:pPr>
              <a:t>‹Nº›</a:t>
            </a:fld>
            <a:endParaRPr lang="es-ES"/>
          </a:p>
        </p:txBody>
      </p:sp>
    </p:spTree>
    <p:extLst>
      <p:ext uri="{BB962C8B-B14F-4D97-AF65-F5344CB8AC3E}">
        <p14:creationId xmlns:p14="http://schemas.microsoft.com/office/powerpoint/2010/main" val="244815163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b="0" i="0" kern="1200" dirty="0" smtClean="0">
                <a:solidFill>
                  <a:schemeClr val="tx1"/>
                </a:solidFill>
                <a:effectLst/>
                <a:latin typeface="+mn-lt"/>
                <a:ea typeface="+mn-ea"/>
                <a:cs typeface="+mn-cs"/>
              </a:rPr>
              <a:t>BIBLICAL RESEARCH GUIDE: “AT THE FEET OF JESUS”</a:t>
            </a:r>
            <a:endParaRPr lang="es-ES" dirty="0" smtClean="0"/>
          </a:p>
          <a:p>
            <a:pPr eaLnBrk="1" hangingPunct="1">
              <a:spcBef>
                <a:spcPct val="0"/>
              </a:spcBef>
            </a:pPr>
            <a:endParaRPr lang="es-ES" i="1" baseline="30000" dirty="0" smtClean="0"/>
          </a:p>
        </p:txBody>
      </p:sp>
      <p:sp>
        <p:nvSpPr>
          <p:cNvPr id="3379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b="1" u="sng">
                <a:solidFill>
                  <a:schemeClr val="tx1"/>
                </a:solidFill>
                <a:latin typeface="Arial" charset="0"/>
              </a:defRPr>
            </a:lvl1pPr>
            <a:lvl2pPr marL="742950" indent="-285750" eaLnBrk="0" hangingPunct="0">
              <a:defRPr b="1" u="sng">
                <a:solidFill>
                  <a:schemeClr val="tx1"/>
                </a:solidFill>
                <a:latin typeface="Arial" charset="0"/>
              </a:defRPr>
            </a:lvl2pPr>
            <a:lvl3pPr marL="1143000" indent="-228600" eaLnBrk="0" hangingPunct="0">
              <a:defRPr b="1" u="sng">
                <a:solidFill>
                  <a:schemeClr val="tx1"/>
                </a:solidFill>
                <a:latin typeface="Arial" charset="0"/>
              </a:defRPr>
            </a:lvl3pPr>
            <a:lvl4pPr marL="1600200" indent="-228600" eaLnBrk="0" hangingPunct="0">
              <a:defRPr b="1" u="sng">
                <a:solidFill>
                  <a:schemeClr val="tx1"/>
                </a:solidFill>
                <a:latin typeface="Arial" charset="0"/>
              </a:defRPr>
            </a:lvl4pPr>
            <a:lvl5pPr marL="2057400" indent="-228600" eaLnBrk="0" hangingPunct="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eaLnBrk="1" hangingPunct="1"/>
            <a:fld id="{1ED3859D-A883-482E-98F7-3D42B8D3FB00}" type="slidenum">
              <a:rPr lang="es-ES" smtClean="0"/>
              <a:pPr eaLnBrk="1" hangingPunct="1"/>
              <a:t>1</a:t>
            </a:fld>
            <a:endParaRPr lang="es-ES" smtClean="0"/>
          </a:p>
        </p:txBody>
      </p:sp>
    </p:spTree>
    <p:extLst>
      <p:ext uri="{BB962C8B-B14F-4D97-AF65-F5344CB8AC3E}">
        <p14:creationId xmlns:p14="http://schemas.microsoft.com/office/powerpoint/2010/main" val="20800510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u="none" spc="50" dirty="0" smtClean="0">
                <a:ln w="11430"/>
                <a:solidFill>
                  <a:srgbClr val="002060"/>
                </a:solidFill>
                <a:effectLst>
                  <a:outerShdw blurRad="76200" dist="50800" dir="5400000" algn="tl" rotWithShape="0">
                    <a:srgbClr val="000000">
                      <a:alpha val="65000"/>
                    </a:srgbClr>
                  </a:outerShdw>
                </a:effectLst>
                <a:latin typeface="Verdana" pitchFamily="34" charset="0"/>
              </a:rPr>
              <a:t>And God said, Let us make man in our image, after our likeness: and let them have dominion over the fish of the sea, and over the fowl of the air, and over the cattle, and over all the earth, and over every creeping thing that </a:t>
            </a:r>
            <a:r>
              <a:rPr lang="en-US" sz="1200" u="none" spc="50" dirty="0" err="1" smtClean="0">
                <a:ln w="11430"/>
                <a:solidFill>
                  <a:srgbClr val="002060"/>
                </a:solidFill>
                <a:effectLst>
                  <a:outerShdw blurRad="76200" dist="50800" dir="5400000" algn="tl" rotWithShape="0">
                    <a:srgbClr val="000000">
                      <a:alpha val="65000"/>
                    </a:srgbClr>
                  </a:outerShdw>
                </a:effectLst>
                <a:latin typeface="Verdana" pitchFamily="34" charset="0"/>
              </a:rPr>
              <a:t>creepeth</a:t>
            </a:r>
            <a:r>
              <a:rPr lang="en-US" sz="1200" u="none" spc="50" dirty="0" smtClean="0">
                <a:ln w="11430"/>
                <a:solidFill>
                  <a:srgbClr val="002060"/>
                </a:solidFill>
                <a:effectLst>
                  <a:outerShdw blurRad="76200" dist="50800" dir="5400000" algn="tl" rotWithShape="0">
                    <a:srgbClr val="000000">
                      <a:alpha val="65000"/>
                    </a:srgbClr>
                  </a:outerShdw>
                </a:effectLst>
                <a:latin typeface="Verdana" pitchFamily="34" charset="0"/>
              </a:rPr>
              <a:t> upon the earth.</a:t>
            </a:r>
          </a:p>
          <a:p>
            <a:pPr marL="0" marR="0" indent="0" algn="l" defTabSz="914400" rtl="0" eaLnBrk="0" fontAlgn="base" latinLnBrk="0" hangingPunct="0">
              <a:lnSpc>
                <a:spcPct val="100000"/>
              </a:lnSpc>
              <a:spcBef>
                <a:spcPct val="30000"/>
              </a:spcBef>
              <a:spcAft>
                <a:spcPct val="0"/>
              </a:spcAft>
              <a:buClrTx/>
              <a:buSzTx/>
              <a:buFontTx/>
              <a:buNone/>
              <a:tabLst/>
              <a:defRPr/>
            </a:pPr>
            <a:r>
              <a:rPr lang="es-ES" sz="1200" u="none" spc="50" dirty="0" err="1" smtClean="0">
                <a:ln w="11430"/>
                <a:solidFill>
                  <a:srgbClr val="0099FF"/>
                </a:solidFill>
                <a:effectLst>
                  <a:outerShdw blurRad="76200" dist="50800" dir="5400000" algn="tl" rotWithShape="0">
                    <a:srgbClr val="000000">
                      <a:alpha val="65000"/>
                    </a:srgbClr>
                  </a:outerShdw>
                </a:effectLst>
                <a:latin typeface="Verdana" pitchFamily="34" charset="0"/>
              </a:rPr>
              <a:t>Genesis</a:t>
            </a:r>
            <a:r>
              <a:rPr lang="es-ES" sz="1200" u="none" spc="50" dirty="0" smtClean="0">
                <a:ln w="11430"/>
                <a:solidFill>
                  <a:srgbClr val="0099FF"/>
                </a:solidFill>
                <a:effectLst>
                  <a:outerShdw blurRad="76200" dist="50800" dir="5400000" algn="tl" rotWithShape="0">
                    <a:srgbClr val="000000">
                      <a:alpha val="65000"/>
                    </a:srgbClr>
                  </a:outerShdw>
                </a:effectLst>
                <a:latin typeface="Verdana" pitchFamily="34" charset="0"/>
              </a:rPr>
              <a:t> 1:26</a:t>
            </a:r>
          </a:p>
          <a:p>
            <a:endParaRPr lang="es-ES"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10</a:t>
            </a:fld>
            <a:endParaRPr lang="es-ES"/>
          </a:p>
        </p:txBody>
      </p:sp>
    </p:spTree>
    <p:extLst>
      <p:ext uri="{BB962C8B-B14F-4D97-AF65-F5344CB8AC3E}">
        <p14:creationId xmlns:p14="http://schemas.microsoft.com/office/powerpoint/2010/main" val="29587242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b="1" kern="1200" dirty="0" err="1" smtClean="0">
                <a:solidFill>
                  <a:schemeClr val="tx1"/>
                </a:solidFill>
                <a:effectLst/>
                <a:latin typeface="+mn-lt"/>
                <a:ea typeface="+mn-ea"/>
                <a:cs typeface="+mn-cs"/>
              </a:rPr>
              <a:t>But</a:t>
            </a:r>
            <a:r>
              <a:rPr lang="es-AR" sz="1200" b="1" kern="1200" dirty="0" smtClean="0">
                <a:solidFill>
                  <a:schemeClr val="tx1"/>
                </a:solidFill>
                <a:effectLst/>
                <a:latin typeface="+mn-lt"/>
                <a:ea typeface="+mn-ea"/>
                <a:cs typeface="+mn-cs"/>
              </a:rPr>
              <a:t> </a:t>
            </a:r>
            <a:r>
              <a:rPr lang="es-AR" sz="1200" b="1" kern="1200" dirty="0" err="1" smtClean="0">
                <a:solidFill>
                  <a:schemeClr val="tx1"/>
                </a:solidFill>
                <a:effectLst/>
                <a:latin typeface="+mn-lt"/>
                <a:ea typeface="+mn-ea"/>
                <a:cs typeface="+mn-cs"/>
              </a:rPr>
              <a:t>what</a:t>
            </a:r>
            <a:r>
              <a:rPr lang="es-AR" sz="1200" b="1" kern="1200" dirty="0" smtClean="0">
                <a:solidFill>
                  <a:schemeClr val="tx1"/>
                </a:solidFill>
                <a:effectLst/>
                <a:latin typeface="+mn-lt"/>
                <a:ea typeface="+mn-ea"/>
                <a:cs typeface="+mn-cs"/>
              </a:rPr>
              <a:t> </a:t>
            </a:r>
            <a:r>
              <a:rPr lang="es-AR" sz="1200" b="1" kern="1200" dirty="0" err="1" smtClean="0">
                <a:solidFill>
                  <a:schemeClr val="tx1"/>
                </a:solidFill>
                <a:effectLst/>
                <a:latin typeface="+mn-lt"/>
                <a:ea typeface="+mn-ea"/>
                <a:cs typeface="+mn-cs"/>
              </a:rPr>
              <a:t>does</a:t>
            </a:r>
            <a:r>
              <a:rPr lang="es-AR" sz="1200" b="1" kern="1200" dirty="0" smtClean="0">
                <a:solidFill>
                  <a:schemeClr val="tx1"/>
                </a:solidFill>
                <a:effectLst/>
                <a:latin typeface="+mn-lt"/>
                <a:ea typeface="+mn-ea"/>
                <a:cs typeface="+mn-cs"/>
              </a:rPr>
              <a:t> </a:t>
            </a:r>
            <a:r>
              <a:rPr lang="es-AR" sz="1200" b="1" kern="1200" dirty="0" err="1" smtClean="0">
                <a:solidFill>
                  <a:schemeClr val="tx1"/>
                </a:solidFill>
                <a:effectLst/>
                <a:latin typeface="+mn-lt"/>
                <a:ea typeface="+mn-ea"/>
                <a:cs typeface="+mn-cs"/>
              </a:rPr>
              <a:t>the</a:t>
            </a:r>
            <a:r>
              <a:rPr lang="es-AR" sz="1200" b="1" kern="1200" dirty="0" smtClean="0">
                <a:solidFill>
                  <a:schemeClr val="tx1"/>
                </a:solidFill>
                <a:effectLst/>
                <a:latin typeface="+mn-lt"/>
                <a:ea typeface="+mn-ea"/>
                <a:cs typeface="+mn-cs"/>
              </a:rPr>
              <a:t> </a:t>
            </a:r>
            <a:r>
              <a:rPr lang="es-AR" sz="1200" b="1" kern="1200" dirty="0" err="1" smtClean="0">
                <a:solidFill>
                  <a:schemeClr val="tx1"/>
                </a:solidFill>
                <a:effectLst/>
                <a:latin typeface="+mn-lt"/>
                <a:ea typeface="+mn-ea"/>
                <a:cs typeface="+mn-cs"/>
              </a:rPr>
              <a:t>Bible</a:t>
            </a:r>
            <a:r>
              <a:rPr lang="es-AR" sz="1200" b="1" kern="1200" dirty="0" smtClean="0">
                <a:solidFill>
                  <a:schemeClr val="tx1"/>
                </a:solidFill>
                <a:effectLst/>
                <a:latin typeface="+mn-lt"/>
                <a:ea typeface="+mn-ea"/>
                <a:cs typeface="+mn-cs"/>
              </a:rPr>
              <a:t> mean, </a:t>
            </a:r>
            <a:r>
              <a:rPr lang="es-AR" sz="1200" b="1" kern="1200" dirty="0" err="1" smtClean="0">
                <a:solidFill>
                  <a:schemeClr val="tx1"/>
                </a:solidFill>
                <a:effectLst/>
                <a:latin typeface="+mn-lt"/>
                <a:ea typeface="+mn-ea"/>
                <a:cs typeface="+mn-cs"/>
              </a:rPr>
              <a:t>when</a:t>
            </a:r>
            <a:r>
              <a:rPr lang="es-AR" sz="1200" b="1" kern="1200" dirty="0" smtClean="0">
                <a:solidFill>
                  <a:schemeClr val="tx1"/>
                </a:solidFill>
                <a:effectLst/>
                <a:latin typeface="+mn-lt"/>
                <a:ea typeface="+mn-ea"/>
                <a:cs typeface="+mn-cs"/>
              </a:rPr>
              <a:t> </a:t>
            </a:r>
            <a:r>
              <a:rPr lang="es-AR" sz="1200" b="1" kern="1200" dirty="0" err="1" smtClean="0">
                <a:solidFill>
                  <a:schemeClr val="tx1"/>
                </a:solidFill>
                <a:effectLst/>
                <a:latin typeface="+mn-lt"/>
                <a:ea typeface="+mn-ea"/>
                <a:cs typeface="+mn-cs"/>
              </a:rPr>
              <a:t>referring</a:t>
            </a:r>
            <a:r>
              <a:rPr lang="es-AR" sz="1200" b="1" kern="1200" dirty="0" smtClean="0">
                <a:solidFill>
                  <a:schemeClr val="tx1"/>
                </a:solidFill>
                <a:effectLst/>
                <a:latin typeface="+mn-lt"/>
                <a:ea typeface="+mn-ea"/>
                <a:cs typeface="+mn-cs"/>
              </a:rPr>
              <a:t> </a:t>
            </a:r>
            <a:r>
              <a:rPr lang="es-AR" sz="1200" b="1" kern="1200" dirty="0" err="1" smtClean="0">
                <a:solidFill>
                  <a:schemeClr val="tx1"/>
                </a:solidFill>
                <a:effectLst/>
                <a:latin typeface="+mn-lt"/>
                <a:ea typeface="+mn-ea"/>
                <a:cs typeface="+mn-cs"/>
              </a:rPr>
              <a:t>to</a:t>
            </a:r>
            <a:r>
              <a:rPr lang="es-AR" sz="1200" b="1" kern="1200" dirty="0" smtClean="0">
                <a:solidFill>
                  <a:schemeClr val="tx1"/>
                </a:solidFill>
                <a:effectLst/>
                <a:latin typeface="+mn-lt"/>
                <a:ea typeface="+mn-ea"/>
                <a:cs typeface="+mn-cs"/>
              </a:rPr>
              <a:t> </a:t>
            </a:r>
            <a:r>
              <a:rPr lang="es-AR" sz="1200" b="1" kern="1200" dirty="0" err="1" smtClean="0">
                <a:solidFill>
                  <a:schemeClr val="tx1"/>
                </a:solidFill>
                <a:effectLst/>
                <a:latin typeface="+mn-lt"/>
                <a:ea typeface="+mn-ea"/>
                <a:cs typeface="+mn-cs"/>
              </a:rPr>
              <a:t>the</a:t>
            </a:r>
            <a:r>
              <a:rPr lang="es-AR" sz="1200" b="1" kern="1200" dirty="0" smtClean="0">
                <a:solidFill>
                  <a:schemeClr val="tx1"/>
                </a:solidFill>
                <a:effectLst/>
                <a:latin typeface="+mn-lt"/>
                <a:ea typeface="+mn-ea"/>
                <a:cs typeface="+mn-cs"/>
              </a:rPr>
              <a:t> plural </a:t>
            </a:r>
            <a:r>
              <a:rPr lang="es-AR" sz="1200" b="1" kern="1200" dirty="0" err="1" smtClean="0">
                <a:solidFill>
                  <a:schemeClr val="tx1"/>
                </a:solidFill>
                <a:effectLst/>
                <a:latin typeface="+mn-lt"/>
                <a:ea typeface="+mn-ea"/>
                <a:cs typeface="+mn-cs"/>
              </a:rPr>
              <a:t>term</a:t>
            </a:r>
            <a:r>
              <a:rPr lang="es-AR" sz="1200" b="1" kern="1200" dirty="0" smtClean="0">
                <a:solidFill>
                  <a:schemeClr val="tx1"/>
                </a:solidFill>
                <a:effectLst/>
                <a:latin typeface="+mn-lt"/>
                <a:ea typeface="+mn-ea"/>
                <a:cs typeface="+mn-cs"/>
              </a:rPr>
              <a:t> “</a:t>
            </a:r>
            <a:r>
              <a:rPr lang="es-AR" sz="1200" b="1" kern="1200" dirty="0" err="1" smtClean="0">
                <a:solidFill>
                  <a:schemeClr val="tx1"/>
                </a:solidFill>
                <a:effectLst/>
                <a:latin typeface="+mn-lt"/>
                <a:ea typeface="+mn-ea"/>
                <a:cs typeface="+mn-cs"/>
              </a:rPr>
              <a:t>Let</a:t>
            </a:r>
            <a:r>
              <a:rPr lang="es-AR" sz="1200" b="1" kern="1200" dirty="0" smtClean="0">
                <a:solidFill>
                  <a:schemeClr val="tx1"/>
                </a:solidFill>
                <a:effectLst/>
                <a:latin typeface="+mn-lt"/>
                <a:ea typeface="+mn-ea"/>
                <a:cs typeface="+mn-cs"/>
              </a:rPr>
              <a:t> </a:t>
            </a:r>
            <a:r>
              <a:rPr lang="es-AR" sz="1200" b="1" kern="1200" dirty="0" err="1" smtClean="0">
                <a:solidFill>
                  <a:schemeClr val="tx1"/>
                </a:solidFill>
                <a:effectLst/>
                <a:latin typeface="+mn-lt"/>
                <a:ea typeface="+mn-ea"/>
                <a:cs typeface="+mn-cs"/>
              </a:rPr>
              <a:t>us</a:t>
            </a:r>
            <a:r>
              <a:rPr lang="es-AR" sz="1200" b="1" kern="1200" dirty="0" smtClean="0">
                <a:solidFill>
                  <a:schemeClr val="tx1"/>
                </a:solidFill>
                <a:effectLst/>
                <a:latin typeface="+mn-lt"/>
                <a:ea typeface="+mn-ea"/>
                <a:cs typeface="+mn-cs"/>
              </a:rPr>
              <a:t> </a:t>
            </a:r>
            <a:r>
              <a:rPr lang="es-AR" sz="1200" b="1" kern="1200" dirty="0" err="1" smtClean="0">
                <a:solidFill>
                  <a:schemeClr val="tx1"/>
                </a:solidFill>
                <a:effectLst/>
                <a:latin typeface="+mn-lt"/>
                <a:ea typeface="+mn-ea"/>
                <a:cs typeface="+mn-cs"/>
              </a:rPr>
              <a:t>make</a:t>
            </a:r>
            <a:r>
              <a:rPr lang="es-AR" sz="1200" b="1" kern="1200" dirty="0" smtClean="0">
                <a:solidFill>
                  <a:schemeClr val="tx1"/>
                </a:solidFill>
                <a:effectLst/>
                <a:latin typeface="+mn-lt"/>
                <a:ea typeface="+mn-ea"/>
                <a:cs typeface="+mn-cs"/>
              </a:rPr>
              <a:t>”, in </a:t>
            </a:r>
            <a:r>
              <a:rPr lang="es-AR" sz="1200" b="1" kern="1200" dirty="0" err="1" smtClean="0">
                <a:solidFill>
                  <a:schemeClr val="tx1"/>
                </a:solidFill>
                <a:effectLst/>
                <a:latin typeface="+mn-lt"/>
                <a:ea typeface="+mn-ea"/>
                <a:cs typeface="+mn-cs"/>
              </a:rPr>
              <a:t>Genesis</a:t>
            </a:r>
            <a:r>
              <a:rPr lang="es-AR" sz="1200" b="1" kern="1200" dirty="0" smtClean="0">
                <a:solidFill>
                  <a:schemeClr val="tx1"/>
                </a:solidFill>
                <a:effectLst/>
                <a:latin typeface="+mn-lt"/>
                <a:ea typeface="+mn-ea"/>
                <a:cs typeface="+mn-cs"/>
              </a:rPr>
              <a:t> 1:26?</a:t>
            </a:r>
          </a:p>
          <a:p>
            <a:r>
              <a:rPr lang="en-CA" sz="1200" kern="1200" dirty="0" smtClean="0">
                <a:solidFill>
                  <a:schemeClr val="tx1"/>
                </a:solidFill>
                <a:effectLst/>
                <a:latin typeface="+mn-lt"/>
                <a:ea typeface="+mn-ea"/>
                <a:cs typeface="+mn-cs"/>
              </a:rPr>
              <a:t>The heavenly father (Ephesians 4:6)</a:t>
            </a:r>
            <a:endParaRPr lang="es-AR" sz="1200" kern="1200" dirty="0" smtClean="0">
              <a:solidFill>
                <a:schemeClr val="tx1"/>
              </a:solidFill>
              <a:effectLst/>
              <a:latin typeface="+mn-lt"/>
              <a:ea typeface="+mn-ea"/>
              <a:cs typeface="+mn-cs"/>
            </a:endParaRPr>
          </a:p>
          <a:p>
            <a:pPr marL="171450" lvl="0" indent="-171450">
              <a:buFont typeface="Arial" pitchFamily="34" charset="0"/>
              <a:buChar char="•"/>
            </a:pPr>
            <a:r>
              <a:rPr lang="en-CA" sz="1200" kern="1200" dirty="0" smtClean="0">
                <a:solidFill>
                  <a:schemeClr val="tx1"/>
                </a:solidFill>
                <a:effectLst/>
                <a:latin typeface="+mn-lt"/>
                <a:ea typeface="+mn-ea"/>
                <a:cs typeface="+mn-cs"/>
              </a:rPr>
              <a:t>The Son, Jesus Christ ( John 1:1-4)</a:t>
            </a:r>
            <a:endParaRPr lang="es-AR" sz="1200" kern="1200" dirty="0" smtClean="0">
              <a:solidFill>
                <a:schemeClr val="tx1"/>
              </a:solidFill>
              <a:effectLst/>
              <a:latin typeface="+mn-lt"/>
              <a:ea typeface="+mn-ea"/>
              <a:cs typeface="+mn-cs"/>
            </a:endParaRPr>
          </a:p>
          <a:p>
            <a:pPr marL="171450" lvl="0" indent="-171450">
              <a:buFont typeface="Arial" pitchFamily="34" charset="0"/>
              <a:buChar char="•"/>
            </a:pPr>
            <a:r>
              <a:rPr lang="en-CA" sz="1200" kern="1200" dirty="0" smtClean="0">
                <a:solidFill>
                  <a:schemeClr val="tx1"/>
                </a:solidFill>
                <a:effectLst/>
                <a:latin typeface="+mn-lt"/>
                <a:ea typeface="+mn-ea"/>
                <a:cs typeface="+mn-cs"/>
              </a:rPr>
              <a:t>The Holy </a:t>
            </a:r>
            <a:r>
              <a:rPr lang="es-AR" sz="1200" kern="1200" dirty="0" err="1" smtClean="0">
                <a:solidFill>
                  <a:schemeClr val="tx1"/>
                </a:solidFill>
                <a:effectLst/>
                <a:latin typeface="+mn-lt"/>
                <a:ea typeface="+mn-ea"/>
                <a:cs typeface="+mn-cs"/>
              </a:rPr>
              <a:t>Ghost</a:t>
            </a:r>
            <a:r>
              <a:rPr lang="en-CA" sz="1200" kern="1200" dirty="0" smtClean="0">
                <a:solidFill>
                  <a:schemeClr val="tx1"/>
                </a:solidFill>
                <a:effectLst/>
                <a:latin typeface="+mn-lt"/>
                <a:ea typeface="+mn-ea"/>
                <a:cs typeface="+mn-cs"/>
              </a:rPr>
              <a:t>: John 14:26 </a:t>
            </a:r>
            <a:endParaRPr lang="es-AR" sz="1200"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 </a:t>
            </a:r>
            <a:endParaRPr lang="es-AR" sz="1200"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From the first page of the Bible there is a reference of the three persons of the Deity. Several verses in the Scriptures mention</a:t>
            </a:r>
            <a:r>
              <a:rPr lang="en-CA" sz="1200" kern="1200" baseline="0" dirty="0" smtClean="0">
                <a:solidFill>
                  <a:schemeClr val="tx1"/>
                </a:solidFill>
                <a:effectLst/>
                <a:latin typeface="+mn-lt"/>
                <a:ea typeface="+mn-ea"/>
                <a:cs typeface="+mn-cs"/>
              </a:rPr>
              <a:t> the presence of Christ </a:t>
            </a:r>
            <a:r>
              <a:rPr lang="es-AR" sz="1200" kern="1200" dirty="0" smtClean="0">
                <a:solidFill>
                  <a:schemeClr val="tx1"/>
                </a:solidFill>
                <a:effectLst/>
                <a:latin typeface="+mn-lt"/>
                <a:ea typeface="+mn-ea"/>
                <a:cs typeface="+mn-cs"/>
              </a:rPr>
              <a:t>and </a:t>
            </a:r>
            <a:r>
              <a:rPr lang="es-AR" sz="1200" kern="1200" dirty="0" err="1" smtClean="0">
                <a:solidFill>
                  <a:schemeClr val="tx1"/>
                </a:solidFill>
                <a:effectLst/>
                <a:latin typeface="+mn-lt"/>
                <a:ea typeface="+mn-ea"/>
                <a:cs typeface="+mn-cs"/>
              </a:rPr>
              <a:t>his</a:t>
            </a:r>
            <a:r>
              <a:rPr lang="es-AR" sz="1200" kern="1200" dirty="0" smtClean="0">
                <a:solidFill>
                  <a:schemeClr val="tx1"/>
                </a:solidFill>
                <a:effectLst/>
                <a:latin typeface="+mn-lt"/>
                <a:ea typeface="+mn-ea"/>
                <a:cs typeface="+mn-cs"/>
              </a:rPr>
              <a:t> role in </a:t>
            </a:r>
            <a:r>
              <a:rPr lang="es-AR" sz="1200" kern="1200" dirty="0" err="1" smtClean="0">
                <a:solidFill>
                  <a:schemeClr val="tx1"/>
                </a:solidFill>
                <a:effectLst/>
                <a:latin typeface="+mn-lt"/>
                <a:ea typeface="+mn-ea"/>
                <a:cs typeface="+mn-cs"/>
              </a:rPr>
              <a:t>the</a:t>
            </a:r>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creation</a:t>
            </a:r>
            <a:r>
              <a:rPr lang="es-AR" sz="1200" kern="1200" dirty="0" smtClean="0">
                <a:solidFill>
                  <a:schemeClr val="tx1"/>
                </a:solidFill>
                <a:effectLst/>
                <a:latin typeface="+mn-lt"/>
                <a:ea typeface="+mn-ea"/>
                <a:cs typeface="+mn-cs"/>
              </a:rPr>
              <a:t> of </a:t>
            </a:r>
            <a:r>
              <a:rPr lang="es-AR" sz="1200" kern="1200" dirty="0" err="1" smtClean="0">
                <a:solidFill>
                  <a:schemeClr val="tx1"/>
                </a:solidFill>
                <a:effectLst/>
                <a:latin typeface="+mn-lt"/>
                <a:ea typeface="+mn-ea"/>
                <a:cs typeface="+mn-cs"/>
              </a:rPr>
              <a:t>the</a:t>
            </a:r>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world</a:t>
            </a:r>
            <a:r>
              <a:rPr lang="es-AR" sz="1200" kern="1200" dirty="0" smtClean="0">
                <a:solidFill>
                  <a:schemeClr val="tx1"/>
                </a:solidFill>
                <a:effectLst/>
                <a:latin typeface="+mn-lt"/>
                <a:ea typeface="+mn-ea"/>
                <a:cs typeface="+mn-cs"/>
              </a:rPr>
              <a:t>.</a:t>
            </a:r>
            <a:r>
              <a:rPr lang="en-CA" sz="1200" kern="1200" dirty="0" smtClean="0">
                <a:solidFill>
                  <a:schemeClr val="tx1"/>
                </a:solidFill>
                <a:effectLst/>
                <a:latin typeface="+mn-lt"/>
                <a:ea typeface="+mn-ea"/>
                <a:cs typeface="+mn-cs"/>
              </a:rPr>
              <a:t> (Colossians 1:15-17; Hebrews 1:1-3, 8-10). </a:t>
            </a:r>
            <a:endParaRPr lang="es-AR" sz="1200" kern="1200" dirty="0" smtClean="0">
              <a:solidFill>
                <a:schemeClr val="tx1"/>
              </a:solidFill>
              <a:effectLst/>
              <a:latin typeface="+mn-lt"/>
              <a:ea typeface="+mn-ea"/>
              <a:cs typeface="+mn-cs"/>
            </a:endParaRPr>
          </a:p>
          <a:p>
            <a:endParaRPr lang="es-ES"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11</a:t>
            </a:fld>
            <a:endParaRPr lang="es-ES"/>
          </a:p>
        </p:txBody>
      </p:sp>
    </p:spTree>
    <p:extLst>
      <p:ext uri="{BB962C8B-B14F-4D97-AF65-F5344CB8AC3E}">
        <p14:creationId xmlns:p14="http://schemas.microsoft.com/office/powerpoint/2010/main" val="29587242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s-ES" sz="1200" u="none" spc="50" dirty="0" smtClean="0">
                <a:ln w="11430"/>
                <a:solidFill>
                  <a:srgbClr val="C00000"/>
                </a:solidFill>
                <a:effectLst>
                  <a:outerShdw blurRad="76200" dist="50800" dir="5400000" algn="tl" rotWithShape="0">
                    <a:srgbClr val="000000">
                      <a:alpha val="65000"/>
                    </a:srgbClr>
                  </a:outerShdw>
                </a:effectLst>
                <a:latin typeface="Verdana" pitchFamily="34" charset="0"/>
              </a:rPr>
              <a:t>2.</a:t>
            </a:r>
            <a:r>
              <a:rPr lang="es-ES" sz="1200" u="none" spc="50" baseline="0" dirty="0" smtClean="0">
                <a:ln w="11430"/>
                <a:solidFill>
                  <a:srgbClr val="C00000"/>
                </a:solidFill>
                <a:effectLst>
                  <a:outerShdw blurRad="76200" dist="50800" dir="5400000" algn="tl" rotWithShape="0">
                    <a:srgbClr val="000000">
                      <a:alpha val="65000"/>
                    </a:srgbClr>
                  </a:outerShdw>
                </a:effectLst>
                <a:latin typeface="Verdana" pitchFamily="34" charset="0"/>
              </a:rPr>
              <a:t> </a:t>
            </a:r>
            <a:r>
              <a:rPr lang="es-AR" sz="1200" b="1" kern="1200" dirty="0" err="1" smtClean="0">
                <a:solidFill>
                  <a:schemeClr val="tx1"/>
                </a:solidFill>
                <a:effectLst/>
                <a:latin typeface="+mn-lt"/>
                <a:ea typeface="+mn-ea"/>
                <a:cs typeface="+mn-cs"/>
              </a:rPr>
              <a:t>How</a:t>
            </a:r>
            <a:r>
              <a:rPr lang="es-AR" sz="1200" b="1" kern="1200" dirty="0" smtClean="0">
                <a:solidFill>
                  <a:schemeClr val="tx1"/>
                </a:solidFill>
                <a:effectLst/>
                <a:latin typeface="+mn-lt"/>
                <a:ea typeface="+mn-ea"/>
                <a:cs typeface="+mn-cs"/>
              </a:rPr>
              <a:t> </a:t>
            </a:r>
            <a:r>
              <a:rPr lang="es-AR" sz="1200" b="1" kern="1200" dirty="0" err="1" smtClean="0">
                <a:solidFill>
                  <a:schemeClr val="tx1"/>
                </a:solidFill>
                <a:effectLst/>
                <a:latin typeface="+mn-lt"/>
                <a:ea typeface="+mn-ea"/>
                <a:cs typeface="+mn-cs"/>
              </a:rPr>
              <a:t>was</a:t>
            </a:r>
            <a:r>
              <a:rPr lang="es-AR" sz="1200" b="1" kern="1200" dirty="0" smtClean="0">
                <a:solidFill>
                  <a:schemeClr val="tx1"/>
                </a:solidFill>
                <a:effectLst/>
                <a:latin typeface="+mn-lt"/>
                <a:ea typeface="+mn-ea"/>
                <a:cs typeface="+mn-cs"/>
              </a:rPr>
              <a:t> </a:t>
            </a:r>
            <a:r>
              <a:rPr lang="es-AR" sz="1200" b="1" kern="1200" dirty="0" err="1" smtClean="0">
                <a:solidFill>
                  <a:schemeClr val="tx1"/>
                </a:solidFill>
                <a:effectLst/>
                <a:latin typeface="+mn-lt"/>
                <a:ea typeface="+mn-ea"/>
                <a:cs typeface="+mn-cs"/>
              </a:rPr>
              <a:t>man</a:t>
            </a:r>
            <a:r>
              <a:rPr lang="es-AR" sz="1200" b="1" kern="1200" dirty="0" smtClean="0">
                <a:solidFill>
                  <a:schemeClr val="tx1"/>
                </a:solidFill>
                <a:effectLst/>
                <a:latin typeface="+mn-lt"/>
                <a:ea typeface="+mn-ea"/>
                <a:cs typeface="+mn-cs"/>
              </a:rPr>
              <a:t> </a:t>
            </a:r>
            <a:r>
              <a:rPr lang="es-AR" sz="1200" b="1" kern="1200" dirty="0" err="1" smtClean="0">
                <a:solidFill>
                  <a:schemeClr val="tx1"/>
                </a:solidFill>
                <a:effectLst/>
                <a:latin typeface="+mn-lt"/>
                <a:ea typeface="+mn-ea"/>
                <a:cs typeface="+mn-cs"/>
              </a:rPr>
              <a:t>created</a:t>
            </a:r>
            <a:r>
              <a:rPr lang="es-AR" sz="1200" b="1" kern="1200" dirty="0" smtClean="0">
                <a:solidFill>
                  <a:schemeClr val="tx1"/>
                </a:solidFill>
                <a:effectLst/>
                <a:latin typeface="+mn-lt"/>
                <a:ea typeface="+mn-ea"/>
                <a:cs typeface="+mn-cs"/>
              </a:rPr>
              <a:t>? </a:t>
            </a:r>
            <a:endParaRPr lang="es-ES"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12</a:t>
            </a:fld>
            <a:endParaRPr lang="es-ES"/>
          </a:p>
        </p:txBody>
      </p:sp>
    </p:spTree>
    <p:extLst>
      <p:ext uri="{BB962C8B-B14F-4D97-AF65-F5344CB8AC3E}">
        <p14:creationId xmlns:p14="http://schemas.microsoft.com/office/powerpoint/2010/main" val="29587242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u="none" spc="50" dirty="0" smtClean="0">
                <a:ln w="11430"/>
                <a:solidFill>
                  <a:srgbClr val="002060"/>
                </a:solidFill>
                <a:effectLst>
                  <a:outerShdw blurRad="76200" dist="50800" dir="5400000" algn="tl" rotWithShape="0">
                    <a:srgbClr val="000000">
                      <a:alpha val="65000"/>
                    </a:srgbClr>
                  </a:outerShdw>
                </a:effectLst>
                <a:latin typeface="Verdana" pitchFamily="34" charset="0"/>
              </a:rPr>
              <a:t>Lo, this only have I found, that God hath made man upright; but they have sought out many inventions.</a:t>
            </a:r>
          </a:p>
          <a:p>
            <a:pPr marL="0" marR="0" indent="0" algn="l" defTabSz="914400" rtl="0" eaLnBrk="0" fontAlgn="base" latinLnBrk="0" hangingPunct="0">
              <a:lnSpc>
                <a:spcPct val="100000"/>
              </a:lnSpc>
              <a:spcBef>
                <a:spcPct val="30000"/>
              </a:spcBef>
              <a:spcAft>
                <a:spcPct val="0"/>
              </a:spcAft>
              <a:buClrTx/>
              <a:buSzTx/>
              <a:buFontTx/>
              <a:buNone/>
              <a:tabLst/>
              <a:defRPr/>
            </a:pPr>
            <a:r>
              <a:rPr lang="es-ES" sz="1200" u="none" spc="50" dirty="0" err="1" smtClean="0">
                <a:ln w="11430"/>
                <a:solidFill>
                  <a:srgbClr val="0099FF"/>
                </a:solidFill>
                <a:effectLst>
                  <a:outerShdw blurRad="76200" dist="50800" dir="5400000" algn="tl" rotWithShape="0">
                    <a:srgbClr val="000000">
                      <a:alpha val="65000"/>
                    </a:srgbClr>
                  </a:outerShdw>
                </a:effectLst>
                <a:latin typeface="Verdana" pitchFamily="34" charset="0"/>
              </a:rPr>
              <a:t>Ecclesiastes</a:t>
            </a:r>
            <a:r>
              <a:rPr lang="es-ES" sz="1200" u="none" spc="50" dirty="0" smtClean="0">
                <a:ln w="11430"/>
                <a:solidFill>
                  <a:srgbClr val="0099FF"/>
                </a:solidFill>
                <a:effectLst>
                  <a:outerShdw blurRad="76200" dist="50800" dir="5400000" algn="tl" rotWithShape="0">
                    <a:srgbClr val="000000">
                      <a:alpha val="65000"/>
                    </a:srgbClr>
                  </a:outerShdw>
                </a:effectLst>
                <a:latin typeface="Verdana" pitchFamily="34" charset="0"/>
              </a:rPr>
              <a:t> 7:29</a:t>
            </a:r>
            <a:endParaRPr lang="es-ES"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13</a:t>
            </a:fld>
            <a:endParaRPr lang="es-ES"/>
          </a:p>
        </p:txBody>
      </p:sp>
    </p:spTree>
    <p:extLst>
      <p:ext uri="{BB962C8B-B14F-4D97-AF65-F5344CB8AC3E}">
        <p14:creationId xmlns:p14="http://schemas.microsoft.com/office/powerpoint/2010/main" val="29587242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kern="1200" dirty="0" smtClean="0">
                <a:solidFill>
                  <a:schemeClr val="tx1"/>
                </a:solidFill>
                <a:effectLst/>
                <a:latin typeface="+mn-lt"/>
                <a:ea typeface="+mn-ea"/>
                <a:cs typeface="+mn-cs"/>
              </a:rPr>
              <a:t>God wanted man to live happy forever. He placed him on a path of life and justice, without sin and death</a:t>
            </a:r>
          </a:p>
          <a:p>
            <a:endParaRPr lang="es-ES_tradnl" sz="1200" b="1" kern="1200" dirty="0" smtClean="0">
              <a:solidFill>
                <a:schemeClr val="tx1"/>
              </a:solidFill>
              <a:effectLst/>
              <a:latin typeface="+mn-lt"/>
              <a:ea typeface="+mn-ea"/>
              <a:cs typeface="+mn-cs"/>
            </a:endParaRPr>
          </a:p>
          <a:p>
            <a:pPr lvl="0"/>
            <a:r>
              <a:rPr lang="es-ES_tradnl" sz="1200" b="1" kern="1200" dirty="0" smtClean="0">
                <a:solidFill>
                  <a:schemeClr val="tx1"/>
                </a:solidFill>
                <a:effectLst/>
                <a:latin typeface="+mn-lt"/>
                <a:ea typeface="+mn-ea"/>
                <a:cs typeface="+mn-cs"/>
              </a:rPr>
              <a:t>3.</a:t>
            </a:r>
            <a:r>
              <a:rPr lang="es-ES_tradnl" sz="1200" b="1" kern="1200" baseline="0" dirty="0" smtClean="0">
                <a:solidFill>
                  <a:schemeClr val="tx1"/>
                </a:solidFill>
                <a:effectLst/>
                <a:latin typeface="+mn-lt"/>
                <a:ea typeface="+mn-ea"/>
                <a:cs typeface="+mn-cs"/>
              </a:rPr>
              <a:t> </a:t>
            </a:r>
            <a:r>
              <a:rPr lang="en-CA" sz="1200" b="1" kern="1200" dirty="0" smtClean="0">
                <a:solidFill>
                  <a:schemeClr val="tx1"/>
                </a:solidFill>
                <a:effectLst/>
                <a:latin typeface="+mn-lt"/>
                <a:ea typeface="+mn-ea"/>
                <a:cs typeface="+mn-cs"/>
              </a:rPr>
              <a:t>Man received four gifts from his Creator;</a:t>
            </a:r>
            <a:endParaRPr lang="es-AR" sz="1200" kern="1200" dirty="0" smtClean="0">
              <a:solidFill>
                <a:schemeClr val="tx1"/>
              </a:solidFill>
              <a:effectLst/>
              <a:latin typeface="+mn-lt"/>
              <a:ea typeface="+mn-ea"/>
              <a:cs typeface="+mn-cs"/>
            </a:endParaRPr>
          </a:p>
          <a:p>
            <a:pPr marL="228600" lvl="0" indent="-228600">
              <a:buFont typeface="+mj-lt"/>
              <a:buAutoNum type="alphaLcParenR"/>
            </a:pPr>
            <a:r>
              <a:rPr lang="en-CA" sz="1200" kern="1200" dirty="0" smtClean="0">
                <a:solidFill>
                  <a:schemeClr val="tx1"/>
                </a:solidFill>
                <a:effectLst/>
                <a:latin typeface="+mn-lt"/>
                <a:ea typeface="+mn-ea"/>
                <a:cs typeface="+mn-cs"/>
              </a:rPr>
              <a:t>Eternal life. Man was not condemned to die</a:t>
            </a:r>
            <a:endParaRPr lang="es-AR" sz="1200" kern="1200" dirty="0" smtClean="0">
              <a:solidFill>
                <a:schemeClr val="tx1"/>
              </a:solidFill>
              <a:effectLst/>
              <a:latin typeface="+mn-lt"/>
              <a:ea typeface="+mn-ea"/>
              <a:cs typeface="+mn-cs"/>
            </a:endParaRPr>
          </a:p>
          <a:p>
            <a:pPr marL="228600" lvl="0" indent="-228600">
              <a:buFont typeface="+mj-lt"/>
              <a:buAutoNum type="alphaLcParenR"/>
            </a:pPr>
            <a:r>
              <a:rPr lang="en-CA" sz="1200" kern="1200" dirty="0" smtClean="0">
                <a:solidFill>
                  <a:schemeClr val="tx1"/>
                </a:solidFill>
                <a:effectLst/>
                <a:latin typeface="+mn-lt"/>
                <a:ea typeface="+mn-ea"/>
                <a:cs typeface="+mn-cs"/>
              </a:rPr>
              <a:t>A righteous character. There was no stain of sin in him</a:t>
            </a:r>
            <a:endParaRPr lang="es-AR" sz="1200" kern="1200" dirty="0" smtClean="0">
              <a:solidFill>
                <a:schemeClr val="tx1"/>
              </a:solidFill>
              <a:effectLst/>
              <a:latin typeface="+mn-lt"/>
              <a:ea typeface="+mn-ea"/>
              <a:cs typeface="+mn-cs"/>
            </a:endParaRPr>
          </a:p>
          <a:p>
            <a:pPr marL="228600" lvl="0" indent="-228600">
              <a:buFont typeface="+mj-lt"/>
              <a:buAutoNum type="alphaLcParenR"/>
            </a:pPr>
            <a:r>
              <a:rPr lang="en-CA" sz="1200" kern="1200" dirty="0" smtClean="0">
                <a:solidFill>
                  <a:schemeClr val="tx1"/>
                </a:solidFill>
                <a:effectLst/>
                <a:latin typeface="+mn-lt"/>
                <a:ea typeface="+mn-ea"/>
                <a:cs typeface="+mn-cs"/>
              </a:rPr>
              <a:t>A wonderful home. </a:t>
            </a:r>
            <a:r>
              <a:rPr lang="es-AR" sz="1200" kern="1200" dirty="0" err="1" smtClean="0">
                <a:solidFill>
                  <a:schemeClr val="tx1"/>
                </a:solidFill>
                <a:effectLst/>
                <a:latin typeface="+mn-lt"/>
                <a:ea typeface="+mn-ea"/>
                <a:cs typeface="+mn-cs"/>
              </a:rPr>
              <a:t>Pain</a:t>
            </a:r>
            <a:r>
              <a:rPr lang="es-AR" sz="1200" kern="1200" dirty="0" smtClean="0">
                <a:solidFill>
                  <a:schemeClr val="tx1"/>
                </a:solidFill>
                <a:effectLst/>
                <a:latin typeface="+mn-lt"/>
                <a:ea typeface="+mn-ea"/>
                <a:cs typeface="+mn-cs"/>
              </a:rPr>
              <a:t> and </a:t>
            </a:r>
            <a:r>
              <a:rPr lang="es-AR" sz="1200" kern="1200" dirty="0" err="1" smtClean="0">
                <a:solidFill>
                  <a:schemeClr val="tx1"/>
                </a:solidFill>
                <a:effectLst/>
                <a:latin typeface="+mn-lt"/>
                <a:ea typeface="+mn-ea"/>
                <a:cs typeface="+mn-cs"/>
              </a:rPr>
              <a:t>suffering</a:t>
            </a:r>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did</a:t>
            </a:r>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not</a:t>
            </a:r>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exist</a:t>
            </a:r>
            <a:r>
              <a:rPr lang="es-AR" sz="1200" kern="1200" dirty="0" smtClean="0">
                <a:solidFill>
                  <a:schemeClr val="tx1"/>
                </a:solidFill>
                <a:effectLst/>
                <a:latin typeface="+mn-lt"/>
                <a:ea typeface="+mn-ea"/>
                <a:cs typeface="+mn-cs"/>
              </a:rPr>
              <a:t>.</a:t>
            </a:r>
          </a:p>
          <a:p>
            <a:pPr marL="228600" lvl="0" indent="-228600">
              <a:buFont typeface="+mj-lt"/>
              <a:buAutoNum type="alphaLcParenR"/>
            </a:pPr>
            <a:r>
              <a:rPr lang="en-CA" sz="1200" kern="1200" dirty="0" smtClean="0">
                <a:solidFill>
                  <a:schemeClr val="tx1"/>
                </a:solidFill>
                <a:effectLst/>
                <a:latin typeface="+mn-lt"/>
                <a:ea typeface="+mn-ea"/>
                <a:cs typeface="+mn-cs"/>
              </a:rPr>
              <a:t>Dominion over everything. Adam was the </a:t>
            </a:r>
            <a:r>
              <a:rPr lang="es-AR" sz="1200" kern="1200" dirty="0" err="1" smtClean="0">
                <a:solidFill>
                  <a:schemeClr val="tx1"/>
                </a:solidFill>
                <a:effectLst/>
                <a:latin typeface="+mn-lt"/>
                <a:ea typeface="+mn-ea"/>
                <a:cs typeface="+mn-cs"/>
              </a:rPr>
              <a:t>crown</a:t>
            </a:r>
            <a:r>
              <a:rPr lang="es-AR" sz="1200" kern="1200" dirty="0" smtClean="0">
                <a:solidFill>
                  <a:schemeClr val="tx1"/>
                </a:solidFill>
                <a:effectLst/>
                <a:latin typeface="+mn-lt"/>
                <a:ea typeface="+mn-ea"/>
                <a:cs typeface="+mn-cs"/>
              </a:rPr>
              <a:t> </a:t>
            </a:r>
            <a:r>
              <a:rPr lang="en-CA" sz="1200" kern="1200" dirty="0" smtClean="0">
                <a:solidFill>
                  <a:schemeClr val="tx1"/>
                </a:solidFill>
                <a:effectLst/>
                <a:latin typeface="+mn-lt"/>
                <a:ea typeface="+mn-ea"/>
                <a:cs typeface="+mn-cs"/>
              </a:rPr>
              <a:t>of creation. </a:t>
            </a:r>
            <a:r>
              <a:rPr lang="es-AR" sz="1200" kern="1200" dirty="0" err="1" smtClean="0">
                <a:solidFill>
                  <a:schemeClr val="tx1"/>
                </a:solidFill>
                <a:effectLst/>
                <a:latin typeface="+mn-lt"/>
                <a:ea typeface="+mn-ea"/>
                <a:cs typeface="+mn-cs"/>
              </a:rPr>
              <a:t>All</a:t>
            </a:r>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nature</a:t>
            </a:r>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was</a:t>
            </a:r>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under</a:t>
            </a:r>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his</a:t>
            </a:r>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command</a:t>
            </a:r>
            <a:r>
              <a:rPr lang="es-AR" sz="1200" kern="1200" dirty="0" smtClean="0">
                <a:solidFill>
                  <a:schemeClr val="tx1"/>
                </a:solidFill>
                <a:effectLst/>
                <a:latin typeface="+mn-lt"/>
                <a:ea typeface="+mn-ea"/>
                <a:cs typeface="+mn-cs"/>
              </a:rPr>
              <a:t>.</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14</a:t>
            </a:fld>
            <a:endParaRPr lang="es-ES"/>
          </a:p>
        </p:txBody>
      </p:sp>
    </p:spTree>
    <p:extLst>
      <p:ext uri="{BB962C8B-B14F-4D97-AF65-F5344CB8AC3E}">
        <p14:creationId xmlns:p14="http://schemas.microsoft.com/office/powerpoint/2010/main" val="29587242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s-ES" sz="1200" u="none" spc="50" dirty="0" smtClean="0">
                <a:ln w="11430"/>
                <a:solidFill>
                  <a:srgbClr val="C00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4.</a:t>
            </a:r>
            <a:r>
              <a:rPr lang="en-US" sz="1200" u="none" spc="50" baseline="0" dirty="0" smtClean="0">
                <a:ln w="11430"/>
                <a:solidFill>
                  <a:srgbClr val="C00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 What was the only condition given </a:t>
            </a:r>
            <a:r>
              <a:rPr lang="en-US" sz="1200" u="none" spc="50" baseline="0" smtClean="0">
                <a:ln w="11430"/>
                <a:solidFill>
                  <a:srgbClr val="C00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for maintaining </a:t>
            </a:r>
            <a:r>
              <a:rPr lang="en-US" sz="1200" u="none" spc="50" baseline="0" dirty="0" smtClean="0">
                <a:ln w="11430"/>
                <a:solidFill>
                  <a:srgbClr val="C00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on that path?</a:t>
            </a:r>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15</a:t>
            </a:fld>
            <a:endParaRPr lang="es-ES"/>
          </a:p>
        </p:txBody>
      </p:sp>
    </p:spTree>
    <p:extLst>
      <p:ext uri="{BB962C8B-B14F-4D97-AF65-F5344CB8AC3E}">
        <p14:creationId xmlns:p14="http://schemas.microsoft.com/office/powerpoint/2010/main" val="29587242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u="none" spc="50" dirty="0" smtClean="0">
                <a:ln w="11430"/>
                <a:solidFill>
                  <a:srgbClr val="002060"/>
                </a:solidFill>
                <a:effectLst>
                  <a:outerShdw blurRad="76200" dist="50800" dir="5400000" algn="tl" rotWithShape="0">
                    <a:srgbClr val="000000">
                      <a:alpha val="65000"/>
                    </a:srgbClr>
                  </a:outerShdw>
                </a:effectLst>
                <a:latin typeface="Verdana" pitchFamily="34" charset="0"/>
              </a:rPr>
              <a:t>And the Lord God commanded the man, saying, Of every tree of the garden thou </a:t>
            </a:r>
            <a:r>
              <a:rPr lang="en-US" sz="1200" u="none" spc="50" dirty="0" err="1" smtClean="0">
                <a:ln w="11430"/>
                <a:solidFill>
                  <a:srgbClr val="002060"/>
                </a:solidFill>
                <a:effectLst>
                  <a:outerShdw blurRad="76200" dist="50800" dir="5400000" algn="tl" rotWithShape="0">
                    <a:srgbClr val="000000">
                      <a:alpha val="65000"/>
                    </a:srgbClr>
                  </a:outerShdw>
                </a:effectLst>
                <a:latin typeface="Verdana" pitchFamily="34" charset="0"/>
              </a:rPr>
              <a:t>mayest</a:t>
            </a:r>
            <a:r>
              <a:rPr lang="en-US" sz="1200" u="none" spc="50" dirty="0" smtClean="0">
                <a:ln w="11430"/>
                <a:solidFill>
                  <a:srgbClr val="002060"/>
                </a:solidFill>
                <a:effectLst>
                  <a:outerShdw blurRad="76200" dist="50800" dir="5400000" algn="tl" rotWithShape="0">
                    <a:srgbClr val="000000">
                      <a:alpha val="65000"/>
                    </a:srgbClr>
                  </a:outerShdw>
                </a:effectLst>
                <a:latin typeface="Verdana" pitchFamily="34" charset="0"/>
              </a:rPr>
              <a:t> freely eat. But of the tree of the knowledge of good and evil, thou shalt not eat of it: for in the day that thou </a:t>
            </a:r>
            <a:r>
              <a:rPr lang="en-US" sz="1200" u="none" spc="50" dirty="0" err="1" smtClean="0">
                <a:ln w="11430"/>
                <a:solidFill>
                  <a:srgbClr val="002060"/>
                </a:solidFill>
                <a:effectLst>
                  <a:outerShdw blurRad="76200" dist="50800" dir="5400000" algn="tl" rotWithShape="0">
                    <a:srgbClr val="000000">
                      <a:alpha val="65000"/>
                    </a:srgbClr>
                  </a:outerShdw>
                </a:effectLst>
                <a:latin typeface="Verdana" pitchFamily="34" charset="0"/>
              </a:rPr>
              <a:t>eatest</a:t>
            </a:r>
            <a:r>
              <a:rPr lang="en-US" sz="1200" u="none" spc="50" dirty="0" smtClean="0">
                <a:ln w="11430"/>
                <a:solidFill>
                  <a:srgbClr val="002060"/>
                </a:solidFill>
                <a:effectLst>
                  <a:outerShdw blurRad="76200" dist="50800" dir="5400000" algn="tl" rotWithShape="0">
                    <a:srgbClr val="000000">
                      <a:alpha val="65000"/>
                    </a:srgbClr>
                  </a:outerShdw>
                </a:effectLst>
                <a:latin typeface="Verdana" pitchFamily="34" charset="0"/>
              </a:rPr>
              <a:t> thereof thou shalt surely die.</a:t>
            </a:r>
          </a:p>
          <a:p>
            <a:pPr marL="0" marR="0" indent="0" algn="l" defTabSz="914400" rtl="0" eaLnBrk="0" fontAlgn="base" latinLnBrk="0" hangingPunct="0">
              <a:lnSpc>
                <a:spcPct val="100000"/>
              </a:lnSpc>
              <a:spcBef>
                <a:spcPct val="30000"/>
              </a:spcBef>
              <a:spcAft>
                <a:spcPct val="0"/>
              </a:spcAft>
              <a:buClrTx/>
              <a:buSzTx/>
              <a:buFontTx/>
              <a:buNone/>
              <a:tabLst/>
              <a:defRPr/>
            </a:pPr>
            <a:r>
              <a:rPr lang="es-ES" sz="1200" u="none" spc="50" dirty="0" err="1" smtClean="0">
                <a:ln w="11430"/>
                <a:solidFill>
                  <a:srgbClr val="0099FF"/>
                </a:solidFill>
                <a:effectLst>
                  <a:outerShdw blurRad="76200" dist="50800" dir="5400000" algn="tl" rotWithShape="0">
                    <a:srgbClr val="000000">
                      <a:alpha val="65000"/>
                    </a:srgbClr>
                  </a:outerShdw>
                </a:effectLst>
                <a:latin typeface="Verdana" pitchFamily="34" charset="0"/>
              </a:rPr>
              <a:t>Genesis</a:t>
            </a:r>
            <a:r>
              <a:rPr lang="es-ES" sz="1200" u="none" spc="50" dirty="0" smtClean="0">
                <a:ln w="11430"/>
                <a:solidFill>
                  <a:srgbClr val="0099FF"/>
                </a:solidFill>
                <a:effectLst>
                  <a:outerShdw blurRad="76200" dist="50800" dir="5400000" algn="tl" rotWithShape="0">
                    <a:srgbClr val="000000">
                      <a:alpha val="65000"/>
                    </a:srgbClr>
                  </a:outerShdw>
                </a:effectLst>
                <a:latin typeface="Verdana" pitchFamily="34" charset="0"/>
              </a:rPr>
              <a:t> 2:16, 17</a:t>
            </a:r>
            <a:endParaRPr lang="es-ES"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16</a:t>
            </a:fld>
            <a:endParaRPr lang="es-ES"/>
          </a:p>
        </p:txBody>
      </p:sp>
    </p:spTree>
    <p:extLst>
      <p:ext uri="{BB962C8B-B14F-4D97-AF65-F5344CB8AC3E}">
        <p14:creationId xmlns:p14="http://schemas.microsoft.com/office/powerpoint/2010/main" val="29587242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i="1" u="sng" kern="1200" dirty="0" smtClean="0">
                <a:solidFill>
                  <a:schemeClr val="tx1"/>
                </a:solidFill>
                <a:effectLst/>
                <a:latin typeface="+mn-lt"/>
                <a:ea typeface="+mn-ea"/>
                <a:cs typeface="+mn-cs"/>
              </a:rPr>
              <a:t>To know God as Creator and Lord</a:t>
            </a:r>
          </a:p>
          <a:p>
            <a:r>
              <a:rPr lang="es-AR" sz="1200" kern="1200" dirty="0" err="1" smtClean="0">
                <a:solidFill>
                  <a:schemeClr val="tx1"/>
                </a:solidFill>
                <a:effectLst/>
                <a:latin typeface="+mn-lt"/>
                <a:ea typeface="+mn-ea"/>
                <a:cs typeface="+mn-cs"/>
              </a:rPr>
              <a:t>For</a:t>
            </a:r>
            <a:r>
              <a:rPr lang="es-AR"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man´s own well being, learning to obey is essential</a:t>
            </a:r>
            <a:r>
              <a:rPr lang="es-AR" sz="1200" kern="1200" dirty="0" smtClean="0">
                <a:solidFill>
                  <a:schemeClr val="tx1"/>
                </a:solidFill>
                <a:effectLst/>
                <a:latin typeface="+mn-lt"/>
                <a:ea typeface="+mn-ea"/>
                <a:cs typeface="+mn-cs"/>
              </a:rPr>
              <a:t>. Can </a:t>
            </a:r>
            <a:r>
              <a:rPr lang="es-AR" sz="1200" kern="1200" dirty="0" err="1" smtClean="0">
                <a:solidFill>
                  <a:schemeClr val="tx1"/>
                </a:solidFill>
                <a:effectLst/>
                <a:latin typeface="+mn-lt"/>
                <a:ea typeface="+mn-ea"/>
                <a:cs typeface="+mn-cs"/>
              </a:rPr>
              <a:t>there</a:t>
            </a:r>
            <a:r>
              <a:rPr lang="es-AR" sz="1200" kern="1200" dirty="0" smtClean="0">
                <a:solidFill>
                  <a:schemeClr val="tx1"/>
                </a:solidFill>
                <a:effectLst/>
                <a:latin typeface="+mn-lt"/>
                <a:ea typeface="+mn-ea"/>
                <a:cs typeface="+mn-cs"/>
              </a:rPr>
              <a:t> be </a:t>
            </a:r>
            <a:r>
              <a:rPr lang="es-AR" sz="1200" kern="1200" dirty="0" err="1" smtClean="0">
                <a:solidFill>
                  <a:schemeClr val="tx1"/>
                </a:solidFill>
                <a:effectLst/>
                <a:latin typeface="+mn-lt"/>
                <a:ea typeface="+mn-ea"/>
                <a:cs typeface="+mn-cs"/>
              </a:rPr>
              <a:t>happiness</a:t>
            </a:r>
            <a:r>
              <a:rPr lang="es-AR" sz="1200" kern="1200" dirty="0" smtClean="0">
                <a:solidFill>
                  <a:schemeClr val="tx1"/>
                </a:solidFill>
                <a:effectLst/>
                <a:latin typeface="+mn-lt"/>
                <a:ea typeface="+mn-ea"/>
                <a:cs typeface="+mn-cs"/>
              </a:rPr>
              <a:t> in a home </a:t>
            </a:r>
            <a:r>
              <a:rPr lang="es-AR" sz="1200" kern="1200" dirty="0" err="1" smtClean="0">
                <a:solidFill>
                  <a:schemeClr val="tx1"/>
                </a:solidFill>
                <a:effectLst/>
                <a:latin typeface="+mn-lt"/>
                <a:ea typeface="+mn-ea"/>
                <a:cs typeface="+mn-cs"/>
              </a:rPr>
              <a:t>or</a:t>
            </a:r>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order</a:t>
            </a:r>
            <a:r>
              <a:rPr lang="es-AR" sz="1200" kern="1200" dirty="0" smtClean="0">
                <a:solidFill>
                  <a:schemeClr val="tx1"/>
                </a:solidFill>
                <a:effectLst/>
                <a:latin typeface="+mn-lt"/>
                <a:ea typeface="+mn-ea"/>
                <a:cs typeface="+mn-cs"/>
              </a:rPr>
              <a:t> in a </a:t>
            </a:r>
            <a:r>
              <a:rPr lang="es-AR" sz="1200" kern="1200" dirty="0" err="1" smtClean="0">
                <a:solidFill>
                  <a:schemeClr val="tx1"/>
                </a:solidFill>
                <a:effectLst/>
                <a:latin typeface="+mn-lt"/>
                <a:ea typeface="+mn-ea"/>
                <a:cs typeface="+mn-cs"/>
              </a:rPr>
              <a:t>nation</a:t>
            </a:r>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if</a:t>
            </a:r>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there</a:t>
            </a:r>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is</a:t>
            </a:r>
            <a:r>
              <a:rPr lang="es-AR" sz="1200" kern="1200" dirty="0" smtClean="0">
                <a:solidFill>
                  <a:schemeClr val="tx1"/>
                </a:solidFill>
                <a:effectLst/>
                <a:latin typeface="+mn-lt"/>
                <a:ea typeface="+mn-ea"/>
                <a:cs typeface="+mn-cs"/>
              </a:rPr>
              <a:t> no </a:t>
            </a:r>
            <a:r>
              <a:rPr lang="es-AR" sz="1200" kern="1200" dirty="0" err="1" smtClean="0">
                <a:solidFill>
                  <a:schemeClr val="tx1"/>
                </a:solidFill>
                <a:effectLst/>
                <a:latin typeface="+mn-lt"/>
                <a:ea typeface="+mn-ea"/>
                <a:cs typeface="+mn-cs"/>
              </a:rPr>
              <a:t>respect</a:t>
            </a:r>
            <a:r>
              <a:rPr lang="es-AR" sz="1200" kern="1200" dirty="0" smtClean="0">
                <a:solidFill>
                  <a:schemeClr val="tx1"/>
                </a:solidFill>
                <a:effectLst/>
                <a:latin typeface="+mn-lt"/>
                <a:ea typeface="+mn-ea"/>
                <a:cs typeface="+mn-cs"/>
              </a:rPr>
              <a:t> to </a:t>
            </a:r>
            <a:r>
              <a:rPr lang="es-AR" sz="1200" kern="1200" dirty="0" err="1" smtClean="0">
                <a:solidFill>
                  <a:schemeClr val="tx1"/>
                </a:solidFill>
                <a:effectLst/>
                <a:latin typeface="+mn-lt"/>
                <a:ea typeface="+mn-ea"/>
                <a:cs typeface="+mn-cs"/>
              </a:rPr>
              <a:t>parents</a:t>
            </a:r>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or</a:t>
            </a:r>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governors</a:t>
            </a:r>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The</a:t>
            </a:r>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law</a:t>
            </a:r>
            <a:r>
              <a:rPr lang="es-AR" sz="1200" kern="1200" dirty="0" smtClean="0">
                <a:solidFill>
                  <a:schemeClr val="tx1"/>
                </a:solidFill>
                <a:effectLst/>
                <a:latin typeface="+mn-lt"/>
                <a:ea typeface="+mn-ea"/>
                <a:cs typeface="+mn-cs"/>
              </a:rPr>
              <a:t> of </a:t>
            </a:r>
            <a:r>
              <a:rPr lang="es-AR" sz="1200" kern="1200" dirty="0" err="1" smtClean="0">
                <a:solidFill>
                  <a:schemeClr val="tx1"/>
                </a:solidFill>
                <a:effectLst/>
                <a:latin typeface="+mn-lt"/>
                <a:ea typeface="+mn-ea"/>
                <a:cs typeface="+mn-cs"/>
              </a:rPr>
              <a:t>God</a:t>
            </a:r>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was</a:t>
            </a:r>
            <a:r>
              <a:rPr lang="es-AR" sz="1200" kern="1200" dirty="0" smtClean="0">
                <a:solidFill>
                  <a:schemeClr val="tx1"/>
                </a:solidFill>
                <a:effectLst/>
                <a:latin typeface="+mn-lt"/>
                <a:ea typeface="+mn-ea"/>
                <a:cs typeface="+mn-cs"/>
              </a:rPr>
              <a:t> placed in </a:t>
            </a:r>
            <a:r>
              <a:rPr lang="es-AR" sz="1200" kern="1200" dirty="0" err="1" smtClean="0">
                <a:solidFill>
                  <a:schemeClr val="tx1"/>
                </a:solidFill>
                <a:effectLst/>
                <a:latin typeface="+mn-lt"/>
                <a:ea typeface="+mn-ea"/>
                <a:cs typeface="+mn-cs"/>
              </a:rPr>
              <a:t>the</a:t>
            </a:r>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hearts</a:t>
            </a:r>
            <a:r>
              <a:rPr lang="es-AR" sz="1200" kern="1200" dirty="0" smtClean="0">
                <a:solidFill>
                  <a:schemeClr val="tx1"/>
                </a:solidFill>
                <a:effectLst/>
                <a:latin typeface="+mn-lt"/>
                <a:ea typeface="+mn-ea"/>
                <a:cs typeface="+mn-cs"/>
              </a:rPr>
              <a:t> of </a:t>
            </a:r>
            <a:r>
              <a:rPr lang="es-AR" sz="1200" kern="1200" dirty="0" err="1" smtClean="0">
                <a:solidFill>
                  <a:schemeClr val="tx1"/>
                </a:solidFill>
                <a:effectLst/>
                <a:latin typeface="+mn-lt"/>
                <a:ea typeface="+mn-ea"/>
                <a:cs typeface="+mn-cs"/>
              </a:rPr>
              <a:t>men</a:t>
            </a:r>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from</a:t>
            </a:r>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the</a:t>
            </a:r>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beginning</a:t>
            </a:r>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It</a:t>
            </a:r>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is</a:t>
            </a:r>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the</a:t>
            </a:r>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foundation</a:t>
            </a:r>
            <a:r>
              <a:rPr lang="es-AR" sz="1200" kern="1200" dirty="0" smtClean="0">
                <a:solidFill>
                  <a:schemeClr val="tx1"/>
                </a:solidFill>
                <a:effectLst/>
                <a:latin typeface="+mn-lt"/>
                <a:ea typeface="+mn-ea"/>
                <a:cs typeface="+mn-cs"/>
              </a:rPr>
              <a:t> of </a:t>
            </a:r>
            <a:r>
              <a:rPr lang="es-AR" sz="1200" kern="1200" dirty="0" err="1" smtClean="0">
                <a:solidFill>
                  <a:schemeClr val="tx1"/>
                </a:solidFill>
                <a:effectLst/>
                <a:latin typeface="+mn-lt"/>
                <a:ea typeface="+mn-ea"/>
                <a:cs typeface="+mn-cs"/>
              </a:rPr>
              <a:t>God’s</a:t>
            </a:r>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government</a:t>
            </a:r>
            <a:r>
              <a:rPr lang="es-AR" sz="1200" kern="1200" dirty="0" smtClean="0">
                <a:solidFill>
                  <a:schemeClr val="tx1"/>
                </a:solidFill>
                <a:effectLst/>
                <a:latin typeface="+mn-lt"/>
                <a:ea typeface="+mn-ea"/>
                <a:cs typeface="+mn-cs"/>
              </a:rPr>
              <a:t>. </a:t>
            </a:r>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17</a:t>
            </a:fld>
            <a:endParaRPr lang="es-ES"/>
          </a:p>
        </p:txBody>
      </p:sp>
    </p:spTree>
    <p:extLst>
      <p:ext uri="{BB962C8B-B14F-4D97-AF65-F5344CB8AC3E}">
        <p14:creationId xmlns:p14="http://schemas.microsoft.com/office/powerpoint/2010/main" val="29587242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s-ES" sz="1200" u="none" spc="50" dirty="0" smtClean="0">
                <a:ln w="11430"/>
                <a:solidFill>
                  <a:srgbClr val="FF0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BUT…</a:t>
            </a:r>
          </a:p>
          <a:p>
            <a:endParaRPr lang="es-AR"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18</a:t>
            </a:fld>
            <a:endParaRPr lang="es-ES"/>
          </a:p>
        </p:txBody>
      </p:sp>
    </p:spTree>
    <p:extLst>
      <p:ext uri="{BB962C8B-B14F-4D97-AF65-F5344CB8AC3E}">
        <p14:creationId xmlns:p14="http://schemas.microsoft.com/office/powerpoint/2010/main" val="35919243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lgn="l"/>
            <a:r>
              <a:rPr lang="es-ES" sz="1200" u="none" spc="50" dirty="0" smtClean="0">
                <a:ln w="11430"/>
                <a:effectLst>
                  <a:outerShdw blurRad="76200" dist="50800" dir="5400000" algn="tl" rotWithShape="0">
                    <a:srgbClr val="000000">
                      <a:alpha val="65000"/>
                    </a:srgbClr>
                  </a:outerShdw>
                </a:effectLst>
                <a:latin typeface="Verdana" pitchFamily="34" charset="0"/>
              </a:rPr>
              <a:t>5.</a:t>
            </a:r>
            <a:r>
              <a:rPr lang="es-ES" sz="1200" u="none" spc="50" baseline="0" dirty="0" smtClean="0">
                <a:ln w="11430"/>
                <a:effectLst>
                  <a:outerShdw blurRad="76200" dist="50800" dir="5400000" algn="tl" rotWithShape="0">
                    <a:srgbClr val="000000">
                      <a:alpha val="65000"/>
                    </a:srgbClr>
                  </a:outerShdw>
                </a:effectLst>
                <a:latin typeface="Verdana" pitchFamily="34" charset="0"/>
              </a:rPr>
              <a:t> </a:t>
            </a:r>
            <a:r>
              <a:rPr lang="en-US" sz="1200" u="none" spc="50" dirty="0" smtClean="0">
                <a:ln w="11430"/>
                <a:effectLst>
                  <a:outerShdw blurRad="76200" dist="50800" dir="5400000" algn="tl" rotWithShape="0">
                    <a:srgbClr val="000000">
                      <a:alpha val="65000"/>
                    </a:srgbClr>
                  </a:outerShdw>
                </a:effectLst>
                <a:latin typeface="Verdana" pitchFamily="34" charset="0"/>
              </a:rPr>
              <a:t>Man decided to obey another Lord. Satan, the prince of darkness, who seduced</a:t>
            </a:r>
            <a:r>
              <a:rPr lang="en-US" sz="1200" u="none" spc="50" baseline="0" dirty="0" smtClean="0">
                <a:ln w="11430"/>
                <a:effectLst>
                  <a:outerShdw blurRad="76200" dist="50800" dir="5400000" algn="tl" rotWithShape="0">
                    <a:srgbClr val="000000">
                      <a:alpha val="65000"/>
                    </a:srgbClr>
                  </a:outerShdw>
                </a:effectLst>
                <a:latin typeface="Verdana" pitchFamily="34" charset="0"/>
              </a:rPr>
              <a:t> them</a:t>
            </a:r>
            <a:r>
              <a:rPr lang="en-US" sz="1200" u="none" spc="50" dirty="0" smtClean="0">
                <a:ln w="11430"/>
                <a:effectLst>
                  <a:outerShdw blurRad="76200" dist="50800" dir="5400000" algn="tl" rotWithShape="0">
                    <a:srgbClr val="000000">
                      <a:alpha val="65000"/>
                    </a:srgbClr>
                  </a:outerShdw>
                </a:effectLst>
                <a:latin typeface="Verdana" pitchFamily="34" charset="0"/>
              </a:rPr>
              <a:t>.</a:t>
            </a:r>
            <a:endParaRPr lang="es-ES"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19</a:t>
            </a:fld>
            <a:endParaRPr lang="es-ES"/>
          </a:p>
        </p:txBody>
      </p:sp>
    </p:spTree>
    <p:extLst>
      <p:ext uri="{BB962C8B-B14F-4D97-AF65-F5344CB8AC3E}">
        <p14:creationId xmlns:p14="http://schemas.microsoft.com/office/powerpoint/2010/main" val="29587242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u="none" cap="all" dirty="0" smtClean="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reflection blurRad="10000" stA="55000" endPos="48000" dist="500" dir="5400000" sy="-100000" algn="bl" rotWithShape="0"/>
                </a:effectLst>
                <a:latin typeface="Impact" pitchFamily="34" charset="0"/>
              </a:rPr>
              <a:t>A</a:t>
            </a:r>
            <a:r>
              <a:rPr lang="en-US" sz="1200" u="none" cap="all" baseline="0" dirty="0" smtClean="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reflection blurRad="10000" stA="55000" endPos="48000" dist="500" dir="5400000" sy="-100000" algn="bl" rotWithShape="0"/>
                </a:effectLst>
                <a:latin typeface="Impact" pitchFamily="34" charset="0"/>
              </a:rPr>
              <a:t> MOMENT OF PRAYER…</a:t>
            </a:r>
            <a:endParaRPr lang="en-US" sz="1200" u="none" cap="all" dirty="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reflection blurRad="10000" stA="55000" endPos="48000" dist="500" dir="5400000" sy="-100000" algn="bl" rotWithShape="0"/>
              </a:effectLst>
              <a:latin typeface="Verdana" pitchFamily="34" charset="0"/>
            </a:endParaRPr>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2</a:t>
            </a:fld>
            <a:endParaRPr lang="es-ES"/>
          </a:p>
        </p:txBody>
      </p:sp>
    </p:spTree>
    <p:extLst>
      <p:ext uri="{BB962C8B-B14F-4D97-AF65-F5344CB8AC3E}">
        <p14:creationId xmlns:p14="http://schemas.microsoft.com/office/powerpoint/2010/main" val="38801065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s-ES" sz="1200" u="none" spc="50" dirty="0" smtClean="0">
                <a:ln w="11430"/>
                <a:solidFill>
                  <a:srgbClr val="0099FF"/>
                </a:solidFill>
                <a:effectLst>
                  <a:outerShdw blurRad="76200" dist="50800" dir="5400000" algn="tl" rotWithShape="0">
                    <a:srgbClr val="000000">
                      <a:alpha val="65000"/>
                    </a:srgbClr>
                  </a:outerShdw>
                </a:effectLst>
                <a:latin typeface="Verdana" pitchFamily="34" charset="0"/>
              </a:rPr>
              <a:t>Génesis 3:1-5</a:t>
            </a:r>
            <a:endParaRPr lang="es-AR" dirty="0" smtClean="0"/>
          </a:p>
          <a:p>
            <a:r>
              <a:rPr lang="en-US" sz="1200" b="0" i="0" kern="1200" dirty="0" smtClean="0">
                <a:solidFill>
                  <a:schemeClr val="tx1"/>
                </a:solidFill>
                <a:effectLst/>
                <a:latin typeface="+mn-lt"/>
                <a:ea typeface="+mn-ea"/>
                <a:cs typeface="+mn-cs"/>
              </a:rPr>
              <a:t>Now the serpent was more </a:t>
            </a:r>
            <a:r>
              <a:rPr lang="en-US" sz="1200" b="0" i="0" kern="1200" dirty="0" err="1" smtClean="0">
                <a:solidFill>
                  <a:schemeClr val="tx1"/>
                </a:solidFill>
                <a:effectLst/>
                <a:latin typeface="+mn-lt"/>
                <a:ea typeface="+mn-ea"/>
                <a:cs typeface="+mn-cs"/>
              </a:rPr>
              <a:t>subtil</a:t>
            </a:r>
            <a:r>
              <a:rPr lang="en-US" sz="1200" b="0" i="0" kern="1200" dirty="0" smtClean="0">
                <a:solidFill>
                  <a:schemeClr val="tx1"/>
                </a:solidFill>
                <a:effectLst/>
                <a:latin typeface="+mn-lt"/>
                <a:ea typeface="+mn-ea"/>
                <a:cs typeface="+mn-cs"/>
              </a:rPr>
              <a:t> than any beast of the field which the </a:t>
            </a:r>
            <a:r>
              <a:rPr lang="en-US" sz="1200" b="0" i="0" kern="1200" cap="small" dirty="0" smtClean="0">
                <a:solidFill>
                  <a:schemeClr val="tx1"/>
                </a:solidFill>
                <a:effectLst/>
                <a:latin typeface="+mn-lt"/>
                <a:ea typeface="+mn-ea"/>
                <a:cs typeface="+mn-cs"/>
              </a:rPr>
              <a:t>Lord</a:t>
            </a:r>
            <a:r>
              <a:rPr lang="en-US" sz="1200" b="0" i="0" kern="1200" dirty="0" smtClean="0">
                <a:solidFill>
                  <a:schemeClr val="tx1"/>
                </a:solidFill>
                <a:effectLst/>
                <a:latin typeface="+mn-lt"/>
                <a:ea typeface="+mn-ea"/>
                <a:cs typeface="+mn-cs"/>
              </a:rPr>
              <a:t> God had made. And he said unto the woman, Yea, hath God said, Ye shall not eat of every tree of the garden?</a:t>
            </a:r>
          </a:p>
          <a:p>
            <a:r>
              <a:rPr lang="en-US" sz="1200" b="0" i="0" kern="1200" dirty="0" smtClean="0">
                <a:solidFill>
                  <a:schemeClr val="tx1"/>
                </a:solidFill>
                <a:effectLst/>
                <a:latin typeface="+mn-lt"/>
                <a:ea typeface="+mn-ea"/>
                <a:cs typeface="+mn-cs"/>
              </a:rPr>
              <a:t>And the woman said unto the serpent, We may eat of the fruit of the trees of the garden;</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But of the fruit of the tree which is in the midst of the garden, God hath said, Ye shall not eat of it, neither shall ye touch it, lest ye die. And the serpent said unto the woman, Ye shall not surely die;</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For God doth know that in the day ye eat thereof, then your eyes shall be opened, and ye shall be as gods, knowing good and evil.</a:t>
            </a:r>
            <a:endParaRPr lang="es-ES"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20</a:t>
            </a:fld>
            <a:endParaRPr lang="es-ES"/>
          </a:p>
        </p:txBody>
      </p:sp>
    </p:spTree>
    <p:extLst>
      <p:ext uri="{BB962C8B-B14F-4D97-AF65-F5344CB8AC3E}">
        <p14:creationId xmlns:p14="http://schemas.microsoft.com/office/powerpoint/2010/main" val="29587242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dirty="0" smtClean="0"/>
              <a:t>Did God create the devil? </a:t>
            </a:r>
          </a:p>
          <a:p>
            <a:r>
              <a:rPr lang="en-US" dirty="0" smtClean="0"/>
              <a:t>What was Satan in the beginning? </a:t>
            </a:r>
            <a:endParaRPr lang="es-AR"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21</a:t>
            </a:fld>
            <a:endParaRPr lang="es-ES"/>
          </a:p>
        </p:txBody>
      </p:sp>
    </p:spTree>
    <p:extLst>
      <p:ext uri="{BB962C8B-B14F-4D97-AF65-F5344CB8AC3E}">
        <p14:creationId xmlns:p14="http://schemas.microsoft.com/office/powerpoint/2010/main" val="29587242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s-ES" sz="1200" u="none" spc="50" dirty="0" err="1" smtClean="0">
                <a:ln w="11430"/>
                <a:solidFill>
                  <a:srgbClr val="0099FF"/>
                </a:solidFill>
                <a:effectLst>
                  <a:outerShdw blurRad="76200" dist="50800" dir="5400000" algn="tl" rotWithShape="0">
                    <a:srgbClr val="000000">
                      <a:alpha val="65000"/>
                    </a:srgbClr>
                  </a:outerShdw>
                </a:effectLst>
                <a:latin typeface="Verdana" pitchFamily="34" charset="0"/>
              </a:rPr>
              <a:t>Ezekiel</a:t>
            </a:r>
            <a:r>
              <a:rPr lang="es-ES" sz="1200" u="none" spc="50" dirty="0" smtClean="0">
                <a:ln w="11430"/>
                <a:solidFill>
                  <a:srgbClr val="0099FF"/>
                </a:solidFill>
                <a:effectLst>
                  <a:outerShdw blurRad="76200" dist="50800" dir="5400000" algn="tl" rotWithShape="0">
                    <a:srgbClr val="000000">
                      <a:alpha val="65000"/>
                    </a:srgbClr>
                  </a:outerShdw>
                </a:effectLst>
                <a:latin typeface="Verdana" pitchFamily="34" charset="0"/>
              </a:rPr>
              <a:t> 28:13-17.</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smtClean="0">
                <a:solidFill>
                  <a:schemeClr val="tx1"/>
                </a:solidFill>
                <a:effectLst/>
                <a:latin typeface="+mn-lt"/>
                <a:ea typeface="+mn-ea"/>
                <a:cs typeface="+mn-cs"/>
              </a:rPr>
              <a:t>Thou hast been in Eden the garden of God; every precious stone was thy covering, the </a:t>
            </a:r>
            <a:r>
              <a:rPr lang="en-US" sz="1200" b="0" i="0" kern="1200" dirty="0" err="1" smtClean="0">
                <a:solidFill>
                  <a:schemeClr val="tx1"/>
                </a:solidFill>
                <a:effectLst/>
                <a:latin typeface="+mn-lt"/>
                <a:ea typeface="+mn-ea"/>
                <a:cs typeface="+mn-cs"/>
              </a:rPr>
              <a:t>sardius</a:t>
            </a:r>
            <a:r>
              <a:rPr lang="en-US" sz="1200" b="0" i="0" kern="1200" dirty="0" smtClean="0">
                <a:solidFill>
                  <a:schemeClr val="tx1"/>
                </a:solidFill>
                <a:effectLst/>
                <a:latin typeface="+mn-lt"/>
                <a:ea typeface="+mn-ea"/>
                <a:cs typeface="+mn-cs"/>
              </a:rPr>
              <a:t>, topaz, and the diamond, the beryl, the onyx, and the jasper, the sapphire, the emerald, and the carbuncle, and gold: the workmanship of thy </a:t>
            </a:r>
            <a:r>
              <a:rPr lang="en-US" sz="1200" b="0" i="0" kern="1200" dirty="0" err="1" smtClean="0">
                <a:solidFill>
                  <a:schemeClr val="tx1"/>
                </a:solidFill>
                <a:effectLst/>
                <a:latin typeface="+mn-lt"/>
                <a:ea typeface="+mn-ea"/>
                <a:cs typeface="+mn-cs"/>
              </a:rPr>
              <a:t>tabrets</a:t>
            </a:r>
            <a:r>
              <a:rPr lang="en-US" sz="1200" b="0" i="0" kern="1200" dirty="0" smtClean="0">
                <a:solidFill>
                  <a:schemeClr val="tx1"/>
                </a:solidFill>
                <a:effectLst/>
                <a:latin typeface="+mn-lt"/>
                <a:ea typeface="+mn-ea"/>
                <a:cs typeface="+mn-cs"/>
              </a:rPr>
              <a:t> and of thy pipes was prepared in thee in the day that thou </a:t>
            </a:r>
            <a:r>
              <a:rPr lang="en-US" sz="1200" b="0" i="0" kern="1200" dirty="0" err="1" smtClean="0">
                <a:solidFill>
                  <a:schemeClr val="tx1"/>
                </a:solidFill>
                <a:effectLst/>
                <a:latin typeface="+mn-lt"/>
                <a:ea typeface="+mn-ea"/>
                <a:cs typeface="+mn-cs"/>
              </a:rPr>
              <a:t>wast</a:t>
            </a:r>
            <a:r>
              <a:rPr lang="en-US" sz="1200" b="0" i="0" kern="1200" dirty="0" smtClean="0">
                <a:solidFill>
                  <a:schemeClr val="tx1"/>
                </a:solidFill>
                <a:effectLst/>
                <a:latin typeface="+mn-lt"/>
                <a:ea typeface="+mn-ea"/>
                <a:cs typeface="+mn-cs"/>
              </a:rPr>
              <a:t> created.</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smtClean="0">
                <a:solidFill>
                  <a:schemeClr val="tx1"/>
                </a:solidFill>
                <a:effectLst/>
                <a:latin typeface="+mn-lt"/>
                <a:ea typeface="+mn-ea"/>
                <a:cs typeface="+mn-cs"/>
              </a:rPr>
              <a:t>Thou art the anointed cherub that </a:t>
            </a:r>
            <a:r>
              <a:rPr lang="en-US" sz="1200" b="0" i="0" kern="1200" dirty="0" err="1" smtClean="0">
                <a:solidFill>
                  <a:schemeClr val="tx1"/>
                </a:solidFill>
                <a:effectLst/>
                <a:latin typeface="+mn-lt"/>
                <a:ea typeface="+mn-ea"/>
                <a:cs typeface="+mn-cs"/>
              </a:rPr>
              <a:t>covereth</a:t>
            </a:r>
            <a:r>
              <a:rPr lang="en-US" sz="1200" b="0" i="0" kern="1200" dirty="0" smtClean="0">
                <a:solidFill>
                  <a:schemeClr val="tx1"/>
                </a:solidFill>
                <a:effectLst/>
                <a:latin typeface="+mn-lt"/>
                <a:ea typeface="+mn-ea"/>
                <a:cs typeface="+mn-cs"/>
              </a:rPr>
              <a:t>; and I have set thee so: thou </a:t>
            </a:r>
            <a:r>
              <a:rPr lang="en-US" sz="1200" b="0" i="0" kern="1200" dirty="0" err="1" smtClean="0">
                <a:solidFill>
                  <a:schemeClr val="tx1"/>
                </a:solidFill>
                <a:effectLst/>
                <a:latin typeface="+mn-lt"/>
                <a:ea typeface="+mn-ea"/>
                <a:cs typeface="+mn-cs"/>
              </a:rPr>
              <a:t>wast</a:t>
            </a:r>
            <a:r>
              <a:rPr lang="en-US" sz="1200" b="0" i="0" kern="1200" dirty="0" smtClean="0">
                <a:solidFill>
                  <a:schemeClr val="tx1"/>
                </a:solidFill>
                <a:effectLst/>
                <a:latin typeface="+mn-lt"/>
                <a:ea typeface="+mn-ea"/>
                <a:cs typeface="+mn-cs"/>
              </a:rPr>
              <a:t> upon the holy mountain of God; thou hast walked up and down in the midst of the stones of fire. Thou </a:t>
            </a:r>
            <a:r>
              <a:rPr lang="en-US" sz="1200" b="0" i="0" kern="1200" dirty="0" err="1" smtClean="0">
                <a:solidFill>
                  <a:schemeClr val="tx1"/>
                </a:solidFill>
                <a:effectLst/>
                <a:latin typeface="+mn-lt"/>
                <a:ea typeface="+mn-ea"/>
                <a:cs typeface="+mn-cs"/>
              </a:rPr>
              <a:t>wast</a:t>
            </a:r>
            <a:r>
              <a:rPr lang="en-US" sz="1200" b="0" i="0" kern="1200" dirty="0" smtClean="0">
                <a:solidFill>
                  <a:schemeClr val="tx1"/>
                </a:solidFill>
                <a:effectLst/>
                <a:latin typeface="+mn-lt"/>
                <a:ea typeface="+mn-ea"/>
                <a:cs typeface="+mn-cs"/>
              </a:rPr>
              <a:t> perfect in thy ways from the day that thou </a:t>
            </a:r>
            <a:r>
              <a:rPr lang="en-US" sz="1200" b="0" i="0" kern="1200" dirty="0" err="1" smtClean="0">
                <a:solidFill>
                  <a:schemeClr val="tx1"/>
                </a:solidFill>
                <a:effectLst/>
                <a:latin typeface="+mn-lt"/>
                <a:ea typeface="+mn-ea"/>
                <a:cs typeface="+mn-cs"/>
              </a:rPr>
              <a:t>wast</a:t>
            </a:r>
            <a:r>
              <a:rPr lang="en-US" sz="1200" b="0" i="0" kern="1200" dirty="0" smtClean="0">
                <a:solidFill>
                  <a:schemeClr val="tx1"/>
                </a:solidFill>
                <a:effectLst/>
                <a:latin typeface="+mn-lt"/>
                <a:ea typeface="+mn-ea"/>
                <a:cs typeface="+mn-cs"/>
              </a:rPr>
              <a:t> created, till iniquity was found in thee. </a:t>
            </a:r>
            <a:endParaRPr lang="es-ES"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22</a:t>
            </a:fld>
            <a:endParaRPr lang="es-ES"/>
          </a:p>
        </p:txBody>
      </p:sp>
    </p:spTree>
    <p:extLst>
      <p:ext uri="{BB962C8B-B14F-4D97-AF65-F5344CB8AC3E}">
        <p14:creationId xmlns:p14="http://schemas.microsoft.com/office/powerpoint/2010/main" val="29587242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s-ES" sz="1200" u="none" spc="50" dirty="0" err="1" smtClean="0">
                <a:ln w="11430"/>
                <a:solidFill>
                  <a:srgbClr val="0099FF"/>
                </a:solidFill>
                <a:effectLst>
                  <a:outerShdw blurRad="76200" dist="50800" dir="5400000" algn="tl" rotWithShape="0">
                    <a:srgbClr val="000000">
                      <a:alpha val="65000"/>
                    </a:srgbClr>
                  </a:outerShdw>
                </a:effectLst>
                <a:latin typeface="Verdana" pitchFamily="34" charset="0"/>
              </a:rPr>
              <a:t>Ezekiel</a:t>
            </a:r>
            <a:r>
              <a:rPr lang="es-ES" sz="1200" u="none" spc="50" dirty="0" smtClean="0">
                <a:ln w="11430"/>
                <a:solidFill>
                  <a:srgbClr val="0099FF"/>
                </a:solidFill>
                <a:effectLst>
                  <a:outerShdw blurRad="76200" dist="50800" dir="5400000" algn="tl" rotWithShape="0">
                    <a:srgbClr val="000000">
                      <a:alpha val="65000"/>
                    </a:srgbClr>
                  </a:outerShdw>
                </a:effectLst>
                <a:latin typeface="Verdana" pitchFamily="34" charset="0"/>
              </a:rPr>
              <a:t> 28:13-17</a:t>
            </a:r>
            <a:endParaRPr lang="es-AR" sz="1200" i="0" u="none" strike="noStrike" kern="1200" dirty="0" smtClean="0">
              <a:solidFill>
                <a:schemeClr val="tx1"/>
              </a:solidFill>
              <a:effectLst/>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smtClean="0">
                <a:solidFill>
                  <a:schemeClr val="tx1"/>
                </a:solidFill>
                <a:effectLst/>
                <a:latin typeface="+mn-lt"/>
                <a:ea typeface="+mn-ea"/>
                <a:cs typeface="+mn-cs"/>
              </a:rPr>
              <a:t>By the multitude of thy merchandise they have filled the midst of thee with violence, and thou hast sinned: therefore I will cast thee as profane out of the mountain of God: and I will destroy thee, O covering cherub, from the midst of the stones of fire. </a:t>
            </a:r>
            <a:r>
              <a:rPr lang="en-US" sz="1200" b="0" i="0" kern="1200" dirty="0" err="1" smtClean="0">
                <a:solidFill>
                  <a:schemeClr val="tx1"/>
                </a:solidFill>
                <a:effectLst/>
                <a:latin typeface="+mn-lt"/>
                <a:ea typeface="+mn-ea"/>
                <a:cs typeface="+mn-cs"/>
              </a:rPr>
              <a:t>Thine</a:t>
            </a:r>
            <a:r>
              <a:rPr lang="en-US" sz="1200" b="0" i="0" kern="1200" dirty="0" smtClean="0">
                <a:solidFill>
                  <a:schemeClr val="tx1"/>
                </a:solidFill>
                <a:effectLst/>
                <a:latin typeface="+mn-lt"/>
                <a:ea typeface="+mn-ea"/>
                <a:cs typeface="+mn-cs"/>
              </a:rPr>
              <a:t> heart was lifted up because of thy beauty, thou hast corrupted thy wisdom by reason of thy brightness: I will cast thee to the ground, I will lay thee before kings, that they may behold thee.</a:t>
            </a:r>
            <a:endParaRPr lang="es-ES" dirty="0" smtClean="0"/>
          </a:p>
          <a:p>
            <a:endParaRPr lang="es-ES_tradnl" sz="1200" i="0" u="none" strike="noStrike"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He was a perfect </a:t>
            </a:r>
            <a:r>
              <a:rPr lang="en-CA" sz="1200" u="sng" kern="1200" dirty="0" smtClean="0">
                <a:solidFill>
                  <a:schemeClr val="tx1"/>
                </a:solidFill>
                <a:effectLst/>
                <a:latin typeface="+mn-lt"/>
                <a:ea typeface="+mn-ea"/>
                <a:cs typeface="+mn-cs"/>
              </a:rPr>
              <a:t>angel</a:t>
            </a:r>
            <a:r>
              <a:rPr lang="en-CA" sz="1200" kern="1200" dirty="0" smtClean="0">
                <a:solidFill>
                  <a:schemeClr val="tx1"/>
                </a:solidFill>
                <a:effectLst/>
                <a:latin typeface="+mn-lt"/>
                <a:ea typeface="+mn-ea"/>
                <a:cs typeface="+mn-cs"/>
              </a:rPr>
              <a:t> until he </a:t>
            </a:r>
            <a:r>
              <a:rPr lang="en-CA" sz="1200" u="sng" kern="1200" dirty="0" smtClean="0">
                <a:solidFill>
                  <a:schemeClr val="tx1"/>
                </a:solidFill>
                <a:effectLst/>
                <a:latin typeface="+mn-lt"/>
                <a:ea typeface="+mn-ea"/>
                <a:cs typeface="+mn-cs"/>
              </a:rPr>
              <a:t>rebelled</a:t>
            </a:r>
            <a:r>
              <a:rPr lang="en-CA" sz="1200" kern="1200" dirty="0" smtClean="0">
                <a:solidFill>
                  <a:schemeClr val="tx1"/>
                </a:solidFill>
                <a:effectLst/>
                <a:latin typeface="+mn-lt"/>
                <a:ea typeface="+mn-ea"/>
                <a:cs typeface="+mn-cs"/>
              </a:rPr>
              <a:t> against the Creator.</a:t>
            </a:r>
            <a:endParaRPr lang="es-AR" sz="1200" kern="1200" dirty="0" smtClean="0">
              <a:solidFill>
                <a:schemeClr val="tx1"/>
              </a:solidFill>
              <a:effectLst/>
              <a:latin typeface="+mn-lt"/>
              <a:ea typeface="+mn-ea"/>
              <a:cs typeface="+mn-cs"/>
            </a:endParaRPr>
          </a:p>
          <a:p>
            <a:pPr lvl="0"/>
            <a:r>
              <a:rPr lang="pt-BR" sz="1200" kern="1200" dirty="0" err="1" smtClean="0">
                <a:solidFill>
                  <a:schemeClr val="tx1"/>
                </a:solidFill>
                <a:effectLst/>
                <a:latin typeface="+mn-lt"/>
                <a:ea typeface="+mn-ea"/>
                <a:cs typeface="+mn-cs"/>
              </a:rPr>
              <a:t>When</a:t>
            </a:r>
            <a:r>
              <a:rPr lang="pt-BR"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he usurped the dominion that corresponded</a:t>
            </a:r>
            <a:r>
              <a:rPr lang="en-CA" sz="1200" kern="1200" dirty="0" smtClean="0">
                <a:solidFill>
                  <a:schemeClr val="tx1"/>
                </a:solidFill>
                <a:effectLst/>
                <a:latin typeface="+mn-lt"/>
                <a:ea typeface="+mn-ea"/>
                <a:cs typeface="+mn-cs"/>
              </a:rPr>
              <a:t> to God, he was expelled from heaven (Revelation 12:9). </a:t>
            </a:r>
            <a:endParaRPr lang="es-AR" sz="1200" kern="1200" dirty="0" smtClean="0">
              <a:solidFill>
                <a:schemeClr val="tx1"/>
              </a:solidFill>
              <a:effectLst/>
              <a:latin typeface="+mn-lt"/>
              <a:ea typeface="+mn-ea"/>
              <a:cs typeface="+mn-cs"/>
            </a:endParaRPr>
          </a:p>
          <a:p>
            <a:endParaRPr lang="es-ES"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23</a:t>
            </a:fld>
            <a:endParaRPr lang="es-ES"/>
          </a:p>
        </p:txBody>
      </p:sp>
    </p:spTree>
    <p:extLst>
      <p:ext uri="{BB962C8B-B14F-4D97-AF65-F5344CB8AC3E}">
        <p14:creationId xmlns:p14="http://schemas.microsoft.com/office/powerpoint/2010/main" val="29587242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lvl="0"/>
            <a:r>
              <a:rPr lang="en-CA" sz="1200" kern="1200" dirty="0" smtClean="0">
                <a:solidFill>
                  <a:schemeClr val="tx1"/>
                </a:solidFill>
                <a:effectLst/>
                <a:latin typeface="+mn-lt"/>
                <a:ea typeface="+mn-ea"/>
                <a:cs typeface="+mn-cs"/>
              </a:rPr>
              <a:t>God created men as free beings. He showed them the path of life, but our first fathers chose the wrong path. Because</a:t>
            </a:r>
            <a:r>
              <a:rPr lang="en-CA" sz="1200" kern="1200" baseline="0" dirty="0" smtClean="0">
                <a:solidFill>
                  <a:schemeClr val="tx1"/>
                </a:solidFill>
                <a:effectLst/>
                <a:latin typeface="+mn-lt"/>
                <a:ea typeface="+mn-ea"/>
                <a:cs typeface="+mn-cs"/>
              </a:rPr>
              <a:t> of</a:t>
            </a:r>
            <a:r>
              <a:rPr lang="en-CA" sz="1200" kern="1200" dirty="0" smtClean="0">
                <a:solidFill>
                  <a:schemeClr val="tx1"/>
                </a:solidFill>
                <a:effectLst/>
                <a:latin typeface="+mn-lt"/>
                <a:ea typeface="+mn-ea"/>
                <a:cs typeface="+mn-cs"/>
              </a:rPr>
              <a:t> disobedience, because the obeyed another Lord, they fell into a deep abyss. </a:t>
            </a:r>
            <a:endParaRPr lang="es-AR" sz="1200" kern="1200" dirty="0" smtClean="0">
              <a:solidFill>
                <a:schemeClr val="tx1"/>
              </a:solidFill>
              <a:effectLst/>
              <a:latin typeface="+mn-lt"/>
              <a:ea typeface="+mn-ea"/>
              <a:cs typeface="+mn-cs"/>
            </a:endParaRPr>
          </a:p>
          <a:p>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24</a:t>
            </a:fld>
            <a:endParaRPr lang="es-ES"/>
          </a:p>
        </p:txBody>
      </p:sp>
    </p:spTree>
    <p:extLst>
      <p:ext uri="{BB962C8B-B14F-4D97-AF65-F5344CB8AC3E}">
        <p14:creationId xmlns:p14="http://schemas.microsoft.com/office/powerpoint/2010/main" val="29587242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s-ES" sz="1200" u="none" spc="50" dirty="0" smtClean="0">
                <a:ln w="11430"/>
                <a:solidFill>
                  <a:srgbClr val="C00000"/>
                </a:solidFill>
                <a:effectLst>
                  <a:outerShdw blurRad="76200" dist="50800" dir="5400000" algn="tl" rotWithShape="0">
                    <a:srgbClr val="000000">
                      <a:alpha val="65000"/>
                    </a:srgbClr>
                  </a:outerShdw>
                </a:effectLst>
                <a:latin typeface="Verdana" pitchFamily="34" charset="0"/>
              </a:rPr>
              <a:t>6.</a:t>
            </a:r>
            <a:r>
              <a:rPr lang="es-ES" sz="1200" u="none" spc="50" baseline="0" dirty="0" smtClean="0">
                <a:ln w="11430"/>
                <a:solidFill>
                  <a:srgbClr val="C00000"/>
                </a:solidFill>
                <a:effectLst>
                  <a:outerShdw blurRad="76200" dist="50800" dir="5400000" algn="tl" rotWithShape="0">
                    <a:srgbClr val="000000">
                      <a:alpha val="65000"/>
                    </a:srgbClr>
                  </a:outerShdw>
                </a:effectLst>
                <a:latin typeface="Verdana" pitchFamily="34" charset="0"/>
              </a:rPr>
              <a:t> </a:t>
            </a:r>
            <a:r>
              <a:rPr lang="en-US" sz="1200" u="none" spc="50" dirty="0" smtClean="0">
                <a:ln w="11430"/>
                <a:solidFill>
                  <a:srgbClr val="C00000"/>
                </a:solidFill>
                <a:effectLst>
                  <a:outerShdw blurRad="76200" dist="50800" dir="5400000" algn="tl" rotWithShape="0">
                    <a:srgbClr val="000000">
                      <a:alpha val="65000"/>
                    </a:srgbClr>
                  </a:outerShdw>
                </a:effectLst>
                <a:latin typeface="Verdana" pitchFamily="34" charset="0"/>
              </a:rPr>
              <a:t>What did man become when he allowed Satan to defeat him? </a:t>
            </a:r>
            <a:endParaRPr lang="es-ES"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25</a:t>
            </a:fld>
            <a:endParaRPr lang="es-ES"/>
          </a:p>
        </p:txBody>
      </p:sp>
    </p:spTree>
    <p:extLst>
      <p:ext uri="{BB962C8B-B14F-4D97-AF65-F5344CB8AC3E}">
        <p14:creationId xmlns:p14="http://schemas.microsoft.com/office/powerpoint/2010/main" val="29587242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u="none" spc="50" dirty="0" smtClean="0">
                <a:ln w="11430"/>
                <a:solidFill>
                  <a:srgbClr val="002060"/>
                </a:solidFill>
                <a:effectLst>
                  <a:outerShdw blurRad="76200" dist="50800" dir="5400000" algn="tl" rotWithShape="0">
                    <a:srgbClr val="000000">
                      <a:alpha val="65000"/>
                    </a:srgbClr>
                  </a:outerShdw>
                </a:effectLst>
                <a:latin typeface="Verdana" pitchFamily="34" charset="0"/>
              </a:rPr>
              <a:t>While they promise them liberty, they themselves are the servants of corruption: for of whom a man is overcome, of the same is he brought in bondage.</a:t>
            </a:r>
          </a:p>
          <a:p>
            <a:pPr marL="0" marR="0" indent="0" algn="l" defTabSz="914400" rtl="0" eaLnBrk="0" fontAlgn="base" latinLnBrk="0" hangingPunct="0">
              <a:lnSpc>
                <a:spcPct val="100000"/>
              </a:lnSpc>
              <a:spcBef>
                <a:spcPct val="30000"/>
              </a:spcBef>
              <a:spcAft>
                <a:spcPct val="0"/>
              </a:spcAft>
              <a:buClrTx/>
              <a:buSzTx/>
              <a:buFontTx/>
              <a:buNone/>
              <a:tabLst/>
              <a:defRPr/>
            </a:pPr>
            <a:r>
              <a:rPr lang="es-ES" sz="1200" u="none" spc="50" dirty="0" smtClean="0">
                <a:ln w="11430"/>
                <a:solidFill>
                  <a:srgbClr val="0099FF"/>
                </a:solidFill>
                <a:effectLst>
                  <a:outerShdw blurRad="76200" dist="50800" dir="5400000" algn="tl" rotWithShape="0">
                    <a:srgbClr val="000000">
                      <a:alpha val="65000"/>
                    </a:srgbClr>
                  </a:outerShdw>
                </a:effectLst>
                <a:latin typeface="Verdana" pitchFamily="34" charset="0"/>
              </a:rPr>
              <a:t>2 Peter 2:19</a:t>
            </a:r>
          </a:p>
          <a:p>
            <a:pPr marL="0" marR="0" indent="0" algn="l" defTabSz="914400" rtl="0" eaLnBrk="0" fontAlgn="base" latinLnBrk="0" hangingPunct="0">
              <a:lnSpc>
                <a:spcPct val="100000"/>
              </a:lnSpc>
              <a:spcBef>
                <a:spcPct val="30000"/>
              </a:spcBef>
              <a:spcAft>
                <a:spcPct val="0"/>
              </a:spcAft>
              <a:buClrTx/>
              <a:buSzTx/>
              <a:buFontTx/>
              <a:buNone/>
              <a:tabLst/>
              <a:defRPr/>
            </a:pPr>
            <a:endParaRPr lang="es-ES" sz="1200" u="none" spc="50" dirty="0" smtClean="0">
              <a:ln w="11430"/>
              <a:solidFill>
                <a:srgbClr val="0099FF"/>
              </a:solidFill>
              <a:effectLst>
                <a:outerShdw blurRad="76200" dist="50800" dir="5400000" algn="tl" rotWithShape="0">
                  <a:srgbClr val="000000">
                    <a:alpha val="65000"/>
                  </a:srgbClr>
                </a:outerShdw>
              </a:effectLst>
              <a:latin typeface="Verdana"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s-AR" sz="1200" kern="1200" dirty="0" err="1" smtClean="0">
                <a:solidFill>
                  <a:schemeClr val="tx1"/>
                </a:solidFill>
                <a:effectLst/>
                <a:latin typeface="+mn-lt"/>
                <a:ea typeface="+mn-ea"/>
                <a:cs typeface="+mn-cs"/>
              </a:rPr>
              <a:t>They</a:t>
            </a:r>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became</a:t>
            </a:r>
            <a:r>
              <a:rPr lang="es-AR" sz="1200" kern="1200" dirty="0" smtClean="0">
                <a:solidFill>
                  <a:schemeClr val="tx1"/>
                </a:solidFill>
                <a:effectLst/>
                <a:latin typeface="+mn-lt"/>
                <a:ea typeface="+mn-ea"/>
                <a:cs typeface="+mn-cs"/>
              </a:rPr>
              <a:t> </a:t>
            </a:r>
            <a:r>
              <a:rPr lang="es-AR" sz="1200" u="sng" kern="1200" dirty="0" err="1" smtClean="0">
                <a:solidFill>
                  <a:schemeClr val="tx1"/>
                </a:solidFill>
                <a:effectLst/>
                <a:latin typeface="+mn-lt"/>
                <a:ea typeface="+mn-ea"/>
                <a:cs typeface="+mn-cs"/>
              </a:rPr>
              <a:t>slaves</a:t>
            </a:r>
            <a:r>
              <a:rPr lang="es-AR" sz="1200" kern="1200" dirty="0" smtClean="0">
                <a:solidFill>
                  <a:schemeClr val="tx1"/>
                </a:solidFill>
                <a:effectLst/>
                <a:latin typeface="+mn-lt"/>
                <a:ea typeface="+mn-ea"/>
                <a:cs typeface="+mn-cs"/>
              </a:rPr>
              <a:t> of </a:t>
            </a:r>
            <a:r>
              <a:rPr lang="es-AR" sz="1200" kern="1200" dirty="0" err="1" smtClean="0">
                <a:solidFill>
                  <a:schemeClr val="tx1"/>
                </a:solidFill>
                <a:effectLst/>
                <a:latin typeface="+mn-lt"/>
                <a:ea typeface="+mn-ea"/>
                <a:cs typeface="+mn-cs"/>
              </a:rPr>
              <a:t>Satan</a:t>
            </a:r>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26</a:t>
            </a:fld>
            <a:endParaRPr lang="es-ES"/>
          </a:p>
        </p:txBody>
      </p:sp>
    </p:spTree>
    <p:extLst>
      <p:ext uri="{BB962C8B-B14F-4D97-AF65-F5344CB8AC3E}">
        <p14:creationId xmlns:p14="http://schemas.microsoft.com/office/powerpoint/2010/main" val="29587242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kern="1200" dirty="0" smtClean="0">
                <a:solidFill>
                  <a:schemeClr val="tx1"/>
                </a:solidFill>
                <a:effectLst/>
                <a:latin typeface="+mn-lt"/>
                <a:ea typeface="+mn-ea"/>
                <a:cs typeface="+mn-cs"/>
              </a:rPr>
              <a:t>a) </a:t>
            </a:r>
            <a:r>
              <a:rPr lang="es-AR" sz="1200" kern="1200" dirty="0" err="1" smtClean="0">
                <a:solidFill>
                  <a:schemeClr val="tx1"/>
                </a:solidFill>
                <a:effectLst/>
                <a:latin typeface="+mn-lt"/>
                <a:ea typeface="+mn-ea"/>
                <a:cs typeface="+mn-cs"/>
              </a:rPr>
              <a:t>The</a:t>
            </a:r>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gifts</a:t>
            </a:r>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received</a:t>
            </a:r>
            <a:r>
              <a:rPr lang="es-AR" sz="1200" kern="1200" dirty="0" smtClean="0">
                <a:solidFill>
                  <a:schemeClr val="tx1"/>
                </a:solidFill>
                <a:effectLst/>
                <a:latin typeface="+mn-lt"/>
                <a:ea typeface="+mn-ea"/>
                <a:cs typeface="+mn-cs"/>
              </a:rPr>
              <a:t> in </a:t>
            </a:r>
            <a:r>
              <a:rPr lang="es-AR" sz="1200" kern="1200" dirty="0" err="1" smtClean="0">
                <a:solidFill>
                  <a:schemeClr val="tx1"/>
                </a:solidFill>
                <a:effectLst/>
                <a:latin typeface="+mn-lt"/>
                <a:ea typeface="+mn-ea"/>
                <a:cs typeface="+mn-cs"/>
              </a:rPr>
              <a:t>creation</a:t>
            </a:r>
            <a:r>
              <a:rPr lang="es-ES_tradnl"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w</a:t>
            </a:r>
            <a:r>
              <a:rPr lang="es-AR" dirty="0" err="1" smtClean="0"/>
              <a:t>ere</a:t>
            </a:r>
            <a:r>
              <a:rPr lang="es-AR" dirty="0" smtClean="0"/>
              <a:t> </a:t>
            </a:r>
            <a:r>
              <a:rPr lang="es-AR" sz="1200" kern="1200" dirty="0" err="1" smtClean="0">
                <a:solidFill>
                  <a:schemeClr val="tx1"/>
                </a:solidFill>
                <a:effectLst/>
                <a:latin typeface="+mn-lt"/>
                <a:ea typeface="+mn-ea"/>
                <a:cs typeface="+mn-cs"/>
              </a:rPr>
              <a:t>substituted</a:t>
            </a:r>
            <a:r>
              <a:rPr lang="es-ES_tradnl" sz="1200" kern="1200" dirty="0" smtClean="0">
                <a:solidFill>
                  <a:schemeClr val="tx1"/>
                </a:solidFill>
                <a:effectLst/>
                <a:latin typeface="+mn-lt"/>
                <a:ea typeface="+mn-ea"/>
                <a:cs typeface="+mn-cs"/>
              </a:rPr>
              <a:t>:</a:t>
            </a:r>
            <a:r>
              <a:rPr lang="es-ES_tradnl" sz="1200" b="1" kern="1200" dirty="0" smtClean="0">
                <a:solidFill>
                  <a:schemeClr val="tx1"/>
                </a:solidFill>
                <a:effectLst/>
                <a:latin typeface="+mn-lt"/>
                <a:ea typeface="+mn-ea"/>
                <a:cs typeface="+mn-cs"/>
              </a:rPr>
              <a:t> </a:t>
            </a:r>
            <a:endParaRPr lang="es-ES" sz="1200" kern="1200" dirty="0" smtClean="0">
              <a:solidFill>
                <a:schemeClr val="tx1"/>
              </a:solidFill>
              <a:effectLst/>
              <a:latin typeface="+mn-lt"/>
              <a:ea typeface="+mn-ea"/>
              <a:cs typeface="+mn-cs"/>
            </a:endParaRPr>
          </a:p>
          <a:p>
            <a:pPr marL="171450" indent="-171450">
              <a:buFont typeface="Arial" pitchFamily="34" charset="0"/>
              <a:buChar char="•"/>
            </a:pPr>
            <a:r>
              <a:rPr lang="es-ES_tradnl" sz="1200" b="1" kern="1200" dirty="0" smtClean="0">
                <a:solidFill>
                  <a:schemeClr val="tx1"/>
                </a:solidFill>
                <a:effectLst/>
                <a:latin typeface="+mn-lt"/>
                <a:ea typeface="+mn-ea"/>
                <a:cs typeface="+mn-cs"/>
              </a:rPr>
              <a:t>eternal </a:t>
            </a:r>
            <a:r>
              <a:rPr lang="es-ES_tradnl" sz="1200" b="1" kern="1200" dirty="0" err="1" smtClean="0">
                <a:solidFill>
                  <a:schemeClr val="tx1"/>
                </a:solidFill>
                <a:effectLst/>
                <a:latin typeface="+mn-lt"/>
                <a:ea typeface="+mn-ea"/>
                <a:cs typeface="+mn-cs"/>
              </a:rPr>
              <a:t>life</a:t>
            </a:r>
            <a:r>
              <a:rPr lang="es-ES_tradnl" sz="1200" kern="1200" dirty="0" smtClean="0">
                <a:solidFill>
                  <a:schemeClr val="tx1"/>
                </a:solidFill>
                <a:effectLst/>
                <a:latin typeface="+mn-lt"/>
                <a:ea typeface="+mn-ea"/>
                <a:cs typeface="+mn-cs"/>
              </a:rPr>
              <a:t>, </a:t>
            </a:r>
            <a:r>
              <a:rPr lang="es-ES_tradnl" sz="1200" kern="1200" dirty="0" err="1" smtClean="0">
                <a:solidFill>
                  <a:schemeClr val="tx1"/>
                </a:solidFill>
                <a:effectLst/>
                <a:latin typeface="+mn-lt"/>
                <a:ea typeface="+mn-ea"/>
                <a:cs typeface="+mn-cs"/>
              </a:rPr>
              <a:t>death</a:t>
            </a:r>
            <a:r>
              <a:rPr lang="es-ES_tradnl" sz="1200" kern="1200" dirty="0" smtClean="0">
                <a:solidFill>
                  <a:schemeClr val="tx1"/>
                </a:solidFill>
                <a:effectLst/>
                <a:latin typeface="+mn-lt"/>
                <a:ea typeface="+mn-ea"/>
                <a:cs typeface="+mn-cs"/>
              </a:rPr>
              <a:t>,</a:t>
            </a:r>
            <a:endParaRPr lang="es-ES" sz="1200" kern="1200" dirty="0" smtClean="0">
              <a:solidFill>
                <a:schemeClr val="tx1"/>
              </a:solidFill>
              <a:effectLst/>
              <a:latin typeface="+mn-lt"/>
              <a:ea typeface="+mn-ea"/>
              <a:cs typeface="+mn-cs"/>
            </a:endParaRPr>
          </a:p>
          <a:p>
            <a:pPr marL="171450" indent="-171450">
              <a:buFont typeface="Arial" pitchFamily="34" charset="0"/>
              <a:buChar char="•"/>
            </a:pPr>
            <a:r>
              <a:rPr lang="es-ES_tradnl" sz="1200" kern="1200" dirty="0" smtClean="0">
                <a:solidFill>
                  <a:schemeClr val="tx1"/>
                </a:solidFill>
                <a:effectLst/>
                <a:latin typeface="+mn-lt"/>
                <a:ea typeface="+mn-ea"/>
                <a:cs typeface="+mn-cs"/>
              </a:rPr>
              <a:t>a </a:t>
            </a:r>
            <a:r>
              <a:rPr lang="es-AR" sz="1200" b="1" kern="1200" dirty="0" err="1" smtClean="0">
                <a:solidFill>
                  <a:schemeClr val="tx1"/>
                </a:solidFill>
                <a:effectLst/>
                <a:latin typeface="+mn-lt"/>
                <a:ea typeface="+mn-ea"/>
                <a:cs typeface="+mn-cs"/>
              </a:rPr>
              <a:t>righteous</a:t>
            </a:r>
            <a:r>
              <a:rPr lang="es-AR" sz="1200" kern="1200" dirty="0" smtClean="0">
                <a:solidFill>
                  <a:schemeClr val="tx1"/>
                </a:solidFill>
                <a:effectLst/>
                <a:latin typeface="+mn-lt"/>
                <a:ea typeface="+mn-ea"/>
                <a:cs typeface="+mn-cs"/>
              </a:rPr>
              <a:t> </a:t>
            </a:r>
            <a:r>
              <a:rPr lang="es-ES_tradnl" sz="1200" b="1" kern="1200" dirty="0" err="1" smtClean="0">
                <a:solidFill>
                  <a:schemeClr val="tx1"/>
                </a:solidFill>
                <a:effectLst/>
                <a:latin typeface="+mn-lt"/>
                <a:ea typeface="+mn-ea"/>
                <a:cs typeface="+mn-cs"/>
              </a:rPr>
              <a:t>character</a:t>
            </a:r>
            <a:r>
              <a:rPr lang="es-ES_tradnl" sz="1200" kern="1200" dirty="0" smtClean="0">
                <a:solidFill>
                  <a:schemeClr val="tx1"/>
                </a:solidFill>
                <a:effectLst/>
                <a:latin typeface="+mn-lt"/>
                <a:ea typeface="+mn-ea"/>
                <a:cs typeface="+mn-cs"/>
              </a:rPr>
              <a:t>, sin,</a:t>
            </a:r>
            <a:endParaRPr lang="es-ES" sz="1200" kern="1200" dirty="0" smtClean="0">
              <a:solidFill>
                <a:schemeClr val="tx1"/>
              </a:solidFill>
              <a:effectLst/>
              <a:latin typeface="+mn-lt"/>
              <a:ea typeface="+mn-ea"/>
              <a:cs typeface="+mn-cs"/>
            </a:endParaRPr>
          </a:p>
          <a:p>
            <a:pPr marL="171450" indent="-171450">
              <a:buFont typeface="Arial" pitchFamily="34" charset="0"/>
              <a:buChar char="•"/>
            </a:pPr>
            <a:r>
              <a:rPr lang="es-AR" sz="1200" kern="1200" dirty="0" smtClean="0">
                <a:solidFill>
                  <a:schemeClr val="tx1"/>
                </a:solidFill>
                <a:effectLst/>
                <a:latin typeface="+mn-lt"/>
                <a:ea typeface="+mn-ea"/>
                <a:cs typeface="+mn-cs"/>
              </a:rPr>
              <a:t>a </a:t>
            </a:r>
            <a:r>
              <a:rPr lang="es-AR" sz="1200" b="1" kern="1200" dirty="0" err="1" smtClean="0">
                <a:solidFill>
                  <a:schemeClr val="tx1"/>
                </a:solidFill>
                <a:effectLst/>
                <a:latin typeface="+mn-lt"/>
                <a:ea typeface="+mn-ea"/>
                <a:cs typeface="+mn-cs"/>
              </a:rPr>
              <a:t>wonderful</a:t>
            </a:r>
            <a:r>
              <a:rPr lang="es-AR" sz="1200" b="1" kern="1200" dirty="0" smtClean="0">
                <a:solidFill>
                  <a:schemeClr val="tx1"/>
                </a:solidFill>
                <a:effectLst/>
                <a:latin typeface="+mn-lt"/>
                <a:ea typeface="+mn-ea"/>
                <a:cs typeface="+mn-cs"/>
              </a:rPr>
              <a:t> home</a:t>
            </a:r>
            <a:r>
              <a:rPr lang="es-ES_tradnl" sz="1200" kern="1200" dirty="0" smtClean="0">
                <a:solidFill>
                  <a:schemeClr val="tx1"/>
                </a:solidFill>
                <a:effectLst/>
                <a:latin typeface="+mn-lt"/>
                <a:ea typeface="+mn-ea"/>
                <a:cs typeface="+mn-cs"/>
              </a:rPr>
              <a:t>, </a:t>
            </a:r>
            <a:r>
              <a:rPr lang="es-AR" sz="1200" kern="1200" dirty="0" smtClean="0">
                <a:solidFill>
                  <a:schemeClr val="tx1"/>
                </a:solidFill>
                <a:effectLst/>
                <a:latin typeface="+mn-lt"/>
                <a:ea typeface="+mn-ea"/>
                <a:cs typeface="+mn-cs"/>
              </a:rPr>
              <a:t>a</a:t>
            </a:r>
            <a:r>
              <a:rPr lang="es-AR" sz="1200" kern="1200" baseline="0" dirty="0" smtClean="0">
                <a:solidFill>
                  <a:schemeClr val="tx1"/>
                </a:solidFill>
                <a:effectLst/>
                <a:latin typeface="+mn-lt"/>
                <a:ea typeface="+mn-ea"/>
                <a:cs typeface="+mn-cs"/>
              </a:rPr>
              <a:t> </a:t>
            </a:r>
            <a:r>
              <a:rPr lang="es-AR" sz="1200" kern="1200" baseline="0" dirty="0" err="1" smtClean="0">
                <a:solidFill>
                  <a:schemeClr val="tx1"/>
                </a:solidFill>
                <a:effectLst/>
                <a:latin typeface="+mn-lt"/>
                <a:ea typeface="+mn-ea"/>
                <a:cs typeface="+mn-cs"/>
              </a:rPr>
              <a:t>land</a:t>
            </a:r>
            <a:r>
              <a:rPr lang="es-AR" sz="1200" kern="1200" dirty="0" smtClean="0">
                <a:solidFill>
                  <a:schemeClr val="tx1"/>
                </a:solidFill>
                <a:effectLst/>
                <a:latin typeface="+mn-lt"/>
                <a:ea typeface="+mn-ea"/>
                <a:cs typeface="+mn-cs"/>
              </a:rPr>
              <a:t> full of </a:t>
            </a:r>
            <a:r>
              <a:rPr lang="es-AR" sz="1200" kern="1200" dirty="0" err="1" smtClean="0">
                <a:solidFill>
                  <a:schemeClr val="tx1"/>
                </a:solidFill>
                <a:effectLst/>
                <a:latin typeface="+mn-lt"/>
                <a:ea typeface="+mn-ea"/>
                <a:cs typeface="+mn-cs"/>
              </a:rPr>
              <a:t>thorns</a:t>
            </a:r>
            <a:r>
              <a:rPr lang="es-ES_tradnl" sz="1200" b="1"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A path of sin and death</a:t>
            </a:r>
          </a:p>
          <a:p>
            <a:pPr marL="171450" indent="-171450">
              <a:buFont typeface="Arial" pitchFamily="34" charset="0"/>
              <a:buChar char="•"/>
            </a:pPr>
            <a:r>
              <a:rPr lang="es-AR" sz="1200" b="1" kern="1200" dirty="0" err="1" smtClean="0">
                <a:solidFill>
                  <a:schemeClr val="tx1"/>
                </a:solidFill>
                <a:effectLst/>
                <a:latin typeface="+mn-lt"/>
                <a:ea typeface="+mn-ea"/>
                <a:cs typeface="+mn-cs"/>
              </a:rPr>
              <a:t>dominion</a:t>
            </a:r>
            <a:r>
              <a:rPr lang="es-AR" sz="1200" b="1" kern="1200" dirty="0" smtClean="0">
                <a:solidFill>
                  <a:schemeClr val="tx1"/>
                </a:solidFill>
                <a:effectLst/>
                <a:latin typeface="+mn-lt"/>
                <a:ea typeface="+mn-ea"/>
                <a:cs typeface="+mn-cs"/>
              </a:rPr>
              <a:t> </a:t>
            </a:r>
            <a:r>
              <a:rPr lang="es-AR" sz="1200" b="1" kern="1200" dirty="0" err="1" smtClean="0">
                <a:solidFill>
                  <a:schemeClr val="tx1"/>
                </a:solidFill>
                <a:effectLst/>
                <a:latin typeface="+mn-lt"/>
                <a:ea typeface="+mn-ea"/>
                <a:cs typeface="+mn-cs"/>
              </a:rPr>
              <a:t>over</a:t>
            </a:r>
            <a:r>
              <a:rPr lang="es-AR" sz="1200" b="1" kern="1200" dirty="0" smtClean="0">
                <a:solidFill>
                  <a:schemeClr val="tx1"/>
                </a:solidFill>
                <a:effectLst/>
                <a:latin typeface="+mn-lt"/>
                <a:ea typeface="+mn-ea"/>
                <a:cs typeface="+mn-cs"/>
              </a:rPr>
              <a:t> </a:t>
            </a:r>
            <a:r>
              <a:rPr lang="es-AR" sz="1200" b="1" kern="1200" dirty="0" err="1" smtClean="0">
                <a:solidFill>
                  <a:schemeClr val="tx1"/>
                </a:solidFill>
                <a:effectLst/>
                <a:latin typeface="+mn-lt"/>
                <a:ea typeface="+mn-ea"/>
                <a:cs typeface="+mn-cs"/>
              </a:rPr>
              <a:t>everything</a:t>
            </a:r>
            <a:r>
              <a:rPr lang="es-ES_tradnl" sz="1200" kern="1200" dirty="0" smtClean="0">
                <a:solidFill>
                  <a:schemeClr val="tx1"/>
                </a:solidFill>
                <a:effectLst/>
                <a:latin typeface="+mn-lt"/>
                <a:ea typeface="+mn-ea"/>
                <a:cs typeface="+mn-cs"/>
              </a:rPr>
              <a:t>, </a:t>
            </a:r>
            <a:r>
              <a:rPr lang="es-AR" sz="1200" b="0" i="0" kern="1200" dirty="0" err="1" smtClean="0">
                <a:solidFill>
                  <a:schemeClr val="tx1"/>
                </a:solidFill>
                <a:effectLst/>
                <a:latin typeface="+mn-lt"/>
                <a:ea typeface="+mn-ea"/>
                <a:cs typeface="+mn-cs"/>
              </a:rPr>
              <a:t>slavery</a:t>
            </a:r>
            <a:r>
              <a:rPr lang="es-AR" sz="1200" b="0" i="0" kern="1200" dirty="0" smtClean="0">
                <a:solidFill>
                  <a:schemeClr val="tx1"/>
                </a:solidFill>
                <a:effectLst/>
                <a:latin typeface="+mn-lt"/>
                <a:ea typeface="+mn-ea"/>
                <a:cs typeface="+mn-cs"/>
              </a:rPr>
              <a:t>.</a:t>
            </a:r>
          </a:p>
          <a:p>
            <a:pPr marL="171450" indent="-171450">
              <a:buFont typeface="Arial" pitchFamily="34" charset="0"/>
              <a:buChar char="•"/>
            </a:pPr>
            <a:r>
              <a:rPr lang="en-US" sz="1200" kern="1200" dirty="0" smtClean="0">
                <a:solidFill>
                  <a:schemeClr val="tx1"/>
                </a:solidFill>
                <a:effectLst/>
                <a:latin typeface="+mn-lt"/>
                <a:ea typeface="+mn-ea"/>
                <a:cs typeface="+mn-cs"/>
              </a:rPr>
              <a:t>Satan took man's dominion.</a:t>
            </a:r>
          </a:p>
          <a:p>
            <a:pPr marL="171450" indent="-171450">
              <a:buFont typeface="Arial" pitchFamily="34" charset="0"/>
              <a:buChar char="•"/>
            </a:pPr>
            <a:r>
              <a:rPr lang="en-US" sz="1200" kern="1200" dirty="0" smtClean="0">
                <a:solidFill>
                  <a:schemeClr val="tx1"/>
                </a:solidFill>
                <a:effectLst/>
                <a:latin typeface="+mn-lt"/>
                <a:ea typeface="+mn-ea"/>
                <a:cs typeface="+mn-cs"/>
              </a:rPr>
              <a:t>(The crown leaves Adam and goes to Satan)</a:t>
            </a:r>
          </a:p>
          <a:p>
            <a:pPr marL="0" indent="0">
              <a:buFont typeface="Arial" pitchFamily="34" charset="0"/>
              <a:buNone/>
            </a:pPr>
            <a:r>
              <a:rPr lang="es-ES_tradnl" sz="1200" kern="1200" dirty="0" smtClean="0">
                <a:solidFill>
                  <a:schemeClr val="tx1"/>
                </a:solidFill>
                <a:effectLst/>
                <a:latin typeface="+mn-lt"/>
                <a:ea typeface="+mn-ea"/>
                <a:cs typeface="+mn-cs"/>
              </a:rPr>
              <a:t>b)</a:t>
            </a:r>
            <a:r>
              <a:rPr lang="es-ES_tradnl" sz="1200" b="1"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Because</a:t>
            </a:r>
            <a:r>
              <a:rPr lang="es-AR" sz="1200" kern="1200" dirty="0" smtClean="0">
                <a:solidFill>
                  <a:schemeClr val="tx1"/>
                </a:solidFill>
                <a:effectLst/>
                <a:latin typeface="+mn-lt"/>
                <a:ea typeface="+mn-ea"/>
                <a:cs typeface="+mn-cs"/>
              </a:rPr>
              <a:t> of </a:t>
            </a:r>
            <a:r>
              <a:rPr lang="es-AR" sz="1200" kern="1200" dirty="0" err="1" smtClean="0">
                <a:solidFill>
                  <a:schemeClr val="tx1"/>
                </a:solidFill>
                <a:effectLst/>
                <a:latin typeface="+mn-lt"/>
                <a:ea typeface="+mn-ea"/>
                <a:cs typeface="+mn-cs"/>
              </a:rPr>
              <a:t>this</a:t>
            </a:r>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men</a:t>
            </a:r>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inherits</a:t>
            </a:r>
            <a:r>
              <a:rPr lang="es-AR" sz="1200" kern="1200" dirty="0" smtClean="0">
                <a:solidFill>
                  <a:schemeClr val="tx1"/>
                </a:solidFill>
                <a:effectLst/>
                <a:latin typeface="+mn-lt"/>
                <a:ea typeface="+mn-ea"/>
                <a:cs typeface="+mn-cs"/>
              </a:rPr>
              <a:t> a </a:t>
            </a:r>
            <a:r>
              <a:rPr lang="es-AR" sz="1200" kern="1200" dirty="0" err="1" smtClean="0">
                <a:solidFill>
                  <a:schemeClr val="tx1"/>
                </a:solidFill>
                <a:effectLst/>
                <a:latin typeface="+mn-lt"/>
                <a:ea typeface="+mn-ea"/>
                <a:cs typeface="+mn-cs"/>
              </a:rPr>
              <a:t>path</a:t>
            </a:r>
            <a:r>
              <a:rPr lang="es-AR" sz="1200" kern="1200" dirty="0" smtClean="0">
                <a:solidFill>
                  <a:schemeClr val="tx1"/>
                </a:solidFill>
                <a:effectLst/>
                <a:latin typeface="+mn-lt"/>
                <a:ea typeface="+mn-ea"/>
                <a:cs typeface="+mn-cs"/>
              </a:rPr>
              <a:t> of sin and </a:t>
            </a:r>
            <a:r>
              <a:rPr lang="es-AR" sz="1200" kern="1200" dirty="0" err="1" smtClean="0">
                <a:solidFill>
                  <a:schemeClr val="tx1"/>
                </a:solidFill>
                <a:effectLst/>
                <a:latin typeface="+mn-lt"/>
                <a:ea typeface="+mn-ea"/>
                <a:cs typeface="+mn-cs"/>
              </a:rPr>
              <a:t>death</a:t>
            </a:r>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which</a:t>
            </a:r>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ends</a:t>
            </a:r>
            <a:r>
              <a:rPr lang="es-AR" sz="1200" kern="1200" dirty="0" smtClean="0">
                <a:solidFill>
                  <a:schemeClr val="tx1"/>
                </a:solidFill>
                <a:effectLst/>
                <a:latin typeface="+mn-lt"/>
                <a:ea typeface="+mn-ea"/>
                <a:cs typeface="+mn-cs"/>
              </a:rPr>
              <a:t> in eternal </a:t>
            </a:r>
            <a:r>
              <a:rPr lang="es-AR" sz="1200" kern="1200" dirty="0" err="1" smtClean="0">
                <a:solidFill>
                  <a:schemeClr val="tx1"/>
                </a:solidFill>
                <a:effectLst/>
                <a:latin typeface="+mn-lt"/>
                <a:ea typeface="+mn-ea"/>
                <a:cs typeface="+mn-cs"/>
              </a:rPr>
              <a:t>death</a:t>
            </a:r>
            <a:r>
              <a:rPr lang="es-AR" sz="1200" kern="1200" dirty="0" smtClean="0">
                <a:solidFill>
                  <a:schemeClr val="tx1"/>
                </a:solidFill>
                <a:effectLst/>
                <a:latin typeface="+mn-lt"/>
                <a:ea typeface="+mn-ea"/>
                <a:cs typeface="+mn-cs"/>
              </a:rPr>
              <a:t> and final </a:t>
            </a:r>
            <a:r>
              <a:rPr lang="es-AR" sz="1200" kern="1200" dirty="0" err="1" smtClean="0">
                <a:solidFill>
                  <a:schemeClr val="tx1"/>
                </a:solidFill>
                <a:effectLst/>
                <a:latin typeface="+mn-lt"/>
                <a:ea typeface="+mn-ea"/>
                <a:cs typeface="+mn-cs"/>
              </a:rPr>
              <a:t>destruction</a:t>
            </a:r>
            <a:r>
              <a:rPr lang="es-AR" sz="1200" kern="1200" dirty="0" smtClean="0">
                <a:solidFill>
                  <a:schemeClr val="tx1"/>
                </a:solidFill>
                <a:effectLst/>
                <a:latin typeface="+mn-lt"/>
                <a:ea typeface="+mn-ea"/>
                <a:cs typeface="+mn-cs"/>
              </a:rPr>
              <a:t>.</a:t>
            </a:r>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27</a:t>
            </a:fld>
            <a:endParaRPr lang="es-ES"/>
          </a:p>
        </p:txBody>
      </p:sp>
    </p:spTree>
    <p:extLst>
      <p:ext uri="{BB962C8B-B14F-4D97-AF65-F5344CB8AC3E}">
        <p14:creationId xmlns:p14="http://schemas.microsoft.com/office/powerpoint/2010/main" val="41140509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s-ES" sz="1200" u="none" spc="50" dirty="0" smtClean="0">
                <a:ln w="11430"/>
                <a:solidFill>
                  <a:srgbClr val="C00000"/>
                </a:solidFill>
                <a:effectLst>
                  <a:outerShdw blurRad="76200" dist="50800" dir="5400000" algn="tl" rotWithShape="0">
                    <a:srgbClr val="000000">
                      <a:alpha val="65000"/>
                    </a:srgbClr>
                  </a:outerShdw>
                </a:effectLst>
                <a:latin typeface="Verdana" pitchFamily="34" charset="0"/>
              </a:rPr>
              <a:t>7. </a:t>
            </a:r>
            <a:r>
              <a:rPr lang="es-AR" sz="1200" b="1" kern="1200" dirty="0" err="1" smtClean="0">
                <a:solidFill>
                  <a:schemeClr val="tx1"/>
                </a:solidFill>
                <a:effectLst/>
                <a:latin typeface="+mn-lt"/>
                <a:ea typeface="+mn-ea"/>
                <a:cs typeface="+mn-cs"/>
              </a:rPr>
              <a:t>What</a:t>
            </a:r>
            <a:r>
              <a:rPr lang="es-AR" sz="1200" b="1" kern="1200" dirty="0" smtClean="0">
                <a:solidFill>
                  <a:schemeClr val="tx1"/>
                </a:solidFill>
                <a:effectLst/>
                <a:latin typeface="+mn-lt"/>
                <a:ea typeface="+mn-ea"/>
                <a:cs typeface="+mn-cs"/>
              </a:rPr>
              <a:t> </a:t>
            </a:r>
            <a:r>
              <a:rPr lang="es-AR" sz="1200" b="1" kern="1200" dirty="0" err="1" smtClean="0">
                <a:solidFill>
                  <a:schemeClr val="tx1"/>
                </a:solidFill>
                <a:effectLst/>
                <a:latin typeface="+mn-lt"/>
                <a:ea typeface="+mn-ea"/>
                <a:cs typeface="+mn-cs"/>
              </a:rPr>
              <a:t>inheritance</a:t>
            </a:r>
            <a:r>
              <a:rPr lang="es-AR" sz="1200" b="1" kern="1200" dirty="0" smtClean="0">
                <a:solidFill>
                  <a:schemeClr val="tx1"/>
                </a:solidFill>
                <a:effectLst/>
                <a:latin typeface="+mn-lt"/>
                <a:ea typeface="+mn-ea"/>
                <a:cs typeface="+mn-cs"/>
              </a:rPr>
              <a:t> </a:t>
            </a:r>
            <a:r>
              <a:rPr lang="es-AR" sz="1200" b="1" kern="1200" dirty="0" err="1" smtClean="0">
                <a:solidFill>
                  <a:schemeClr val="tx1"/>
                </a:solidFill>
                <a:effectLst/>
                <a:latin typeface="+mn-lt"/>
                <a:ea typeface="+mn-ea"/>
                <a:cs typeface="+mn-cs"/>
              </a:rPr>
              <a:t>have</a:t>
            </a:r>
            <a:r>
              <a:rPr lang="es-AR" sz="1200" b="1" kern="1200" dirty="0" smtClean="0">
                <a:solidFill>
                  <a:schemeClr val="tx1"/>
                </a:solidFill>
                <a:effectLst/>
                <a:latin typeface="+mn-lt"/>
                <a:ea typeface="+mn-ea"/>
                <a:cs typeface="+mn-cs"/>
              </a:rPr>
              <a:t> </a:t>
            </a:r>
            <a:r>
              <a:rPr lang="es-AR" sz="1200" b="1" kern="1200" dirty="0" err="1" smtClean="0">
                <a:solidFill>
                  <a:schemeClr val="tx1"/>
                </a:solidFill>
                <a:effectLst/>
                <a:latin typeface="+mn-lt"/>
                <a:ea typeface="+mn-ea"/>
                <a:cs typeface="+mn-cs"/>
              </a:rPr>
              <a:t>we</a:t>
            </a:r>
            <a:r>
              <a:rPr lang="es-AR" sz="1200" b="1" kern="1200" dirty="0" smtClean="0">
                <a:solidFill>
                  <a:schemeClr val="tx1"/>
                </a:solidFill>
                <a:effectLst/>
                <a:latin typeface="+mn-lt"/>
                <a:ea typeface="+mn-ea"/>
                <a:cs typeface="+mn-cs"/>
              </a:rPr>
              <a:t> </a:t>
            </a:r>
            <a:r>
              <a:rPr lang="es-AR" sz="1200" b="1" kern="1200" dirty="0" err="1" smtClean="0">
                <a:solidFill>
                  <a:schemeClr val="tx1"/>
                </a:solidFill>
                <a:effectLst/>
                <a:latin typeface="+mn-lt"/>
                <a:ea typeface="+mn-ea"/>
                <a:cs typeface="+mn-cs"/>
              </a:rPr>
              <a:t>received</a:t>
            </a:r>
            <a:r>
              <a:rPr lang="es-AR" sz="1200" b="1" kern="1200" dirty="0" smtClean="0">
                <a:solidFill>
                  <a:schemeClr val="tx1"/>
                </a:solidFill>
                <a:effectLst/>
                <a:latin typeface="+mn-lt"/>
                <a:ea typeface="+mn-ea"/>
                <a:cs typeface="+mn-cs"/>
              </a:rPr>
              <a:t> and </a:t>
            </a:r>
            <a:r>
              <a:rPr lang="es-AR" sz="1200" b="1" kern="1200" dirty="0" err="1" smtClean="0">
                <a:solidFill>
                  <a:schemeClr val="tx1"/>
                </a:solidFill>
                <a:effectLst/>
                <a:latin typeface="+mn-lt"/>
                <a:ea typeface="+mn-ea"/>
                <a:cs typeface="+mn-cs"/>
              </a:rPr>
              <a:t>what</a:t>
            </a:r>
            <a:r>
              <a:rPr lang="es-AR" sz="1200" b="1" kern="1200" dirty="0" smtClean="0">
                <a:solidFill>
                  <a:schemeClr val="tx1"/>
                </a:solidFill>
                <a:effectLst/>
                <a:latin typeface="+mn-lt"/>
                <a:ea typeface="+mn-ea"/>
                <a:cs typeface="+mn-cs"/>
              </a:rPr>
              <a:t> </a:t>
            </a:r>
            <a:r>
              <a:rPr lang="es-AR" sz="1200" b="1" kern="1200" dirty="0" err="1" smtClean="0">
                <a:solidFill>
                  <a:schemeClr val="tx1"/>
                </a:solidFill>
                <a:effectLst/>
                <a:latin typeface="+mn-lt"/>
                <a:ea typeface="+mn-ea"/>
                <a:cs typeface="+mn-cs"/>
              </a:rPr>
              <a:t>is</a:t>
            </a:r>
            <a:r>
              <a:rPr lang="es-AR" sz="1200" b="1" kern="1200" dirty="0" smtClean="0">
                <a:solidFill>
                  <a:schemeClr val="tx1"/>
                </a:solidFill>
                <a:effectLst/>
                <a:latin typeface="+mn-lt"/>
                <a:ea typeface="+mn-ea"/>
                <a:cs typeface="+mn-cs"/>
              </a:rPr>
              <a:t> </a:t>
            </a:r>
            <a:r>
              <a:rPr lang="es-AR" sz="1200" b="1" kern="1200" dirty="0" err="1" smtClean="0">
                <a:solidFill>
                  <a:schemeClr val="tx1"/>
                </a:solidFill>
                <a:effectLst/>
                <a:latin typeface="+mn-lt"/>
                <a:ea typeface="+mn-ea"/>
                <a:cs typeface="+mn-cs"/>
              </a:rPr>
              <a:t>man’s</a:t>
            </a:r>
            <a:r>
              <a:rPr lang="es-AR" sz="1200" b="1" kern="1200" dirty="0" smtClean="0">
                <a:solidFill>
                  <a:schemeClr val="tx1"/>
                </a:solidFill>
                <a:effectLst/>
                <a:latin typeface="+mn-lt"/>
                <a:ea typeface="+mn-ea"/>
                <a:cs typeface="+mn-cs"/>
              </a:rPr>
              <a:t> </a:t>
            </a:r>
            <a:r>
              <a:rPr lang="es-AR" sz="1200" b="1" kern="1200" dirty="0" err="1" smtClean="0">
                <a:solidFill>
                  <a:schemeClr val="tx1"/>
                </a:solidFill>
                <a:effectLst/>
                <a:latin typeface="+mn-lt"/>
                <a:ea typeface="+mn-ea"/>
                <a:cs typeface="+mn-cs"/>
              </a:rPr>
              <a:t>current</a:t>
            </a:r>
            <a:r>
              <a:rPr lang="es-AR" sz="1200" b="1" kern="1200" dirty="0" smtClean="0">
                <a:solidFill>
                  <a:schemeClr val="tx1"/>
                </a:solidFill>
                <a:effectLst/>
                <a:latin typeface="+mn-lt"/>
                <a:ea typeface="+mn-ea"/>
                <a:cs typeface="+mn-cs"/>
              </a:rPr>
              <a:t> </a:t>
            </a:r>
            <a:r>
              <a:rPr lang="es-AR" sz="1200" b="1" kern="1200" dirty="0" err="1" smtClean="0">
                <a:solidFill>
                  <a:schemeClr val="tx1"/>
                </a:solidFill>
                <a:effectLst/>
                <a:latin typeface="+mn-lt"/>
                <a:ea typeface="+mn-ea"/>
                <a:cs typeface="+mn-cs"/>
              </a:rPr>
              <a:t>state</a:t>
            </a:r>
            <a:r>
              <a:rPr lang="es-AR" sz="1200" b="1" kern="1200" dirty="0" smtClean="0">
                <a:solidFill>
                  <a:schemeClr val="tx1"/>
                </a:solidFill>
                <a:effectLst/>
                <a:latin typeface="+mn-lt"/>
                <a:ea typeface="+mn-ea"/>
                <a:cs typeface="+mn-cs"/>
              </a:rPr>
              <a:t>? </a:t>
            </a:r>
            <a:endParaRPr lang="es-ES"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28</a:t>
            </a:fld>
            <a:endParaRPr lang="es-ES"/>
          </a:p>
        </p:txBody>
      </p:sp>
    </p:spTree>
    <p:extLst>
      <p:ext uri="{BB962C8B-B14F-4D97-AF65-F5344CB8AC3E}">
        <p14:creationId xmlns:p14="http://schemas.microsoft.com/office/powerpoint/2010/main" val="29587242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smtClean="0">
                <a:solidFill>
                  <a:schemeClr val="tx1"/>
                </a:solidFill>
                <a:effectLst/>
                <a:latin typeface="+mn-lt"/>
                <a:ea typeface="+mn-ea"/>
                <a:cs typeface="+mn-cs"/>
              </a:rPr>
              <a:t>“Wherefore, as by one man sin entered into the world, and death by sin; and so death passed upon all men, for that all have sinned.”</a:t>
            </a:r>
          </a:p>
          <a:p>
            <a:pPr marL="0" marR="0" indent="0" algn="l" defTabSz="914400" rtl="0" eaLnBrk="0" fontAlgn="base" latinLnBrk="0" hangingPunct="0">
              <a:lnSpc>
                <a:spcPct val="100000"/>
              </a:lnSpc>
              <a:spcBef>
                <a:spcPct val="30000"/>
              </a:spcBef>
              <a:spcAft>
                <a:spcPct val="0"/>
              </a:spcAft>
              <a:buClrTx/>
              <a:buSzTx/>
              <a:buFontTx/>
              <a:buNone/>
              <a:tabLst/>
              <a:defRPr/>
            </a:pPr>
            <a:r>
              <a:rPr lang="es-ES" sz="1200" u="none" spc="50" dirty="0" err="1" smtClean="0">
                <a:ln w="11430"/>
                <a:solidFill>
                  <a:srgbClr val="0099FF"/>
                </a:solidFill>
                <a:effectLst>
                  <a:outerShdw blurRad="76200" dist="50800" dir="5400000" algn="tl" rotWithShape="0">
                    <a:srgbClr val="000000">
                      <a:alpha val="65000"/>
                    </a:srgbClr>
                  </a:outerShdw>
                </a:effectLst>
                <a:latin typeface="Verdana" pitchFamily="34" charset="0"/>
              </a:rPr>
              <a:t>Romans</a:t>
            </a:r>
            <a:r>
              <a:rPr lang="es-ES" sz="1200" u="none" spc="50" dirty="0" smtClean="0">
                <a:ln w="11430"/>
                <a:solidFill>
                  <a:srgbClr val="0099FF"/>
                </a:solidFill>
                <a:effectLst>
                  <a:outerShdw blurRad="76200" dist="50800" dir="5400000" algn="tl" rotWithShape="0">
                    <a:srgbClr val="000000">
                      <a:alpha val="65000"/>
                    </a:srgbClr>
                  </a:outerShdw>
                </a:effectLst>
                <a:latin typeface="Verdana" pitchFamily="34" charset="0"/>
              </a:rPr>
              <a:t> 5:12</a:t>
            </a:r>
          </a:p>
          <a:p>
            <a:endParaRPr lang="es-ES_tradnl" sz="1200" kern="1200" dirty="0" smtClean="0">
              <a:solidFill>
                <a:schemeClr val="tx1"/>
              </a:solidFill>
              <a:effectLst/>
              <a:latin typeface="+mn-lt"/>
              <a:ea typeface="+mn-ea"/>
              <a:cs typeface="+mn-cs"/>
            </a:endParaRPr>
          </a:p>
          <a:p>
            <a:pPr lvl="0"/>
            <a:r>
              <a:rPr lang="en-CA" sz="1200" kern="1200" dirty="0" smtClean="0">
                <a:solidFill>
                  <a:schemeClr val="tx1"/>
                </a:solidFill>
                <a:effectLst/>
                <a:latin typeface="+mn-lt"/>
                <a:ea typeface="+mn-ea"/>
                <a:cs typeface="+mn-cs"/>
              </a:rPr>
              <a:t>In</a:t>
            </a:r>
            <a:r>
              <a:rPr lang="en-CA" sz="1200" kern="1200" baseline="0" dirty="0" smtClean="0">
                <a:solidFill>
                  <a:schemeClr val="tx1"/>
                </a:solidFill>
                <a:effectLst/>
                <a:latin typeface="+mn-lt"/>
                <a:ea typeface="+mn-ea"/>
                <a:cs typeface="+mn-cs"/>
              </a:rPr>
              <a:t> t</a:t>
            </a:r>
            <a:r>
              <a:rPr lang="en-CA" sz="1200" kern="1200" dirty="0" smtClean="0">
                <a:solidFill>
                  <a:schemeClr val="tx1"/>
                </a:solidFill>
                <a:effectLst/>
                <a:latin typeface="+mn-lt"/>
                <a:ea typeface="+mn-ea"/>
                <a:cs typeface="+mn-cs"/>
              </a:rPr>
              <a:t>his manner, suffering was introduced into the world, for sin and death has been passed to all men. </a:t>
            </a:r>
            <a:endParaRPr lang="es-AR" sz="1200" kern="1200" dirty="0" smtClean="0">
              <a:solidFill>
                <a:schemeClr val="tx1"/>
              </a:solidFill>
              <a:effectLst/>
              <a:latin typeface="+mn-lt"/>
              <a:ea typeface="+mn-ea"/>
              <a:cs typeface="+mn-cs"/>
            </a:endParaRPr>
          </a:p>
          <a:p>
            <a:pPr lvl="0"/>
            <a:r>
              <a:rPr lang="en-CA" sz="1200" kern="1200" dirty="0" smtClean="0">
                <a:solidFill>
                  <a:schemeClr val="tx1"/>
                </a:solidFill>
                <a:effectLst/>
                <a:latin typeface="+mn-lt"/>
                <a:ea typeface="+mn-ea"/>
                <a:cs typeface="+mn-cs"/>
              </a:rPr>
              <a:t>From the time we are born, we have a sinful nature, Psalms 51:5.The prophet Isaiah illustrates our body by stating: </a:t>
            </a:r>
            <a:r>
              <a:rPr lang="en-CA" sz="1200" b="1" kern="1200" dirty="0" smtClean="0">
                <a:solidFill>
                  <a:schemeClr val="tx1"/>
                </a:solidFill>
                <a:effectLst/>
                <a:latin typeface="+mn-lt"/>
                <a:ea typeface="+mn-ea"/>
                <a:cs typeface="+mn-cs"/>
              </a:rPr>
              <a:t>“From the sole of the foot even unto the head there is no soundness in it…” </a:t>
            </a:r>
            <a:r>
              <a:rPr lang="en-CA" sz="1200" kern="1200" dirty="0" smtClean="0">
                <a:solidFill>
                  <a:schemeClr val="tx1"/>
                </a:solidFill>
                <a:effectLst/>
                <a:latin typeface="+mn-lt"/>
                <a:ea typeface="+mn-ea"/>
                <a:cs typeface="+mn-cs"/>
              </a:rPr>
              <a:t>(Isaiah 1:6).</a:t>
            </a:r>
            <a:endParaRPr lang="es-AR" sz="1200" kern="1200" dirty="0" smtClean="0">
              <a:solidFill>
                <a:schemeClr val="tx1"/>
              </a:solidFill>
              <a:effectLst/>
              <a:latin typeface="+mn-lt"/>
              <a:ea typeface="+mn-ea"/>
              <a:cs typeface="+mn-cs"/>
            </a:endParaRPr>
          </a:p>
          <a:p>
            <a:endParaRPr lang="es-ES"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29</a:t>
            </a:fld>
            <a:endParaRPr lang="es-ES"/>
          </a:p>
        </p:txBody>
      </p:sp>
    </p:spTree>
    <p:extLst>
      <p:ext uri="{BB962C8B-B14F-4D97-AF65-F5344CB8AC3E}">
        <p14:creationId xmlns:p14="http://schemas.microsoft.com/office/powerpoint/2010/main" val="29587242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b="1" dirty="0" smtClean="0"/>
              <a:t>What is the cause of so much suffering?</a:t>
            </a:r>
            <a:endParaRPr lang="es-ES" dirty="0"/>
          </a:p>
        </p:txBody>
      </p:sp>
      <p:sp>
        <p:nvSpPr>
          <p:cNvPr id="4" name="3 Marcador de número de diapositiva"/>
          <p:cNvSpPr>
            <a:spLocks noGrp="1"/>
          </p:cNvSpPr>
          <p:nvPr>
            <p:ph type="sldNum" sz="quarter" idx="10"/>
          </p:nvPr>
        </p:nvSpPr>
        <p:spPr/>
        <p:txBody>
          <a:bodyPr/>
          <a:lstStyle/>
          <a:p>
            <a:pPr>
              <a:defRPr/>
            </a:pPr>
            <a:fld id="{1834283B-623A-4C88-9978-D4290C04923C}" type="slidenum">
              <a:rPr lang="es-ES" smtClean="0"/>
              <a:pPr>
                <a:defRPr/>
              </a:pPr>
              <a:t>3</a:t>
            </a:fld>
            <a:endParaRPr lang="es-ES"/>
          </a:p>
        </p:txBody>
      </p:sp>
    </p:spTree>
    <p:extLst>
      <p:ext uri="{BB962C8B-B14F-4D97-AF65-F5344CB8AC3E}">
        <p14:creationId xmlns:p14="http://schemas.microsoft.com/office/powerpoint/2010/main" val="9284507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s-ES" sz="1200" u="none" spc="50" dirty="0" smtClean="0">
                <a:ln w="11430"/>
                <a:solidFill>
                  <a:srgbClr val="C00000"/>
                </a:solidFill>
                <a:effectLst>
                  <a:outerShdw blurRad="76200" dist="50800" dir="5400000" algn="tl" rotWithShape="0">
                    <a:srgbClr val="000000">
                      <a:alpha val="65000"/>
                    </a:srgbClr>
                  </a:outerShdw>
                </a:effectLst>
                <a:latin typeface="Verdana" pitchFamily="34" charset="0"/>
              </a:rPr>
              <a:t>8.</a:t>
            </a:r>
            <a:r>
              <a:rPr lang="es-ES" sz="1200" u="none" spc="50" baseline="0" dirty="0" smtClean="0">
                <a:ln w="11430"/>
                <a:solidFill>
                  <a:srgbClr val="C00000"/>
                </a:solidFill>
                <a:effectLst>
                  <a:outerShdw blurRad="76200" dist="50800" dir="5400000" algn="tl" rotWithShape="0">
                    <a:srgbClr val="000000">
                      <a:alpha val="65000"/>
                    </a:srgbClr>
                  </a:outerShdw>
                </a:effectLst>
                <a:latin typeface="Verdana" pitchFamily="34" charset="0"/>
              </a:rPr>
              <a:t> </a:t>
            </a:r>
            <a:r>
              <a:rPr lang="es-AR" sz="1200" b="1" kern="1200" dirty="0" err="1" smtClean="0">
                <a:solidFill>
                  <a:schemeClr val="tx1"/>
                </a:solidFill>
                <a:effectLst/>
                <a:latin typeface="+mn-lt"/>
                <a:ea typeface="+mn-ea"/>
                <a:cs typeface="+mn-cs"/>
              </a:rPr>
              <a:t>Is</a:t>
            </a:r>
            <a:r>
              <a:rPr lang="es-AR" sz="1200" b="1" kern="1200" dirty="0" smtClean="0">
                <a:solidFill>
                  <a:schemeClr val="tx1"/>
                </a:solidFill>
                <a:effectLst/>
                <a:latin typeface="+mn-lt"/>
                <a:ea typeface="+mn-ea"/>
                <a:cs typeface="+mn-cs"/>
              </a:rPr>
              <a:t> </a:t>
            </a:r>
            <a:r>
              <a:rPr lang="es-AR" sz="1200" b="1" kern="1200" dirty="0" err="1" smtClean="0">
                <a:solidFill>
                  <a:schemeClr val="tx1"/>
                </a:solidFill>
                <a:effectLst/>
                <a:latin typeface="+mn-lt"/>
                <a:ea typeface="+mn-ea"/>
                <a:cs typeface="+mn-cs"/>
              </a:rPr>
              <a:t>there</a:t>
            </a:r>
            <a:r>
              <a:rPr lang="es-AR" sz="1200" b="1" kern="1200" dirty="0" smtClean="0">
                <a:solidFill>
                  <a:schemeClr val="tx1"/>
                </a:solidFill>
                <a:effectLst/>
                <a:latin typeface="+mn-lt"/>
                <a:ea typeface="+mn-ea"/>
                <a:cs typeface="+mn-cs"/>
              </a:rPr>
              <a:t> a </a:t>
            </a:r>
            <a:r>
              <a:rPr lang="es-AR" sz="1200" b="1" kern="1200" dirty="0" err="1" smtClean="0">
                <a:solidFill>
                  <a:schemeClr val="tx1"/>
                </a:solidFill>
                <a:effectLst/>
                <a:latin typeface="+mn-lt"/>
                <a:ea typeface="+mn-ea"/>
                <a:cs typeface="+mn-cs"/>
              </a:rPr>
              <a:t>perfect</a:t>
            </a:r>
            <a:r>
              <a:rPr lang="es-AR" sz="1200" b="1" kern="1200" dirty="0" smtClean="0">
                <a:solidFill>
                  <a:schemeClr val="tx1"/>
                </a:solidFill>
                <a:effectLst/>
                <a:latin typeface="+mn-lt"/>
                <a:ea typeface="+mn-ea"/>
                <a:cs typeface="+mn-cs"/>
              </a:rPr>
              <a:t> </a:t>
            </a:r>
            <a:r>
              <a:rPr lang="es-AR" sz="1200" b="1" kern="1200" dirty="0" err="1" smtClean="0">
                <a:solidFill>
                  <a:schemeClr val="tx1"/>
                </a:solidFill>
                <a:effectLst/>
                <a:latin typeface="+mn-lt"/>
                <a:ea typeface="+mn-ea"/>
                <a:cs typeface="+mn-cs"/>
              </a:rPr>
              <a:t>or</a:t>
            </a:r>
            <a:r>
              <a:rPr lang="es-AR" sz="1200" b="1" kern="1200" dirty="0" smtClean="0">
                <a:solidFill>
                  <a:schemeClr val="tx1"/>
                </a:solidFill>
                <a:effectLst/>
                <a:latin typeface="+mn-lt"/>
                <a:ea typeface="+mn-ea"/>
                <a:cs typeface="+mn-cs"/>
              </a:rPr>
              <a:t> </a:t>
            </a:r>
            <a:r>
              <a:rPr lang="es-AR" sz="1200" b="1" kern="1200" dirty="0" err="1" smtClean="0">
                <a:solidFill>
                  <a:schemeClr val="tx1"/>
                </a:solidFill>
                <a:effectLst/>
                <a:latin typeface="+mn-lt"/>
                <a:ea typeface="+mn-ea"/>
                <a:cs typeface="+mn-cs"/>
              </a:rPr>
              <a:t>entirely</a:t>
            </a:r>
            <a:r>
              <a:rPr lang="es-AR" sz="1200" b="1" kern="1200" dirty="0" smtClean="0">
                <a:solidFill>
                  <a:schemeClr val="tx1"/>
                </a:solidFill>
                <a:effectLst/>
                <a:latin typeface="+mn-lt"/>
                <a:ea typeface="+mn-ea"/>
                <a:cs typeface="+mn-cs"/>
              </a:rPr>
              <a:t> </a:t>
            </a:r>
            <a:r>
              <a:rPr lang="es-AR" sz="1200" b="1" kern="1200" dirty="0" err="1" smtClean="0">
                <a:solidFill>
                  <a:schemeClr val="tx1"/>
                </a:solidFill>
                <a:effectLst/>
                <a:latin typeface="+mn-lt"/>
                <a:ea typeface="+mn-ea"/>
                <a:cs typeface="+mn-cs"/>
              </a:rPr>
              <a:t>righteous</a:t>
            </a:r>
            <a:r>
              <a:rPr lang="es-AR" sz="1200" b="1" kern="1200" dirty="0" smtClean="0">
                <a:solidFill>
                  <a:schemeClr val="tx1"/>
                </a:solidFill>
                <a:effectLst/>
                <a:latin typeface="+mn-lt"/>
                <a:ea typeface="+mn-ea"/>
                <a:cs typeface="+mn-cs"/>
              </a:rPr>
              <a:t> </a:t>
            </a:r>
            <a:r>
              <a:rPr lang="es-AR" sz="1200" b="1" kern="1200" dirty="0" err="1" smtClean="0">
                <a:solidFill>
                  <a:schemeClr val="tx1"/>
                </a:solidFill>
                <a:effectLst/>
                <a:latin typeface="+mn-lt"/>
                <a:ea typeface="+mn-ea"/>
                <a:cs typeface="+mn-cs"/>
              </a:rPr>
              <a:t>person</a:t>
            </a:r>
            <a:r>
              <a:rPr lang="es-AR" sz="1200" b="1" kern="1200" dirty="0" smtClean="0">
                <a:solidFill>
                  <a:schemeClr val="tx1"/>
                </a:solidFill>
                <a:effectLst/>
                <a:latin typeface="+mn-lt"/>
                <a:ea typeface="+mn-ea"/>
                <a:cs typeface="+mn-cs"/>
              </a:rPr>
              <a:t> in </a:t>
            </a:r>
            <a:r>
              <a:rPr lang="es-AR" sz="1200" b="1" kern="1200" dirty="0" err="1" smtClean="0">
                <a:solidFill>
                  <a:schemeClr val="tx1"/>
                </a:solidFill>
                <a:effectLst/>
                <a:latin typeface="+mn-lt"/>
                <a:ea typeface="+mn-ea"/>
                <a:cs typeface="+mn-cs"/>
              </a:rPr>
              <a:t>this</a:t>
            </a:r>
            <a:r>
              <a:rPr lang="es-AR" sz="1200" b="1" kern="1200" dirty="0" smtClean="0">
                <a:solidFill>
                  <a:schemeClr val="tx1"/>
                </a:solidFill>
                <a:effectLst/>
                <a:latin typeface="+mn-lt"/>
                <a:ea typeface="+mn-ea"/>
                <a:cs typeface="+mn-cs"/>
              </a:rPr>
              <a:t> </a:t>
            </a:r>
            <a:r>
              <a:rPr lang="es-AR" sz="1200" b="1" kern="1200" dirty="0" err="1" smtClean="0">
                <a:solidFill>
                  <a:schemeClr val="tx1"/>
                </a:solidFill>
                <a:effectLst/>
                <a:latin typeface="+mn-lt"/>
                <a:ea typeface="+mn-ea"/>
                <a:cs typeface="+mn-cs"/>
              </a:rPr>
              <a:t>world</a:t>
            </a:r>
            <a:r>
              <a:rPr lang="es-AR" sz="1200" b="1" kern="1200" dirty="0" smtClean="0">
                <a:solidFill>
                  <a:schemeClr val="tx1"/>
                </a:solidFill>
                <a:effectLst/>
                <a:latin typeface="+mn-lt"/>
                <a:ea typeface="+mn-ea"/>
                <a:cs typeface="+mn-cs"/>
              </a:rPr>
              <a:t>? </a:t>
            </a:r>
            <a:endParaRPr lang="es-ES"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30</a:t>
            </a:fld>
            <a:endParaRPr lang="es-ES"/>
          </a:p>
        </p:txBody>
      </p:sp>
    </p:spTree>
    <p:extLst>
      <p:ext uri="{BB962C8B-B14F-4D97-AF65-F5344CB8AC3E}">
        <p14:creationId xmlns:p14="http://schemas.microsoft.com/office/powerpoint/2010/main" val="29587242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smtClean="0">
                <a:solidFill>
                  <a:schemeClr val="tx1"/>
                </a:solidFill>
                <a:effectLst/>
                <a:latin typeface="+mn-lt"/>
                <a:ea typeface="+mn-ea"/>
                <a:cs typeface="+mn-cs"/>
              </a:rPr>
              <a:t>As it is written, There is none righteous, no, not one.</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smtClean="0">
                <a:solidFill>
                  <a:schemeClr val="tx1"/>
                </a:solidFill>
                <a:effectLst/>
                <a:latin typeface="+mn-lt"/>
                <a:ea typeface="+mn-ea"/>
                <a:cs typeface="+mn-cs"/>
              </a:rPr>
              <a:t>There is none that </a:t>
            </a:r>
            <a:r>
              <a:rPr lang="en-US" sz="1200" b="0" i="0" kern="1200" dirty="0" err="1" smtClean="0">
                <a:solidFill>
                  <a:schemeClr val="tx1"/>
                </a:solidFill>
                <a:effectLst/>
                <a:latin typeface="+mn-lt"/>
                <a:ea typeface="+mn-ea"/>
                <a:cs typeface="+mn-cs"/>
              </a:rPr>
              <a:t>understandeth</a:t>
            </a:r>
            <a:r>
              <a:rPr lang="en-US" sz="1200" b="0" i="0" kern="1200" dirty="0" smtClean="0">
                <a:solidFill>
                  <a:schemeClr val="tx1"/>
                </a:solidFill>
                <a:effectLst/>
                <a:latin typeface="+mn-lt"/>
                <a:ea typeface="+mn-ea"/>
                <a:cs typeface="+mn-cs"/>
              </a:rPr>
              <a:t>,</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smtClean="0">
                <a:solidFill>
                  <a:schemeClr val="tx1"/>
                </a:solidFill>
                <a:effectLst/>
                <a:latin typeface="+mn-lt"/>
                <a:ea typeface="+mn-ea"/>
                <a:cs typeface="+mn-cs"/>
              </a:rPr>
              <a:t>there is none that </a:t>
            </a:r>
            <a:r>
              <a:rPr lang="en-US" sz="1200" b="0" i="0" kern="1200" dirty="0" err="1" smtClean="0">
                <a:solidFill>
                  <a:schemeClr val="tx1"/>
                </a:solidFill>
                <a:effectLst/>
                <a:latin typeface="+mn-lt"/>
                <a:ea typeface="+mn-ea"/>
                <a:cs typeface="+mn-cs"/>
              </a:rPr>
              <a:t>seeketh</a:t>
            </a:r>
            <a:r>
              <a:rPr lang="en-US" sz="1200" b="0" i="0" kern="1200" dirty="0" smtClean="0">
                <a:solidFill>
                  <a:schemeClr val="tx1"/>
                </a:solidFill>
                <a:effectLst/>
                <a:latin typeface="+mn-lt"/>
                <a:ea typeface="+mn-ea"/>
                <a:cs typeface="+mn-cs"/>
              </a:rPr>
              <a:t> after God.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smtClean="0">
                <a:solidFill>
                  <a:schemeClr val="tx1"/>
                </a:solidFill>
                <a:effectLst/>
                <a:latin typeface="+mn-lt"/>
                <a:ea typeface="+mn-ea"/>
                <a:cs typeface="+mn-cs"/>
              </a:rPr>
              <a:t>They are all gone out of the way,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smtClean="0">
                <a:solidFill>
                  <a:schemeClr val="tx1"/>
                </a:solidFill>
                <a:effectLst/>
                <a:latin typeface="+mn-lt"/>
                <a:ea typeface="+mn-ea"/>
                <a:cs typeface="+mn-cs"/>
              </a:rPr>
              <a:t>they are together become unprofitable;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smtClean="0">
                <a:solidFill>
                  <a:schemeClr val="tx1"/>
                </a:solidFill>
                <a:effectLst/>
                <a:latin typeface="+mn-lt"/>
                <a:ea typeface="+mn-ea"/>
                <a:cs typeface="+mn-cs"/>
              </a:rPr>
              <a:t>there is none that doeth good, no, not one.</a:t>
            </a:r>
          </a:p>
          <a:p>
            <a:pPr marL="0" marR="0" indent="0" algn="l" defTabSz="914400" rtl="0" eaLnBrk="0" fontAlgn="base" latinLnBrk="0" hangingPunct="0">
              <a:lnSpc>
                <a:spcPct val="100000"/>
              </a:lnSpc>
              <a:spcBef>
                <a:spcPct val="30000"/>
              </a:spcBef>
              <a:spcAft>
                <a:spcPct val="0"/>
              </a:spcAft>
              <a:buClrTx/>
              <a:buSzTx/>
              <a:buFontTx/>
              <a:buNone/>
              <a:tabLst/>
              <a:defRPr/>
            </a:pPr>
            <a:r>
              <a:rPr lang="es-ES" sz="1200" u="none" spc="50" dirty="0" err="1" smtClean="0">
                <a:ln w="11430"/>
                <a:solidFill>
                  <a:srgbClr val="0099FF"/>
                </a:solidFill>
                <a:effectLst>
                  <a:outerShdw blurRad="76200" dist="50800" dir="5400000" algn="tl" rotWithShape="0">
                    <a:srgbClr val="000000">
                      <a:alpha val="65000"/>
                    </a:srgbClr>
                  </a:outerShdw>
                </a:effectLst>
                <a:latin typeface="Verdana" pitchFamily="34" charset="0"/>
              </a:rPr>
              <a:t>Romans</a:t>
            </a:r>
            <a:r>
              <a:rPr lang="es-ES" sz="1200" u="none" spc="50" dirty="0" smtClean="0">
                <a:ln w="11430"/>
                <a:solidFill>
                  <a:srgbClr val="0099FF"/>
                </a:solidFill>
                <a:effectLst>
                  <a:outerShdw blurRad="76200" dist="50800" dir="5400000" algn="tl" rotWithShape="0">
                    <a:srgbClr val="000000">
                      <a:alpha val="65000"/>
                    </a:srgbClr>
                  </a:outerShdw>
                </a:effectLst>
                <a:latin typeface="Verdana" pitchFamily="34" charset="0"/>
              </a:rPr>
              <a:t> 3:10-12</a:t>
            </a:r>
          </a:p>
          <a:p>
            <a:pPr marL="0" marR="0" indent="0" algn="l" defTabSz="914400" rtl="0" eaLnBrk="0" fontAlgn="base" latinLnBrk="0" hangingPunct="0">
              <a:lnSpc>
                <a:spcPct val="100000"/>
              </a:lnSpc>
              <a:spcBef>
                <a:spcPct val="30000"/>
              </a:spcBef>
              <a:spcAft>
                <a:spcPct val="0"/>
              </a:spcAft>
              <a:buClrTx/>
              <a:buSzTx/>
              <a:buFontTx/>
              <a:buNone/>
              <a:tabLst/>
              <a:defRPr/>
            </a:pPr>
            <a:endParaRPr lang="es-AR"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31</a:t>
            </a:fld>
            <a:endParaRPr lang="es-ES"/>
          </a:p>
        </p:txBody>
      </p:sp>
    </p:spTree>
    <p:extLst>
      <p:ext uri="{BB962C8B-B14F-4D97-AF65-F5344CB8AC3E}">
        <p14:creationId xmlns:p14="http://schemas.microsoft.com/office/powerpoint/2010/main" val="29587242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kern="1200" dirty="0" smtClean="0">
                <a:solidFill>
                  <a:schemeClr val="tx1"/>
                </a:solidFill>
                <a:effectLst/>
                <a:latin typeface="+mn-lt"/>
                <a:ea typeface="+mn-ea"/>
                <a:cs typeface="+mn-cs"/>
              </a:rPr>
              <a:t>What </a:t>
            </a:r>
            <a:r>
              <a:rPr lang="en-US" sz="1200" b="1" kern="1200" dirty="0" err="1" smtClean="0">
                <a:solidFill>
                  <a:schemeClr val="tx1"/>
                </a:solidFill>
                <a:effectLst/>
                <a:latin typeface="+mn-lt"/>
                <a:ea typeface="+mn-ea"/>
                <a:cs typeface="+mn-cs"/>
              </a:rPr>
              <a:t>consquences</a:t>
            </a:r>
            <a:r>
              <a:rPr lang="en-US" sz="1200" b="1" kern="1200" dirty="0" smtClean="0">
                <a:solidFill>
                  <a:schemeClr val="tx1"/>
                </a:solidFill>
                <a:effectLst/>
                <a:latin typeface="+mn-lt"/>
                <a:ea typeface="+mn-ea"/>
                <a:cs typeface="+mn-cs"/>
              </a:rPr>
              <a:t> will all human beings confront?</a:t>
            </a:r>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32</a:t>
            </a:fld>
            <a:endParaRPr lang="es-ES"/>
          </a:p>
        </p:txBody>
      </p:sp>
    </p:spTree>
    <p:extLst>
      <p:ext uri="{BB962C8B-B14F-4D97-AF65-F5344CB8AC3E}">
        <p14:creationId xmlns:p14="http://schemas.microsoft.com/office/powerpoint/2010/main" val="29587242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b="0" i="0" kern="1200" dirty="0" smtClean="0">
                <a:solidFill>
                  <a:schemeClr val="tx1"/>
                </a:solidFill>
                <a:effectLst/>
                <a:latin typeface="+mn-lt"/>
                <a:ea typeface="+mn-ea"/>
                <a:cs typeface="+mn-cs"/>
              </a:rPr>
              <a:t>For all have sinned, and come short of the glory of God;</a:t>
            </a:r>
          </a:p>
          <a:p>
            <a:endParaRPr lang="es-AR" sz="120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For the wages of sin is death; but the gift of God is eternal life through Jesus Christ our Lord.</a:t>
            </a:r>
          </a:p>
          <a:p>
            <a:r>
              <a:rPr lang="es-ES" sz="1200" u="none" spc="50" dirty="0" err="1" smtClean="0">
                <a:ln w="11430"/>
                <a:solidFill>
                  <a:srgbClr val="0099FF"/>
                </a:solidFill>
                <a:effectLst>
                  <a:outerShdw blurRad="76200" dist="50800" dir="5400000" algn="tl" rotWithShape="0">
                    <a:srgbClr val="000000">
                      <a:alpha val="65000"/>
                    </a:srgbClr>
                  </a:outerShdw>
                </a:effectLst>
                <a:latin typeface="Verdana" pitchFamily="34" charset="0"/>
              </a:rPr>
              <a:t>Romans</a:t>
            </a:r>
            <a:r>
              <a:rPr lang="es-ES" sz="1200" u="none" spc="50" dirty="0" smtClean="0">
                <a:ln w="11430"/>
                <a:solidFill>
                  <a:srgbClr val="0099FF"/>
                </a:solidFill>
                <a:effectLst>
                  <a:outerShdw blurRad="76200" dist="50800" dir="5400000" algn="tl" rotWithShape="0">
                    <a:srgbClr val="000000">
                      <a:alpha val="65000"/>
                    </a:srgbClr>
                  </a:outerShdw>
                </a:effectLst>
                <a:latin typeface="Verdana" pitchFamily="34" charset="0"/>
              </a:rPr>
              <a:t> 3:23; 6:23</a:t>
            </a:r>
          </a:p>
          <a:p>
            <a:endParaRPr lang="es-ES"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33</a:t>
            </a:fld>
            <a:endParaRPr lang="es-ES"/>
          </a:p>
        </p:txBody>
      </p:sp>
    </p:spTree>
    <p:extLst>
      <p:ext uri="{BB962C8B-B14F-4D97-AF65-F5344CB8AC3E}">
        <p14:creationId xmlns:p14="http://schemas.microsoft.com/office/powerpoint/2010/main" val="29587242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lvl="0"/>
            <a:r>
              <a:rPr lang="en-CA" sz="1200" kern="1200" dirty="0" smtClean="0">
                <a:solidFill>
                  <a:schemeClr val="tx1"/>
                </a:solidFill>
                <a:effectLst/>
                <a:latin typeface="+mn-lt"/>
                <a:ea typeface="+mn-ea"/>
                <a:cs typeface="+mn-cs"/>
              </a:rPr>
              <a:t>Perhaps now we may comprehend why suffering exists. God did not create man to suffer, but he did give all free will. The wrong choice of disobeying God has led all to the valley of tears. How much pain! How many suffer! It is due to sin that it is in this world.</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34</a:t>
            </a:fld>
            <a:endParaRPr lang="es-ES"/>
          </a:p>
        </p:txBody>
      </p:sp>
    </p:spTree>
    <p:extLst>
      <p:ext uri="{BB962C8B-B14F-4D97-AF65-F5344CB8AC3E}">
        <p14:creationId xmlns:p14="http://schemas.microsoft.com/office/powerpoint/2010/main" val="41947872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lvl="0"/>
            <a:r>
              <a:rPr lang="en-CA" sz="1200" kern="1200" dirty="0" smtClean="0">
                <a:solidFill>
                  <a:schemeClr val="tx1"/>
                </a:solidFill>
                <a:effectLst/>
                <a:latin typeface="+mn-lt"/>
                <a:ea typeface="+mn-ea"/>
                <a:cs typeface="+mn-cs"/>
              </a:rPr>
              <a:t>Yet…How can man get back on the path of life? Returning to where we fell is impossible since we are guilty of death and slaves to sin. So…</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35</a:t>
            </a:fld>
            <a:endParaRPr lang="es-ES"/>
          </a:p>
        </p:txBody>
      </p:sp>
    </p:spTree>
    <p:extLst>
      <p:ext uri="{BB962C8B-B14F-4D97-AF65-F5344CB8AC3E}">
        <p14:creationId xmlns:p14="http://schemas.microsoft.com/office/powerpoint/2010/main" val="41140509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u="none" cap="all" dirty="0" smtClean="0">
                <a:ln w="0"/>
                <a:solidFill>
                  <a:srgbClr val="006666"/>
                </a:solidFill>
                <a:effectLst>
                  <a:reflection blurRad="12700" stA="50000" endPos="50000" dist="5000" dir="5400000" sy="-100000" rotWithShape="0"/>
                </a:effectLst>
                <a:latin typeface="Verdana" pitchFamily="34" charset="0"/>
              </a:rPr>
              <a:t>IS THERE A WAY OUT?</a:t>
            </a:r>
            <a:endParaRPr lang="es-AR"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36</a:t>
            </a:fld>
            <a:endParaRPr lang="es-ES"/>
          </a:p>
        </p:txBody>
      </p:sp>
    </p:spTree>
    <p:extLst>
      <p:ext uri="{BB962C8B-B14F-4D97-AF65-F5344CB8AC3E}">
        <p14:creationId xmlns:p14="http://schemas.microsoft.com/office/powerpoint/2010/main" val="32754620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u="none" spc="50" dirty="0" smtClean="0">
                <a:ln w="11430"/>
                <a:solidFill>
                  <a:srgbClr val="C00000"/>
                </a:solidFill>
                <a:effectLst>
                  <a:outerShdw blurRad="76200" dist="50800" dir="5400000" algn="tl" rotWithShape="0">
                    <a:srgbClr val="000000">
                      <a:alpha val="65000"/>
                    </a:srgbClr>
                  </a:outerShdw>
                </a:effectLst>
                <a:latin typeface="Verdana" pitchFamily="34" charset="0"/>
              </a:rPr>
              <a:t>What is the saving bridge that is capable in reaching</a:t>
            </a:r>
            <a:r>
              <a:rPr lang="en-US" sz="1200" u="none" spc="50" baseline="0" dirty="0" smtClean="0">
                <a:ln w="11430"/>
                <a:solidFill>
                  <a:srgbClr val="C00000"/>
                </a:solidFill>
                <a:effectLst>
                  <a:outerShdw blurRad="76200" dist="50800" dir="5400000" algn="tl" rotWithShape="0">
                    <a:srgbClr val="000000">
                      <a:alpha val="65000"/>
                    </a:srgbClr>
                  </a:outerShdw>
                </a:effectLst>
                <a:latin typeface="Verdana" pitchFamily="34" charset="0"/>
              </a:rPr>
              <a:t> across</a:t>
            </a:r>
            <a:r>
              <a:rPr lang="en-US" sz="1200" u="none" spc="50" dirty="0" smtClean="0">
                <a:ln w="11430"/>
                <a:solidFill>
                  <a:srgbClr val="C00000"/>
                </a:solidFill>
                <a:effectLst>
                  <a:outerShdw blurRad="76200" dist="50800" dir="5400000" algn="tl" rotWithShape="0">
                    <a:srgbClr val="000000">
                      <a:alpha val="65000"/>
                    </a:srgbClr>
                  </a:outerShdw>
                </a:effectLst>
                <a:latin typeface="Verdana" pitchFamily="34" charset="0"/>
              </a:rPr>
              <a:t> the existent gap</a:t>
            </a:r>
            <a:r>
              <a:rPr lang="en-US" sz="1200" u="none" spc="50" baseline="0" dirty="0" smtClean="0">
                <a:ln w="11430"/>
                <a:solidFill>
                  <a:srgbClr val="C00000"/>
                </a:solidFill>
                <a:effectLst>
                  <a:outerShdw blurRad="76200" dist="50800" dir="5400000" algn="tl" rotWithShape="0">
                    <a:srgbClr val="000000">
                      <a:alpha val="65000"/>
                    </a:srgbClr>
                  </a:outerShdw>
                </a:effectLst>
                <a:latin typeface="Verdana" pitchFamily="34" charset="0"/>
              </a:rPr>
              <a:t> </a:t>
            </a:r>
            <a:r>
              <a:rPr lang="en-US" sz="1200" u="none" spc="50" dirty="0" smtClean="0">
                <a:ln w="11430"/>
                <a:solidFill>
                  <a:srgbClr val="C00000"/>
                </a:solidFill>
                <a:effectLst>
                  <a:outerShdw blurRad="76200" dist="50800" dir="5400000" algn="tl" rotWithShape="0">
                    <a:srgbClr val="000000">
                      <a:alpha val="65000"/>
                    </a:srgbClr>
                  </a:outerShdw>
                </a:effectLst>
                <a:latin typeface="Verdana" pitchFamily="34" charset="0"/>
              </a:rPr>
              <a:t>between the path of death and</a:t>
            </a:r>
            <a:r>
              <a:rPr lang="en-US" sz="1200" u="none" spc="50" baseline="0" dirty="0" smtClean="0">
                <a:ln w="11430"/>
                <a:solidFill>
                  <a:srgbClr val="C00000"/>
                </a:solidFill>
                <a:effectLst>
                  <a:outerShdw blurRad="76200" dist="50800" dir="5400000" algn="tl" rotWithShape="0">
                    <a:srgbClr val="000000">
                      <a:alpha val="65000"/>
                    </a:srgbClr>
                  </a:outerShdw>
                </a:effectLst>
                <a:latin typeface="Verdana" pitchFamily="34" charset="0"/>
              </a:rPr>
              <a:t> </a:t>
            </a:r>
            <a:r>
              <a:rPr lang="en-US" sz="1200" u="none" spc="50" dirty="0" smtClean="0">
                <a:ln w="11430"/>
                <a:solidFill>
                  <a:srgbClr val="C00000"/>
                </a:solidFill>
                <a:effectLst>
                  <a:outerShdw blurRad="76200" dist="50800" dir="5400000" algn="tl" rotWithShape="0">
                    <a:srgbClr val="000000">
                      <a:alpha val="65000"/>
                    </a:srgbClr>
                  </a:outerShdw>
                </a:effectLst>
                <a:latin typeface="Verdana" pitchFamily="34" charset="0"/>
              </a:rPr>
              <a:t>the path of life?</a:t>
            </a:r>
            <a:endParaRPr lang="es-ES"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37</a:t>
            </a:fld>
            <a:endParaRPr lang="es-ES"/>
          </a:p>
        </p:txBody>
      </p:sp>
    </p:spTree>
    <p:extLst>
      <p:ext uri="{BB962C8B-B14F-4D97-AF65-F5344CB8AC3E}">
        <p14:creationId xmlns:p14="http://schemas.microsoft.com/office/powerpoint/2010/main" val="29587242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lvl="0"/>
            <a:r>
              <a:rPr lang="es-ES" dirty="0" smtClean="0"/>
              <a:t>a) </a:t>
            </a:r>
            <a:r>
              <a:rPr lang="en-CA" sz="1200" kern="1200" dirty="0" smtClean="0">
                <a:solidFill>
                  <a:schemeClr val="tx1"/>
                </a:solidFill>
                <a:effectLst/>
                <a:latin typeface="+mn-lt"/>
                <a:ea typeface="+mn-ea"/>
                <a:cs typeface="+mn-cs"/>
              </a:rPr>
              <a:t>T</a:t>
            </a:r>
            <a:r>
              <a:rPr lang="en-US" sz="1200" kern="1200" dirty="0" smtClean="0">
                <a:solidFill>
                  <a:schemeClr val="tx1"/>
                </a:solidFill>
                <a:effectLst/>
                <a:latin typeface="+mn-lt"/>
                <a:ea typeface="+mn-ea"/>
                <a:cs typeface="+mn-cs"/>
              </a:rPr>
              <a:t>here are those who believe that by practicing a </a:t>
            </a:r>
            <a:r>
              <a:rPr lang="en-US" sz="1200" b="1" kern="1200" dirty="0" smtClean="0">
                <a:solidFill>
                  <a:schemeClr val="tx1"/>
                </a:solidFill>
                <a:effectLst/>
                <a:latin typeface="+mn-lt"/>
                <a:ea typeface="+mn-ea"/>
                <a:cs typeface="+mn-cs"/>
              </a:rPr>
              <a:t>religion</a:t>
            </a:r>
            <a:r>
              <a:rPr lang="en-US" sz="1200" kern="1200" dirty="0" smtClean="0">
                <a:solidFill>
                  <a:schemeClr val="tx1"/>
                </a:solidFill>
                <a:effectLst/>
                <a:latin typeface="+mn-lt"/>
                <a:ea typeface="+mn-ea"/>
                <a:cs typeface="+mn-cs"/>
              </a:rPr>
              <a:t> they will be saved. However, this bridge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cannot save because it does not reach the other side of the abyss.</a:t>
            </a:r>
            <a:endParaRPr lang="es-AR" sz="1200" kern="1200" dirty="0" smtClean="0">
              <a:solidFill>
                <a:schemeClr val="tx1"/>
              </a:solidFill>
              <a:effectLst/>
              <a:latin typeface="+mn-lt"/>
              <a:ea typeface="+mn-ea"/>
              <a:cs typeface="+mn-cs"/>
            </a:endParaRPr>
          </a:p>
          <a:p>
            <a:endParaRPr lang="es-ES"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38</a:t>
            </a:fld>
            <a:endParaRPr lang="es-ES"/>
          </a:p>
        </p:txBody>
      </p:sp>
    </p:spTree>
    <p:extLst>
      <p:ext uri="{BB962C8B-B14F-4D97-AF65-F5344CB8AC3E}">
        <p14:creationId xmlns:p14="http://schemas.microsoft.com/office/powerpoint/2010/main" val="41140509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smtClean="0"/>
              <a:t>b) </a:t>
            </a:r>
            <a:r>
              <a:rPr lang="es-AR" sz="1200" kern="1200" dirty="0" err="1" smtClean="0">
                <a:solidFill>
                  <a:schemeClr val="tx1"/>
                </a:solidFill>
                <a:effectLst/>
                <a:latin typeface="+mn-lt"/>
                <a:ea typeface="+mn-ea"/>
                <a:cs typeface="+mn-cs"/>
              </a:rPr>
              <a:t>Others</a:t>
            </a:r>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believe</a:t>
            </a:r>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that</a:t>
            </a:r>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this</a:t>
            </a:r>
            <a:r>
              <a:rPr lang="es-AR" sz="1200" kern="1200" dirty="0" smtClean="0">
                <a:solidFill>
                  <a:schemeClr val="tx1"/>
                </a:solidFill>
                <a:effectLst/>
                <a:latin typeface="+mn-lt"/>
                <a:ea typeface="+mn-ea"/>
                <a:cs typeface="+mn-cs"/>
              </a:rPr>
              <a:t> can be done </a:t>
            </a:r>
            <a:r>
              <a:rPr lang="es-AR" sz="1200" kern="1200" dirty="0" err="1" smtClean="0">
                <a:solidFill>
                  <a:schemeClr val="tx1"/>
                </a:solidFill>
                <a:effectLst/>
                <a:latin typeface="+mn-lt"/>
                <a:ea typeface="+mn-ea"/>
                <a:cs typeface="+mn-cs"/>
              </a:rPr>
              <a:t>by</a:t>
            </a:r>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following</a:t>
            </a:r>
            <a:r>
              <a:rPr lang="es-AR" sz="1200" kern="1200" dirty="0" smtClean="0">
                <a:solidFill>
                  <a:schemeClr val="tx1"/>
                </a:solidFill>
                <a:effectLst/>
                <a:latin typeface="+mn-lt"/>
                <a:ea typeface="+mn-ea"/>
                <a:cs typeface="+mn-cs"/>
              </a:rPr>
              <a:t> a </a:t>
            </a:r>
            <a:r>
              <a:rPr lang="es-AR" sz="1200" kern="1200" dirty="0" err="1" smtClean="0">
                <a:solidFill>
                  <a:schemeClr val="tx1"/>
                </a:solidFill>
                <a:effectLst/>
                <a:latin typeface="+mn-lt"/>
                <a:ea typeface="+mn-ea"/>
                <a:cs typeface="+mn-cs"/>
              </a:rPr>
              <a:t>certain</a:t>
            </a:r>
            <a:r>
              <a:rPr lang="es-AR" sz="1200" kern="1200" dirty="0" smtClean="0">
                <a:solidFill>
                  <a:schemeClr val="tx1"/>
                </a:solidFill>
                <a:effectLst/>
                <a:latin typeface="+mn-lt"/>
                <a:ea typeface="+mn-ea"/>
                <a:cs typeface="+mn-cs"/>
              </a:rPr>
              <a:t> </a:t>
            </a:r>
            <a:r>
              <a:rPr lang="es-AR" sz="1200" b="1" kern="1200" dirty="0" err="1" smtClean="0">
                <a:solidFill>
                  <a:schemeClr val="tx1"/>
                </a:solidFill>
                <a:effectLst/>
                <a:latin typeface="+mn-lt"/>
                <a:ea typeface="+mn-ea"/>
                <a:cs typeface="+mn-cs"/>
              </a:rPr>
              <a:t>philosophy</a:t>
            </a:r>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but</a:t>
            </a:r>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this</a:t>
            </a:r>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is</a:t>
            </a:r>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not</a:t>
            </a:r>
            <a:r>
              <a:rPr lang="es-AR" sz="1200" kern="1200" dirty="0" smtClean="0">
                <a:solidFill>
                  <a:schemeClr val="tx1"/>
                </a:solidFill>
                <a:effectLst/>
                <a:latin typeface="+mn-lt"/>
                <a:ea typeface="+mn-ea"/>
                <a:cs typeface="+mn-cs"/>
              </a:rPr>
              <a:t> so. </a:t>
            </a:r>
            <a:endParaRPr lang="es-ES" dirty="0" smtClean="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39</a:t>
            </a:fld>
            <a:endParaRPr lang="es-ES"/>
          </a:p>
        </p:txBody>
      </p:sp>
    </p:spTree>
    <p:extLst>
      <p:ext uri="{BB962C8B-B14F-4D97-AF65-F5344CB8AC3E}">
        <p14:creationId xmlns:p14="http://schemas.microsoft.com/office/powerpoint/2010/main" val="41140509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CA" sz="1200" kern="1200" dirty="0" smtClean="0">
                <a:solidFill>
                  <a:schemeClr val="tx1"/>
                </a:solidFill>
                <a:effectLst/>
                <a:latin typeface="+mn-lt"/>
                <a:ea typeface="+mn-ea"/>
                <a:cs typeface="+mn-cs"/>
              </a:rPr>
              <a:t>As a result of the bombings of the last world war, thousands were left homeless.</a:t>
            </a:r>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Children wondered around the streets looking for their parents. Many did not find them, for they had either died</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or the cruelty of war had separated them. Their home, where they could</a:t>
            </a:r>
            <a:r>
              <a:rPr lang="en-US" sz="1200" kern="1200" baseline="0" dirty="0" smtClean="0">
                <a:solidFill>
                  <a:schemeClr val="tx1"/>
                </a:solidFill>
                <a:effectLst/>
                <a:latin typeface="+mn-lt"/>
                <a:ea typeface="+mn-ea"/>
                <a:cs typeface="+mn-cs"/>
              </a:rPr>
              <a:t> possibly</a:t>
            </a:r>
            <a:r>
              <a:rPr lang="en-US" sz="1200" kern="1200" dirty="0" smtClean="0">
                <a:solidFill>
                  <a:schemeClr val="tx1"/>
                </a:solidFill>
                <a:effectLst/>
                <a:latin typeface="+mn-lt"/>
                <a:ea typeface="+mn-ea"/>
                <a:cs typeface="+mn-cs"/>
              </a:rPr>
              <a:t> be found, no longer existed.</a:t>
            </a:r>
            <a:endParaRPr lang="es-AR" sz="1200" kern="1200" dirty="0" smtClean="0">
              <a:solidFill>
                <a:schemeClr val="tx1"/>
              </a:solidFill>
              <a:effectLst/>
              <a:latin typeface="+mn-lt"/>
              <a:ea typeface="+mn-ea"/>
              <a:cs typeface="+mn-cs"/>
            </a:endParaRPr>
          </a:p>
          <a:p>
            <a:pPr eaLnBrk="1" hangingPunct="1">
              <a:spcBef>
                <a:spcPct val="0"/>
              </a:spcBef>
            </a:pPr>
            <a:r>
              <a:rPr lang="en-US" baseline="0" dirty="0" smtClean="0">
                <a:latin typeface="Verdana" pitchFamily="34" charset="0"/>
                <a:ea typeface="Verdana" pitchFamily="34" charset="0"/>
                <a:cs typeface="Verdana" pitchFamily="34" charset="0"/>
              </a:rPr>
              <a:t>Today, there are people who are still looking for their roots… They do not know who or where their parents are. Many desire to know where they came from and where they are going. The true origin and destiny of mankind. </a:t>
            </a:r>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4</a:t>
            </a:fld>
            <a:endParaRPr lang="es-ES"/>
          </a:p>
        </p:txBody>
      </p:sp>
    </p:spTree>
    <p:extLst>
      <p:ext uri="{BB962C8B-B14F-4D97-AF65-F5344CB8AC3E}">
        <p14:creationId xmlns:p14="http://schemas.microsoft.com/office/powerpoint/2010/main" val="386830294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lvl="0"/>
            <a:r>
              <a:rPr lang="es-ES" dirty="0" smtClean="0"/>
              <a:t>c) </a:t>
            </a:r>
            <a:r>
              <a:rPr lang="en-CA" sz="1200" kern="1200" dirty="0" smtClean="0">
                <a:solidFill>
                  <a:schemeClr val="tx1"/>
                </a:solidFill>
                <a:effectLst/>
                <a:latin typeface="+mn-lt"/>
                <a:ea typeface="+mn-ea"/>
                <a:cs typeface="+mn-cs"/>
              </a:rPr>
              <a:t>Most believe that the bridge to eternal life is based on </a:t>
            </a:r>
            <a:r>
              <a:rPr lang="en-CA" sz="1200" b="1" kern="1200" dirty="0" smtClean="0">
                <a:solidFill>
                  <a:schemeClr val="tx1"/>
                </a:solidFill>
                <a:effectLst/>
                <a:latin typeface="+mn-lt"/>
                <a:ea typeface="+mn-ea"/>
                <a:cs typeface="+mn-cs"/>
              </a:rPr>
              <a:t>good deeds</a:t>
            </a:r>
            <a:r>
              <a:rPr lang="en-CA" sz="1200" kern="1200" dirty="0" smtClean="0">
                <a:solidFill>
                  <a:schemeClr val="tx1"/>
                </a:solidFill>
                <a:effectLst/>
                <a:latin typeface="+mn-lt"/>
                <a:ea typeface="+mn-ea"/>
                <a:cs typeface="+mn-cs"/>
              </a:rPr>
              <a:t>.</a:t>
            </a:r>
            <a:endParaRPr lang="es-AR" sz="1200"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By studying the scriptures, we learn that human works cannot save the sinner.</a:t>
            </a:r>
            <a:endParaRPr lang="es-AR" sz="1200" kern="1200" dirty="0" smtClean="0">
              <a:solidFill>
                <a:schemeClr val="tx1"/>
              </a:solidFill>
              <a:effectLst/>
              <a:latin typeface="+mn-lt"/>
              <a:ea typeface="+mn-ea"/>
              <a:cs typeface="+mn-cs"/>
            </a:endParaRPr>
          </a:p>
          <a:p>
            <a:endParaRPr lang="es-ES"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40</a:t>
            </a:fld>
            <a:endParaRPr lang="es-ES"/>
          </a:p>
        </p:txBody>
      </p:sp>
    </p:spTree>
    <p:extLst>
      <p:ext uri="{BB962C8B-B14F-4D97-AF65-F5344CB8AC3E}">
        <p14:creationId xmlns:p14="http://schemas.microsoft.com/office/powerpoint/2010/main" val="41140509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lvl="0"/>
            <a:r>
              <a:rPr lang="es-ES" dirty="0" smtClean="0"/>
              <a:t>d) </a:t>
            </a:r>
            <a:r>
              <a:rPr lang="en-CA" sz="1200" kern="1200" dirty="0" smtClean="0">
                <a:solidFill>
                  <a:schemeClr val="tx1"/>
                </a:solidFill>
                <a:effectLst/>
                <a:latin typeface="+mn-lt"/>
                <a:ea typeface="+mn-ea"/>
                <a:cs typeface="+mn-cs"/>
              </a:rPr>
              <a:t>Neither can </a:t>
            </a:r>
            <a:r>
              <a:rPr lang="en-CA" sz="1200" b="1" kern="1200" dirty="0" smtClean="0">
                <a:solidFill>
                  <a:schemeClr val="tx1"/>
                </a:solidFill>
                <a:effectLst/>
                <a:latin typeface="+mn-lt"/>
                <a:ea typeface="+mn-ea"/>
                <a:cs typeface="+mn-cs"/>
              </a:rPr>
              <a:t>self-righteousnes</a:t>
            </a:r>
            <a:r>
              <a:rPr lang="en-CA" sz="1200" kern="1200" dirty="0" smtClean="0">
                <a:solidFill>
                  <a:schemeClr val="tx1"/>
                </a:solidFill>
                <a:effectLst/>
                <a:latin typeface="+mn-lt"/>
                <a:ea typeface="+mn-ea"/>
                <a:cs typeface="+mn-cs"/>
              </a:rPr>
              <a:t>s: No perfection or obedience that we can achieve.</a:t>
            </a:r>
            <a:endParaRPr lang="es-AR" sz="1200" kern="1200" dirty="0" smtClean="0">
              <a:solidFill>
                <a:schemeClr val="tx1"/>
              </a:solidFill>
              <a:effectLst/>
              <a:latin typeface="+mn-lt"/>
              <a:ea typeface="+mn-ea"/>
              <a:cs typeface="+mn-cs"/>
            </a:endParaRPr>
          </a:p>
          <a:p>
            <a:pPr lvl="0"/>
            <a:r>
              <a:rPr lang="en-CA" sz="1200" kern="1200" dirty="0" smtClean="0">
                <a:solidFill>
                  <a:schemeClr val="tx1"/>
                </a:solidFill>
                <a:effectLst/>
                <a:latin typeface="+mn-lt"/>
                <a:ea typeface="+mn-ea"/>
                <a:cs typeface="+mn-cs"/>
              </a:rPr>
              <a:t>If none of these things are the bridge able to close the gap between man and God, what bridge can?</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41</a:t>
            </a:fld>
            <a:endParaRPr lang="es-ES"/>
          </a:p>
        </p:txBody>
      </p:sp>
    </p:spTree>
    <p:extLst>
      <p:ext uri="{BB962C8B-B14F-4D97-AF65-F5344CB8AC3E}">
        <p14:creationId xmlns:p14="http://schemas.microsoft.com/office/powerpoint/2010/main" val="41140509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s-ES" sz="1200" u="none" spc="50" dirty="0" smtClean="0">
                <a:ln w="11430"/>
                <a:solidFill>
                  <a:srgbClr val="C00000"/>
                </a:solidFill>
                <a:effectLst>
                  <a:outerShdw blurRad="76200" dist="50800" dir="5400000" algn="tl" rotWithShape="0">
                    <a:srgbClr val="000000">
                      <a:alpha val="65000"/>
                    </a:srgbClr>
                  </a:outerShdw>
                </a:effectLst>
                <a:latin typeface="Verdana" pitchFamily="34" charset="0"/>
              </a:rPr>
              <a:t>9.</a:t>
            </a:r>
            <a:r>
              <a:rPr lang="es-ES" sz="1200" u="none" spc="50" baseline="0" dirty="0" smtClean="0">
                <a:ln w="11430"/>
                <a:solidFill>
                  <a:srgbClr val="C00000"/>
                </a:solidFill>
                <a:effectLst>
                  <a:outerShdw blurRad="76200" dist="50800" dir="5400000" algn="tl" rotWithShape="0">
                    <a:srgbClr val="000000">
                      <a:alpha val="65000"/>
                    </a:srgbClr>
                  </a:outerShdw>
                </a:effectLst>
                <a:latin typeface="Verdana" pitchFamily="34" charset="0"/>
              </a:rPr>
              <a:t> </a:t>
            </a:r>
            <a:r>
              <a:rPr lang="en-US" sz="1200" u="none" spc="50" dirty="0" smtClean="0">
                <a:ln w="11430"/>
                <a:solidFill>
                  <a:srgbClr val="C00000"/>
                </a:solidFill>
                <a:effectLst>
                  <a:outerShdw blurRad="76200" dist="50800" dir="5400000" algn="tl" rotWithShape="0">
                    <a:srgbClr val="000000">
                      <a:alpha val="65000"/>
                    </a:srgbClr>
                  </a:outerShdw>
                </a:effectLst>
                <a:latin typeface="Verdana" pitchFamily="34" charset="0"/>
              </a:rPr>
              <a:t>What does God want the sinner to do?</a:t>
            </a:r>
            <a:endParaRPr lang="es-ES"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42</a:t>
            </a:fld>
            <a:endParaRPr lang="es-ES"/>
          </a:p>
        </p:txBody>
      </p:sp>
    </p:spTree>
    <p:extLst>
      <p:ext uri="{BB962C8B-B14F-4D97-AF65-F5344CB8AC3E}">
        <p14:creationId xmlns:p14="http://schemas.microsoft.com/office/powerpoint/2010/main" val="29587242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smtClean="0">
                <a:solidFill>
                  <a:schemeClr val="tx1"/>
                </a:solidFill>
                <a:effectLst/>
                <a:latin typeface="+mn-lt"/>
                <a:ea typeface="+mn-ea"/>
                <a:cs typeface="+mn-cs"/>
              </a:rPr>
              <a:t>Say unto them, As I live, </a:t>
            </a:r>
            <a:r>
              <a:rPr lang="en-US" sz="1200" b="0" i="0" kern="1200" dirty="0" err="1" smtClean="0">
                <a:solidFill>
                  <a:schemeClr val="tx1"/>
                </a:solidFill>
                <a:effectLst/>
                <a:latin typeface="+mn-lt"/>
                <a:ea typeface="+mn-ea"/>
                <a:cs typeface="+mn-cs"/>
              </a:rPr>
              <a:t>saith</a:t>
            </a:r>
            <a:r>
              <a:rPr lang="en-US" sz="1200" b="0" i="0" kern="1200" dirty="0" smtClean="0">
                <a:solidFill>
                  <a:schemeClr val="tx1"/>
                </a:solidFill>
                <a:effectLst/>
                <a:latin typeface="+mn-lt"/>
                <a:ea typeface="+mn-ea"/>
                <a:cs typeface="+mn-cs"/>
              </a:rPr>
              <a:t> the Lord </a:t>
            </a:r>
            <a:r>
              <a:rPr lang="en-US" sz="1200" b="0" i="0" kern="1200" cap="small" dirty="0" smtClean="0">
                <a:solidFill>
                  <a:schemeClr val="tx1"/>
                </a:solidFill>
                <a:effectLst/>
                <a:latin typeface="+mn-lt"/>
                <a:ea typeface="+mn-ea"/>
                <a:cs typeface="+mn-cs"/>
              </a:rPr>
              <a:t>God</a:t>
            </a:r>
            <a:r>
              <a:rPr lang="en-US" sz="1200" b="0" i="0" kern="1200" dirty="0" smtClean="0">
                <a:solidFill>
                  <a:schemeClr val="tx1"/>
                </a:solidFill>
                <a:effectLst/>
                <a:latin typeface="+mn-lt"/>
                <a:ea typeface="+mn-ea"/>
                <a:cs typeface="+mn-cs"/>
              </a:rPr>
              <a:t>, I have no pleasure in the death of the wicked; but that the wicked turn from his way and live: turn ye, turn ye from your evil ways; for why will ye die, O house of Israel?</a:t>
            </a:r>
          </a:p>
          <a:p>
            <a:pPr marL="0" marR="0" indent="0" algn="l" defTabSz="914400" rtl="0" eaLnBrk="0" fontAlgn="base" latinLnBrk="0" hangingPunct="0">
              <a:lnSpc>
                <a:spcPct val="100000"/>
              </a:lnSpc>
              <a:spcBef>
                <a:spcPct val="30000"/>
              </a:spcBef>
              <a:spcAft>
                <a:spcPct val="0"/>
              </a:spcAft>
              <a:buClrTx/>
              <a:buSzTx/>
              <a:buFontTx/>
              <a:buNone/>
              <a:tabLst/>
              <a:defRPr/>
            </a:pPr>
            <a:r>
              <a:rPr lang="es-ES" sz="1200" u="none" spc="50" dirty="0" err="1" smtClean="0">
                <a:ln w="11430"/>
                <a:solidFill>
                  <a:srgbClr val="0099FF"/>
                </a:solidFill>
                <a:effectLst>
                  <a:outerShdw blurRad="76200" dist="50800" dir="5400000" algn="tl" rotWithShape="0">
                    <a:srgbClr val="000000">
                      <a:alpha val="65000"/>
                    </a:srgbClr>
                  </a:outerShdw>
                </a:effectLst>
                <a:latin typeface="Verdana" pitchFamily="34" charset="0"/>
              </a:rPr>
              <a:t>Ezekiel</a:t>
            </a:r>
            <a:r>
              <a:rPr lang="es-ES" sz="1200" u="none" spc="50" dirty="0" smtClean="0">
                <a:ln w="11430"/>
                <a:solidFill>
                  <a:srgbClr val="0099FF"/>
                </a:solidFill>
                <a:effectLst>
                  <a:outerShdw blurRad="76200" dist="50800" dir="5400000" algn="tl" rotWithShape="0">
                    <a:srgbClr val="000000">
                      <a:alpha val="65000"/>
                    </a:srgbClr>
                  </a:outerShdw>
                </a:effectLst>
                <a:latin typeface="Verdana" pitchFamily="34" charset="0"/>
              </a:rPr>
              <a:t> 33:11</a:t>
            </a:r>
          </a:p>
          <a:p>
            <a:endParaRPr lang="es-ES"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43</a:t>
            </a:fld>
            <a:endParaRPr lang="es-ES"/>
          </a:p>
        </p:txBody>
      </p:sp>
    </p:spTree>
    <p:extLst>
      <p:ext uri="{BB962C8B-B14F-4D97-AF65-F5344CB8AC3E}">
        <p14:creationId xmlns:p14="http://schemas.microsoft.com/office/powerpoint/2010/main" val="295872421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s-ES" sz="1200" u="none" spc="50" dirty="0" smtClean="0">
                <a:ln w="11430"/>
                <a:solidFill>
                  <a:srgbClr val="C00000"/>
                </a:solidFill>
                <a:effectLst>
                  <a:outerShdw blurRad="76200" dist="50800" dir="5400000" algn="tl" rotWithShape="0">
                    <a:srgbClr val="000000">
                      <a:alpha val="65000"/>
                    </a:srgbClr>
                  </a:outerShdw>
                </a:effectLst>
                <a:latin typeface="Verdana" pitchFamily="34" charset="0"/>
              </a:rPr>
              <a:t>10.</a:t>
            </a:r>
            <a:r>
              <a:rPr lang="es-ES" sz="1200" u="none" spc="50" baseline="0" dirty="0" smtClean="0">
                <a:ln w="11430"/>
                <a:solidFill>
                  <a:srgbClr val="C00000"/>
                </a:solidFill>
                <a:effectLst>
                  <a:outerShdw blurRad="76200" dist="50800" dir="5400000" algn="tl" rotWithShape="0">
                    <a:srgbClr val="000000">
                      <a:alpha val="65000"/>
                    </a:srgbClr>
                  </a:outerShdw>
                </a:effectLst>
                <a:latin typeface="Verdana" pitchFamily="34" charset="0"/>
              </a:rPr>
              <a:t> </a:t>
            </a:r>
            <a:r>
              <a:rPr lang="en-US" sz="1200" u="none" spc="50" dirty="0" smtClean="0">
                <a:ln w="11430"/>
                <a:solidFill>
                  <a:srgbClr val="C00000"/>
                </a:solidFill>
                <a:effectLst>
                  <a:outerShdw blurRad="76200" dist="50800" dir="5400000" algn="tl" rotWithShape="0">
                    <a:srgbClr val="000000">
                      <a:alpha val="65000"/>
                    </a:srgbClr>
                  </a:outerShdw>
                </a:effectLst>
                <a:latin typeface="Verdana" pitchFamily="34" charset="0"/>
              </a:rPr>
              <a:t>Only through who can we be saved?</a:t>
            </a:r>
            <a:endParaRPr lang="es-ES" sz="1200" u="none" spc="50" dirty="0" smtClean="0">
              <a:ln w="11430"/>
              <a:solidFill>
                <a:srgbClr val="C00000"/>
              </a:solidFill>
              <a:effectLst>
                <a:outerShdw blurRad="76200" dist="50800" dir="5400000" algn="tl" rotWithShape="0">
                  <a:srgbClr val="000000">
                    <a:alpha val="65000"/>
                  </a:srgbClr>
                </a:outerShdw>
              </a:effectLst>
              <a:latin typeface="Verdana" pitchFamily="34" charset="0"/>
            </a:endParaRPr>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44</a:t>
            </a:fld>
            <a:endParaRPr lang="es-ES"/>
          </a:p>
        </p:txBody>
      </p:sp>
    </p:spTree>
    <p:extLst>
      <p:ext uri="{BB962C8B-B14F-4D97-AF65-F5344CB8AC3E}">
        <p14:creationId xmlns:p14="http://schemas.microsoft.com/office/powerpoint/2010/main" val="295872421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b="0" i="0" kern="1200" dirty="0" smtClean="0">
                <a:solidFill>
                  <a:schemeClr val="tx1"/>
                </a:solidFill>
                <a:effectLst/>
                <a:latin typeface="+mn-lt"/>
                <a:ea typeface="+mn-ea"/>
                <a:cs typeface="+mn-cs"/>
              </a:rPr>
              <a:t>This is the stone which was set at </a:t>
            </a:r>
            <a:r>
              <a:rPr lang="en-US" sz="1200" b="0" i="0" kern="1200" dirty="0" err="1" smtClean="0">
                <a:solidFill>
                  <a:schemeClr val="tx1"/>
                </a:solidFill>
                <a:effectLst/>
                <a:latin typeface="+mn-lt"/>
                <a:ea typeface="+mn-ea"/>
                <a:cs typeface="+mn-cs"/>
              </a:rPr>
              <a:t>nought</a:t>
            </a:r>
            <a:r>
              <a:rPr lang="en-US" sz="1200" b="0" i="0" kern="1200" dirty="0" smtClean="0">
                <a:solidFill>
                  <a:schemeClr val="tx1"/>
                </a:solidFill>
                <a:effectLst/>
                <a:latin typeface="+mn-lt"/>
                <a:ea typeface="+mn-ea"/>
                <a:cs typeface="+mn-cs"/>
              </a:rPr>
              <a:t> of you builders, which is become the head of the corner.</a:t>
            </a:r>
          </a:p>
          <a:p>
            <a:r>
              <a:rPr lang="en-US" sz="1200" b="0" i="0" kern="1200" dirty="0" smtClean="0">
                <a:solidFill>
                  <a:schemeClr val="tx1"/>
                </a:solidFill>
                <a:effectLst/>
                <a:latin typeface="+mn-lt"/>
                <a:ea typeface="+mn-ea"/>
                <a:cs typeface="+mn-cs"/>
              </a:rPr>
              <a:t>Neither is there salvation in any other: for there is none other name under heaven given among men, whereby we must be saved.</a:t>
            </a:r>
          </a:p>
          <a:p>
            <a:r>
              <a:rPr lang="es-ES" sz="1200" u="none" spc="50" dirty="0" err="1" smtClean="0">
                <a:ln w="11430"/>
                <a:solidFill>
                  <a:srgbClr val="0099FF"/>
                </a:solidFill>
                <a:effectLst>
                  <a:outerShdw blurRad="76200" dist="50800" dir="5400000" algn="tl" rotWithShape="0">
                    <a:srgbClr val="000000">
                      <a:alpha val="65000"/>
                    </a:srgbClr>
                  </a:outerShdw>
                </a:effectLst>
                <a:latin typeface="Verdana" pitchFamily="34" charset="0"/>
              </a:rPr>
              <a:t>Acts</a:t>
            </a:r>
            <a:r>
              <a:rPr lang="es-ES" sz="1200" u="none" spc="50" dirty="0" smtClean="0">
                <a:ln w="11430"/>
                <a:solidFill>
                  <a:srgbClr val="0099FF"/>
                </a:solidFill>
                <a:effectLst>
                  <a:outerShdw blurRad="76200" dist="50800" dir="5400000" algn="tl" rotWithShape="0">
                    <a:srgbClr val="000000">
                      <a:alpha val="65000"/>
                    </a:srgbClr>
                  </a:outerShdw>
                </a:effectLst>
                <a:latin typeface="Verdana" pitchFamily="34" charset="0"/>
              </a:rPr>
              <a:t> 4:11-12</a:t>
            </a:r>
          </a:p>
          <a:p>
            <a:endParaRPr lang="es-ES" dirty="0" smtClean="0"/>
          </a:p>
          <a:p>
            <a:endParaRPr lang="es-ES"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45</a:t>
            </a:fld>
            <a:endParaRPr lang="es-ES"/>
          </a:p>
        </p:txBody>
      </p:sp>
    </p:spTree>
    <p:extLst>
      <p:ext uri="{BB962C8B-B14F-4D97-AF65-F5344CB8AC3E}">
        <p14:creationId xmlns:p14="http://schemas.microsoft.com/office/powerpoint/2010/main" val="295872421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Christ came into the world and took on human nature, lived a sinless life and voluntarily offered to die in our place. "The just for the unjust"</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(1 Peter 3:18). His death and resurrection was the victory won against Satan because it was the only way to take back the domain that had been snatched from man.</a:t>
            </a:r>
          </a:p>
          <a:p>
            <a:endParaRPr lang="es-ES"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46</a:t>
            </a:fld>
            <a:endParaRPr lang="es-ES"/>
          </a:p>
        </p:txBody>
      </p:sp>
    </p:spTree>
    <p:extLst>
      <p:ext uri="{BB962C8B-B14F-4D97-AF65-F5344CB8AC3E}">
        <p14:creationId xmlns:p14="http://schemas.microsoft.com/office/powerpoint/2010/main" val="180830821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s-ES" sz="1200" u="none" spc="50" dirty="0" smtClean="0">
                <a:ln w="11430"/>
                <a:solidFill>
                  <a:srgbClr val="C00000"/>
                </a:solidFill>
                <a:effectLst>
                  <a:outerShdw blurRad="76200" dist="50800" dir="5400000" algn="tl" rotWithShape="0">
                    <a:srgbClr val="000000">
                      <a:alpha val="65000"/>
                    </a:srgbClr>
                  </a:outerShdw>
                </a:effectLst>
                <a:latin typeface="Verdana" pitchFamily="34" charset="0"/>
              </a:rPr>
              <a:t>11. </a:t>
            </a:r>
            <a:r>
              <a:rPr lang="es-AR" sz="1200" b="0" kern="1200" dirty="0" err="1" smtClean="0">
                <a:solidFill>
                  <a:schemeClr val="tx1"/>
                </a:solidFill>
                <a:effectLst/>
                <a:latin typeface="+mn-lt"/>
                <a:ea typeface="+mn-ea"/>
                <a:cs typeface="+mn-cs"/>
              </a:rPr>
              <a:t>What</a:t>
            </a:r>
            <a:r>
              <a:rPr lang="es-AR" sz="1200" b="0" kern="1200" dirty="0" smtClean="0">
                <a:solidFill>
                  <a:schemeClr val="tx1"/>
                </a:solidFill>
                <a:effectLst/>
                <a:latin typeface="+mn-lt"/>
                <a:ea typeface="+mn-ea"/>
                <a:cs typeface="+mn-cs"/>
              </a:rPr>
              <a:t> </a:t>
            </a:r>
            <a:r>
              <a:rPr lang="es-AR" sz="1200" b="0" kern="1200" dirty="0" err="1" smtClean="0">
                <a:solidFill>
                  <a:schemeClr val="tx1"/>
                </a:solidFill>
                <a:effectLst/>
                <a:latin typeface="+mn-lt"/>
                <a:ea typeface="+mn-ea"/>
                <a:cs typeface="+mn-cs"/>
              </a:rPr>
              <a:t>solution</a:t>
            </a:r>
            <a:r>
              <a:rPr lang="es-AR" sz="1200" b="0" kern="1200" dirty="0" smtClean="0">
                <a:solidFill>
                  <a:schemeClr val="tx1"/>
                </a:solidFill>
                <a:effectLst/>
                <a:latin typeface="+mn-lt"/>
                <a:ea typeface="+mn-ea"/>
                <a:cs typeface="+mn-cs"/>
              </a:rPr>
              <a:t> has </a:t>
            </a:r>
            <a:r>
              <a:rPr lang="es-AR" sz="1200" b="0" kern="1200" dirty="0" err="1" smtClean="0">
                <a:solidFill>
                  <a:schemeClr val="tx1"/>
                </a:solidFill>
                <a:effectLst/>
                <a:latin typeface="+mn-lt"/>
                <a:ea typeface="+mn-ea"/>
                <a:cs typeface="+mn-cs"/>
              </a:rPr>
              <a:t>God</a:t>
            </a:r>
            <a:r>
              <a:rPr lang="es-AR" sz="1200" b="0" kern="1200" dirty="0" smtClean="0">
                <a:solidFill>
                  <a:schemeClr val="tx1"/>
                </a:solidFill>
                <a:effectLst/>
                <a:latin typeface="+mn-lt"/>
                <a:ea typeface="+mn-ea"/>
                <a:cs typeface="+mn-cs"/>
              </a:rPr>
              <a:t> </a:t>
            </a:r>
            <a:r>
              <a:rPr lang="es-AR" sz="1200" b="0" kern="1200" dirty="0" err="1" smtClean="0">
                <a:solidFill>
                  <a:schemeClr val="tx1"/>
                </a:solidFill>
                <a:effectLst/>
                <a:latin typeface="+mn-lt"/>
                <a:ea typeface="+mn-ea"/>
                <a:cs typeface="+mn-cs"/>
              </a:rPr>
              <a:t>provided</a:t>
            </a:r>
            <a:r>
              <a:rPr lang="es-AR" sz="1200" b="0" kern="1200" dirty="0" smtClean="0">
                <a:solidFill>
                  <a:schemeClr val="tx1"/>
                </a:solidFill>
                <a:effectLst/>
                <a:latin typeface="+mn-lt"/>
                <a:ea typeface="+mn-ea"/>
                <a:cs typeface="+mn-cs"/>
              </a:rPr>
              <a:t>?</a:t>
            </a:r>
            <a:endParaRPr lang="es-ES" b="0"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47</a:t>
            </a:fld>
            <a:endParaRPr lang="es-ES"/>
          </a:p>
        </p:txBody>
      </p:sp>
    </p:spTree>
    <p:extLst>
      <p:ext uri="{BB962C8B-B14F-4D97-AF65-F5344CB8AC3E}">
        <p14:creationId xmlns:p14="http://schemas.microsoft.com/office/powerpoint/2010/main" val="295872421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b="0" i="0" kern="1200" dirty="0" smtClean="0">
                <a:solidFill>
                  <a:schemeClr val="tx1"/>
                </a:solidFill>
                <a:effectLst/>
                <a:latin typeface="+mn-lt"/>
                <a:ea typeface="+mn-ea"/>
                <a:cs typeface="+mn-cs"/>
              </a:rPr>
              <a:t>Then said Jesus unto them again, Verily, verily, I say unto you, I am the door of the sheep.</a:t>
            </a:r>
          </a:p>
          <a:p>
            <a:r>
              <a:rPr lang="en-US" sz="1200" b="0" i="0" kern="1200" dirty="0" smtClean="0">
                <a:solidFill>
                  <a:schemeClr val="tx1"/>
                </a:solidFill>
                <a:effectLst/>
                <a:latin typeface="+mn-lt"/>
                <a:ea typeface="+mn-ea"/>
                <a:cs typeface="+mn-cs"/>
              </a:rPr>
              <a:t>I am the door: by me if any man enter in, he shall be saved, and shall go in and out, and find pasture.</a:t>
            </a:r>
          </a:p>
          <a:p>
            <a:r>
              <a:rPr lang="es-ES" sz="1200" u="none" spc="50" dirty="0" smtClean="0">
                <a:ln w="11430"/>
                <a:solidFill>
                  <a:srgbClr val="0099FF"/>
                </a:solidFill>
                <a:effectLst>
                  <a:outerShdw blurRad="76200" dist="50800" dir="5400000" algn="tl" rotWithShape="0">
                    <a:srgbClr val="000000">
                      <a:alpha val="65000"/>
                    </a:srgbClr>
                  </a:outerShdw>
                </a:effectLst>
                <a:latin typeface="Verdana" pitchFamily="34" charset="0"/>
              </a:rPr>
              <a:t>John 10:7, 9</a:t>
            </a:r>
          </a:p>
          <a:p>
            <a:endParaRPr lang="es-ES" dirty="0" smtClean="0"/>
          </a:p>
          <a:p>
            <a:endParaRPr lang="es-ES"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48</a:t>
            </a:fld>
            <a:endParaRPr lang="es-ES"/>
          </a:p>
        </p:txBody>
      </p:sp>
    </p:spTree>
    <p:extLst>
      <p:ext uri="{BB962C8B-B14F-4D97-AF65-F5344CB8AC3E}">
        <p14:creationId xmlns:p14="http://schemas.microsoft.com/office/powerpoint/2010/main" val="295872421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s-ES" sz="9600" u="none"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hopin Script" pitchFamily="2" charset="0"/>
              </a:rPr>
              <a:t>Jesus</a:t>
            </a:r>
            <a:r>
              <a:rPr lang="es-ES" sz="9600" u="none"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hopin Script" pitchFamily="2" charset="0"/>
              </a:rPr>
              <a:t> </a:t>
            </a:r>
            <a:r>
              <a:rPr lang="es-ES" sz="9600" u="none"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hopin Script" pitchFamily="2" charset="0"/>
              </a:rPr>
              <a:t>is</a:t>
            </a:r>
            <a:r>
              <a:rPr lang="es-ES" sz="9600" u="none"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hopin Script" pitchFamily="2" charset="0"/>
              </a:rPr>
              <a:t> </a:t>
            </a:r>
            <a:r>
              <a:rPr lang="es-ES" sz="9600" u="none"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hopin Script" pitchFamily="2" charset="0"/>
              </a:rPr>
              <a:t>the</a:t>
            </a:r>
            <a:r>
              <a:rPr lang="es-ES" sz="9600" u="none" baseline="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hopin Script" pitchFamily="2" charset="0"/>
              </a:rPr>
              <a:t> </a:t>
            </a:r>
            <a:r>
              <a:rPr lang="es-ES" sz="9600" u="none" baseline="0"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hopin Script" pitchFamily="2" charset="0"/>
              </a:rPr>
              <a:t>door</a:t>
            </a:r>
            <a:endParaRPr lang="es-ES" sz="9600" u="none" spc="50" dirty="0" smtClean="0">
              <a:ln w="11430"/>
              <a:solidFill>
                <a:srgbClr val="C00000"/>
              </a:solidFill>
              <a:effectLst>
                <a:outerShdw blurRad="76200" dist="50800" dir="5400000" algn="tl" rotWithShape="0">
                  <a:srgbClr val="000000">
                    <a:alpha val="65000"/>
                  </a:srgbClr>
                </a:outerShdw>
              </a:effectLst>
              <a:latin typeface="Verdana"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s-ES" sz="9600" u="none"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hopin Script" pitchFamily="2" charset="0"/>
            </a:endParaRPr>
          </a:p>
          <a:p>
            <a:endParaRPr lang="es-ES"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49</a:t>
            </a:fld>
            <a:endParaRPr lang="es-ES"/>
          </a:p>
        </p:txBody>
      </p:sp>
    </p:spTree>
    <p:extLst>
      <p:ext uri="{BB962C8B-B14F-4D97-AF65-F5344CB8AC3E}">
        <p14:creationId xmlns:p14="http://schemas.microsoft.com/office/powerpoint/2010/main" val="41140509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pc="50" dirty="0" smtClean="0">
                <a:ln w="11430"/>
                <a:solidFill>
                  <a:srgbClr val="006666"/>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Natural disasters, armed conflicts, the growing number of illnesses, social differences,</a:t>
            </a:r>
            <a:r>
              <a:rPr lang="en-US" spc="50" baseline="0" dirty="0" smtClean="0">
                <a:ln w="11430"/>
                <a:solidFill>
                  <a:srgbClr val="006666"/>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 these things in </a:t>
            </a:r>
            <a:r>
              <a:rPr lang="en-US" spc="50" dirty="0" smtClean="0">
                <a:ln w="11430"/>
                <a:solidFill>
                  <a:srgbClr val="006666"/>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many people produce</a:t>
            </a:r>
            <a:r>
              <a:rPr lang="en-US" spc="50" baseline="0" dirty="0" smtClean="0">
                <a:ln w="11430"/>
                <a:solidFill>
                  <a:srgbClr val="006666"/>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 </a:t>
            </a:r>
            <a:r>
              <a:rPr lang="en-US" spc="50" dirty="0" smtClean="0">
                <a:ln w="11430"/>
                <a:solidFill>
                  <a:srgbClr val="006666"/>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worry</a:t>
            </a:r>
            <a:r>
              <a:rPr lang="en-US" spc="50" baseline="0" dirty="0" smtClean="0">
                <a:ln w="11430"/>
                <a:solidFill>
                  <a:srgbClr val="006666"/>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 and</a:t>
            </a:r>
            <a:r>
              <a:rPr lang="en-US" spc="50" dirty="0" smtClean="0">
                <a:ln w="11430"/>
                <a:solidFill>
                  <a:srgbClr val="006666"/>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 anguish.</a:t>
            </a:r>
            <a:r>
              <a:rPr lang="en-US" spc="50" baseline="0" dirty="0" smtClean="0">
                <a:ln w="11430"/>
                <a:solidFill>
                  <a:srgbClr val="006666"/>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 T</a:t>
            </a:r>
            <a:r>
              <a:rPr lang="en-US" sz="1200" spc="50" dirty="0" smtClean="0">
                <a:ln w="11430"/>
                <a:solidFill>
                  <a:srgbClr val="006666"/>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hey become</a:t>
            </a:r>
            <a:r>
              <a:rPr lang="en-US" spc="50" dirty="0" smtClean="0">
                <a:ln w="11430"/>
                <a:solidFill>
                  <a:srgbClr val="006666"/>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 prisoners to their fears, and sorrows.</a:t>
            </a:r>
          </a:p>
          <a:p>
            <a:pPr marL="0" marR="0" indent="0" algn="l" defTabSz="914400" rtl="0" eaLnBrk="1" fontAlgn="base" latinLnBrk="0" hangingPunct="1">
              <a:lnSpc>
                <a:spcPct val="100000"/>
              </a:lnSpc>
              <a:spcBef>
                <a:spcPct val="0"/>
              </a:spcBef>
              <a:spcAft>
                <a:spcPct val="0"/>
              </a:spcAft>
              <a:buClrTx/>
              <a:buSzTx/>
              <a:buFontTx/>
              <a:buNone/>
              <a:tabLst/>
              <a:defRPr/>
            </a:pPr>
            <a:r>
              <a:rPr lang="en-US" spc="50" dirty="0" smtClean="0">
                <a:ln w="11430"/>
                <a:solidFill>
                  <a:srgbClr val="006666"/>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All of humanity is disoriented. Something </a:t>
            </a:r>
            <a:r>
              <a:rPr lang="es-AR" sz="1200" kern="1200" dirty="0" smtClean="0">
                <a:solidFill>
                  <a:schemeClr val="tx1"/>
                </a:solidFill>
                <a:effectLst/>
                <a:latin typeface="+mn-lt"/>
                <a:ea typeface="+mn-ea"/>
                <a:cs typeface="+mn-cs"/>
              </a:rPr>
              <a:t>has led </a:t>
            </a:r>
            <a:r>
              <a:rPr lang="es-AR" sz="1200" kern="1200" dirty="0" err="1" smtClean="0">
                <a:solidFill>
                  <a:schemeClr val="tx1"/>
                </a:solidFill>
                <a:effectLst/>
                <a:latin typeface="+mn-lt"/>
                <a:ea typeface="+mn-ea"/>
                <a:cs typeface="+mn-cs"/>
              </a:rPr>
              <a:t>them</a:t>
            </a:r>
            <a:r>
              <a:rPr lang="es-AR" sz="1200" kern="1200" dirty="0" smtClean="0">
                <a:solidFill>
                  <a:schemeClr val="tx1"/>
                </a:solidFill>
                <a:effectLst/>
                <a:latin typeface="+mn-lt"/>
                <a:ea typeface="+mn-ea"/>
                <a:cs typeface="+mn-cs"/>
              </a:rPr>
              <a:t> to lose </a:t>
            </a:r>
            <a:r>
              <a:rPr lang="es-AR" sz="1200" kern="1200" dirty="0" err="1" smtClean="0">
                <a:solidFill>
                  <a:schemeClr val="tx1"/>
                </a:solidFill>
                <a:effectLst/>
                <a:latin typeface="+mn-lt"/>
                <a:ea typeface="+mn-ea"/>
                <a:cs typeface="+mn-cs"/>
              </a:rPr>
              <a:t>the</a:t>
            </a:r>
            <a:r>
              <a:rPr lang="es-AR" sz="1200" kern="1200" baseline="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right</a:t>
            </a:r>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course</a:t>
            </a:r>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Instead</a:t>
            </a:r>
            <a:r>
              <a:rPr lang="es-AR" sz="1200" kern="1200" dirty="0" smtClean="0">
                <a:solidFill>
                  <a:schemeClr val="tx1"/>
                </a:solidFill>
                <a:effectLst/>
                <a:latin typeface="+mn-lt"/>
                <a:ea typeface="+mn-ea"/>
                <a:cs typeface="+mn-cs"/>
              </a:rPr>
              <a:t> of </a:t>
            </a:r>
            <a:r>
              <a:rPr lang="es-AR" sz="1200" kern="1200" dirty="0" err="1" smtClean="0">
                <a:solidFill>
                  <a:schemeClr val="tx1"/>
                </a:solidFill>
                <a:effectLst/>
                <a:latin typeface="+mn-lt"/>
                <a:ea typeface="+mn-ea"/>
                <a:cs typeface="+mn-cs"/>
              </a:rPr>
              <a:t>happiness</a:t>
            </a:r>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fustration</a:t>
            </a:r>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is</a:t>
            </a:r>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expeirienced</a:t>
            </a:r>
            <a:r>
              <a:rPr lang="es-AR" sz="1200" kern="1200" dirty="0" smtClean="0">
                <a:solidFill>
                  <a:schemeClr val="tx1"/>
                </a:solidFill>
                <a:effectLst/>
                <a:latin typeface="+mn-lt"/>
                <a:ea typeface="+mn-ea"/>
                <a:cs typeface="+mn-cs"/>
              </a:rPr>
              <a:t>; in place of </a:t>
            </a:r>
            <a:r>
              <a:rPr lang="es-AR" sz="1200" kern="1200" dirty="0" err="1" smtClean="0">
                <a:solidFill>
                  <a:schemeClr val="tx1"/>
                </a:solidFill>
                <a:effectLst/>
                <a:latin typeface="+mn-lt"/>
                <a:ea typeface="+mn-ea"/>
                <a:cs typeface="+mn-cs"/>
              </a:rPr>
              <a:t>well-being</a:t>
            </a:r>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there</a:t>
            </a:r>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is</a:t>
            </a:r>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discomfort</a:t>
            </a:r>
            <a:r>
              <a:rPr lang="es-AR" sz="1200" kern="1200" dirty="0" smtClean="0">
                <a:solidFill>
                  <a:schemeClr val="tx1"/>
                </a:solidFill>
                <a:effectLst/>
                <a:latin typeface="+mn-lt"/>
                <a:ea typeface="+mn-ea"/>
                <a:cs typeface="+mn-cs"/>
              </a:rPr>
              <a:t>.</a:t>
            </a:r>
            <a:endParaRPr lang="en-US" spc="50" dirty="0" smtClean="0">
              <a:ln w="11430"/>
              <a:solidFill>
                <a:srgbClr val="006666"/>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endParaRPr>
          </a:p>
        </p:txBody>
      </p:sp>
      <p:sp>
        <p:nvSpPr>
          <p:cNvPr id="34820"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b="1" u="sng">
                <a:solidFill>
                  <a:schemeClr val="tx1"/>
                </a:solidFill>
                <a:latin typeface="Arial" charset="0"/>
              </a:defRPr>
            </a:lvl1pPr>
            <a:lvl2pPr marL="742950" indent="-285750" eaLnBrk="0" hangingPunct="0">
              <a:defRPr b="1" u="sng">
                <a:solidFill>
                  <a:schemeClr val="tx1"/>
                </a:solidFill>
                <a:latin typeface="Arial" charset="0"/>
              </a:defRPr>
            </a:lvl2pPr>
            <a:lvl3pPr marL="1143000" indent="-228600" eaLnBrk="0" hangingPunct="0">
              <a:defRPr b="1" u="sng">
                <a:solidFill>
                  <a:schemeClr val="tx1"/>
                </a:solidFill>
                <a:latin typeface="Arial" charset="0"/>
              </a:defRPr>
            </a:lvl3pPr>
            <a:lvl4pPr marL="1600200" indent="-228600" eaLnBrk="0" hangingPunct="0">
              <a:defRPr b="1" u="sng">
                <a:solidFill>
                  <a:schemeClr val="tx1"/>
                </a:solidFill>
                <a:latin typeface="Arial" charset="0"/>
              </a:defRPr>
            </a:lvl4pPr>
            <a:lvl5pPr marL="2057400" indent="-228600" eaLnBrk="0" hangingPunct="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eaLnBrk="1" hangingPunct="1"/>
            <a:fld id="{703E3DE2-AC97-4D3B-958A-4D5AA8EC6114}" type="slidenum">
              <a:rPr lang="es-ES" smtClean="0"/>
              <a:pPr eaLnBrk="1" hangingPunct="1"/>
              <a:t>5</a:t>
            </a:fld>
            <a:endParaRPr lang="es-ES" smtClean="0"/>
          </a:p>
        </p:txBody>
      </p:sp>
    </p:spTree>
    <p:extLst>
      <p:ext uri="{BB962C8B-B14F-4D97-AF65-F5344CB8AC3E}">
        <p14:creationId xmlns:p14="http://schemas.microsoft.com/office/powerpoint/2010/main" val="419427641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s-ES" sz="1200" u="none" spc="50" dirty="0" smtClean="0">
                <a:ln w="11430"/>
                <a:solidFill>
                  <a:srgbClr val="C00000"/>
                </a:solidFill>
                <a:effectLst>
                  <a:outerShdw blurRad="76200" dist="50800" dir="5400000" algn="tl" rotWithShape="0">
                    <a:srgbClr val="000000">
                      <a:alpha val="65000"/>
                    </a:srgbClr>
                  </a:outerShdw>
                </a:effectLst>
                <a:latin typeface="Verdana" pitchFamily="34" charset="0"/>
              </a:rPr>
              <a:t>12.</a:t>
            </a:r>
            <a:r>
              <a:rPr lang="es-ES" sz="1200" u="none" spc="50" baseline="0" dirty="0" smtClean="0">
                <a:ln w="11430"/>
                <a:solidFill>
                  <a:srgbClr val="C00000"/>
                </a:solidFill>
                <a:effectLst>
                  <a:outerShdw blurRad="76200" dist="50800" dir="5400000" algn="tl" rotWithShape="0">
                    <a:srgbClr val="000000">
                      <a:alpha val="65000"/>
                    </a:srgbClr>
                  </a:outerShdw>
                </a:effectLst>
                <a:latin typeface="Verdana" pitchFamily="34" charset="0"/>
              </a:rPr>
              <a:t> </a:t>
            </a:r>
            <a:r>
              <a:rPr lang="en-US" sz="1200" b="0" kern="1200" dirty="0" smtClean="0">
                <a:solidFill>
                  <a:schemeClr val="tx1"/>
                </a:solidFill>
                <a:effectLst/>
                <a:latin typeface="+mn-lt"/>
                <a:ea typeface="+mn-ea"/>
                <a:cs typeface="+mn-cs"/>
              </a:rPr>
              <a:t>What does Jesus invite us to do? </a:t>
            </a:r>
            <a:endParaRPr lang="es-AR" b="0"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50</a:t>
            </a:fld>
            <a:endParaRPr lang="es-ES"/>
          </a:p>
        </p:txBody>
      </p:sp>
    </p:spTree>
    <p:extLst>
      <p:ext uri="{BB962C8B-B14F-4D97-AF65-F5344CB8AC3E}">
        <p14:creationId xmlns:p14="http://schemas.microsoft.com/office/powerpoint/2010/main" val="268545894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smtClean="0">
                <a:solidFill>
                  <a:schemeClr val="tx1"/>
                </a:solidFill>
                <a:effectLst/>
                <a:latin typeface="+mn-lt"/>
                <a:ea typeface="+mn-ea"/>
                <a:cs typeface="+mn-cs"/>
              </a:rPr>
              <a:t>“Come unto me, all ye that </a:t>
            </a:r>
            <a:r>
              <a:rPr lang="en-US" sz="1200" b="0" i="0" kern="1200" dirty="0" err="1" smtClean="0">
                <a:solidFill>
                  <a:schemeClr val="tx1"/>
                </a:solidFill>
                <a:effectLst/>
                <a:latin typeface="+mn-lt"/>
                <a:ea typeface="+mn-ea"/>
                <a:cs typeface="+mn-cs"/>
              </a:rPr>
              <a:t>labour</a:t>
            </a:r>
            <a:r>
              <a:rPr lang="en-US" sz="1200" b="0" i="0" kern="1200" dirty="0" smtClean="0">
                <a:solidFill>
                  <a:schemeClr val="tx1"/>
                </a:solidFill>
                <a:effectLst/>
                <a:latin typeface="+mn-lt"/>
                <a:ea typeface="+mn-ea"/>
                <a:cs typeface="+mn-cs"/>
              </a:rPr>
              <a:t> and are heavy laden, and I will give you rest.”</a:t>
            </a:r>
          </a:p>
          <a:p>
            <a:pPr marL="0" marR="0" indent="0" algn="l" defTabSz="914400" rtl="0" eaLnBrk="0" fontAlgn="base" latinLnBrk="0" hangingPunct="0">
              <a:lnSpc>
                <a:spcPct val="100000"/>
              </a:lnSpc>
              <a:spcBef>
                <a:spcPct val="30000"/>
              </a:spcBef>
              <a:spcAft>
                <a:spcPct val="0"/>
              </a:spcAft>
              <a:buClrTx/>
              <a:buSzTx/>
              <a:buFontTx/>
              <a:buNone/>
              <a:tabLst/>
              <a:defRPr/>
            </a:pPr>
            <a:r>
              <a:rPr lang="es-AR" sz="1200" b="0" i="0" kern="1200" dirty="0" smtClean="0">
                <a:solidFill>
                  <a:schemeClr val="tx1"/>
                </a:solidFill>
                <a:effectLst/>
                <a:latin typeface="+mn-lt"/>
                <a:ea typeface="+mn-ea"/>
                <a:cs typeface="+mn-cs"/>
              </a:rPr>
              <a:t>Matthew</a:t>
            </a:r>
            <a:r>
              <a:rPr lang="es-AR" sz="1200" b="0" i="0" kern="1200" baseline="0" dirty="0" smtClean="0">
                <a:solidFill>
                  <a:schemeClr val="tx1"/>
                </a:solidFill>
                <a:effectLst/>
                <a:latin typeface="+mn-lt"/>
                <a:ea typeface="+mn-ea"/>
                <a:cs typeface="+mn-cs"/>
              </a:rPr>
              <a:t> </a:t>
            </a:r>
            <a:r>
              <a:rPr lang="es-ES" sz="1200" u="none" spc="50" dirty="0" smtClean="0">
                <a:ln w="11430"/>
                <a:solidFill>
                  <a:srgbClr val="0099FF"/>
                </a:solidFill>
                <a:effectLst>
                  <a:outerShdw blurRad="76200" dist="50800" dir="5400000" algn="tl" rotWithShape="0">
                    <a:srgbClr val="000000">
                      <a:alpha val="65000"/>
                    </a:srgbClr>
                  </a:outerShdw>
                </a:effectLst>
                <a:latin typeface="Verdana" pitchFamily="34" charset="0"/>
              </a:rPr>
              <a:t>11:28</a:t>
            </a:r>
          </a:p>
          <a:p>
            <a:endParaRPr lang="es-ES"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51</a:t>
            </a:fld>
            <a:endParaRPr lang="es-ES"/>
          </a:p>
        </p:txBody>
      </p:sp>
    </p:spTree>
    <p:extLst>
      <p:ext uri="{BB962C8B-B14F-4D97-AF65-F5344CB8AC3E}">
        <p14:creationId xmlns:p14="http://schemas.microsoft.com/office/powerpoint/2010/main" val="295872421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s-ES" sz="1200" u="none" spc="50" dirty="0" smtClean="0">
                <a:ln w="11430"/>
                <a:solidFill>
                  <a:srgbClr val="C00000"/>
                </a:solidFill>
                <a:effectLst>
                  <a:outerShdw blurRad="76200" dist="50800" dir="5400000" algn="tl" rotWithShape="0">
                    <a:srgbClr val="000000">
                      <a:alpha val="65000"/>
                    </a:srgbClr>
                  </a:outerShdw>
                </a:effectLst>
                <a:latin typeface="Verdana" pitchFamily="34" charset="0"/>
              </a:rPr>
              <a:t>13.</a:t>
            </a:r>
            <a:r>
              <a:rPr lang="es-ES" sz="1200" u="none" spc="50" baseline="0" dirty="0" smtClean="0">
                <a:ln w="11430"/>
                <a:solidFill>
                  <a:srgbClr val="C00000"/>
                </a:solidFill>
                <a:effectLst>
                  <a:outerShdw blurRad="76200" dist="50800" dir="5400000" algn="tl" rotWithShape="0">
                    <a:srgbClr val="000000">
                      <a:alpha val="65000"/>
                    </a:srgbClr>
                  </a:outerShdw>
                </a:effectLst>
                <a:latin typeface="Verdana" pitchFamily="34" charset="0"/>
              </a:rPr>
              <a:t> </a:t>
            </a:r>
            <a:r>
              <a:rPr lang="en-US" sz="1200" u="none" spc="50" baseline="0" dirty="0" smtClean="0">
                <a:ln w="11430"/>
                <a:solidFill>
                  <a:srgbClr val="C00000"/>
                </a:solidFill>
                <a:effectLst>
                  <a:outerShdw blurRad="76200" dist="50800" dir="5400000" algn="tl" rotWithShape="0">
                    <a:srgbClr val="000000">
                      <a:alpha val="65000"/>
                    </a:srgbClr>
                  </a:outerShdw>
                </a:effectLst>
                <a:latin typeface="Verdana" pitchFamily="34" charset="0"/>
              </a:rPr>
              <a:t>What is the only bridge between life and dead? </a:t>
            </a:r>
            <a:endParaRPr lang="es-ES" sz="1200" dirty="0" smtClean="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52</a:t>
            </a:fld>
            <a:endParaRPr lang="es-ES"/>
          </a:p>
        </p:txBody>
      </p:sp>
    </p:spTree>
    <p:extLst>
      <p:ext uri="{BB962C8B-B14F-4D97-AF65-F5344CB8AC3E}">
        <p14:creationId xmlns:p14="http://schemas.microsoft.com/office/powerpoint/2010/main" val="295872421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kern="1200" dirty="0" err="1" smtClean="0">
                <a:solidFill>
                  <a:schemeClr val="tx1"/>
                </a:solidFill>
                <a:effectLst/>
                <a:latin typeface="+mn-lt"/>
                <a:ea typeface="+mn-ea"/>
                <a:cs typeface="+mn-cs"/>
              </a:rPr>
              <a:t>Jesus</a:t>
            </a:r>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said</a:t>
            </a:r>
            <a:r>
              <a:rPr lang="es-AR" sz="1200" kern="1200" dirty="0" smtClean="0">
                <a:solidFill>
                  <a:schemeClr val="tx1"/>
                </a:solidFill>
                <a:effectLst/>
                <a:latin typeface="+mn-lt"/>
                <a:ea typeface="+mn-ea"/>
                <a:cs typeface="+mn-cs"/>
              </a:rPr>
              <a:t>, "I am </a:t>
            </a:r>
            <a:r>
              <a:rPr lang="es-AR" sz="1200" kern="1200" dirty="0" err="1" smtClean="0">
                <a:solidFill>
                  <a:schemeClr val="tx1"/>
                </a:solidFill>
                <a:effectLst/>
                <a:latin typeface="+mn-lt"/>
                <a:ea typeface="+mn-ea"/>
                <a:cs typeface="+mn-cs"/>
              </a:rPr>
              <a:t>the</a:t>
            </a:r>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way</a:t>
            </a:r>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the</a:t>
            </a:r>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truth</a:t>
            </a:r>
            <a:r>
              <a:rPr lang="es-AR" sz="1200" kern="1200" dirty="0" smtClean="0">
                <a:solidFill>
                  <a:schemeClr val="tx1"/>
                </a:solidFill>
                <a:effectLst/>
                <a:latin typeface="+mn-lt"/>
                <a:ea typeface="+mn-ea"/>
                <a:cs typeface="+mn-cs"/>
              </a:rPr>
              <a:t> and </a:t>
            </a:r>
            <a:r>
              <a:rPr lang="es-AR" sz="1200" kern="1200" dirty="0" err="1" smtClean="0">
                <a:solidFill>
                  <a:schemeClr val="tx1"/>
                </a:solidFill>
                <a:effectLst/>
                <a:latin typeface="+mn-lt"/>
                <a:ea typeface="+mn-ea"/>
                <a:cs typeface="+mn-cs"/>
              </a:rPr>
              <a:t>the</a:t>
            </a:r>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life</a:t>
            </a:r>
            <a:r>
              <a:rPr lang="es-AR" sz="1200" kern="1200" dirty="0" smtClean="0">
                <a:solidFill>
                  <a:schemeClr val="tx1"/>
                </a:solidFill>
                <a:effectLst/>
                <a:latin typeface="+mn-lt"/>
                <a:ea typeface="+mn-ea"/>
                <a:cs typeface="+mn-cs"/>
              </a:rPr>
              <a:t>.»</a:t>
            </a:r>
          </a:p>
          <a:p>
            <a:r>
              <a:rPr lang="es-ES" sz="1200" u="none" spc="50" dirty="0" smtClean="0">
                <a:ln w="11430"/>
                <a:solidFill>
                  <a:srgbClr val="002060"/>
                </a:solidFill>
                <a:effectLst>
                  <a:outerShdw blurRad="76200" dist="88900" dir="5400000" algn="tl" rotWithShape="0">
                    <a:srgbClr val="000000">
                      <a:alpha val="65000"/>
                    </a:srgbClr>
                  </a:outerShdw>
                </a:effectLst>
                <a:latin typeface="Verdana" pitchFamily="34" charset="0"/>
              </a:rPr>
              <a:t>John 14:6 </a:t>
            </a:r>
          </a:p>
          <a:p>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53</a:t>
            </a:fld>
            <a:endParaRPr lang="es-ES"/>
          </a:p>
        </p:txBody>
      </p:sp>
    </p:spTree>
    <p:extLst>
      <p:ext uri="{BB962C8B-B14F-4D97-AF65-F5344CB8AC3E}">
        <p14:creationId xmlns:p14="http://schemas.microsoft.com/office/powerpoint/2010/main" val="295872421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CA" sz="1200" kern="1200" dirty="0" smtClean="0">
                <a:solidFill>
                  <a:schemeClr val="tx1"/>
                </a:solidFill>
                <a:effectLst/>
                <a:latin typeface="+mn-lt"/>
                <a:ea typeface="+mn-ea"/>
                <a:cs typeface="+mn-cs"/>
              </a:rPr>
              <a:t>A building was on fire. From a window, up high, three people were calling out for</a:t>
            </a:r>
            <a:r>
              <a:rPr lang="en-CA" sz="1200" kern="1200" baseline="0" dirty="0" smtClean="0">
                <a:solidFill>
                  <a:schemeClr val="tx1"/>
                </a:solidFill>
                <a:effectLst/>
                <a:latin typeface="+mn-lt"/>
                <a:ea typeface="+mn-ea"/>
                <a:cs typeface="+mn-cs"/>
              </a:rPr>
              <a:t> help</a:t>
            </a:r>
            <a:r>
              <a:rPr lang="en-CA" sz="1200" kern="1200" dirty="0" smtClean="0">
                <a:solidFill>
                  <a:schemeClr val="tx1"/>
                </a:solidFill>
                <a:effectLst/>
                <a:latin typeface="+mn-lt"/>
                <a:ea typeface="+mn-ea"/>
                <a:cs typeface="+mn-cs"/>
              </a:rPr>
              <a:t>. Firefighters arrived, they put up the ladder, but realized that it was not tall enough, it was short almost two meters. The firefighter who was already at the top of the ladder, in a heroic deed, climbed to the last step and made a bridge with his body, ordering the</a:t>
            </a:r>
            <a:r>
              <a:rPr lang="en-CA" sz="1200" kern="1200" baseline="0" dirty="0" smtClean="0">
                <a:solidFill>
                  <a:schemeClr val="tx1"/>
                </a:solidFill>
                <a:effectLst/>
                <a:latin typeface="+mn-lt"/>
                <a:ea typeface="+mn-ea"/>
                <a:cs typeface="+mn-cs"/>
              </a:rPr>
              <a:t> people</a:t>
            </a:r>
            <a:r>
              <a:rPr lang="en-CA" sz="1200" kern="1200" dirty="0" smtClean="0">
                <a:solidFill>
                  <a:schemeClr val="tx1"/>
                </a:solidFill>
                <a:effectLst/>
                <a:latin typeface="+mn-lt"/>
                <a:ea typeface="+mn-ea"/>
                <a:cs typeface="+mn-cs"/>
              </a:rPr>
              <a:t> to pass over him. The first person passed, then the second, and finally the third, but his body could not resist any longer and fell</a:t>
            </a:r>
            <a:r>
              <a:rPr lang="en-CA" sz="1200" kern="1200" baseline="0" dirty="0" smtClean="0">
                <a:solidFill>
                  <a:schemeClr val="tx1"/>
                </a:solidFill>
                <a:effectLst/>
                <a:latin typeface="+mn-lt"/>
                <a:ea typeface="+mn-ea"/>
                <a:cs typeface="+mn-cs"/>
              </a:rPr>
              <a:t> to his death </a:t>
            </a:r>
            <a:r>
              <a:rPr lang="en-CA" sz="1200" kern="1200" dirty="0" smtClean="0">
                <a:solidFill>
                  <a:schemeClr val="tx1"/>
                </a:solidFill>
                <a:effectLst/>
                <a:latin typeface="+mn-lt"/>
                <a:ea typeface="+mn-ea"/>
                <a:cs typeface="+mn-cs"/>
              </a:rPr>
              <a:t>.</a:t>
            </a:r>
            <a:endParaRPr lang="es-AR" sz="1200"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The three people who had been saved were at his burial. Although they did not know him, they grieved</a:t>
            </a:r>
            <a:r>
              <a:rPr lang="en-CA" sz="1200" kern="1200" baseline="0" dirty="0" smtClean="0">
                <a:solidFill>
                  <a:schemeClr val="tx1"/>
                </a:solidFill>
                <a:effectLst/>
                <a:latin typeface="+mn-lt"/>
                <a:ea typeface="+mn-ea"/>
                <a:cs typeface="+mn-cs"/>
              </a:rPr>
              <a:t> greatly for he</a:t>
            </a:r>
            <a:r>
              <a:rPr lang="en-CA" sz="1200" kern="1200" dirty="0" smtClean="0">
                <a:solidFill>
                  <a:schemeClr val="tx1"/>
                </a:solidFill>
                <a:effectLst/>
                <a:latin typeface="+mn-lt"/>
                <a:ea typeface="+mn-ea"/>
                <a:cs typeface="+mn-cs"/>
              </a:rPr>
              <a:t> had given his life for them. Their tears were tears of love.</a:t>
            </a:r>
            <a:endParaRPr lang="es-AR"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54</a:t>
            </a:fld>
            <a:endParaRPr lang="es-ES"/>
          </a:p>
        </p:txBody>
      </p:sp>
    </p:spTree>
    <p:extLst>
      <p:ext uri="{BB962C8B-B14F-4D97-AF65-F5344CB8AC3E}">
        <p14:creationId xmlns:p14="http://schemas.microsoft.com/office/powerpoint/2010/main" val="8978974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CA" sz="1200" kern="1200" dirty="0" smtClean="0">
                <a:solidFill>
                  <a:schemeClr val="tx1"/>
                </a:solidFill>
                <a:effectLst/>
                <a:latin typeface="+mn-lt"/>
                <a:ea typeface="+mn-ea"/>
                <a:cs typeface="+mn-cs"/>
              </a:rPr>
              <a:t>In the same</a:t>
            </a:r>
            <a:r>
              <a:rPr lang="en-CA" sz="1200" kern="1200" baseline="0" dirty="0" smtClean="0">
                <a:solidFill>
                  <a:schemeClr val="tx1"/>
                </a:solidFill>
                <a:effectLst/>
                <a:latin typeface="+mn-lt"/>
                <a:ea typeface="+mn-ea"/>
                <a:cs typeface="+mn-cs"/>
              </a:rPr>
              <a:t> manner,</a:t>
            </a:r>
            <a:r>
              <a:rPr lang="en-CA" sz="1200" kern="1200" dirty="0" smtClean="0">
                <a:solidFill>
                  <a:schemeClr val="tx1"/>
                </a:solidFill>
                <a:effectLst/>
                <a:latin typeface="+mn-lt"/>
                <a:ea typeface="+mn-ea"/>
                <a:cs typeface="+mn-cs"/>
              </a:rPr>
              <a:t> Jesus reached out with his own body making</a:t>
            </a:r>
            <a:r>
              <a:rPr lang="en-CA" sz="1200" kern="1200" baseline="0" dirty="0" smtClean="0">
                <a:solidFill>
                  <a:schemeClr val="tx1"/>
                </a:solidFill>
                <a:effectLst/>
                <a:latin typeface="+mn-lt"/>
                <a:ea typeface="+mn-ea"/>
                <a:cs typeface="+mn-cs"/>
              </a:rPr>
              <a:t> a</a:t>
            </a:r>
            <a:r>
              <a:rPr lang="en-CA" sz="1200" kern="1200" dirty="0" smtClean="0">
                <a:solidFill>
                  <a:schemeClr val="tx1"/>
                </a:solidFill>
                <a:effectLst/>
                <a:latin typeface="+mn-lt"/>
                <a:ea typeface="+mn-ea"/>
                <a:cs typeface="+mn-cs"/>
              </a:rPr>
              <a:t> bridge between life and death.</a:t>
            </a:r>
            <a:endParaRPr lang="es-AR" sz="1200"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Evidence</a:t>
            </a:r>
            <a:r>
              <a:rPr lang="en-CA" sz="1200" kern="1200" baseline="0" dirty="0" smtClean="0">
                <a:solidFill>
                  <a:schemeClr val="tx1"/>
                </a:solidFill>
                <a:effectLst/>
                <a:latin typeface="+mn-lt"/>
                <a:ea typeface="+mn-ea"/>
                <a:cs typeface="+mn-cs"/>
              </a:rPr>
              <a:t> </a:t>
            </a:r>
            <a:r>
              <a:rPr lang="en-CA" sz="1200" kern="1200" dirty="0" smtClean="0">
                <a:solidFill>
                  <a:schemeClr val="tx1"/>
                </a:solidFill>
                <a:effectLst/>
                <a:latin typeface="+mn-lt"/>
                <a:ea typeface="+mn-ea"/>
                <a:cs typeface="+mn-cs"/>
              </a:rPr>
              <a:t>of His immense love!</a:t>
            </a:r>
            <a:endParaRPr lang="es-AR" sz="1200" kern="1200" dirty="0" smtClean="0">
              <a:solidFill>
                <a:schemeClr val="tx1"/>
              </a:solidFill>
              <a:effectLst/>
              <a:latin typeface="+mn-lt"/>
              <a:ea typeface="+mn-ea"/>
              <a:cs typeface="+mn-cs"/>
            </a:endParaRPr>
          </a:p>
          <a:p>
            <a:r>
              <a:rPr lang="pt-BR" sz="1200" kern="1200" dirty="0" err="1" smtClean="0">
                <a:solidFill>
                  <a:schemeClr val="tx1"/>
                </a:solidFill>
                <a:effectLst/>
                <a:latin typeface="+mn-lt"/>
                <a:ea typeface="+mn-ea"/>
                <a:cs typeface="+mn-cs"/>
              </a:rPr>
              <a:t>When</a:t>
            </a:r>
            <a:r>
              <a:rPr lang="pt-BR" sz="1200" kern="1200" dirty="0" smtClean="0">
                <a:solidFill>
                  <a:schemeClr val="tx1"/>
                </a:solidFill>
                <a:effectLst/>
                <a:latin typeface="+mn-lt"/>
                <a:ea typeface="+mn-ea"/>
                <a:cs typeface="+mn-cs"/>
              </a:rPr>
              <a:t> </a:t>
            </a:r>
            <a:r>
              <a:rPr lang="pt-BR" sz="1200" kern="1200" dirty="0" err="1" smtClean="0">
                <a:solidFill>
                  <a:schemeClr val="tx1"/>
                </a:solidFill>
                <a:effectLst/>
                <a:latin typeface="+mn-lt"/>
                <a:ea typeface="+mn-ea"/>
                <a:cs typeface="+mn-cs"/>
              </a:rPr>
              <a:t>we</a:t>
            </a:r>
            <a:r>
              <a:rPr lang="pt-BR" sz="1200" kern="1200" dirty="0" smtClean="0">
                <a:solidFill>
                  <a:schemeClr val="tx1"/>
                </a:solidFill>
                <a:effectLst/>
                <a:latin typeface="+mn-lt"/>
                <a:ea typeface="+mn-ea"/>
                <a:cs typeface="+mn-cs"/>
              </a:rPr>
              <a:t> </a:t>
            </a:r>
            <a:r>
              <a:rPr lang="pt-BR" sz="1200" kern="1200" dirty="0" err="1" smtClean="0">
                <a:solidFill>
                  <a:schemeClr val="tx1"/>
                </a:solidFill>
                <a:effectLst/>
                <a:latin typeface="+mn-lt"/>
                <a:ea typeface="+mn-ea"/>
                <a:cs typeface="+mn-cs"/>
              </a:rPr>
              <a:t>walk</a:t>
            </a:r>
            <a:r>
              <a:rPr lang="pt-BR" sz="1200" kern="1200" dirty="0" smtClean="0">
                <a:solidFill>
                  <a:schemeClr val="tx1"/>
                </a:solidFill>
                <a:effectLst/>
                <a:latin typeface="+mn-lt"/>
                <a:ea typeface="+mn-ea"/>
                <a:cs typeface="+mn-cs"/>
              </a:rPr>
              <a:t> </a:t>
            </a:r>
            <a:r>
              <a:rPr lang="pt-BR" sz="1200" kern="1200" dirty="0" err="1" smtClean="0">
                <a:solidFill>
                  <a:schemeClr val="tx1"/>
                </a:solidFill>
                <a:effectLst/>
                <a:latin typeface="+mn-lt"/>
                <a:ea typeface="+mn-ea"/>
                <a:cs typeface="+mn-cs"/>
              </a:rPr>
              <a:t>through</a:t>
            </a:r>
            <a:r>
              <a:rPr lang="pt-BR" sz="1200" kern="1200" dirty="0" smtClean="0">
                <a:solidFill>
                  <a:schemeClr val="tx1"/>
                </a:solidFill>
                <a:effectLst/>
                <a:latin typeface="+mn-lt"/>
                <a:ea typeface="+mn-ea"/>
                <a:cs typeface="+mn-cs"/>
              </a:rPr>
              <a:t> </a:t>
            </a:r>
            <a:r>
              <a:rPr lang="pt-BR" sz="1200" kern="1200" dirty="0" err="1" smtClean="0">
                <a:solidFill>
                  <a:schemeClr val="tx1"/>
                </a:solidFill>
                <a:effectLst/>
                <a:latin typeface="+mn-lt"/>
                <a:ea typeface="+mn-ea"/>
                <a:cs typeface="+mn-cs"/>
              </a:rPr>
              <a:t>that</a:t>
            </a:r>
            <a:r>
              <a:rPr lang="pt-BR" sz="1200" kern="1200" dirty="0" smtClean="0">
                <a:solidFill>
                  <a:schemeClr val="tx1"/>
                </a:solidFill>
                <a:effectLst/>
                <a:latin typeface="+mn-lt"/>
                <a:ea typeface="+mn-ea"/>
                <a:cs typeface="+mn-cs"/>
              </a:rPr>
              <a:t> </a:t>
            </a:r>
            <a:r>
              <a:rPr lang="pt-BR" sz="1200" kern="1200" dirty="0" err="1" smtClean="0">
                <a:solidFill>
                  <a:schemeClr val="tx1"/>
                </a:solidFill>
                <a:effectLst/>
                <a:latin typeface="+mn-lt"/>
                <a:ea typeface="+mn-ea"/>
                <a:cs typeface="+mn-cs"/>
              </a:rPr>
              <a:t>Door</a:t>
            </a:r>
            <a:r>
              <a:rPr lang="pt-BR" sz="1200" kern="1200" dirty="0" smtClean="0">
                <a:solidFill>
                  <a:schemeClr val="tx1"/>
                </a:solidFill>
                <a:effectLst/>
                <a:latin typeface="+mn-lt"/>
                <a:ea typeface="+mn-ea"/>
                <a:cs typeface="+mn-cs"/>
              </a:rPr>
              <a:t>,</a:t>
            </a:r>
            <a:r>
              <a:rPr lang="pt-BR" sz="1200" kern="1200" baseline="0" dirty="0" smtClean="0">
                <a:solidFill>
                  <a:schemeClr val="tx1"/>
                </a:solidFill>
                <a:effectLst/>
                <a:latin typeface="+mn-lt"/>
                <a:ea typeface="+mn-ea"/>
                <a:cs typeface="+mn-cs"/>
              </a:rPr>
              <a:t> in </a:t>
            </a:r>
            <a:r>
              <a:rPr lang="pt-BR" sz="1200" kern="1200" baseline="0" dirty="0" err="1" smtClean="0">
                <a:solidFill>
                  <a:schemeClr val="tx1"/>
                </a:solidFill>
                <a:effectLst/>
                <a:latin typeface="+mn-lt"/>
                <a:ea typeface="+mn-ea"/>
                <a:cs typeface="+mn-cs"/>
              </a:rPr>
              <a:t>other</a:t>
            </a:r>
            <a:r>
              <a:rPr lang="pt-BR" sz="1200" kern="1200" baseline="0" dirty="0" smtClean="0">
                <a:solidFill>
                  <a:schemeClr val="tx1"/>
                </a:solidFill>
                <a:effectLst/>
                <a:latin typeface="+mn-lt"/>
                <a:ea typeface="+mn-ea"/>
                <a:cs typeface="+mn-cs"/>
              </a:rPr>
              <a:t> </a:t>
            </a:r>
            <a:r>
              <a:rPr lang="pt-BR" sz="1200" kern="1200" baseline="0" dirty="0" err="1" smtClean="0">
                <a:solidFill>
                  <a:schemeClr val="tx1"/>
                </a:solidFill>
                <a:effectLst/>
                <a:latin typeface="+mn-lt"/>
                <a:ea typeface="+mn-ea"/>
                <a:cs typeface="+mn-cs"/>
              </a:rPr>
              <a:t>words</a:t>
            </a:r>
            <a:r>
              <a:rPr lang="pt-BR" sz="1200" kern="1200" baseline="0" dirty="0" smtClean="0">
                <a:solidFill>
                  <a:schemeClr val="tx1"/>
                </a:solidFill>
                <a:effectLst/>
                <a:latin typeface="+mn-lt"/>
                <a:ea typeface="+mn-ea"/>
                <a:cs typeface="+mn-cs"/>
              </a:rPr>
              <a:t>, </a:t>
            </a:r>
            <a:r>
              <a:rPr lang="pt-BR" sz="1200" kern="1200" baseline="0" dirty="0" err="1" smtClean="0">
                <a:solidFill>
                  <a:schemeClr val="tx1"/>
                </a:solidFill>
                <a:effectLst/>
                <a:latin typeface="+mn-lt"/>
                <a:ea typeface="+mn-ea"/>
                <a:cs typeface="+mn-cs"/>
              </a:rPr>
              <a:t>when</a:t>
            </a:r>
            <a:r>
              <a:rPr lang="pt-BR" sz="1200" kern="1200" baseline="0" dirty="0" smtClean="0">
                <a:solidFill>
                  <a:schemeClr val="tx1"/>
                </a:solidFill>
                <a:effectLst/>
                <a:latin typeface="+mn-lt"/>
                <a:ea typeface="+mn-ea"/>
                <a:cs typeface="+mn-cs"/>
              </a:rPr>
              <a:t> </a:t>
            </a:r>
            <a:r>
              <a:rPr lang="pt-BR" sz="1200" kern="1200" baseline="0" dirty="0" err="1" smtClean="0">
                <a:solidFill>
                  <a:schemeClr val="tx1"/>
                </a:solidFill>
                <a:effectLst/>
                <a:latin typeface="+mn-lt"/>
                <a:ea typeface="+mn-ea"/>
                <a:cs typeface="+mn-cs"/>
              </a:rPr>
              <a:t>we</a:t>
            </a:r>
            <a:r>
              <a:rPr lang="pt-BR" sz="1200" kern="1200" baseline="0" dirty="0" smtClean="0">
                <a:solidFill>
                  <a:schemeClr val="tx1"/>
                </a:solidFill>
                <a:effectLst/>
                <a:latin typeface="+mn-lt"/>
                <a:ea typeface="+mn-ea"/>
                <a:cs typeface="+mn-cs"/>
              </a:rPr>
              <a:t> </a:t>
            </a:r>
            <a:r>
              <a:rPr lang="pt-BR" sz="1200" kern="1200" baseline="0" dirty="0" err="1" smtClean="0">
                <a:solidFill>
                  <a:schemeClr val="tx1"/>
                </a:solidFill>
                <a:effectLst/>
                <a:latin typeface="+mn-lt"/>
                <a:ea typeface="+mn-ea"/>
                <a:cs typeface="+mn-cs"/>
              </a:rPr>
              <a:t>accpet</a:t>
            </a:r>
            <a:r>
              <a:rPr lang="en-CA" sz="1200" kern="1200" dirty="0" smtClean="0">
                <a:solidFill>
                  <a:schemeClr val="tx1"/>
                </a:solidFill>
                <a:effectLst/>
                <a:latin typeface="+mn-lt"/>
                <a:ea typeface="+mn-ea"/>
                <a:cs typeface="+mn-cs"/>
              </a:rPr>
              <a:t> Jesus in our life, we are free, and no longer slaves to Satan but Children of God. We accept Jesus as our </a:t>
            </a:r>
            <a:r>
              <a:rPr lang="en-CA" sz="1200" kern="1200" dirty="0" err="1" smtClean="0">
                <a:solidFill>
                  <a:schemeClr val="tx1"/>
                </a:solidFill>
                <a:effectLst/>
                <a:latin typeface="+mn-lt"/>
                <a:ea typeface="+mn-ea"/>
                <a:cs typeface="+mn-cs"/>
              </a:rPr>
              <a:t>Savior</a:t>
            </a:r>
            <a:r>
              <a:rPr lang="en-CA" sz="1200" kern="1200" dirty="0" smtClean="0">
                <a:solidFill>
                  <a:schemeClr val="tx1"/>
                </a:solidFill>
                <a:effectLst/>
                <a:latin typeface="+mn-lt"/>
                <a:ea typeface="+mn-ea"/>
                <a:cs typeface="+mn-cs"/>
              </a:rPr>
              <a:t> and as our Lord. We accept His law as our rule of life instead of sin.</a:t>
            </a:r>
            <a:endParaRPr lang="es-AR" sz="1200"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Obedience</a:t>
            </a:r>
            <a:r>
              <a:rPr lang="en-CA" sz="1200" kern="1200" baseline="0" dirty="0" smtClean="0">
                <a:solidFill>
                  <a:schemeClr val="tx1"/>
                </a:solidFill>
                <a:effectLst/>
                <a:latin typeface="+mn-lt"/>
                <a:ea typeface="+mn-ea"/>
                <a:cs typeface="+mn-cs"/>
              </a:rPr>
              <a:t> to the</a:t>
            </a:r>
            <a:r>
              <a:rPr lang="en-CA" sz="1200" kern="1200" dirty="0" smtClean="0">
                <a:solidFill>
                  <a:schemeClr val="tx1"/>
                </a:solidFill>
                <a:effectLst/>
                <a:latin typeface="+mn-lt"/>
                <a:ea typeface="+mn-ea"/>
                <a:cs typeface="+mn-cs"/>
              </a:rPr>
              <a:t> law is not the bridge but a demonstration of our love and loyalty to God.</a:t>
            </a:r>
            <a:endParaRPr lang="es-AR" sz="1200" kern="1200" dirty="0" smtClean="0">
              <a:solidFill>
                <a:schemeClr val="tx1"/>
              </a:solidFill>
              <a:effectLst/>
              <a:latin typeface="+mn-lt"/>
              <a:ea typeface="+mn-ea"/>
              <a:cs typeface="+mn-cs"/>
            </a:endParaRPr>
          </a:p>
          <a:p>
            <a:r>
              <a:rPr lang="en-US" dirty="0" smtClean="0"/>
              <a:t/>
            </a:r>
            <a:br>
              <a:rPr lang="en-US" dirty="0" smtClean="0"/>
            </a:br>
            <a:r>
              <a:rPr lang="en-US" sz="1200" b="0" i="0" kern="1200" dirty="0" smtClean="0">
                <a:solidFill>
                  <a:schemeClr val="tx1"/>
                </a:solidFill>
                <a:effectLst/>
                <a:latin typeface="+mn-lt"/>
                <a:ea typeface="+mn-ea"/>
                <a:cs typeface="+mn-cs"/>
              </a:rPr>
              <a:t>When Jesus overcame Satan on the cross, he regained the dominion that had been usurped by the enemy.</a:t>
            </a:r>
            <a:endParaRPr lang="es-ES_tradnl"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55</a:t>
            </a:fld>
            <a:endParaRPr lang="es-ES"/>
          </a:p>
        </p:txBody>
      </p:sp>
    </p:spTree>
    <p:extLst>
      <p:ext uri="{BB962C8B-B14F-4D97-AF65-F5344CB8AC3E}">
        <p14:creationId xmlns:p14="http://schemas.microsoft.com/office/powerpoint/2010/main" val="209497099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s-ES" sz="1200" u="none" cap="all" dirty="0" smtClean="0">
                <a:ln w="0"/>
                <a:solidFill>
                  <a:srgbClr val="006666"/>
                </a:solidFill>
                <a:effectLst>
                  <a:reflection blurRad="12700" stA="50000" endPos="50000" dist="5000" dir="5400000" sy="-100000" rotWithShape="0"/>
                </a:effectLst>
                <a:latin typeface="Verdana" pitchFamily="34" charset="0"/>
              </a:rPr>
              <a:t>ENCOURAGING PROMISES</a:t>
            </a:r>
            <a:endParaRPr lang="es-AR"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56</a:t>
            </a:fld>
            <a:endParaRPr lang="es-ES"/>
          </a:p>
        </p:txBody>
      </p:sp>
    </p:spTree>
    <p:extLst>
      <p:ext uri="{BB962C8B-B14F-4D97-AF65-F5344CB8AC3E}">
        <p14:creationId xmlns:p14="http://schemas.microsoft.com/office/powerpoint/2010/main" val="293504146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s-ES" sz="1200" u="none" spc="50" dirty="0" smtClean="0">
                <a:ln w="11430"/>
                <a:solidFill>
                  <a:srgbClr val="C00000"/>
                </a:solidFill>
                <a:effectLst>
                  <a:outerShdw blurRad="76200" dist="50800" dir="5400000" algn="tl" rotWithShape="0">
                    <a:srgbClr val="000000">
                      <a:alpha val="65000"/>
                    </a:srgbClr>
                  </a:outerShdw>
                </a:effectLst>
                <a:latin typeface="Verdana" pitchFamily="34" charset="0"/>
              </a:rPr>
              <a:t>14. </a:t>
            </a:r>
            <a:r>
              <a:rPr lang="en-US" sz="1200" u="none" spc="50" dirty="0" smtClean="0">
                <a:ln w="11430"/>
                <a:solidFill>
                  <a:srgbClr val="C00000"/>
                </a:solidFill>
                <a:effectLst>
                  <a:outerShdw blurRad="76200" dist="50800" dir="5400000" algn="tl" rotWithShape="0">
                    <a:srgbClr val="000000">
                      <a:alpha val="65000"/>
                    </a:srgbClr>
                  </a:outerShdw>
                </a:effectLst>
                <a:latin typeface="Verdana" pitchFamily="34" charset="0"/>
              </a:rPr>
              <a:t>What does God give to those who sincerely believe in Jesus?</a:t>
            </a:r>
            <a:endParaRPr lang="es-ES"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57</a:t>
            </a:fld>
            <a:endParaRPr lang="es-ES"/>
          </a:p>
        </p:txBody>
      </p:sp>
    </p:spTree>
    <p:extLst>
      <p:ext uri="{BB962C8B-B14F-4D97-AF65-F5344CB8AC3E}">
        <p14:creationId xmlns:p14="http://schemas.microsoft.com/office/powerpoint/2010/main" val="295872421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b="0" i="0" kern="1200" dirty="0" smtClean="0">
                <a:solidFill>
                  <a:schemeClr val="tx1"/>
                </a:solidFill>
                <a:effectLst/>
                <a:latin typeface="+mn-lt"/>
                <a:ea typeface="+mn-ea"/>
                <a:cs typeface="+mn-cs"/>
              </a:rPr>
              <a:t>And this is the record, that God hath given to us eternal life, and this life is in his Son.</a:t>
            </a:r>
          </a:p>
          <a:p>
            <a:r>
              <a:rPr lang="en-US" sz="1200" b="0" i="0" kern="1200" dirty="0" smtClean="0">
                <a:solidFill>
                  <a:schemeClr val="tx1"/>
                </a:solidFill>
                <a:effectLst/>
                <a:latin typeface="+mn-lt"/>
                <a:ea typeface="+mn-ea"/>
                <a:cs typeface="+mn-cs"/>
              </a:rPr>
              <a:t>He that hath the Son hath life; and he that hath not the Son of God hath not life.</a:t>
            </a:r>
          </a:p>
          <a:p>
            <a:r>
              <a:rPr lang="en-US" sz="1200" b="0" i="0" kern="1200" dirty="0" smtClean="0">
                <a:solidFill>
                  <a:schemeClr val="tx1"/>
                </a:solidFill>
                <a:effectLst/>
                <a:latin typeface="+mn-lt"/>
                <a:ea typeface="+mn-ea"/>
                <a:cs typeface="+mn-cs"/>
              </a:rPr>
              <a:t>These things have I written unto you that believe on the name of the Son of God; that ye may know that ye have eternal life, and that ye may believe on the name of the Son of God.</a:t>
            </a:r>
          </a:p>
          <a:p>
            <a:pPr marL="0" marR="0" indent="0" algn="l" defTabSz="914400" rtl="0" eaLnBrk="0" fontAlgn="base" latinLnBrk="0" hangingPunct="0">
              <a:lnSpc>
                <a:spcPct val="100000"/>
              </a:lnSpc>
              <a:spcBef>
                <a:spcPct val="30000"/>
              </a:spcBef>
              <a:spcAft>
                <a:spcPct val="0"/>
              </a:spcAft>
              <a:buClrTx/>
              <a:buSzTx/>
              <a:buFontTx/>
              <a:buNone/>
              <a:tabLst/>
              <a:defRPr/>
            </a:pPr>
            <a:r>
              <a:rPr lang="es-ES" sz="1200" u="none" spc="50" dirty="0" smtClean="0">
                <a:ln w="11430"/>
                <a:solidFill>
                  <a:srgbClr val="0099FF"/>
                </a:solidFill>
                <a:effectLst>
                  <a:outerShdw blurRad="76200" dist="50800" dir="5400000" algn="tl" rotWithShape="0">
                    <a:srgbClr val="000000">
                      <a:alpha val="65000"/>
                    </a:srgbClr>
                  </a:outerShdw>
                </a:effectLst>
                <a:latin typeface="Verdana" pitchFamily="34" charset="0"/>
              </a:rPr>
              <a:t>1 John 5:11-13</a:t>
            </a:r>
          </a:p>
          <a:p>
            <a:endParaRPr lang="es-ES_tradnl"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He who has the Son has </a:t>
            </a:r>
            <a:r>
              <a:rPr lang="en-US" sz="1200" i="1" kern="1200" dirty="0" smtClean="0">
                <a:solidFill>
                  <a:schemeClr val="tx1"/>
                </a:solidFill>
                <a:effectLst/>
                <a:latin typeface="+mn-lt"/>
                <a:ea typeface="+mn-ea"/>
                <a:cs typeface="+mn-cs"/>
              </a:rPr>
              <a:t>life</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You can hold on to this promise of eternal life! Living with hope and certainty</a:t>
            </a:r>
            <a:r>
              <a:rPr lang="en-US" sz="1200" kern="1200" baseline="0" dirty="0" smtClean="0">
                <a:solidFill>
                  <a:schemeClr val="tx1"/>
                </a:solidFill>
                <a:effectLst/>
                <a:latin typeface="+mn-lt"/>
                <a:ea typeface="+mn-ea"/>
                <a:cs typeface="+mn-cs"/>
              </a:rPr>
              <a:t> is </a:t>
            </a:r>
            <a:r>
              <a:rPr lang="en-US" sz="1200" kern="1200" dirty="0" smtClean="0">
                <a:solidFill>
                  <a:schemeClr val="tx1"/>
                </a:solidFill>
                <a:effectLst/>
                <a:latin typeface="+mn-lt"/>
                <a:ea typeface="+mn-ea"/>
                <a:cs typeface="+mn-cs"/>
              </a:rPr>
              <a:t>to live happy!</a:t>
            </a:r>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58</a:t>
            </a:fld>
            <a:endParaRPr lang="es-ES"/>
          </a:p>
        </p:txBody>
      </p:sp>
    </p:spTree>
    <p:extLst>
      <p:ext uri="{BB962C8B-B14F-4D97-AF65-F5344CB8AC3E}">
        <p14:creationId xmlns:p14="http://schemas.microsoft.com/office/powerpoint/2010/main" val="295872421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s-ES" sz="1200" u="none" spc="50" dirty="0" smtClean="0">
                <a:ln w="11430"/>
                <a:solidFill>
                  <a:srgbClr val="C00000"/>
                </a:solidFill>
                <a:effectLst>
                  <a:outerShdw blurRad="76200" dist="50800" dir="5400000" algn="tl" rotWithShape="0">
                    <a:srgbClr val="000000">
                      <a:alpha val="65000"/>
                    </a:srgbClr>
                  </a:outerShdw>
                </a:effectLst>
                <a:latin typeface="Verdana" pitchFamily="34" charset="0"/>
              </a:rPr>
              <a:t>15.</a:t>
            </a:r>
            <a:r>
              <a:rPr lang="es-ES" sz="1200" u="none" spc="50" baseline="0" dirty="0" smtClean="0">
                <a:ln w="11430"/>
                <a:solidFill>
                  <a:srgbClr val="C00000"/>
                </a:solidFill>
                <a:effectLst>
                  <a:outerShdw blurRad="76200" dist="50800" dir="5400000" algn="tl" rotWithShape="0">
                    <a:srgbClr val="000000">
                      <a:alpha val="65000"/>
                    </a:srgbClr>
                  </a:outerShdw>
                </a:effectLst>
                <a:latin typeface="Verdana" pitchFamily="34" charset="0"/>
              </a:rPr>
              <a:t> </a:t>
            </a:r>
            <a:r>
              <a:rPr lang="en-US" sz="1200" u="none" spc="50" dirty="0" smtClean="0">
                <a:ln w="11430"/>
                <a:solidFill>
                  <a:srgbClr val="C00000"/>
                </a:solidFill>
                <a:effectLst>
                  <a:outerShdw blurRad="76200" dist="50800" dir="5400000" algn="tl" rotWithShape="0">
                    <a:srgbClr val="000000">
                      <a:alpha val="65000"/>
                    </a:srgbClr>
                  </a:outerShdw>
                </a:effectLst>
                <a:latin typeface="Verdana" pitchFamily="34" charset="0"/>
              </a:rPr>
              <a:t>Does Jesus reject any one who comes to Him seeking salvation? </a:t>
            </a:r>
            <a:endParaRPr lang="es-ES"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59</a:t>
            </a:fld>
            <a:endParaRPr lang="es-ES"/>
          </a:p>
        </p:txBody>
      </p:sp>
    </p:spTree>
    <p:extLst>
      <p:ext uri="{BB962C8B-B14F-4D97-AF65-F5344CB8AC3E}">
        <p14:creationId xmlns:p14="http://schemas.microsoft.com/office/powerpoint/2010/main" val="29587242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342900" indent="-342900">
              <a:buClr>
                <a:srgbClr val="FF0000"/>
              </a:buClr>
              <a:buFont typeface="Wingdings" pitchFamily="2" charset="2"/>
              <a:buChar char="§"/>
            </a:pPr>
            <a:r>
              <a:rPr lang="en-US" sz="1200" u="none" kern="0" spc="50" dirty="0" smtClean="0">
                <a:ln w="11430"/>
                <a:solidFill>
                  <a:srgbClr val="006666"/>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Why do the innocent people suffer? </a:t>
            </a:r>
          </a:p>
          <a:p>
            <a:pPr marL="342900" indent="-342900">
              <a:buClr>
                <a:srgbClr val="FF0000"/>
              </a:buClr>
              <a:buFont typeface="Wingdings" pitchFamily="2" charset="2"/>
              <a:buChar char="§"/>
            </a:pPr>
            <a:r>
              <a:rPr lang="en-US" sz="1200" u="none" kern="0" spc="50" dirty="0" smtClean="0">
                <a:ln w="11430"/>
                <a:solidFill>
                  <a:srgbClr val="006666"/>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Why does pain, sickness and death exist? </a:t>
            </a:r>
          </a:p>
          <a:p>
            <a:pPr marL="342900" indent="-342900">
              <a:buClr>
                <a:srgbClr val="FF0000"/>
              </a:buClr>
              <a:buFont typeface="Wingdings" pitchFamily="2" charset="2"/>
              <a:buChar char="§"/>
            </a:pPr>
            <a:r>
              <a:rPr lang="en-US" sz="1200" u="none" kern="0" spc="50" dirty="0" smtClean="0">
                <a:ln w="11430"/>
                <a:solidFill>
                  <a:srgbClr val="006666"/>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Did God create an evil world? </a:t>
            </a:r>
          </a:p>
          <a:p>
            <a:pPr marL="342900" indent="-342900">
              <a:buClr>
                <a:srgbClr val="FF0000"/>
              </a:buClr>
              <a:buFont typeface="Wingdings" pitchFamily="2" charset="2"/>
              <a:buChar char="§"/>
            </a:pPr>
            <a:r>
              <a:rPr lang="en-US" sz="1200" u="none" kern="0" spc="50" dirty="0" smtClean="0">
                <a:ln w="11430"/>
                <a:solidFill>
                  <a:srgbClr val="006666"/>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What is our true origin and destiny? </a:t>
            </a:r>
          </a:p>
          <a:p>
            <a:pPr marL="342900" indent="-342900">
              <a:buClr>
                <a:srgbClr val="FF0000"/>
              </a:buClr>
              <a:buFont typeface="Wingdings" pitchFamily="2" charset="2"/>
              <a:buChar char="§"/>
            </a:pPr>
            <a:r>
              <a:rPr lang="en-US" sz="1200" u="none" kern="0" spc="50" dirty="0" smtClean="0">
                <a:ln w="11430"/>
                <a:solidFill>
                  <a:srgbClr val="006666"/>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Where have we come from, and where are we going? </a:t>
            </a:r>
          </a:p>
          <a:p>
            <a:pPr marL="0" indent="0">
              <a:buClr>
                <a:srgbClr val="FF0000"/>
              </a:buClr>
              <a:buFont typeface="Wingdings" pitchFamily="2" charset="2"/>
              <a:buNone/>
            </a:pPr>
            <a:r>
              <a:rPr lang="en-US" sz="1200" b="0" u="none" kern="0" spc="50" dirty="0" smtClean="0">
                <a:ln w="11430"/>
                <a:solidFill>
                  <a:srgbClr val="006666"/>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These are the questions that haunt most people but</a:t>
            </a:r>
            <a:r>
              <a:rPr lang="en-US" sz="1200" b="0" u="none" kern="0" spc="50" baseline="0" dirty="0" smtClean="0">
                <a:ln w="11430"/>
                <a:solidFill>
                  <a:srgbClr val="006666"/>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 </a:t>
            </a:r>
            <a:r>
              <a:rPr lang="en-US" sz="1200" b="0" u="none" kern="0" spc="50" dirty="0" smtClean="0">
                <a:ln w="11430"/>
                <a:solidFill>
                  <a:srgbClr val="006666"/>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only the Author of life can give</a:t>
            </a:r>
            <a:r>
              <a:rPr lang="en-US" sz="1200" b="0" u="none" kern="0" spc="50" baseline="0" dirty="0" smtClean="0">
                <a:ln w="11430"/>
                <a:solidFill>
                  <a:srgbClr val="006666"/>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 </a:t>
            </a:r>
            <a:r>
              <a:rPr lang="en-US" sz="1200" b="0" u="none" kern="0" spc="50" dirty="0" smtClean="0">
                <a:ln w="11430"/>
                <a:solidFill>
                  <a:srgbClr val="006666"/>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us the answers.</a:t>
            </a:r>
            <a:endParaRPr lang="es-ES" sz="1200" b="0" kern="1200" dirty="0" smtClean="0">
              <a:solidFill>
                <a:schemeClr val="tx1"/>
              </a:solidFill>
              <a:effectLst/>
              <a:latin typeface="+mn-lt"/>
              <a:ea typeface="+mn-ea"/>
              <a:cs typeface="+mn-cs"/>
            </a:endParaRPr>
          </a:p>
        </p:txBody>
      </p:sp>
      <p:sp>
        <p:nvSpPr>
          <p:cNvPr id="35844"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b="1" u="sng">
                <a:solidFill>
                  <a:schemeClr val="tx1"/>
                </a:solidFill>
                <a:latin typeface="Arial" charset="0"/>
              </a:defRPr>
            </a:lvl1pPr>
            <a:lvl2pPr marL="742950" indent="-285750" eaLnBrk="0" hangingPunct="0">
              <a:defRPr b="1" u="sng">
                <a:solidFill>
                  <a:schemeClr val="tx1"/>
                </a:solidFill>
                <a:latin typeface="Arial" charset="0"/>
              </a:defRPr>
            </a:lvl2pPr>
            <a:lvl3pPr marL="1143000" indent="-228600" eaLnBrk="0" hangingPunct="0">
              <a:defRPr b="1" u="sng">
                <a:solidFill>
                  <a:schemeClr val="tx1"/>
                </a:solidFill>
                <a:latin typeface="Arial" charset="0"/>
              </a:defRPr>
            </a:lvl3pPr>
            <a:lvl4pPr marL="1600200" indent="-228600" eaLnBrk="0" hangingPunct="0">
              <a:defRPr b="1" u="sng">
                <a:solidFill>
                  <a:schemeClr val="tx1"/>
                </a:solidFill>
                <a:latin typeface="Arial" charset="0"/>
              </a:defRPr>
            </a:lvl4pPr>
            <a:lvl5pPr marL="2057400" indent="-228600" eaLnBrk="0" hangingPunct="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eaLnBrk="1" hangingPunct="1"/>
            <a:fld id="{CE712BBF-560E-4F2F-832A-3E94B8531653}" type="slidenum">
              <a:rPr lang="es-ES" smtClean="0"/>
              <a:pPr eaLnBrk="1" hangingPunct="1"/>
              <a:t>6</a:t>
            </a:fld>
            <a:endParaRPr lang="es-ES" dirty="0" smtClean="0"/>
          </a:p>
        </p:txBody>
      </p:sp>
    </p:spTree>
    <p:extLst>
      <p:ext uri="{BB962C8B-B14F-4D97-AF65-F5344CB8AC3E}">
        <p14:creationId xmlns:p14="http://schemas.microsoft.com/office/powerpoint/2010/main" val="314581959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CA" sz="1200" u="sng" kern="1200" dirty="0" smtClean="0">
                <a:solidFill>
                  <a:schemeClr val="tx1"/>
                </a:solidFill>
                <a:effectLst/>
                <a:latin typeface="+mn-lt"/>
                <a:ea typeface="+mn-ea"/>
                <a:cs typeface="+mn-cs"/>
              </a:rPr>
              <a:t>No one is turned away.</a:t>
            </a:r>
            <a:endParaRPr lang="es-AR" sz="1200" u="sng"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He says: "... and whoever comes to me I will never drive away"</a:t>
            </a:r>
            <a:endParaRPr lang="es-AR" sz="1200"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God wants to justify us freely, that is, declare us forgiven and reconciled by his grace through Christ. "Being justified freely by his grace through the redemption that came by Christ Jesus" (Romans 3:24).</a:t>
            </a:r>
            <a:endParaRPr lang="es-AR" sz="1200"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He Promises to not remember our sins. (Isaiah 43:25).</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60</a:t>
            </a:fld>
            <a:endParaRPr lang="es-ES"/>
          </a:p>
        </p:txBody>
      </p:sp>
    </p:spTree>
    <p:extLst>
      <p:ext uri="{BB962C8B-B14F-4D97-AF65-F5344CB8AC3E}">
        <p14:creationId xmlns:p14="http://schemas.microsoft.com/office/powerpoint/2010/main" val="295872421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CA" sz="1200" kern="1200" dirty="0" smtClean="0">
                <a:solidFill>
                  <a:schemeClr val="tx1"/>
                </a:solidFill>
                <a:effectLst/>
                <a:latin typeface="+mn-lt"/>
                <a:ea typeface="+mn-ea"/>
                <a:cs typeface="+mn-cs"/>
              </a:rPr>
              <a:t>Soon Jesus will return to find his children. We will once</a:t>
            </a:r>
            <a:r>
              <a:rPr lang="en-CA" sz="1200" kern="1200" baseline="0" dirty="0" smtClean="0">
                <a:solidFill>
                  <a:schemeClr val="tx1"/>
                </a:solidFill>
                <a:effectLst/>
                <a:latin typeface="+mn-lt"/>
                <a:ea typeface="+mn-ea"/>
                <a:cs typeface="+mn-cs"/>
              </a:rPr>
              <a:t> again obtain the</a:t>
            </a:r>
            <a:r>
              <a:rPr lang="en-CA" sz="1200" kern="1200" dirty="0" smtClean="0">
                <a:solidFill>
                  <a:schemeClr val="tx1"/>
                </a:solidFill>
                <a:effectLst/>
                <a:latin typeface="+mn-lt"/>
                <a:ea typeface="+mn-ea"/>
                <a:cs typeface="+mn-cs"/>
              </a:rPr>
              <a:t> four lost gifts: Life, the right character, a wonderful home and dominion over all.</a:t>
            </a:r>
            <a:endParaRPr lang="es-AR" sz="1200"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We will live eternally with Jesus, sin will no longer exist</a:t>
            </a:r>
            <a:r>
              <a:rPr lang="en-CA" sz="1200" kern="1200" baseline="0" dirty="0" smtClean="0">
                <a:solidFill>
                  <a:schemeClr val="tx1"/>
                </a:solidFill>
                <a:effectLst/>
                <a:latin typeface="+mn-lt"/>
                <a:ea typeface="+mn-ea"/>
                <a:cs typeface="+mn-cs"/>
              </a:rPr>
              <a:t> and </a:t>
            </a:r>
            <a:r>
              <a:rPr lang="en-CA" sz="1200" kern="1200" dirty="0" smtClean="0">
                <a:solidFill>
                  <a:schemeClr val="tx1"/>
                </a:solidFill>
                <a:effectLst/>
                <a:latin typeface="+mn-lt"/>
                <a:ea typeface="+mn-ea"/>
                <a:cs typeface="+mn-cs"/>
              </a:rPr>
              <a:t>his law of love will be our standard of living.</a:t>
            </a:r>
            <a:endParaRPr lang="es-AR" sz="1200" kern="1200" dirty="0" smtClean="0">
              <a:solidFill>
                <a:schemeClr val="tx1"/>
              </a:solidFill>
              <a:effectLst/>
              <a:latin typeface="+mn-lt"/>
              <a:ea typeface="+mn-ea"/>
              <a:cs typeface="+mn-cs"/>
            </a:endParaRPr>
          </a:p>
          <a:p>
            <a:r>
              <a:rPr lang="en-US" dirty="0" smtClean="0"/>
              <a:t/>
            </a:r>
            <a:br>
              <a:rPr lang="en-US" dirty="0" smtClean="0"/>
            </a:br>
            <a:r>
              <a:rPr lang="en-US" sz="1200" b="0" i="0" kern="1200" dirty="0" smtClean="0">
                <a:solidFill>
                  <a:schemeClr val="tx1"/>
                </a:solidFill>
                <a:effectLst/>
                <a:latin typeface="+mn-lt"/>
                <a:ea typeface="+mn-ea"/>
                <a:cs typeface="+mn-cs"/>
              </a:rPr>
              <a:t>Satan will definitely be destroyed and sin will be eradicated forever.</a:t>
            </a:r>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61</a:t>
            </a:fld>
            <a:endParaRPr lang="es-ES"/>
          </a:p>
        </p:txBody>
      </p:sp>
    </p:spTree>
    <p:extLst>
      <p:ext uri="{BB962C8B-B14F-4D97-AF65-F5344CB8AC3E}">
        <p14:creationId xmlns:p14="http://schemas.microsoft.com/office/powerpoint/2010/main" val="239156139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s-ES" sz="1200" u="none" cap="all" dirty="0" err="1" smtClean="0">
                <a:ln w="0"/>
                <a:solidFill>
                  <a:srgbClr val="006666"/>
                </a:solidFill>
                <a:effectLst>
                  <a:reflection blurRad="12700" stA="50000" endPos="50000" dist="5000" dir="5400000" sy="-100000" rotWithShape="0"/>
                </a:effectLst>
                <a:latin typeface="Verdana" pitchFamily="34" charset="0"/>
              </a:rPr>
              <a:t>conclusion</a:t>
            </a:r>
            <a:endParaRPr lang="en-US" sz="900" u="none" cap="all" dirty="0" smtClean="0">
              <a:ln w="0"/>
              <a:solidFill>
                <a:srgbClr val="006666"/>
              </a:solidFill>
              <a:effectLst>
                <a:reflection blurRad="12700" stA="50000" endPos="50000" dist="5000" dir="5400000" sy="-100000" rotWithShape="0"/>
              </a:effectLst>
              <a:latin typeface="Verdana" pitchFamily="34" charset="0"/>
            </a:endParaRPr>
          </a:p>
          <a:p>
            <a:endParaRPr lang="es-AR"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62</a:t>
            </a:fld>
            <a:endParaRPr lang="es-ES"/>
          </a:p>
        </p:txBody>
      </p:sp>
    </p:spTree>
    <p:extLst>
      <p:ext uri="{BB962C8B-B14F-4D97-AF65-F5344CB8AC3E}">
        <p14:creationId xmlns:p14="http://schemas.microsoft.com/office/powerpoint/2010/main" val="157198087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s-ES" sz="1200" u="none" spc="50" dirty="0" smtClean="0">
                <a:ln w="11430"/>
                <a:solidFill>
                  <a:srgbClr val="C00000"/>
                </a:solidFill>
                <a:effectLst>
                  <a:outerShdw blurRad="76200" dist="50800" dir="5400000" algn="tl" rotWithShape="0">
                    <a:srgbClr val="000000">
                      <a:alpha val="65000"/>
                    </a:srgbClr>
                  </a:outerShdw>
                </a:effectLst>
                <a:latin typeface="Verdana" pitchFamily="34" charset="0"/>
              </a:rPr>
              <a:t>16. </a:t>
            </a:r>
            <a:r>
              <a:rPr lang="en-US" sz="1200" u="none" spc="50" dirty="0" smtClean="0">
                <a:ln w="11430"/>
                <a:solidFill>
                  <a:srgbClr val="C00000"/>
                </a:solidFill>
                <a:effectLst>
                  <a:outerShdw blurRad="76200" dist="50800" dir="5400000" algn="tl" rotWithShape="0">
                    <a:srgbClr val="000000">
                      <a:alpha val="65000"/>
                    </a:srgbClr>
                  </a:outerShdw>
                </a:effectLst>
                <a:latin typeface="Verdana" pitchFamily="34" charset="0"/>
              </a:rPr>
              <a:t>What must we do to be called children of God and receive salvation? </a:t>
            </a:r>
            <a:endParaRPr lang="es-ES"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63</a:t>
            </a:fld>
            <a:endParaRPr lang="es-ES"/>
          </a:p>
        </p:txBody>
      </p:sp>
    </p:spTree>
    <p:extLst>
      <p:ext uri="{BB962C8B-B14F-4D97-AF65-F5344CB8AC3E}">
        <p14:creationId xmlns:p14="http://schemas.microsoft.com/office/powerpoint/2010/main" val="295872421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b="0" i="0" kern="1200" dirty="0" smtClean="0">
                <a:solidFill>
                  <a:schemeClr val="tx1"/>
                </a:solidFill>
                <a:effectLst/>
                <a:latin typeface="+mn-lt"/>
                <a:ea typeface="+mn-ea"/>
                <a:cs typeface="+mn-cs"/>
              </a:rPr>
              <a:t>But as many as received him, to them gave he power to become the sons of God, even to them that believe on his name.</a:t>
            </a:r>
            <a:br>
              <a:rPr lang="en-US" sz="1200" b="0" i="0" kern="1200" dirty="0" smtClean="0">
                <a:solidFill>
                  <a:schemeClr val="tx1"/>
                </a:solidFill>
                <a:effectLst/>
                <a:latin typeface="+mn-lt"/>
                <a:ea typeface="+mn-ea"/>
                <a:cs typeface="+mn-cs"/>
              </a:rPr>
            </a:br>
            <a:r>
              <a:rPr lang="es-ES" sz="1200" u="none" spc="50" dirty="0" smtClean="0">
                <a:ln w="11430"/>
                <a:solidFill>
                  <a:srgbClr val="0099FF"/>
                </a:solidFill>
                <a:effectLst>
                  <a:outerShdw blurRad="76200" dist="50800" dir="5400000" algn="tl" rotWithShape="0">
                    <a:srgbClr val="000000">
                      <a:alpha val="65000"/>
                    </a:srgbClr>
                  </a:outerShdw>
                </a:effectLst>
                <a:latin typeface="Verdana" pitchFamily="34" charset="0"/>
              </a:rPr>
              <a:t>John 1:12</a:t>
            </a:r>
          </a:p>
          <a:p>
            <a:endParaRPr lang="es-ES"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64</a:t>
            </a:fld>
            <a:endParaRPr lang="es-ES"/>
          </a:p>
        </p:txBody>
      </p:sp>
    </p:spTree>
    <p:extLst>
      <p:ext uri="{BB962C8B-B14F-4D97-AF65-F5344CB8AC3E}">
        <p14:creationId xmlns:p14="http://schemas.microsoft.com/office/powerpoint/2010/main" val="295872421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dirty="0" smtClean="0"/>
              <a:t>Accept Jesus as Lord and Savior of our lives</a:t>
            </a:r>
          </a:p>
          <a:p>
            <a:r>
              <a:rPr lang="en-US" sz="1200" kern="1200" dirty="0" smtClean="0">
                <a:solidFill>
                  <a:schemeClr val="tx1"/>
                </a:solidFill>
                <a:effectLst/>
                <a:latin typeface="+mn-lt"/>
                <a:ea typeface="+mn-ea"/>
                <a:cs typeface="+mn-cs"/>
              </a:rPr>
              <a:t>A young woman had run away from home. She devoted herself to a licentious life and she became a dancer. In her best days, she suffered a serious accident  and ended up in the hospital. From there, she wrote to her mother: "Mother, I know I will die, perhaps very soon, do you have something to tell me?" When the mother received the letter, she went to the post office and sent a telegram, the text said: "In whom we have redemption through His blood, the forgiveness of sins, according to the riches of His grace. Ephesians 1: 7. Your mother who loves you"</a:t>
            </a:r>
            <a:endParaRPr lang="pt-B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 telegrapher was about to kill himself that day, but decided to go to work for the last time. When transcribing this telegram, he read the text repeated times. He knelt there in his office, and gave his heart to the Lord. The daughter also received  the telegram and the promise of forgiveness from God gave her so much peace. </a:t>
            </a:r>
            <a:r>
              <a:rPr lang="en-US" sz="1200" u="sng" kern="1200" dirty="0" smtClean="0">
                <a:solidFill>
                  <a:schemeClr val="tx1"/>
                </a:solidFill>
                <a:effectLst/>
                <a:latin typeface="+mn-lt"/>
                <a:ea typeface="+mn-ea"/>
                <a:cs typeface="+mn-cs"/>
              </a:rPr>
              <a:t>S</a:t>
            </a:r>
            <a:r>
              <a:rPr lang="en-US" sz="1200" kern="1200" dirty="0" smtClean="0">
                <a:solidFill>
                  <a:schemeClr val="tx1"/>
                </a:solidFill>
                <a:effectLst/>
                <a:latin typeface="+mn-lt"/>
                <a:ea typeface="+mn-ea"/>
                <a:cs typeface="+mn-cs"/>
              </a:rPr>
              <a:t>he held on to this, and that glorious hope healed her. On that day, two lives were saved.</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65</a:t>
            </a:fld>
            <a:endParaRPr lang="es-ES"/>
          </a:p>
        </p:txBody>
      </p:sp>
    </p:spTree>
    <p:extLst>
      <p:ext uri="{BB962C8B-B14F-4D97-AF65-F5344CB8AC3E}">
        <p14:creationId xmlns:p14="http://schemas.microsoft.com/office/powerpoint/2010/main" val="295872421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CA" sz="1200" kern="1200" dirty="0" smtClean="0">
                <a:solidFill>
                  <a:schemeClr val="tx1"/>
                </a:solidFill>
                <a:effectLst/>
                <a:latin typeface="+mn-lt"/>
                <a:ea typeface="+mn-ea"/>
                <a:cs typeface="+mn-cs"/>
              </a:rPr>
              <a:t>God is anxious to save us, but we must make the choice.</a:t>
            </a:r>
            <a:endParaRPr lang="es-AR" sz="1200"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Dear friend, </a:t>
            </a:r>
            <a:r>
              <a:rPr lang="en-US" sz="1200" kern="1200" dirty="0" smtClean="0">
                <a:solidFill>
                  <a:schemeClr val="tx1"/>
                </a:solidFill>
                <a:effectLst/>
                <a:latin typeface="+mn-lt"/>
                <a:ea typeface="+mn-ea"/>
                <a:cs typeface="+mn-cs"/>
              </a:rPr>
              <a:t>on what path do you find yourself</a:t>
            </a:r>
            <a:r>
              <a:rPr lang="en-CA" sz="1200" kern="1200" dirty="0" smtClean="0">
                <a:solidFill>
                  <a:schemeClr val="tx1"/>
                </a:solidFill>
                <a:effectLst/>
                <a:latin typeface="+mn-lt"/>
                <a:ea typeface="+mn-ea"/>
                <a:cs typeface="+mn-cs"/>
              </a:rPr>
              <a:t>? There are only two: life and death; salvation or damnation; the way of Jesus Christ or the way of sin.</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66</a:t>
            </a:fld>
            <a:endParaRPr lang="es-ES"/>
          </a:p>
        </p:txBody>
      </p:sp>
    </p:spTree>
    <p:extLst>
      <p:ext uri="{BB962C8B-B14F-4D97-AF65-F5344CB8AC3E}">
        <p14:creationId xmlns:p14="http://schemas.microsoft.com/office/powerpoint/2010/main" val="344281863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CA" sz="1200" kern="1200" dirty="0" smtClean="0">
                <a:solidFill>
                  <a:schemeClr val="tx1"/>
                </a:solidFill>
                <a:effectLst/>
                <a:latin typeface="+mn-lt"/>
                <a:ea typeface="+mn-ea"/>
                <a:cs typeface="+mn-cs"/>
              </a:rPr>
              <a:t>By accepting Jesus, we become acquainted with Him and His law, for He is our Lord. We will obey Him out of love, and because of what He has done for us,</a:t>
            </a:r>
            <a:r>
              <a:rPr lang="en-CA" sz="1200" kern="1200" baseline="0" dirty="0" smtClean="0">
                <a:solidFill>
                  <a:schemeClr val="tx1"/>
                </a:solidFill>
                <a:effectLst/>
                <a:latin typeface="+mn-lt"/>
                <a:ea typeface="+mn-ea"/>
                <a:cs typeface="+mn-cs"/>
              </a:rPr>
              <a:t> w</a:t>
            </a:r>
            <a:r>
              <a:rPr lang="en-CA" sz="1200" kern="1200" dirty="0" smtClean="0">
                <a:solidFill>
                  <a:schemeClr val="tx1"/>
                </a:solidFill>
                <a:effectLst/>
                <a:latin typeface="+mn-lt"/>
                <a:ea typeface="+mn-ea"/>
                <a:cs typeface="+mn-cs"/>
              </a:rPr>
              <a:t>e will strive to live with Him daily. The purpose of His death was to rid us from this valley of suffering and pain, and to give us inheritance of eternal life. This is good news. Don’t you think?</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67</a:t>
            </a:fld>
            <a:endParaRPr lang="es-ES"/>
          </a:p>
        </p:txBody>
      </p:sp>
    </p:spTree>
    <p:extLst>
      <p:ext uri="{BB962C8B-B14F-4D97-AF65-F5344CB8AC3E}">
        <p14:creationId xmlns:p14="http://schemas.microsoft.com/office/powerpoint/2010/main" val="226694674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CA" sz="1200" kern="1200" dirty="0" smtClean="0">
                <a:solidFill>
                  <a:schemeClr val="tx1"/>
                </a:solidFill>
                <a:effectLst/>
                <a:latin typeface="+mn-lt"/>
                <a:ea typeface="+mn-ea"/>
                <a:cs typeface="+mn-cs"/>
              </a:rPr>
              <a:t>Would you like to now accept Jesus as Savior and Lord of your life?</a:t>
            </a:r>
          </a:p>
          <a:p>
            <a:r>
              <a:rPr lang="en-CA" sz="1200" kern="1200" dirty="0" smtClean="0">
                <a:solidFill>
                  <a:schemeClr val="tx1"/>
                </a:solidFill>
                <a:effectLst/>
                <a:latin typeface="+mn-lt"/>
                <a:ea typeface="+mn-ea"/>
                <a:cs typeface="+mn-cs"/>
              </a:rPr>
              <a:t>I</a:t>
            </a:r>
            <a:r>
              <a:rPr lang="en-US" sz="1200" kern="1200" dirty="0" smtClean="0">
                <a:solidFill>
                  <a:schemeClr val="tx1"/>
                </a:solidFill>
                <a:effectLst/>
                <a:latin typeface="+mn-lt"/>
                <a:ea typeface="+mn-ea"/>
                <a:cs typeface="+mn-cs"/>
              </a:rPr>
              <a:t>f so, this is the </a:t>
            </a:r>
            <a:r>
              <a:rPr lang="en-US" sz="1200" kern="1200" baseline="0" dirty="0" smtClean="0">
                <a:solidFill>
                  <a:schemeClr val="tx1"/>
                </a:solidFill>
                <a:effectLst/>
                <a:latin typeface="+mn-lt"/>
                <a:ea typeface="+mn-ea"/>
                <a:cs typeface="+mn-cs"/>
              </a:rPr>
              <a:t>time to </a:t>
            </a:r>
            <a:r>
              <a:rPr lang="en-US" sz="1200" kern="1200" dirty="0" smtClean="0">
                <a:solidFill>
                  <a:schemeClr val="tx1"/>
                </a:solidFill>
                <a:effectLst/>
                <a:latin typeface="+mn-lt"/>
                <a:ea typeface="+mn-ea"/>
                <a:cs typeface="+mn-cs"/>
              </a:rPr>
              <a:t>let God know</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through a prayer</a:t>
            </a:r>
            <a:r>
              <a:rPr lang="en-CA" sz="1200" kern="1200" dirty="0" smtClean="0">
                <a:solidFill>
                  <a:schemeClr val="tx1"/>
                </a:solidFill>
                <a:effectLst/>
                <a:latin typeface="+mn-lt"/>
                <a:ea typeface="+mn-ea"/>
                <a:cs typeface="+mn-cs"/>
              </a:rPr>
              <a:t>.</a:t>
            </a:r>
            <a:endParaRPr lang="es-AR" sz="1200" kern="1200" dirty="0" smtClean="0">
              <a:solidFill>
                <a:schemeClr val="tx1"/>
              </a:solidFill>
              <a:effectLst/>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s-ES" sz="1200" dirty="0" smtClean="0"/>
          </a:p>
          <a:p>
            <a:r>
              <a:rPr lang="en-CA" sz="1200" kern="1200" dirty="0" smtClean="0">
                <a:solidFill>
                  <a:schemeClr val="tx1"/>
                </a:solidFill>
                <a:effectLst/>
                <a:latin typeface="+mn-lt"/>
                <a:ea typeface="+mn-ea"/>
                <a:cs typeface="+mn-cs"/>
              </a:rPr>
              <a:t>(For the instructor. In the next topic there is an important decision to be made at the end. Observe the spiritual maturity of the person and also the right time for a special prayer of devotion).</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68</a:t>
            </a:fld>
            <a:endParaRPr lang="es-ES"/>
          </a:p>
        </p:txBody>
      </p:sp>
    </p:spTree>
    <p:extLst>
      <p:ext uri="{BB962C8B-B14F-4D97-AF65-F5344CB8AC3E}">
        <p14:creationId xmlns:p14="http://schemas.microsoft.com/office/powerpoint/2010/main" val="226694674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s-AR" sz="1200" kern="1200" dirty="0" smtClean="0">
                <a:solidFill>
                  <a:schemeClr val="tx1"/>
                </a:solidFill>
                <a:effectLst/>
                <a:latin typeface="+mn-lt"/>
                <a:ea typeface="+mn-ea"/>
                <a:cs typeface="+mn-cs"/>
              </a:rPr>
              <a:t>GOD BLESS YOU!</a:t>
            </a:r>
          </a:p>
          <a:p>
            <a:pPr marL="0" marR="0" indent="0" algn="l" defTabSz="914400" rtl="0" eaLnBrk="0" fontAlgn="base" latinLnBrk="0" hangingPunct="0">
              <a:lnSpc>
                <a:spcPct val="100000"/>
              </a:lnSpc>
              <a:spcBef>
                <a:spcPct val="30000"/>
              </a:spcBef>
              <a:spcAft>
                <a:spcPct val="0"/>
              </a:spcAft>
              <a:buClrTx/>
              <a:buSzTx/>
              <a:buFontTx/>
              <a:buNone/>
              <a:tabLst/>
              <a:defRPr/>
            </a:pPr>
            <a:endParaRPr lang="es-ES" b="1" dirty="0" smtClean="0"/>
          </a:p>
          <a:p>
            <a:r>
              <a:rPr lang="en-CA" sz="1200" b="1" kern="1200" dirty="0" smtClean="0">
                <a:solidFill>
                  <a:schemeClr val="tx1"/>
                </a:solidFill>
                <a:effectLst/>
                <a:latin typeface="+mn-lt"/>
                <a:ea typeface="+mn-ea"/>
                <a:cs typeface="+mn-cs"/>
              </a:rPr>
              <a:t>The next topic: "Four Steps to Enjoy Peace and Live Happily."</a:t>
            </a:r>
            <a:endParaRPr lang="es-AR" sz="1200" b="1" kern="1200" dirty="0" smtClean="0">
              <a:solidFill>
                <a:schemeClr val="tx1"/>
              </a:solidFill>
              <a:effectLst/>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u="none" dirty="0" smtClean="0">
                <a:solidFill>
                  <a:srgbClr val="0070C0"/>
                </a:solidFill>
                <a:latin typeface="Verdana" pitchFamily="34" charset="0"/>
                <a:ea typeface="Verdana" pitchFamily="34" charset="0"/>
                <a:cs typeface="Verdana" pitchFamily="34" charset="0"/>
              </a:rPr>
              <a:t>The greatest desire of man is to enjoy peace and happiness, unfortunately</a:t>
            </a:r>
            <a:r>
              <a:rPr lang="en-US" sz="1200" u="none" baseline="0" dirty="0" smtClean="0">
                <a:solidFill>
                  <a:srgbClr val="0070C0"/>
                </a:solidFill>
                <a:latin typeface="Verdana" pitchFamily="34" charset="0"/>
                <a:ea typeface="Verdana" pitchFamily="34" charset="0"/>
                <a:cs typeface="Verdana" pitchFamily="34" charset="0"/>
              </a:rPr>
              <a:t> he </a:t>
            </a:r>
            <a:r>
              <a:rPr lang="en-US" sz="1200" u="none" smtClean="0">
                <a:solidFill>
                  <a:srgbClr val="0070C0"/>
                </a:solidFill>
                <a:latin typeface="Verdana" pitchFamily="34" charset="0"/>
                <a:ea typeface="Verdana" pitchFamily="34" charset="0"/>
                <a:cs typeface="Verdana" pitchFamily="34" charset="0"/>
              </a:rPr>
              <a:t>searches within </a:t>
            </a:r>
            <a:r>
              <a:rPr lang="en-US" sz="1200" u="none" dirty="0" smtClean="0">
                <a:solidFill>
                  <a:srgbClr val="0070C0"/>
                </a:solidFill>
                <a:latin typeface="Verdana" pitchFamily="34" charset="0"/>
                <a:ea typeface="Verdana" pitchFamily="34" charset="0"/>
                <a:cs typeface="Verdana" pitchFamily="34" charset="0"/>
              </a:rPr>
              <a:t>false sources. Having peace does not mean to be free from problems but to know how to face them. The Bible shows us the key in this study presenting 4 simple steps that have given inner peace and joy to many. This can become a beautiful spiritual experience for you as well!</a:t>
            </a:r>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69</a:t>
            </a:fld>
            <a:endParaRPr lang="es-ES"/>
          </a:p>
        </p:txBody>
      </p:sp>
    </p:spTree>
    <p:extLst>
      <p:ext uri="{BB962C8B-B14F-4D97-AF65-F5344CB8AC3E}">
        <p14:creationId xmlns:p14="http://schemas.microsoft.com/office/powerpoint/2010/main" val="2315591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s-AR" sz="1200" b="1" kern="1200" dirty="0" smtClean="0">
                <a:solidFill>
                  <a:schemeClr val="tx1"/>
                </a:solidFill>
                <a:effectLst/>
                <a:latin typeface="+mn-lt"/>
                <a:ea typeface="+mn-ea"/>
                <a:cs typeface="+mn-cs"/>
              </a:rPr>
              <a:t>MAN’S ORIGIN</a:t>
            </a:r>
            <a:endParaRPr lang="es-AR"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7</a:t>
            </a:fld>
            <a:endParaRPr lang="es-ES"/>
          </a:p>
        </p:txBody>
      </p:sp>
    </p:spTree>
    <p:extLst>
      <p:ext uri="{BB962C8B-B14F-4D97-AF65-F5344CB8AC3E}">
        <p14:creationId xmlns:p14="http://schemas.microsoft.com/office/powerpoint/2010/main" val="244370564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If you still have questions, write to </a:t>
            </a:r>
            <a:r>
              <a:rPr lang="en-US" sz="1200" kern="1200" smtClean="0">
                <a:solidFill>
                  <a:schemeClr val="tx1"/>
                </a:solidFill>
                <a:effectLst/>
                <a:latin typeface="+mn-lt"/>
                <a:ea typeface="+mn-ea"/>
                <a:cs typeface="+mn-cs"/>
              </a:rPr>
              <a:t>us with confidence at: info@biblewell.org</a:t>
            </a:r>
            <a:endParaRPr lang="es-AR"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1834283B-623A-4C88-9978-D4290C04923C}" type="slidenum">
              <a:rPr lang="es-ES" smtClean="0"/>
              <a:pPr>
                <a:defRPr/>
              </a:pPr>
              <a:t>70</a:t>
            </a:fld>
            <a:endParaRPr lang="es-ES"/>
          </a:p>
        </p:txBody>
      </p:sp>
    </p:spTree>
    <p:extLst>
      <p:ext uri="{BB962C8B-B14F-4D97-AF65-F5344CB8AC3E}">
        <p14:creationId xmlns:p14="http://schemas.microsoft.com/office/powerpoint/2010/main" val="8014009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u="none" spc="50" dirty="0" err="1" smtClean="0">
                <a:ln w="11430"/>
                <a:solidFill>
                  <a:srgbClr val="0099FF"/>
                </a:solidFill>
                <a:effectLst>
                  <a:outerShdw blurRad="76200" dist="50800" dir="5400000" algn="tl" rotWithShape="0">
                    <a:srgbClr val="000000">
                      <a:alpha val="65000"/>
                    </a:srgbClr>
                  </a:outerShdw>
                </a:effectLst>
                <a:latin typeface="Verdana" pitchFamily="34" charset="0"/>
              </a:rPr>
              <a:t>Genesis</a:t>
            </a:r>
            <a:r>
              <a:rPr lang="es-ES" sz="1200" u="none" spc="50" dirty="0" smtClean="0">
                <a:ln w="11430"/>
                <a:solidFill>
                  <a:srgbClr val="0099FF"/>
                </a:solidFill>
                <a:effectLst>
                  <a:outerShdw blurRad="76200" dist="50800" dir="5400000" algn="tl" rotWithShape="0">
                    <a:srgbClr val="000000">
                      <a:alpha val="65000"/>
                    </a:srgbClr>
                  </a:outerShdw>
                </a:effectLst>
                <a:latin typeface="Verdana" pitchFamily="34" charset="0"/>
              </a:rPr>
              <a:t> 1:1</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smtClean="0">
                <a:solidFill>
                  <a:schemeClr val="tx1"/>
                </a:solidFill>
                <a:effectLst/>
                <a:latin typeface="+mn-lt"/>
                <a:ea typeface="+mn-ea"/>
                <a:cs typeface="+mn-cs"/>
              </a:rPr>
              <a:t>“In the beginning God created the heaven and the earth.”</a:t>
            </a:r>
            <a:endParaRPr lang="es-ES" sz="1200" u="none" spc="50" dirty="0">
              <a:ln w="11430"/>
              <a:solidFill>
                <a:srgbClr val="0099FF"/>
              </a:solidFill>
              <a:effectLst>
                <a:outerShdw blurRad="76200" dist="50800" dir="5400000" algn="tl" rotWithShape="0">
                  <a:srgbClr val="000000">
                    <a:alpha val="65000"/>
                  </a:srgbClr>
                </a:outerShdw>
              </a:effectLst>
              <a:latin typeface="Verdana" pitchFamily="34" charset="0"/>
            </a:endParaRPr>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8</a:t>
            </a:fld>
            <a:endParaRPr lang="es-ES"/>
          </a:p>
        </p:txBody>
      </p:sp>
    </p:spTree>
    <p:extLst>
      <p:ext uri="{BB962C8B-B14F-4D97-AF65-F5344CB8AC3E}">
        <p14:creationId xmlns:p14="http://schemas.microsoft.com/office/powerpoint/2010/main" val="29587242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kern="1200" dirty="0" smtClean="0">
                <a:solidFill>
                  <a:schemeClr val="tx1"/>
                </a:solidFill>
                <a:effectLst/>
                <a:latin typeface="+mn-lt"/>
                <a:ea typeface="+mn-ea"/>
                <a:cs typeface="+mn-cs"/>
              </a:rPr>
              <a:t>1.</a:t>
            </a:r>
            <a:r>
              <a:rPr lang="es-AR" sz="1200" kern="1200" baseline="0" dirty="0" smtClean="0">
                <a:solidFill>
                  <a:schemeClr val="tx1"/>
                </a:solidFill>
                <a:effectLst/>
                <a:latin typeface="+mn-lt"/>
                <a:ea typeface="+mn-ea"/>
                <a:cs typeface="+mn-cs"/>
              </a:rPr>
              <a:t> </a:t>
            </a:r>
            <a:r>
              <a:rPr lang="es-AR" sz="1200" b="1" kern="1200" dirty="0" err="1" smtClean="0">
                <a:solidFill>
                  <a:schemeClr val="tx1"/>
                </a:solidFill>
                <a:effectLst/>
                <a:latin typeface="+mn-lt"/>
                <a:ea typeface="+mn-ea"/>
                <a:cs typeface="+mn-cs"/>
              </a:rPr>
              <a:t>God</a:t>
            </a:r>
            <a:r>
              <a:rPr lang="es-AR" sz="1200" b="1" kern="1200" dirty="0" smtClean="0">
                <a:solidFill>
                  <a:schemeClr val="tx1"/>
                </a:solidFill>
                <a:effectLst/>
                <a:latin typeface="+mn-lt"/>
                <a:ea typeface="+mn-ea"/>
                <a:cs typeface="+mn-cs"/>
              </a:rPr>
              <a:t> </a:t>
            </a:r>
            <a:r>
              <a:rPr lang="es-AR" sz="1200" b="1" kern="1200" dirty="0" err="1" smtClean="0">
                <a:solidFill>
                  <a:schemeClr val="tx1"/>
                </a:solidFill>
                <a:effectLst/>
                <a:latin typeface="+mn-lt"/>
                <a:ea typeface="+mn-ea"/>
                <a:cs typeface="+mn-cs"/>
              </a:rPr>
              <a:t>is</a:t>
            </a:r>
            <a:r>
              <a:rPr lang="es-AR" sz="1200" b="1" kern="1200" dirty="0" smtClean="0">
                <a:solidFill>
                  <a:schemeClr val="tx1"/>
                </a:solidFill>
                <a:effectLst/>
                <a:latin typeface="+mn-lt"/>
                <a:ea typeface="+mn-ea"/>
                <a:cs typeface="+mn-cs"/>
              </a:rPr>
              <a:t> Lord and He </a:t>
            </a:r>
            <a:r>
              <a:rPr lang="es-AR" sz="1200" b="1" kern="1200" dirty="0" err="1" smtClean="0">
                <a:solidFill>
                  <a:schemeClr val="tx1"/>
                </a:solidFill>
                <a:effectLst/>
                <a:latin typeface="+mn-lt"/>
                <a:ea typeface="+mn-ea"/>
                <a:cs typeface="+mn-cs"/>
              </a:rPr>
              <a:t>existed</a:t>
            </a:r>
            <a:r>
              <a:rPr lang="es-AR" sz="1200" b="1" kern="1200" dirty="0" smtClean="0">
                <a:solidFill>
                  <a:schemeClr val="tx1"/>
                </a:solidFill>
                <a:effectLst/>
                <a:latin typeface="+mn-lt"/>
                <a:ea typeface="+mn-ea"/>
                <a:cs typeface="+mn-cs"/>
              </a:rPr>
              <a:t> </a:t>
            </a:r>
            <a:r>
              <a:rPr lang="es-AR" sz="1200" b="1" kern="1200" dirty="0" err="1" smtClean="0">
                <a:solidFill>
                  <a:schemeClr val="tx1"/>
                </a:solidFill>
                <a:effectLst/>
                <a:latin typeface="+mn-lt"/>
                <a:ea typeface="+mn-ea"/>
                <a:cs typeface="+mn-cs"/>
              </a:rPr>
              <a:t>before</a:t>
            </a:r>
            <a:r>
              <a:rPr lang="es-AR" sz="1200" b="1" kern="1200" dirty="0" smtClean="0">
                <a:solidFill>
                  <a:schemeClr val="tx1"/>
                </a:solidFill>
                <a:effectLst/>
                <a:latin typeface="+mn-lt"/>
                <a:ea typeface="+mn-ea"/>
                <a:cs typeface="+mn-cs"/>
              </a:rPr>
              <a:t> </a:t>
            </a:r>
            <a:r>
              <a:rPr lang="es-AR" sz="1200" b="1" kern="1200" dirty="0" err="1" smtClean="0">
                <a:solidFill>
                  <a:schemeClr val="tx1"/>
                </a:solidFill>
                <a:effectLst/>
                <a:latin typeface="+mn-lt"/>
                <a:ea typeface="+mn-ea"/>
                <a:cs typeface="+mn-cs"/>
              </a:rPr>
              <a:t>anything</a:t>
            </a:r>
            <a:r>
              <a:rPr lang="es-AR" sz="1200" b="1" kern="1200" dirty="0" smtClean="0">
                <a:solidFill>
                  <a:schemeClr val="tx1"/>
                </a:solidFill>
                <a:effectLst/>
                <a:latin typeface="+mn-lt"/>
                <a:ea typeface="+mn-ea"/>
                <a:cs typeface="+mn-cs"/>
              </a:rPr>
              <a:t> </a:t>
            </a:r>
            <a:r>
              <a:rPr lang="es-AR" sz="1200" b="1" kern="1200" dirty="0" err="1" smtClean="0">
                <a:solidFill>
                  <a:schemeClr val="tx1"/>
                </a:solidFill>
                <a:effectLst/>
                <a:latin typeface="+mn-lt"/>
                <a:ea typeface="+mn-ea"/>
                <a:cs typeface="+mn-cs"/>
              </a:rPr>
              <a:t>was</a:t>
            </a:r>
            <a:r>
              <a:rPr lang="es-AR" sz="1200" b="1" kern="1200" dirty="0" smtClean="0">
                <a:solidFill>
                  <a:schemeClr val="tx1"/>
                </a:solidFill>
                <a:effectLst/>
                <a:latin typeface="+mn-lt"/>
                <a:ea typeface="+mn-ea"/>
                <a:cs typeface="+mn-cs"/>
              </a:rPr>
              <a:t> </a:t>
            </a:r>
            <a:r>
              <a:rPr lang="es-AR" sz="1200" b="1" kern="1200" dirty="0" err="1" smtClean="0">
                <a:solidFill>
                  <a:schemeClr val="tx1"/>
                </a:solidFill>
                <a:effectLst/>
                <a:latin typeface="+mn-lt"/>
                <a:ea typeface="+mn-ea"/>
                <a:cs typeface="+mn-cs"/>
              </a:rPr>
              <a:t>created</a:t>
            </a:r>
            <a:r>
              <a:rPr lang="es-AR" sz="1200" b="1" kern="1200" dirty="0" smtClean="0">
                <a:solidFill>
                  <a:schemeClr val="tx1"/>
                </a:solidFill>
                <a:effectLst/>
                <a:latin typeface="+mn-lt"/>
                <a:ea typeface="+mn-ea"/>
                <a:cs typeface="+mn-cs"/>
              </a:rPr>
              <a:t>. </a:t>
            </a:r>
            <a:r>
              <a:rPr lang="es-AR" sz="1200" b="1" kern="1200" dirty="0" err="1" smtClean="0">
                <a:solidFill>
                  <a:schemeClr val="tx1"/>
                </a:solidFill>
                <a:effectLst/>
                <a:latin typeface="+mn-lt"/>
                <a:ea typeface="+mn-ea"/>
                <a:cs typeface="+mn-cs"/>
              </a:rPr>
              <a:t>By</a:t>
            </a:r>
            <a:r>
              <a:rPr lang="es-AR" sz="1200" b="1" kern="1200" dirty="0" smtClean="0">
                <a:solidFill>
                  <a:schemeClr val="tx1"/>
                </a:solidFill>
                <a:effectLst/>
                <a:latin typeface="+mn-lt"/>
                <a:ea typeface="+mn-ea"/>
                <a:cs typeface="+mn-cs"/>
              </a:rPr>
              <a:t> </a:t>
            </a:r>
            <a:r>
              <a:rPr lang="es-AR" sz="1200" b="1" kern="1200" dirty="0" err="1" smtClean="0">
                <a:solidFill>
                  <a:schemeClr val="tx1"/>
                </a:solidFill>
                <a:effectLst/>
                <a:latin typeface="+mn-lt"/>
                <a:ea typeface="+mn-ea"/>
                <a:cs typeface="+mn-cs"/>
              </a:rPr>
              <a:t>Him</a:t>
            </a:r>
            <a:r>
              <a:rPr lang="es-AR" sz="1200" b="1" kern="1200" dirty="0" smtClean="0">
                <a:solidFill>
                  <a:schemeClr val="tx1"/>
                </a:solidFill>
                <a:effectLst/>
                <a:latin typeface="+mn-lt"/>
                <a:ea typeface="+mn-ea"/>
                <a:cs typeface="+mn-cs"/>
              </a:rPr>
              <a:t> </a:t>
            </a:r>
            <a:r>
              <a:rPr lang="es-AR" sz="1200" b="1" kern="1200" dirty="0" err="1" smtClean="0">
                <a:solidFill>
                  <a:schemeClr val="tx1"/>
                </a:solidFill>
                <a:effectLst/>
                <a:latin typeface="+mn-lt"/>
                <a:ea typeface="+mn-ea"/>
                <a:cs typeface="+mn-cs"/>
              </a:rPr>
              <a:t>were</a:t>
            </a:r>
            <a:r>
              <a:rPr lang="es-AR" sz="1200" b="1" kern="1200" dirty="0" smtClean="0">
                <a:solidFill>
                  <a:schemeClr val="tx1"/>
                </a:solidFill>
                <a:effectLst/>
                <a:latin typeface="+mn-lt"/>
                <a:ea typeface="+mn-ea"/>
                <a:cs typeface="+mn-cs"/>
              </a:rPr>
              <a:t> </a:t>
            </a:r>
            <a:r>
              <a:rPr lang="es-AR" sz="1200" b="1" kern="1200" dirty="0" err="1" smtClean="0">
                <a:solidFill>
                  <a:schemeClr val="tx1"/>
                </a:solidFill>
                <a:effectLst/>
                <a:latin typeface="+mn-lt"/>
                <a:ea typeface="+mn-ea"/>
                <a:cs typeface="+mn-cs"/>
              </a:rPr>
              <a:t>all</a:t>
            </a:r>
            <a:r>
              <a:rPr lang="es-AR" sz="1200" b="1" kern="1200" dirty="0" smtClean="0">
                <a:solidFill>
                  <a:schemeClr val="tx1"/>
                </a:solidFill>
                <a:effectLst/>
                <a:latin typeface="+mn-lt"/>
                <a:ea typeface="+mn-ea"/>
                <a:cs typeface="+mn-cs"/>
              </a:rPr>
              <a:t> </a:t>
            </a:r>
            <a:r>
              <a:rPr lang="es-AR" sz="1200" b="1" kern="1200" dirty="0" err="1" smtClean="0">
                <a:solidFill>
                  <a:schemeClr val="tx1"/>
                </a:solidFill>
                <a:effectLst/>
                <a:latin typeface="+mn-lt"/>
                <a:ea typeface="+mn-ea"/>
                <a:cs typeface="+mn-cs"/>
              </a:rPr>
              <a:t>things</a:t>
            </a:r>
            <a:r>
              <a:rPr lang="es-AR" sz="1200" b="1" kern="1200" dirty="0" smtClean="0">
                <a:solidFill>
                  <a:schemeClr val="tx1"/>
                </a:solidFill>
                <a:effectLst/>
                <a:latin typeface="+mn-lt"/>
                <a:ea typeface="+mn-ea"/>
                <a:cs typeface="+mn-cs"/>
              </a:rPr>
              <a:t> </a:t>
            </a:r>
            <a:r>
              <a:rPr lang="es-AR" sz="1200" b="1" kern="1200" dirty="0" err="1" smtClean="0">
                <a:solidFill>
                  <a:schemeClr val="tx1"/>
                </a:solidFill>
                <a:effectLst/>
                <a:latin typeface="+mn-lt"/>
                <a:ea typeface="+mn-ea"/>
                <a:cs typeface="+mn-cs"/>
              </a:rPr>
              <a:t>created</a:t>
            </a:r>
            <a:r>
              <a:rPr lang="es-AR" sz="1200" b="1" kern="1200" dirty="0" smtClean="0">
                <a:solidFill>
                  <a:schemeClr val="tx1"/>
                </a:solidFill>
                <a:effectLst/>
                <a:latin typeface="+mn-lt"/>
                <a:ea typeface="+mn-ea"/>
                <a:cs typeface="+mn-cs"/>
              </a:rPr>
              <a:t> </a:t>
            </a:r>
            <a:endParaRPr lang="es-ES"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9</a:t>
            </a:fld>
            <a:endParaRPr lang="es-ES"/>
          </a:p>
        </p:txBody>
      </p:sp>
    </p:spTree>
    <p:extLst>
      <p:ext uri="{BB962C8B-B14F-4D97-AF65-F5344CB8AC3E}">
        <p14:creationId xmlns:p14="http://schemas.microsoft.com/office/powerpoint/2010/main" val="29587242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1.xml"/><Relationship Id="rId5" Type="http://schemas.openxmlformats.org/officeDocument/2006/relationships/tags" Target="../tags/tag11.xml"/><Relationship Id="rId4" Type="http://schemas.openxmlformats.org/officeDocument/2006/relationships/tags" Target="../tags/tag10.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1.xml"/><Relationship Id="rId5" Type="http://schemas.openxmlformats.org/officeDocument/2006/relationships/tags" Target="../tags/tag16.xml"/><Relationship Id="rId4" Type="http://schemas.openxmlformats.org/officeDocument/2006/relationships/tags" Target="../tags/tag1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5" Type="http://schemas.openxmlformats.org/officeDocument/2006/relationships/slideMaster" Target="../slideMasters/slideMaster1.xml"/><Relationship Id="rId4" Type="http://schemas.openxmlformats.org/officeDocument/2006/relationships/tags" Target="../tags/tag20.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tags" Target="../tags/tag21.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custDataLst>
              <p:tags r:id="rId1"/>
            </p:custDataLst>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custDataLst>
              <p:tags r:id="rId2"/>
            </p:custDataLst>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
          </a:p>
        </p:txBody>
      </p:sp>
      <p:sp>
        <p:nvSpPr>
          <p:cNvPr id="4" name="Rectangle 4"/>
          <p:cNvSpPr>
            <a:spLocks noGrp="1" noChangeArrowheads="1"/>
          </p:cNvSpPr>
          <p:nvPr>
            <p:ph type="dt" sz="half" idx="10"/>
            <p:custDataLst>
              <p:tags r:id="rId3"/>
            </p:custDataLst>
          </p:nvPr>
        </p:nvSpPr>
        <p:spPr>
          <a:ln/>
        </p:spPr>
        <p:txBody>
          <a:bodyPr/>
          <a:lstStyle>
            <a:lvl1pPr>
              <a:defRPr/>
            </a:lvl1pPr>
          </a:lstStyle>
          <a:p>
            <a:pPr>
              <a:defRPr/>
            </a:pPr>
            <a:endParaRPr lang="es-ES"/>
          </a:p>
        </p:txBody>
      </p:sp>
      <p:sp>
        <p:nvSpPr>
          <p:cNvPr id="5" name="Rectangle 5"/>
          <p:cNvSpPr>
            <a:spLocks noGrp="1" noChangeArrowheads="1"/>
          </p:cNvSpPr>
          <p:nvPr>
            <p:ph type="ftr" sz="quarter" idx="11"/>
            <p:custDataLst>
              <p:tags r:id="rId4"/>
            </p:custDataLst>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custDataLst>
              <p:tags r:id="rId5"/>
            </p:custDataLst>
          </p:nvPr>
        </p:nvSpPr>
        <p:spPr>
          <a:ln/>
        </p:spPr>
        <p:txBody>
          <a:bodyPr/>
          <a:lstStyle>
            <a:lvl1pPr>
              <a:defRPr/>
            </a:lvl1pPr>
          </a:lstStyle>
          <a:p>
            <a:pPr>
              <a:defRPr/>
            </a:pPr>
            <a:fld id="{CA52C279-280E-44F5-A5C7-4ED8C81BAA62}" type="slidenum">
              <a:rPr lang="es-ES"/>
              <a:pPr>
                <a:defRPr/>
              </a:pPr>
              <a:t>‹Nº›</a:t>
            </a:fld>
            <a:endParaRPr lang="es-ES"/>
          </a:p>
        </p:txBody>
      </p:sp>
    </p:spTree>
    <p:extLst>
      <p:ext uri="{BB962C8B-B14F-4D97-AF65-F5344CB8AC3E}">
        <p14:creationId xmlns:p14="http://schemas.microsoft.com/office/powerpoint/2010/main" val="2156098114"/>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AC30D5A1-B054-425E-8431-C219334E9AE1}" type="slidenum">
              <a:rPr lang="es-ES"/>
              <a:pPr>
                <a:defRPr/>
              </a:pPr>
              <a:t>‹Nº›</a:t>
            </a:fld>
            <a:endParaRPr lang="es-ES"/>
          </a:p>
        </p:txBody>
      </p:sp>
    </p:spTree>
    <p:extLst>
      <p:ext uri="{BB962C8B-B14F-4D97-AF65-F5344CB8AC3E}">
        <p14:creationId xmlns:p14="http://schemas.microsoft.com/office/powerpoint/2010/main" val="1817507648"/>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9256C9E2-3574-4B19-9C19-B1C26D12A114}" type="slidenum">
              <a:rPr lang="es-ES"/>
              <a:pPr>
                <a:defRPr/>
              </a:pPr>
              <a:t>‹Nº›</a:t>
            </a:fld>
            <a:endParaRPr lang="es-ES"/>
          </a:p>
        </p:txBody>
      </p:sp>
    </p:spTree>
    <p:extLst>
      <p:ext uri="{BB962C8B-B14F-4D97-AF65-F5344CB8AC3E}">
        <p14:creationId xmlns:p14="http://schemas.microsoft.com/office/powerpoint/2010/main" val="177084551"/>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custDataLst>
              <p:tags r:id="rId1"/>
            </p:custDataLst>
          </p:nvPr>
        </p:nvSpPr>
        <p:spPr/>
        <p:txBody>
          <a:bodyPr/>
          <a:lstStyle/>
          <a:p>
            <a:r>
              <a:rPr lang="es-ES" smtClean="0"/>
              <a:t>Haga clic para modificar el estilo de título del patrón</a:t>
            </a:r>
            <a:endParaRPr lang="es-ES"/>
          </a:p>
        </p:txBody>
      </p:sp>
      <p:sp>
        <p:nvSpPr>
          <p:cNvPr id="3" name="2 Marcador de contenido"/>
          <p:cNvSpPr>
            <a:spLocks noGrp="1"/>
          </p:cNvSpPr>
          <p:nvPr>
            <p:ph idx="1"/>
            <p:custDataLst>
              <p:tags r:id="rId2"/>
            </p:custDataLst>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custDataLst>
              <p:tags r:id="rId3"/>
            </p:custDataLst>
          </p:nvPr>
        </p:nvSpPr>
        <p:spPr>
          <a:ln/>
        </p:spPr>
        <p:txBody>
          <a:bodyPr/>
          <a:lstStyle>
            <a:lvl1pPr>
              <a:defRPr/>
            </a:lvl1pPr>
          </a:lstStyle>
          <a:p>
            <a:pPr>
              <a:defRPr/>
            </a:pPr>
            <a:endParaRPr lang="es-ES"/>
          </a:p>
        </p:txBody>
      </p:sp>
      <p:sp>
        <p:nvSpPr>
          <p:cNvPr id="5" name="Rectangle 5"/>
          <p:cNvSpPr>
            <a:spLocks noGrp="1" noChangeArrowheads="1"/>
          </p:cNvSpPr>
          <p:nvPr>
            <p:ph type="ftr" sz="quarter" idx="11"/>
            <p:custDataLst>
              <p:tags r:id="rId4"/>
            </p:custDataLst>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custDataLst>
              <p:tags r:id="rId5"/>
            </p:custDataLst>
          </p:nvPr>
        </p:nvSpPr>
        <p:spPr>
          <a:ln/>
        </p:spPr>
        <p:txBody>
          <a:bodyPr/>
          <a:lstStyle>
            <a:lvl1pPr>
              <a:defRPr/>
            </a:lvl1pPr>
          </a:lstStyle>
          <a:p>
            <a:pPr>
              <a:defRPr/>
            </a:pPr>
            <a:fld id="{18E5EB42-531B-4823-A587-24774EFD4A58}" type="slidenum">
              <a:rPr lang="es-ES"/>
              <a:pPr>
                <a:defRPr/>
              </a:pPr>
              <a:t>‹Nº›</a:t>
            </a:fld>
            <a:endParaRPr lang="es-ES"/>
          </a:p>
        </p:txBody>
      </p:sp>
    </p:spTree>
    <p:extLst>
      <p:ext uri="{BB962C8B-B14F-4D97-AF65-F5344CB8AC3E}">
        <p14:creationId xmlns:p14="http://schemas.microsoft.com/office/powerpoint/2010/main" val="2306434418"/>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8DCB1A35-ADDD-4D85-909C-F614160B90B1}" type="slidenum">
              <a:rPr lang="es-ES"/>
              <a:pPr>
                <a:defRPr/>
              </a:pPr>
              <a:t>‹Nº›</a:t>
            </a:fld>
            <a:endParaRPr lang="es-ES"/>
          </a:p>
        </p:txBody>
      </p:sp>
    </p:spTree>
    <p:extLst>
      <p:ext uri="{BB962C8B-B14F-4D97-AF65-F5344CB8AC3E}">
        <p14:creationId xmlns:p14="http://schemas.microsoft.com/office/powerpoint/2010/main" val="2959508081"/>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E17D5101-5E22-43EA-AEB4-BFB474BCC6D1}" type="slidenum">
              <a:rPr lang="es-ES"/>
              <a:pPr>
                <a:defRPr/>
              </a:pPr>
              <a:t>‹Nº›</a:t>
            </a:fld>
            <a:endParaRPr lang="es-ES"/>
          </a:p>
        </p:txBody>
      </p:sp>
    </p:spTree>
    <p:extLst>
      <p:ext uri="{BB962C8B-B14F-4D97-AF65-F5344CB8AC3E}">
        <p14:creationId xmlns:p14="http://schemas.microsoft.com/office/powerpoint/2010/main" val="3811915888"/>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Rectangle 4"/>
          <p:cNvSpPr>
            <a:spLocks noGrp="1" noChangeArrowheads="1"/>
          </p:cNvSpPr>
          <p:nvPr>
            <p:ph type="dt" sz="half" idx="10"/>
          </p:nvPr>
        </p:nvSpPr>
        <p:spPr>
          <a:ln/>
        </p:spPr>
        <p:txBody>
          <a:bodyPr/>
          <a:lstStyle>
            <a:lvl1pPr>
              <a:defRPr/>
            </a:lvl1pPr>
          </a:lstStyle>
          <a:p>
            <a:pPr>
              <a:defRPr/>
            </a:pPr>
            <a:endParaRPr lang="es-ES"/>
          </a:p>
        </p:txBody>
      </p:sp>
      <p:sp>
        <p:nvSpPr>
          <p:cNvPr id="8" name="Rectangle 5"/>
          <p:cNvSpPr>
            <a:spLocks noGrp="1" noChangeArrowheads="1"/>
          </p:cNvSpPr>
          <p:nvPr>
            <p:ph type="ftr" sz="quarter" idx="11"/>
          </p:nvPr>
        </p:nvSpPr>
        <p:spPr>
          <a:ln/>
        </p:spPr>
        <p:txBody>
          <a:bodyPr/>
          <a:lstStyle>
            <a:lvl1pPr>
              <a:defRPr/>
            </a:lvl1pPr>
          </a:lstStyle>
          <a:p>
            <a:pPr>
              <a:defRPr/>
            </a:pPr>
            <a:endParaRPr lang="es-ES"/>
          </a:p>
        </p:txBody>
      </p:sp>
      <p:sp>
        <p:nvSpPr>
          <p:cNvPr id="9" name="Rectangle 6"/>
          <p:cNvSpPr>
            <a:spLocks noGrp="1" noChangeArrowheads="1"/>
          </p:cNvSpPr>
          <p:nvPr>
            <p:ph type="sldNum" sz="quarter" idx="12"/>
          </p:nvPr>
        </p:nvSpPr>
        <p:spPr>
          <a:ln/>
        </p:spPr>
        <p:txBody>
          <a:bodyPr/>
          <a:lstStyle>
            <a:lvl1pPr>
              <a:defRPr/>
            </a:lvl1pPr>
          </a:lstStyle>
          <a:p>
            <a:pPr>
              <a:defRPr/>
            </a:pPr>
            <a:fld id="{1C01C809-AEB5-4322-A381-4FC9190028FE}" type="slidenum">
              <a:rPr lang="es-ES"/>
              <a:pPr>
                <a:defRPr/>
              </a:pPr>
              <a:t>‹Nº›</a:t>
            </a:fld>
            <a:endParaRPr lang="es-ES"/>
          </a:p>
        </p:txBody>
      </p:sp>
    </p:spTree>
    <p:extLst>
      <p:ext uri="{BB962C8B-B14F-4D97-AF65-F5344CB8AC3E}">
        <p14:creationId xmlns:p14="http://schemas.microsoft.com/office/powerpoint/2010/main" val="1371350083"/>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custDataLst>
              <p:tags r:id="rId1"/>
            </p:custDataLst>
          </p:nvPr>
        </p:nvSpPr>
        <p:spPr/>
        <p:txBody>
          <a:bodyPr/>
          <a:lstStyle/>
          <a:p>
            <a:r>
              <a:rPr lang="es-ES" smtClean="0"/>
              <a:t>Haga clic para modificar el estilo de título del patrón</a:t>
            </a:r>
            <a:endParaRPr lang="es-ES"/>
          </a:p>
        </p:txBody>
      </p:sp>
      <p:sp>
        <p:nvSpPr>
          <p:cNvPr id="3" name="Rectangle 4"/>
          <p:cNvSpPr>
            <a:spLocks noGrp="1" noChangeArrowheads="1"/>
          </p:cNvSpPr>
          <p:nvPr>
            <p:ph type="dt" sz="half" idx="10"/>
            <p:custDataLst>
              <p:tags r:id="rId2"/>
            </p:custDataLst>
          </p:nvPr>
        </p:nvSpPr>
        <p:spPr>
          <a:ln/>
        </p:spPr>
        <p:txBody>
          <a:bodyPr/>
          <a:lstStyle>
            <a:lvl1pPr>
              <a:defRPr/>
            </a:lvl1pPr>
          </a:lstStyle>
          <a:p>
            <a:pPr>
              <a:defRPr/>
            </a:pPr>
            <a:endParaRPr lang="es-ES"/>
          </a:p>
        </p:txBody>
      </p:sp>
      <p:sp>
        <p:nvSpPr>
          <p:cNvPr id="4" name="Rectangle 5"/>
          <p:cNvSpPr>
            <a:spLocks noGrp="1" noChangeArrowheads="1"/>
          </p:cNvSpPr>
          <p:nvPr>
            <p:ph type="ftr" sz="quarter" idx="11"/>
            <p:custDataLst>
              <p:tags r:id="rId3"/>
            </p:custDataLst>
          </p:nvPr>
        </p:nvSpPr>
        <p:spPr>
          <a:ln/>
        </p:spPr>
        <p:txBody>
          <a:bodyPr/>
          <a:lstStyle>
            <a:lvl1pPr>
              <a:defRPr/>
            </a:lvl1pPr>
          </a:lstStyle>
          <a:p>
            <a:pPr>
              <a:defRPr/>
            </a:pPr>
            <a:endParaRPr lang="es-ES"/>
          </a:p>
        </p:txBody>
      </p:sp>
      <p:sp>
        <p:nvSpPr>
          <p:cNvPr id="5" name="Rectangle 6"/>
          <p:cNvSpPr>
            <a:spLocks noGrp="1" noChangeArrowheads="1"/>
          </p:cNvSpPr>
          <p:nvPr>
            <p:ph type="sldNum" sz="quarter" idx="12"/>
            <p:custDataLst>
              <p:tags r:id="rId4"/>
            </p:custDataLst>
          </p:nvPr>
        </p:nvSpPr>
        <p:spPr>
          <a:ln/>
        </p:spPr>
        <p:txBody>
          <a:bodyPr/>
          <a:lstStyle>
            <a:lvl1pPr>
              <a:defRPr/>
            </a:lvl1pPr>
          </a:lstStyle>
          <a:p>
            <a:pPr>
              <a:defRPr/>
            </a:pPr>
            <a:fld id="{D743B0C0-2AD5-4DF5-AC5D-64FE358C15FB}" type="slidenum">
              <a:rPr lang="es-ES"/>
              <a:pPr>
                <a:defRPr/>
              </a:pPr>
              <a:t>‹Nº›</a:t>
            </a:fld>
            <a:endParaRPr lang="es-ES"/>
          </a:p>
        </p:txBody>
      </p:sp>
    </p:spTree>
    <p:extLst>
      <p:ext uri="{BB962C8B-B14F-4D97-AF65-F5344CB8AC3E}">
        <p14:creationId xmlns:p14="http://schemas.microsoft.com/office/powerpoint/2010/main" val="3893266616"/>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custDataLst>
              <p:tags r:id="rId1"/>
            </p:custDataLst>
          </p:nvPr>
        </p:nvSpPr>
        <p:spPr>
          <a:ln/>
        </p:spPr>
        <p:txBody>
          <a:bodyPr/>
          <a:lstStyle>
            <a:lvl1pPr>
              <a:defRPr/>
            </a:lvl1pPr>
          </a:lstStyle>
          <a:p>
            <a:pPr>
              <a:defRPr/>
            </a:pPr>
            <a:endParaRPr lang="es-ES"/>
          </a:p>
        </p:txBody>
      </p:sp>
      <p:sp>
        <p:nvSpPr>
          <p:cNvPr id="3" name="Rectangle 5"/>
          <p:cNvSpPr>
            <a:spLocks noGrp="1" noChangeArrowheads="1"/>
          </p:cNvSpPr>
          <p:nvPr>
            <p:ph type="ftr" sz="quarter" idx="11"/>
            <p:custDataLst>
              <p:tags r:id="rId2"/>
            </p:custDataLst>
          </p:nvPr>
        </p:nvSpPr>
        <p:spPr>
          <a:ln/>
        </p:spPr>
        <p:txBody>
          <a:bodyPr/>
          <a:lstStyle>
            <a:lvl1pPr>
              <a:defRPr/>
            </a:lvl1pPr>
          </a:lstStyle>
          <a:p>
            <a:pPr>
              <a:defRPr/>
            </a:pPr>
            <a:endParaRPr lang="es-ES"/>
          </a:p>
        </p:txBody>
      </p:sp>
      <p:sp>
        <p:nvSpPr>
          <p:cNvPr id="4" name="Rectangle 6"/>
          <p:cNvSpPr>
            <a:spLocks noGrp="1" noChangeArrowheads="1"/>
          </p:cNvSpPr>
          <p:nvPr>
            <p:ph type="sldNum" sz="quarter" idx="12"/>
            <p:custDataLst>
              <p:tags r:id="rId3"/>
            </p:custDataLst>
          </p:nvPr>
        </p:nvSpPr>
        <p:spPr>
          <a:ln/>
        </p:spPr>
        <p:txBody>
          <a:bodyPr/>
          <a:lstStyle>
            <a:lvl1pPr>
              <a:defRPr/>
            </a:lvl1pPr>
          </a:lstStyle>
          <a:p>
            <a:pPr>
              <a:defRPr/>
            </a:pPr>
            <a:fld id="{3C097483-3457-414A-87F7-E843E0E7441C}" type="slidenum">
              <a:rPr lang="es-ES"/>
              <a:pPr>
                <a:defRPr/>
              </a:pPr>
              <a:t>‹Nº›</a:t>
            </a:fld>
            <a:endParaRPr lang="es-ES"/>
          </a:p>
        </p:txBody>
      </p:sp>
    </p:spTree>
    <p:extLst>
      <p:ext uri="{BB962C8B-B14F-4D97-AF65-F5344CB8AC3E}">
        <p14:creationId xmlns:p14="http://schemas.microsoft.com/office/powerpoint/2010/main" val="2176556422"/>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6D5580E3-21E1-4FE6-91DA-E8E71143FF4C}" type="slidenum">
              <a:rPr lang="es-ES"/>
              <a:pPr>
                <a:defRPr/>
              </a:pPr>
              <a:t>‹Nº›</a:t>
            </a:fld>
            <a:endParaRPr lang="es-ES"/>
          </a:p>
        </p:txBody>
      </p:sp>
    </p:spTree>
    <p:extLst>
      <p:ext uri="{BB962C8B-B14F-4D97-AF65-F5344CB8AC3E}">
        <p14:creationId xmlns:p14="http://schemas.microsoft.com/office/powerpoint/2010/main" val="3277942766"/>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D394018F-BE11-4265-B02B-E43B16B9081C}" type="slidenum">
              <a:rPr lang="es-ES"/>
              <a:pPr>
                <a:defRPr/>
              </a:pPr>
              <a:t>‹Nº›</a:t>
            </a:fld>
            <a:endParaRPr lang="es-ES"/>
          </a:p>
        </p:txBody>
      </p:sp>
    </p:spTree>
    <p:extLst>
      <p:ext uri="{BB962C8B-B14F-4D97-AF65-F5344CB8AC3E}">
        <p14:creationId xmlns:p14="http://schemas.microsoft.com/office/powerpoint/2010/main" val="818297270"/>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tags" Target="../tags/tag6.xml"/><Relationship Id="rId2" Type="http://schemas.openxmlformats.org/officeDocument/2006/relationships/slideLayout" Target="../slideLayouts/slideLayout2.xml"/><Relationship Id="rId16" Type="http://schemas.openxmlformats.org/officeDocument/2006/relationships/tags" Target="../tags/tag5.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4.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3"/>
            </p:custDataLst>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1027" name="Rectangle 3"/>
          <p:cNvSpPr>
            <a:spLocks noGrp="1" noChangeArrowheads="1"/>
          </p:cNvSpPr>
          <p:nvPr>
            <p:ph type="body" idx="1"/>
            <p:custDataLst>
              <p:tags r:id="rId14"/>
            </p:custDataLst>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28" name="Rectangle 4"/>
          <p:cNvSpPr>
            <a:spLocks noGrp="1" noChangeArrowheads="1"/>
          </p:cNvSpPr>
          <p:nvPr>
            <p:ph type="dt" sz="half" idx="2"/>
            <p:custDataLst>
              <p:tags r:id="rId15"/>
            </p:custDataLst>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u="none"/>
            </a:lvl1pPr>
          </a:lstStyle>
          <a:p>
            <a:pPr>
              <a:defRPr/>
            </a:pPr>
            <a:endParaRPr lang="es-ES"/>
          </a:p>
        </p:txBody>
      </p:sp>
      <p:sp>
        <p:nvSpPr>
          <p:cNvPr id="1029" name="Rectangle 5"/>
          <p:cNvSpPr>
            <a:spLocks noGrp="1" noChangeArrowheads="1"/>
          </p:cNvSpPr>
          <p:nvPr>
            <p:ph type="ftr" sz="quarter" idx="3"/>
            <p:custDataLst>
              <p:tags r:id="rId16"/>
            </p:custDataLst>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u="none"/>
            </a:lvl1pPr>
          </a:lstStyle>
          <a:p>
            <a:pPr>
              <a:defRPr/>
            </a:pPr>
            <a:endParaRPr lang="es-ES"/>
          </a:p>
        </p:txBody>
      </p:sp>
      <p:sp>
        <p:nvSpPr>
          <p:cNvPr id="1030" name="Rectangle 6"/>
          <p:cNvSpPr>
            <a:spLocks noGrp="1" noChangeArrowheads="1"/>
          </p:cNvSpPr>
          <p:nvPr>
            <p:ph type="sldNum" sz="quarter" idx="4"/>
            <p:custDataLst>
              <p:tags r:id="rId17"/>
            </p:custDataLst>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u="none"/>
            </a:lvl1pPr>
          </a:lstStyle>
          <a:p>
            <a:pPr>
              <a:defRPr/>
            </a:pPr>
            <a:fld id="{CD1151C0-280D-4E8A-87CB-A23891729A5C}" type="slidenum">
              <a:rPr lang="es-ES"/>
              <a:pPr>
                <a:defRPr/>
              </a:pPr>
              <a:t>‹Nº›</a:t>
            </a:fld>
            <a:endParaRPr lang="es-E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par>
    </p:tnLst>
  </p:timing>
  <p:txStyles>
    <p:titleStyle>
      <a:lvl1pPr algn="ctr" rtl="0" eaLnBrk="0" fontAlgn="base" hangingPunct="0">
        <a:spcBef>
          <a:spcPct val="0"/>
        </a:spcBef>
        <a:spcAft>
          <a:spcPct val="0"/>
        </a:spcAft>
        <a:defRPr sz="4400" b="0" i="0" u="none">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b="0" i="0" u="none">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image" Target="../media/image2.png"/><Relationship Id="rId5" Type="http://schemas.openxmlformats.org/officeDocument/2006/relationships/image" Target="../media/image11.jp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image" Target="../media/image2.png"/><Relationship Id="rId5" Type="http://schemas.openxmlformats.org/officeDocument/2006/relationships/image" Target="../media/image12.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42.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45.xml"/><Relationship Id="rId7" Type="http://schemas.openxmlformats.org/officeDocument/2006/relationships/image" Target="../media/image15.png"/><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image" Target="../media/image14.jpeg"/><Relationship Id="rId5" Type="http://schemas.openxmlformats.org/officeDocument/2006/relationships/notesSlide" Target="../notesSlides/notesSlide13.xml"/><Relationship Id="rId4" Type="http://schemas.openxmlformats.org/officeDocument/2006/relationships/slideLayout" Target="../slideLayouts/slideLayout7.xml"/><Relationship Id="rId9" Type="http://schemas.openxmlformats.org/officeDocument/2006/relationships/image" Target="../media/image4.png"/></Relationships>
</file>

<file path=ppt/slides/_rels/slide14.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tags" Target="../tags/tag48.xml"/><Relationship Id="rId7" Type="http://schemas.openxmlformats.org/officeDocument/2006/relationships/notesSlide" Target="../notesSlides/notesSlide14.xml"/><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slideLayout" Target="../slideLayouts/slideLayout7.xml"/><Relationship Id="rId11" Type="http://schemas.openxmlformats.org/officeDocument/2006/relationships/image" Target="../media/image4.png"/><Relationship Id="rId5" Type="http://schemas.openxmlformats.org/officeDocument/2006/relationships/tags" Target="../tags/tag50.xml"/><Relationship Id="rId10" Type="http://schemas.openxmlformats.org/officeDocument/2006/relationships/image" Target="../media/image17.jpeg"/><Relationship Id="rId4" Type="http://schemas.openxmlformats.org/officeDocument/2006/relationships/tags" Target="../tags/tag49.xml"/><Relationship Id="rId9" Type="http://schemas.openxmlformats.org/officeDocument/2006/relationships/image" Target="../media/image2.png"/></Relationships>
</file>

<file path=ppt/slides/_rels/slide15.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tags" Target="../tags/tag53.xml"/><Relationship Id="rId7" Type="http://schemas.openxmlformats.org/officeDocument/2006/relationships/image" Target="../media/image2.png"/><Relationship Id="rId2" Type="http://schemas.openxmlformats.org/officeDocument/2006/relationships/tags" Target="../tags/tag52.xml"/><Relationship Id="rId1" Type="http://schemas.openxmlformats.org/officeDocument/2006/relationships/tags" Target="../tags/tag51.xml"/><Relationship Id="rId6" Type="http://schemas.openxmlformats.org/officeDocument/2006/relationships/notesSlide" Target="../notesSlides/notesSlide15.xml"/><Relationship Id="rId5" Type="http://schemas.openxmlformats.org/officeDocument/2006/relationships/slideLayout" Target="../slideLayouts/slideLayout7.xml"/><Relationship Id="rId10" Type="http://schemas.openxmlformats.org/officeDocument/2006/relationships/image" Target="../media/image4.png"/><Relationship Id="rId4" Type="http://schemas.openxmlformats.org/officeDocument/2006/relationships/tags" Target="../tags/tag54.xml"/><Relationship Id="rId9" Type="http://schemas.openxmlformats.org/officeDocument/2006/relationships/image" Target="../media/image17.jpeg"/></Relationships>
</file>

<file path=ppt/slides/_rels/slide1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57.xml"/><Relationship Id="rId7" Type="http://schemas.openxmlformats.org/officeDocument/2006/relationships/image" Target="../media/image18.png"/><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image" Target="../media/image14.jpeg"/><Relationship Id="rId5" Type="http://schemas.openxmlformats.org/officeDocument/2006/relationships/notesSlide" Target="../notesSlides/notesSlide16.xml"/><Relationship Id="rId4"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tags" Target="../tags/tag60.xml"/><Relationship Id="rId7" Type="http://schemas.openxmlformats.org/officeDocument/2006/relationships/notesSlide" Target="../notesSlides/notesSlide17.xml"/><Relationship Id="rId12" Type="http://schemas.openxmlformats.org/officeDocument/2006/relationships/image" Target="../media/image4.png"/><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slideLayout" Target="../slideLayouts/slideLayout7.xml"/><Relationship Id="rId11" Type="http://schemas.openxmlformats.org/officeDocument/2006/relationships/image" Target="../media/image20.jpeg"/><Relationship Id="rId5" Type="http://schemas.openxmlformats.org/officeDocument/2006/relationships/tags" Target="../tags/tag62.xml"/><Relationship Id="rId10" Type="http://schemas.openxmlformats.org/officeDocument/2006/relationships/image" Target="../media/image17.jpeg"/><Relationship Id="rId4" Type="http://schemas.openxmlformats.org/officeDocument/2006/relationships/tags" Target="../tags/tag61.xml"/><Relationship Id="rId9"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64.xml"/><Relationship Id="rId1" Type="http://schemas.openxmlformats.org/officeDocument/2006/relationships/tags" Target="../tags/tag63.xml"/><Relationship Id="rId5" Type="http://schemas.openxmlformats.org/officeDocument/2006/relationships/image" Target="../media/image4.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65.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14.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26.xml"/><Relationship Id="rId5" Type="http://schemas.openxmlformats.org/officeDocument/2006/relationships/image" Target="../media/image4.pn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tags" Target="../tags/tag67.xml"/><Relationship Id="rId1" Type="http://schemas.openxmlformats.org/officeDocument/2006/relationships/tags" Target="../tags/tag66.xml"/><Relationship Id="rId6" Type="http://schemas.openxmlformats.org/officeDocument/2006/relationships/image" Target="../media/image2.png"/><Relationship Id="rId5" Type="http://schemas.openxmlformats.org/officeDocument/2006/relationships/image" Target="../media/image14.jpe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68.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21.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image" Target="../media/image2.png"/><Relationship Id="rId5" Type="http://schemas.openxmlformats.org/officeDocument/2006/relationships/image" Target="../media/image14.jpe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tags" Target="../tags/tag72.xml"/><Relationship Id="rId1" Type="http://schemas.openxmlformats.org/officeDocument/2006/relationships/tags" Target="../tags/tag71.xml"/><Relationship Id="rId6" Type="http://schemas.openxmlformats.org/officeDocument/2006/relationships/image" Target="../media/image2.png"/><Relationship Id="rId5" Type="http://schemas.openxmlformats.org/officeDocument/2006/relationships/image" Target="../media/image14.jpe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8" Type="http://schemas.openxmlformats.org/officeDocument/2006/relationships/notesSlide" Target="../notesSlides/notesSlide24.xml"/><Relationship Id="rId13" Type="http://schemas.openxmlformats.org/officeDocument/2006/relationships/image" Target="../media/image2.png"/><Relationship Id="rId3" Type="http://schemas.openxmlformats.org/officeDocument/2006/relationships/tags" Target="../tags/tag75.xml"/><Relationship Id="rId7" Type="http://schemas.openxmlformats.org/officeDocument/2006/relationships/slideLayout" Target="../slideLayouts/slideLayout7.xml"/><Relationship Id="rId12" Type="http://schemas.openxmlformats.org/officeDocument/2006/relationships/image" Target="../media/image4.png"/><Relationship Id="rId2" Type="http://schemas.openxmlformats.org/officeDocument/2006/relationships/tags" Target="../tags/tag74.xml"/><Relationship Id="rId1" Type="http://schemas.openxmlformats.org/officeDocument/2006/relationships/tags" Target="../tags/tag73.xml"/><Relationship Id="rId6" Type="http://schemas.openxmlformats.org/officeDocument/2006/relationships/tags" Target="../tags/tag78.xml"/><Relationship Id="rId11" Type="http://schemas.openxmlformats.org/officeDocument/2006/relationships/image" Target="../media/image22.png"/><Relationship Id="rId5" Type="http://schemas.openxmlformats.org/officeDocument/2006/relationships/tags" Target="../tags/tag77.xml"/><Relationship Id="rId10" Type="http://schemas.openxmlformats.org/officeDocument/2006/relationships/image" Target="../media/image17.jpeg"/><Relationship Id="rId4" Type="http://schemas.openxmlformats.org/officeDocument/2006/relationships/tags" Target="../tags/tag76.xml"/><Relationship Id="rId9" Type="http://schemas.openxmlformats.org/officeDocument/2006/relationships/image" Target="../media/image19.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tags" Target="../tags/tag79.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23.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81.xml"/><Relationship Id="rId1" Type="http://schemas.openxmlformats.org/officeDocument/2006/relationships/tags" Target="../tags/tag80.xml"/><Relationship Id="rId6" Type="http://schemas.openxmlformats.org/officeDocument/2006/relationships/image" Target="../media/image2.png"/><Relationship Id="rId5" Type="http://schemas.openxmlformats.org/officeDocument/2006/relationships/image" Target="../media/image14.jpe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tags" Target="../tags/tag84.xml"/><Relationship Id="rId7" Type="http://schemas.openxmlformats.org/officeDocument/2006/relationships/notesSlide" Target="../notesSlides/notesSlide27.xml"/><Relationship Id="rId2" Type="http://schemas.openxmlformats.org/officeDocument/2006/relationships/tags" Target="../tags/tag83.xml"/><Relationship Id="rId1" Type="http://schemas.openxmlformats.org/officeDocument/2006/relationships/tags" Target="../tags/tag82.xml"/><Relationship Id="rId6" Type="http://schemas.openxmlformats.org/officeDocument/2006/relationships/slideLayout" Target="../slideLayouts/slideLayout7.xml"/><Relationship Id="rId11" Type="http://schemas.openxmlformats.org/officeDocument/2006/relationships/image" Target="../media/image4.png"/><Relationship Id="rId5" Type="http://schemas.openxmlformats.org/officeDocument/2006/relationships/tags" Target="../tags/tag86.xml"/><Relationship Id="rId10" Type="http://schemas.openxmlformats.org/officeDocument/2006/relationships/image" Target="../media/image26.jpeg"/><Relationship Id="rId4" Type="http://schemas.openxmlformats.org/officeDocument/2006/relationships/tags" Target="../tags/tag85.xml"/><Relationship Id="rId9" Type="http://schemas.openxmlformats.org/officeDocument/2006/relationships/image" Target="../media/image25.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tags" Target="../tags/tag87.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27.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tags" Target="../tags/tag89.xml"/><Relationship Id="rId1" Type="http://schemas.openxmlformats.org/officeDocument/2006/relationships/tags" Target="../tags/tag88.xml"/><Relationship Id="rId6" Type="http://schemas.openxmlformats.org/officeDocument/2006/relationships/image" Target="../media/image2.png"/><Relationship Id="rId5" Type="http://schemas.openxmlformats.org/officeDocument/2006/relationships/image" Target="../media/image14.jpe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image" Target="../media/image4.png"/><Relationship Id="rId5" Type="http://schemas.openxmlformats.org/officeDocument/2006/relationships/image" Target="../media/image5.jpe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xml"/><Relationship Id="rId1" Type="http://schemas.openxmlformats.org/officeDocument/2006/relationships/tags" Target="../tags/tag90.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28.jpe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tags" Target="../tags/tag92.xml"/><Relationship Id="rId1" Type="http://schemas.openxmlformats.org/officeDocument/2006/relationships/tags" Target="../tags/tag91.xml"/><Relationship Id="rId6" Type="http://schemas.openxmlformats.org/officeDocument/2006/relationships/image" Target="../media/image2.png"/><Relationship Id="rId5" Type="http://schemas.openxmlformats.org/officeDocument/2006/relationships/image" Target="../media/image14.jpe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7.xml"/><Relationship Id="rId1" Type="http://schemas.openxmlformats.org/officeDocument/2006/relationships/tags" Target="../tags/tag93.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28.jpe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tags" Target="../tags/tag95.xml"/><Relationship Id="rId1" Type="http://schemas.openxmlformats.org/officeDocument/2006/relationships/tags" Target="../tags/tag94.xml"/><Relationship Id="rId6" Type="http://schemas.openxmlformats.org/officeDocument/2006/relationships/image" Target="../media/image2.png"/><Relationship Id="rId5" Type="http://schemas.openxmlformats.org/officeDocument/2006/relationships/image" Target="../media/image14.jpe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8" Type="http://schemas.openxmlformats.org/officeDocument/2006/relationships/notesSlide" Target="../notesSlides/notesSlide35.xml"/><Relationship Id="rId3" Type="http://schemas.openxmlformats.org/officeDocument/2006/relationships/tags" Target="../tags/tag98.xml"/><Relationship Id="rId7" Type="http://schemas.openxmlformats.org/officeDocument/2006/relationships/slideLayout" Target="../slideLayouts/slideLayout7.xml"/><Relationship Id="rId2" Type="http://schemas.openxmlformats.org/officeDocument/2006/relationships/tags" Target="../tags/tag97.xml"/><Relationship Id="rId1" Type="http://schemas.openxmlformats.org/officeDocument/2006/relationships/tags" Target="../tags/tag96.xml"/><Relationship Id="rId6" Type="http://schemas.openxmlformats.org/officeDocument/2006/relationships/tags" Target="../tags/tag101.xml"/><Relationship Id="rId11" Type="http://schemas.openxmlformats.org/officeDocument/2006/relationships/image" Target="../media/image4.png"/><Relationship Id="rId5" Type="http://schemas.openxmlformats.org/officeDocument/2006/relationships/tags" Target="../tags/tag100.xml"/><Relationship Id="rId10" Type="http://schemas.openxmlformats.org/officeDocument/2006/relationships/image" Target="../media/image26.jpeg"/><Relationship Id="rId4" Type="http://schemas.openxmlformats.org/officeDocument/2006/relationships/tags" Target="../tags/tag99.xml"/><Relationship Id="rId9" Type="http://schemas.openxmlformats.org/officeDocument/2006/relationships/image" Target="../media/image25.jpe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tags" Target="../tags/tag103.xml"/><Relationship Id="rId1" Type="http://schemas.openxmlformats.org/officeDocument/2006/relationships/tags" Target="../tags/tag102.xml"/><Relationship Id="rId6" Type="http://schemas.openxmlformats.org/officeDocument/2006/relationships/image" Target="../media/image2.png"/><Relationship Id="rId5" Type="http://schemas.openxmlformats.org/officeDocument/2006/relationships/image" Target="../media/image30.jpe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7.xml"/><Relationship Id="rId1" Type="http://schemas.openxmlformats.org/officeDocument/2006/relationships/tags" Target="../tags/tag104.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31.jpg"/></Relationships>
</file>

<file path=ppt/slides/_rels/slide38.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slideLayout" Target="../slideLayouts/slideLayout7.xml"/><Relationship Id="rId7" Type="http://schemas.openxmlformats.org/officeDocument/2006/relationships/image" Target="../media/image32.jpeg"/><Relationship Id="rId2" Type="http://schemas.openxmlformats.org/officeDocument/2006/relationships/tags" Target="../tags/tag106.xml"/><Relationship Id="rId1" Type="http://schemas.openxmlformats.org/officeDocument/2006/relationships/tags" Target="../tags/tag105.xml"/><Relationship Id="rId6" Type="http://schemas.openxmlformats.org/officeDocument/2006/relationships/image" Target="../media/image26.jpeg"/><Relationship Id="rId11" Type="http://schemas.openxmlformats.org/officeDocument/2006/relationships/image" Target="../media/image4.png"/><Relationship Id="rId5" Type="http://schemas.openxmlformats.org/officeDocument/2006/relationships/image" Target="../media/image25.jpeg"/><Relationship Id="rId10" Type="http://schemas.openxmlformats.org/officeDocument/2006/relationships/image" Target="../media/image35.png"/><Relationship Id="rId4" Type="http://schemas.openxmlformats.org/officeDocument/2006/relationships/notesSlide" Target="../notesSlides/notesSlide38.xml"/><Relationship Id="rId9" Type="http://schemas.openxmlformats.org/officeDocument/2006/relationships/image" Target="../media/image34.jpeg"/></Relationships>
</file>

<file path=ppt/slides/_rels/slide39.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slideLayout" Target="../slideLayouts/slideLayout7.xml"/><Relationship Id="rId7" Type="http://schemas.openxmlformats.org/officeDocument/2006/relationships/image" Target="../media/image36.png"/><Relationship Id="rId2" Type="http://schemas.openxmlformats.org/officeDocument/2006/relationships/tags" Target="../tags/tag108.xml"/><Relationship Id="rId1" Type="http://schemas.openxmlformats.org/officeDocument/2006/relationships/tags" Target="../tags/tag107.xml"/><Relationship Id="rId6" Type="http://schemas.openxmlformats.org/officeDocument/2006/relationships/image" Target="../media/image26.jpeg"/><Relationship Id="rId11" Type="http://schemas.openxmlformats.org/officeDocument/2006/relationships/image" Target="../media/image4.png"/><Relationship Id="rId5" Type="http://schemas.openxmlformats.org/officeDocument/2006/relationships/image" Target="../media/image25.jpeg"/><Relationship Id="rId10" Type="http://schemas.openxmlformats.org/officeDocument/2006/relationships/image" Target="../media/image34.jpeg"/><Relationship Id="rId4" Type="http://schemas.openxmlformats.org/officeDocument/2006/relationships/notesSlide" Target="../notesSlides/notesSlide39.xml"/><Relationship Id="rId9" Type="http://schemas.openxmlformats.org/officeDocument/2006/relationships/image" Target="../media/image33.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image" Target="../media/image2.png"/><Relationship Id="rId5" Type="http://schemas.openxmlformats.org/officeDocument/2006/relationships/image" Target="../media/image6.jpe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slideLayout" Target="../slideLayouts/slideLayout7.xml"/><Relationship Id="rId7" Type="http://schemas.openxmlformats.org/officeDocument/2006/relationships/image" Target="../media/image37.png"/><Relationship Id="rId2" Type="http://schemas.openxmlformats.org/officeDocument/2006/relationships/tags" Target="../tags/tag110.xml"/><Relationship Id="rId1" Type="http://schemas.openxmlformats.org/officeDocument/2006/relationships/tags" Target="../tags/tag109.xml"/><Relationship Id="rId6" Type="http://schemas.openxmlformats.org/officeDocument/2006/relationships/image" Target="../media/image26.jpeg"/><Relationship Id="rId11" Type="http://schemas.openxmlformats.org/officeDocument/2006/relationships/image" Target="../media/image4.png"/><Relationship Id="rId5" Type="http://schemas.openxmlformats.org/officeDocument/2006/relationships/image" Target="../media/image25.jpeg"/><Relationship Id="rId10" Type="http://schemas.openxmlformats.org/officeDocument/2006/relationships/image" Target="../media/image34.jpeg"/><Relationship Id="rId4" Type="http://schemas.openxmlformats.org/officeDocument/2006/relationships/notesSlide" Target="../notesSlides/notesSlide40.xml"/><Relationship Id="rId9" Type="http://schemas.openxmlformats.org/officeDocument/2006/relationships/image" Target="../media/image33.jpeg"/></Relationships>
</file>

<file path=ppt/slides/_rels/slide41.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slideLayout" Target="../slideLayouts/slideLayout7.xml"/><Relationship Id="rId7" Type="http://schemas.openxmlformats.org/officeDocument/2006/relationships/image" Target="../media/image38.png"/><Relationship Id="rId2" Type="http://schemas.openxmlformats.org/officeDocument/2006/relationships/tags" Target="../tags/tag112.xml"/><Relationship Id="rId1" Type="http://schemas.openxmlformats.org/officeDocument/2006/relationships/tags" Target="../tags/tag111.xml"/><Relationship Id="rId6" Type="http://schemas.openxmlformats.org/officeDocument/2006/relationships/image" Target="../media/image26.jpeg"/><Relationship Id="rId11" Type="http://schemas.openxmlformats.org/officeDocument/2006/relationships/image" Target="../media/image4.png"/><Relationship Id="rId5" Type="http://schemas.openxmlformats.org/officeDocument/2006/relationships/image" Target="../media/image25.jpeg"/><Relationship Id="rId10" Type="http://schemas.openxmlformats.org/officeDocument/2006/relationships/image" Target="../media/image34.jpeg"/><Relationship Id="rId4" Type="http://schemas.openxmlformats.org/officeDocument/2006/relationships/notesSlide" Target="../notesSlides/notesSlide41.xml"/><Relationship Id="rId9" Type="http://schemas.openxmlformats.org/officeDocument/2006/relationships/image" Target="../media/image33.jpe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7.xml"/><Relationship Id="rId1" Type="http://schemas.openxmlformats.org/officeDocument/2006/relationships/tags" Target="../tags/tag113.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39.jpe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tags" Target="../tags/tag115.xml"/><Relationship Id="rId1" Type="http://schemas.openxmlformats.org/officeDocument/2006/relationships/tags" Target="../tags/tag114.xml"/><Relationship Id="rId6" Type="http://schemas.openxmlformats.org/officeDocument/2006/relationships/image" Target="../media/image2.png"/><Relationship Id="rId5" Type="http://schemas.openxmlformats.org/officeDocument/2006/relationships/image" Target="../media/image14.jpe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7.xml"/><Relationship Id="rId1" Type="http://schemas.openxmlformats.org/officeDocument/2006/relationships/tags" Target="../tags/tag116.xml"/><Relationship Id="rId5" Type="http://schemas.openxmlformats.org/officeDocument/2006/relationships/image" Target="../media/image2.png"/><Relationship Id="rId4" Type="http://schemas.openxmlformats.org/officeDocument/2006/relationships/image" Target="../media/image40.jpe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tags" Target="../tags/tag118.xml"/><Relationship Id="rId1" Type="http://schemas.openxmlformats.org/officeDocument/2006/relationships/tags" Target="../tags/tag117.xml"/><Relationship Id="rId6" Type="http://schemas.openxmlformats.org/officeDocument/2006/relationships/image" Target="../media/image2.png"/><Relationship Id="rId5" Type="http://schemas.openxmlformats.org/officeDocument/2006/relationships/image" Target="../media/image14.jpe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6.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7.xml"/><Relationship Id="rId1" Type="http://schemas.openxmlformats.org/officeDocument/2006/relationships/tags" Target="../tags/tag119.xml"/><Relationship Id="rId5" Type="http://schemas.openxmlformats.org/officeDocument/2006/relationships/image" Target="../media/image2.png"/><Relationship Id="rId4" Type="http://schemas.openxmlformats.org/officeDocument/2006/relationships/image" Target="../media/image42.jpe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tags" Target="../tags/tag121.xml"/><Relationship Id="rId1" Type="http://schemas.openxmlformats.org/officeDocument/2006/relationships/tags" Target="../tags/tag120.xml"/><Relationship Id="rId6" Type="http://schemas.openxmlformats.org/officeDocument/2006/relationships/image" Target="../media/image2.png"/><Relationship Id="rId5" Type="http://schemas.openxmlformats.org/officeDocument/2006/relationships/image" Target="../media/image14.jpeg"/><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tags" Target="../tags/tag124.xml"/><Relationship Id="rId7" Type="http://schemas.openxmlformats.org/officeDocument/2006/relationships/image" Target="../media/image25.jpeg"/><Relationship Id="rId2" Type="http://schemas.openxmlformats.org/officeDocument/2006/relationships/tags" Target="../tags/tag123.xml"/><Relationship Id="rId1" Type="http://schemas.openxmlformats.org/officeDocument/2006/relationships/tags" Target="../tags/tag122.xml"/><Relationship Id="rId6" Type="http://schemas.openxmlformats.org/officeDocument/2006/relationships/notesSlide" Target="../notesSlides/notesSlide49.xml"/><Relationship Id="rId5" Type="http://schemas.openxmlformats.org/officeDocument/2006/relationships/slideLayout" Target="../slideLayouts/slideLayout7.xml"/><Relationship Id="rId10" Type="http://schemas.openxmlformats.org/officeDocument/2006/relationships/image" Target="../media/image4.png"/><Relationship Id="rId4" Type="http://schemas.openxmlformats.org/officeDocument/2006/relationships/tags" Target="../tags/tag125.xml"/><Relationship Id="rId9" Type="http://schemas.openxmlformats.org/officeDocument/2006/relationships/image" Target="../media/image26.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31.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7.xml"/><Relationship Id="rId1" Type="http://schemas.openxmlformats.org/officeDocument/2006/relationships/tags" Target="../tags/tag126.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44.jpe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tags" Target="../tags/tag128.xml"/><Relationship Id="rId1" Type="http://schemas.openxmlformats.org/officeDocument/2006/relationships/tags" Target="../tags/tag127.xml"/><Relationship Id="rId6" Type="http://schemas.openxmlformats.org/officeDocument/2006/relationships/image" Target="../media/image2.png"/><Relationship Id="rId5" Type="http://schemas.openxmlformats.org/officeDocument/2006/relationships/image" Target="../media/image45.jpeg"/><Relationship Id="rId4"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7.xml"/><Relationship Id="rId1" Type="http://schemas.openxmlformats.org/officeDocument/2006/relationships/tags" Target="../tags/tag129.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46.jpe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tags" Target="../tags/tag131.xml"/><Relationship Id="rId1" Type="http://schemas.openxmlformats.org/officeDocument/2006/relationships/tags" Target="../tags/tag130.xml"/><Relationship Id="rId6" Type="http://schemas.openxmlformats.org/officeDocument/2006/relationships/image" Target="../media/image2.png"/><Relationship Id="rId5" Type="http://schemas.openxmlformats.org/officeDocument/2006/relationships/image" Target="../media/image47.jpeg"/><Relationship Id="rId4"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4.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2.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7"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tags" Target="../tags/tag132.xml"/><Relationship Id="rId6" Type="http://schemas.openxmlformats.org/officeDocument/2006/relationships/image" Target="../media/image2.png"/><Relationship Id="rId5" Type="http://schemas.openxmlformats.org/officeDocument/2006/relationships/image" Target="../media/image17.jpeg"/><Relationship Id="rId4" Type="http://schemas.openxmlformats.org/officeDocument/2006/relationships/image" Target="../media/image49.jpe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7.xml"/><Relationship Id="rId1" Type="http://schemas.openxmlformats.org/officeDocument/2006/relationships/tags" Target="../tags/tag133.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30.jpe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7.xml"/><Relationship Id="rId1" Type="http://schemas.openxmlformats.org/officeDocument/2006/relationships/tags" Target="../tags/tag134.xml"/><Relationship Id="rId5" Type="http://schemas.openxmlformats.org/officeDocument/2006/relationships/image" Target="../media/image2.png"/><Relationship Id="rId4" Type="http://schemas.openxmlformats.org/officeDocument/2006/relationships/image" Target="../media/image50.jpe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tags" Target="../tags/tag136.xml"/><Relationship Id="rId1" Type="http://schemas.openxmlformats.org/officeDocument/2006/relationships/tags" Target="../tags/tag135.xml"/><Relationship Id="rId6" Type="http://schemas.openxmlformats.org/officeDocument/2006/relationships/image" Target="../media/image2.png"/><Relationship Id="rId5" Type="http://schemas.openxmlformats.org/officeDocument/2006/relationships/image" Target="../media/image14.jpeg"/><Relationship Id="rId4"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7.xml"/><Relationship Id="rId1" Type="http://schemas.openxmlformats.org/officeDocument/2006/relationships/tags" Target="../tags/tag137.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51.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image" Target="../media/image4.png"/><Relationship Id="rId5" Type="http://schemas.openxmlformats.org/officeDocument/2006/relationships/image" Target="../media/image7.jpeg"/><Relationship Id="rId4"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tags" Target="../tags/tag139.xml"/><Relationship Id="rId1" Type="http://schemas.openxmlformats.org/officeDocument/2006/relationships/tags" Target="../tags/tag138.xml"/><Relationship Id="rId6" Type="http://schemas.openxmlformats.org/officeDocument/2006/relationships/image" Target="../media/image2.png"/><Relationship Id="rId5" Type="http://schemas.openxmlformats.org/officeDocument/2006/relationships/image" Target="../media/image14.jpeg"/><Relationship Id="rId4"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notesSlide" Target="../notesSlides/notesSlide61.xml"/><Relationship Id="rId7" Type="http://schemas.openxmlformats.org/officeDocument/2006/relationships/image" Target="../media/image53.png"/><Relationship Id="rId2" Type="http://schemas.openxmlformats.org/officeDocument/2006/relationships/slideLayout" Target="../slideLayouts/slideLayout7.xml"/><Relationship Id="rId1" Type="http://schemas.openxmlformats.org/officeDocument/2006/relationships/tags" Target="../tags/tag140.xml"/><Relationship Id="rId6" Type="http://schemas.openxmlformats.org/officeDocument/2006/relationships/image" Target="../media/image52.png"/><Relationship Id="rId5" Type="http://schemas.openxmlformats.org/officeDocument/2006/relationships/image" Target="../media/image17.jpeg"/><Relationship Id="rId10" Type="http://schemas.openxmlformats.org/officeDocument/2006/relationships/image" Target="../media/image4.png"/><Relationship Id="rId4" Type="http://schemas.openxmlformats.org/officeDocument/2006/relationships/image" Target="../media/image49.jpeg"/><Relationship Id="rId9" Type="http://schemas.openxmlformats.org/officeDocument/2006/relationships/image" Target="../media/image2.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7.xml"/><Relationship Id="rId1" Type="http://schemas.openxmlformats.org/officeDocument/2006/relationships/tags" Target="../tags/tag141.xml"/><Relationship Id="rId5" Type="http://schemas.openxmlformats.org/officeDocument/2006/relationships/image" Target="../media/image2.png"/><Relationship Id="rId4" Type="http://schemas.openxmlformats.org/officeDocument/2006/relationships/image" Target="../media/image30.jpe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7.xml"/><Relationship Id="rId1" Type="http://schemas.openxmlformats.org/officeDocument/2006/relationships/tags" Target="../tags/tag142.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50.jpeg"/></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tags" Target="../tags/tag144.xml"/><Relationship Id="rId1" Type="http://schemas.openxmlformats.org/officeDocument/2006/relationships/tags" Target="../tags/tag143.xml"/><Relationship Id="rId6" Type="http://schemas.openxmlformats.org/officeDocument/2006/relationships/image" Target="../media/image2.png"/><Relationship Id="rId5" Type="http://schemas.openxmlformats.org/officeDocument/2006/relationships/image" Target="../media/image14.jpeg"/><Relationship Id="rId4"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4.png"/><Relationship Id="rId3" Type="http://schemas.openxmlformats.org/officeDocument/2006/relationships/tags" Target="../tags/tag147.xml"/><Relationship Id="rId7" Type="http://schemas.openxmlformats.org/officeDocument/2006/relationships/image" Target="../media/image55.jpg"/><Relationship Id="rId12" Type="http://schemas.openxmlformats.org/officeDocument/2006/relationships/image" Target="../media/image2.png"/><Relationship Id="rId2" Type="http://schemas.openxmlformats.org/officeDocument/2006/relationships/tags" Target="../tags/tag146.xml"/><Relationship Id="rId1" Type="http://schemas.openxmlformats.org/officeDocument/2006/relationships/tags" Target="../tags/tag145.xml"/><Relationship Id="rId6" Type="http://schemas.openxmlformats.org/officeDocument/2006/relationships/notesSlide" Target="../notesSlides/notesSlide65.xml"/><Relationship Id="rId11" Type="http://schemas.microsoft.com/office/2007/relationships/hdphoto" Target="../media/hdphoto1.wdp"/><Relationship Id="rId5" Type="http://schemas.openxmlformats.org/officeDocument/2006/relationships/slideLayout" Target="../slideLayouts/slideLayout7.xml"/><Relationship Id="rId10" Type="http://schemas.openxmlformats.org/officeDocument/2006/relationships/image" Target="../media/image57.png"/><Relationship Id="rId4" Type="http://schemas.openxmlformats.org/officeDocument/2006/relationships/tags" Target="../tags/tag148.xml"/><Relationship Id="rId9" Type="http://schemas.openxmlformats.org/officeDocument/2006/relationships/image" Target="../media/image56.jpeg"/></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tags" Target="../tags/tag150.xml"/><Relationship Id="rId1" Type="http://schemas.openxmlformats.org/officeDocument/2006/relationships/tags" Target="../tags/tag149.xml"/><Relationship Id="rId6" Type="http://schemas.openxmlformats.org/officeDocument/2006/relationships/image" Target="../media/image2.png"/><Relationship Id="rId5" Type="http://schemas.openxmlformats.org/officeDocument/2006/relationships/image" Target="../media/image58.jpeg"/><Relationship Id="rId4"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7.xml"/><Relationship Id="rId1" Type="http://schemas.openxmlformats.org/officeDocument/2006/relationships/tags" Target="../tags/tag151.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59.jp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7.xml"/><Relationship Id="rId1" Type="http://schemas.openxmlformats.org/officeDocument/2006/relationships/tags" Target="../tags/tag152.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60.jpeg"/></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tags" Target="../tags/tag154.xml"/><Relationship Id="rId1" Type="http://schemas.openxmlformats.org/officeDocument/2006/relationships/tags" Target="../tags/tag153.xml"/><Relationship Id="rId6" Type="http://schemas.openxmlformats.org/officeDocument/2006/relationships/image" Target="../media/image2.png"/><Relationship Id="rId5" Type="http://schemas.openxmlformats.org/officeDocument/2006/relationships/image" Target="../media/image61.jpeg"/><Relationship Id="rId4"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34.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8.jpg"/></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56.xml"/><Relationship Id="rId1" Type="http://schemas.openxmlformats.org/officeDocument/2006/relationships/tags" Target="../tags/tag155.xml"/><Relationship Id="rId6" Type="http://schemas.openxmlformats.org/officeDocument/2006/relationships/image" Target="../media/image62.png"/><Relationship Id="rId5" Type="http://schemas.openxmlformats.org/officeDocument/2006/relationships/image" Target="../media/image2.png"/><Relationship Id="rId4" Type="http://schemas.openxmlformats.org/officeDocument/2006/relationships/notesSlide" Target="../notesSlides/notesSlide70.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image" Target="../media/image2.png"/><Relationship Id="rId5" Type="http://schemas.openxmlformats.org/officeDocument/2006/relationships/image" Target="../media/image9.jp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37.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Picture 2" descr="C:\Users\Gerhard\Documents\_Estudios Biblicos PPT\_ENG\A los pies de JesusEN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0"/>
            <a:ext cx="9144000" cy="686683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ondaWE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sp>
        <p:nvSpPr>
          <p:cNvPr id="7" name="2 CuadroTexto"/>
          <p:cNvSpPr txBox="1">
            <a:spLocks noChangeArrowheads="1"/>
          </p:cNvSpPr>
          <p:nvPr>
            <p:custDataLst>
              <p:tags r:id="rId2"/>
            </p:custDataLst>
          </p:nvPr>
        </p:nvSpPr>
        <p:spPr bwMode="auto">
          <a:xfrm>
            <a:off x="0" y="6404510"/>
            <a:ext cx="34198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u="sng">
                <a:solidFill>
                  <a:schemeClr val="tx1"/>
                </a:solidFill>
                <a:latin typeface="Arial" charset="0"/>
              </a:defRPr>
            </a:lvl1pPr>
            <a:lvl2pPr marL="742950" indent="-285750" eaLnBrk="0" hangingPunct="0">
              <a:defRPr b="1" u="sng">
                <a:solidFill>
                  <a:schemeClr val="tx1"/>
                </a:solidFill>
                <a:latin typeface="Arial" charset="0"/>
              </a:defRPr>
            </a:lvl2pPr>
            <a:lvl3pPr marL="1143000" indent="-228600" eaLnBrk="0" hangingPunct="0">
              <a:defRPr b="1" u="sng">
                <a:solidFill>
                  <a:schemeClr val="tx1"/>
                </a:solidFill>
                <a:latin typeface="Arial" charset="0"/>
              </a:defRPr>
            </a:lvl3pPr>
            <a:lvl4pPr marL="1600200" indent="-228600" eaLnBrk="0" hangingPunct="0">
              <a:defRPr b="1" u="sng">
                <a:solidFill>
                  <a:schemeClr val="tx1"/>
                </a:solidFill>
                <a:latin typeface="Arial" charset="0"/>
              </a:defRPr>
            </a:lvl4pPr>
            <a:lvl5pPr marL="2057400" indent="-228600" eaLnBrk="0" hangingPunct="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algn="ctr" eaLnBrk="1" hangingPunct="1"/>
            <a:r>
              <a:rPr lang="es-ES" sz="1200" b="0" u="none" dirty="0" smtClean="0">
                <a:latin typeface="Swis721 LtEx BT" pitchFamily="34" charset="0"/>
              </a:rPr>
              <a:t>General </a:t>
            </a:r>
            <a:r>
              <a:rPr lang="es-ES" sz="1200" b="0" u="none" dirty="0" err="1" smtClean="0">
                <a:latin typeface="Swis721 LtEx BT" pitchFamily="34" charset="0"/>
              </a:rPr>
              <a:t>Conference</a:t>
            </a:r>
            <a:endParaRPr lang="es-ES" sz="1200" b="0" u="none" dirty="0" smtClean="0">
              <a:latin typeface="Swis721 LtEx BT" pitchFamily="34" charset="0"/>
            </a:endParaRPr>
          </a:p>
          <a:p>
            <a:pPr algn="ctr" eaLnBrk="1" hangingPunct="1"/>
            <a:r>
              <a:rPr lang="es-ES" sz="1200" b="0" u="none" dirty="0">
                <a:latin typeface="Swis721 LtEx BT" pitchFamily="34" charset="0"/>
              </a:rPr>
              <a:t>Multimedia </a:t>
            </a:r>
            <a:r>
              <a:rPr lang="es-ES" sz="1200" b="0" u="none" dirty="0" err="1" smtClean="0">
                <a:latin typeface="Swis721 LtEx BT" pitchFamily="34" charset="0"/>
              </a:rPr>
              <a:t>Department</a:t>
            </a:r>
            <a:endParaRPr lang="es-ES" sz="1200" b="0" u="none" dirty="0">
              <a:latin typeface="Swis721 LtEx BT" pitchFamily="34" charset="0"/>
            </a:endParaRPr>
          </a:p>
        </p:txBody>
      </p:sp>
    </p:spTree>
    <p:custDataLst>
      <p:tags r:id="rId1"/>
    </p:custDataLst>
    <p:extLst>
      <p:ext uri="{BB962C8B-B14F-4D97-AF65-F5344CB8AC3E}">
        <p14:creationId xmlns:p14="http://schemas.microsoft.com/office/powerpoint/2010/main" val="103580773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22"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8" name="Rectangle 18"/>
          <p:cNvSpPr>
            <a:spLocks noChangeArrowheads="1"/>
          </p:cNvSpPr>
          <p:nvPr>
            <p:custDataLst>
              <p:tags r:id="rId1"/>
            </p:custDataLst>
          </p:nvPr>
        </p:nvSpPr>
        <p:spPr bwMode="auto">
          <a:xfrm>
            <a:off x="35496" y="1484784"/>
            <a:ext cx="7560840" cy="3744416"/>
          </a:xfrm>
          <a:prstGeom prst="rect">
            <a:avLst/>
          </a:prstGeom>
          <a:noFill/>
          <a:ln>
            <a:noFill/>
          </a:ln>
          <a:effectLst>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2400" u="none" spc="50" dirty="0">
                <a:ln w="11430"/>
                <a:solidFill>
                  <a:srgbClr val="002060"/>
                </a:solidFill>
                <a:effectLst>
                  <a:outerShdw blurRad="76200" dist="50800" dir="5400000" algn="tl" rotWithShape="0">
                    <a:srgbClr val="000000">
                      <a:alpha val="65000"/>
                    </a:srgbClr>
                  </a:outerShdw>
                </a:effectLst>
                <a:latin typeface="Verdana" pitchFamily="34" charset="0"/>
              </a:rPr>
              <a:t>And God said, </a:t>
            </a:r>
            <a:r>
              <a:rPr lang="en-US" sz="2400" u="none" spc="50" dirty="0">
                <a:ln w="11430"/>
                <a:solidFill>
                  <a:srgbClr val="FF0000"/>
                </a:solidFill>
                <a:effectLst>
                  <a:outerShdw blurRad="76200" dist="50800" dir="5400000" algn="tl" rotWithShape="0">
                    <a:srgbClr val="000000">
                      <a:alpha val="65000"/>
                    </a:srgbClr>
                  </a:outerShdw>
                </a:effectLst>
                <a:latin typeface="Verdana" pitchFamily="34" charset="0"/>
              </a:rPr>
              <a:t>Let us make man in our image</a:t>
            </a:r>
            <a:r>
              <a:rPr lang="en-US" sz="2400" u="none" spc="50" dirty="0">
                <a:ln w="11430"/>
                <a:solidFill>
                  <a:srgbClr val="002060"/>
                </a:solidFill>
                <a:effectLst>
                  <a:outerShdw blurRad="76200" dist="50800" dir="5400000" algn="tl" rotWithShape="0">
                    <a:srgbClr val="000000">
                      <a:alpha val="65000"/>
                    </a:srgbClr>
                  </a:outerShdw>
                </a:effectLst>
                <a:latin typeface="Verdana" pitchFamily="34" charset="0"/>
              </a:rPr>
              <a:t>, after our likeness: and let them have dominion over the fish of the sea, and over the fowl of the air, and over the cattle, and over all the earth, and over every creeping thing that </a:t>
            </a:r>
            <a:r>
              <a:rPr lang="en-US" sz="2400" u="none" spc="50" dirty="0" err="1">
                <a:ln w="11430"/>
                <a:solidFill>
                  <a:srgbClr val="002060"/>
                </a:solidFill>
                <a:effectLst>
                  <a:outerShdw blurRad="76200" dist="50800" dir="5400000" algn="tl" rotWithShape="0">
                    <a:srgbClr val="000000">
                      <a:alpha val="65000"/>
                    </a:srgbClr>
                  </a:outerShdw>
                </a:effectLst>
                <a:latin typeface="Verdana" pitchFamily="34" charset="0"/>
              </a:rPr>
              <a:t>creepeth</a:t>
            </a:r>
            <a:r>
              <a:rPr lang="en-US" sz="2400" u="none" spc="50" dirty="0">
                <a:ln w="11430"/>
                <a:solidFill>
                  <a:srgbClr val="002060"/>
                </a:solidFill>
                <a:effectLst>
                  <a:outerShdw blurRad="76200" dist="50800" dir="5400000" algn="tl" rotWithShape="0">
                    <a:srgbClr val="000000">
                      <a:alpha val="65000"/>
                    </a:srgbClr>
                  </a:outerShdw>
                </a:effectLst>
                <a:latin typeface="Verdana" pitchFamily="34" charset="0"/>
              </a:rPr>
              <a:t> upon the earth.</a:t>
            </a:r>
            <a:endParaRPr lang="es-ES" sz="2400" u="none" spc="50" dirty="0">
              <a:ln w="11430"/>
              <a:solidFill>
                <a:srgbClr val="002060"/>
              </a:solidFill>
              <a:effectLst>
                <a:outerShdw blurRad="76200" dist="50800" dir="5400000" algn="tl" rotWithShape="0">
                  <a:srgbClr val="000000">
                    <a:alpha val="65000"/>
                  </a:srgbClr>
                </a:outerShdw>
              </a:effectLst>
              <a:latin typeface="Verdana" pitchFamily="34" charset="0"/>
            </a:endParaRPr>
          </a:p>
        </p:txBody>
      </p:sp>
      <p:sp>
        <p:nvSpPr>
          <p:cNvPr id="5" name="Rectangle 18"/>
          <p:cNvSpPr>
            <a:spLocks noChangeArrowheads="1"/>
          </p:cNvSpPr>
          <p:nvPr>
            <p:custDataLst>
              <p:tags r:id="rId2"/>
            </p:custDataLst>
          </p:nvPr>
        </p:nvSpPr>
        <p:spPr bwMode="auto">
          <a:xfrm>
            <a:off x="107504" y="260648"/>
            <a:ext cx="3923927" cy="576064"/>
          </a:xfrm>
          <a:prstGeom prst="rect">
            <a:avLst/>
          </a:prstGeom>
          <a:solidFill>
            <a:srgbClr val="0099FF">
              <a:alpha val="35000"/>
            </a:srgbClr>
          </a:solidFill>
          <a:ln>
            <a:noFill/>
          </a:ln>
          <a:effectLst>
            <a:glow>
              <a:schemeClr val="bg1">
                <a:alpha val="66000"/>
              </a:schemeClr>
            </a:glow>
            <a:softEdge rad="2159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u="none" spc="50" dirty="0" err="1" smtClean="0">
                <a:ln w="11430"/>
                <a:solidFill>
                  <a:srgbClr val="0099FF"/>
                </a:solidFill>
                <a:effectLst>
                  <a:outerShdw blurRad="76200" dist="50800" dir="5400000" algn="tl" rotWithShape="0">
                    <a:srgbClr val="000000">
                      <a:alpha val="65000"/>
                    </a:srgbClr>
                  </a:outerShdw>
                </a:effectLst>
                <a:latin typeface="Verdana" pitchFamily="34" charset="0"/>
              </a:rPr>
              <a:t>Genesis</a:t>
            </a:r>
            <a:r>
              <a:rPr lang="es-ES" sz="3200" u="none" spc="50" dirty="0" smtClean="0">
                <a:ln w="11430"/>
                <a:solidFill>
                  <a:srgbClr val="0099FF"/>
                </a:solidFill>
                <a:effectLst>
                  <a:outerShdw blurRad="76200" dist="50800" dir="5400000" algn="tl" rotWithShape="0">
                    <a:srgbClr val="000000">
                      <a:alpha val="65000"/>
                    </a:srgbClr>
                  </a:outerShdw>
                </a:effectLst>
                <a:latin typeface="Verdana" pitchFamily="34" charset="0"/>
              </a:rPr>
              <a:t> 1:26</a:t>
            </a:r>
            <a:endParaRPr lang="es-ES" sz="3200" u="none" spc="50" dirty="0">
              <a:ln w="11430"/>
              <a:solidFill>
                <a:srgbClr val="0099FF"/>
              </a:solidFill>
              <a:effectLst>
                <a:outerShdw blurRad="76200" dist="50800" dir="5400000" algn="tl" rotWithShape="0">
                  <a:srgbClr val="000000">
                    <a:alpha val="65000"/>
                  </a:srgbClr>
                </a:outerShdw>
              </a:effectLst>
              <a:latin typeface="Verdana" pitchFamily="34" charset="0"/>
            </a:endParaRPr>
          </a:p>
        </p:txBody>
      </p:sp>
      <p:pic>
        <p:nvPicPr>
          <p:cNvPr id="4" name="Picture 2" descr="C:\Users\Gerhard\Documents\_Sitio WEB\Recursos\ondaWE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loguito.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8767402"/>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1000"/>
                                        <p:tgtEl>
                                          <p:spTgt spid="5"/>
                                        </p:tgtEl>
                                      </p:cBhvr>
                                    </p:animEffect>
                                  </p:childTnLst>
                                </p:cTn>
                              </p:par>
                            </p:childTnLst>
                          </p:cTn>
                        </p:par>
                        <p:par>
                          <p:cTn id="8" fill="hold">
                            <p:stCondLst>
                              <p:cond delay="1000"/>
                            </p:stCondLst>
                            <p:childTnLst>
                              <p:par>
                                <p:cTn id="9" presetID="29"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1000" fill="hold"/>
                                        <p:tgtEl>
                                          <p:spTgt spid="8"/>
                                        </p:tgtEl>
                                        <p:attrNameLst>
                                          <p:attrName>ppt_x</p:attrName>
                                        </p:attrNameLst>
                                      </p:cBhvr>
                                      <p:tavLst>
                                        <p:tav tm="0">
                                          <p:val>
                                            <p:strVal val="#ppt_x-.2"/>
                                          </p:val>
                                        </p:tav>
                                        <p:tav tm="100000">
                                          <p:val>
                                            <p:strVal val="#ppt_x"/>
                                          </p:val>
                                        </p:tav>
                                      </p:tavLst>
                                    </p:anim>
                                    <p:anim calcmode="lin" valueType="num">
                                      <p:cBhvr>
                                        <p:cTn id="12"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13" dur="1000"/>
                                        <p:tgtEl>
                                          <p:spTgt spid="8"/>
                                        </p:tgtEl>
                                      </p:cBhvr>
                                    </p:animEffect>
                                  </p:childTnLst>
                                </p:cTn>
                              </p:par>
                            </p:childTnLst>
                          </p:cTn>
                        </p:par>
                        <p:par>
                          <p:cTn id="14" fill="hold">
                            <p:stCondLst>
                              <p:cond delay="2000"/>
                            </p:stCondLst>
                            <p:childTnLst>
                              <p:par>
                                <p:cTn id="15" presetID="22" presetClass="entr" presetSubtype="1"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D:\10. MUTIMEDIA SDA\Imagenes para estudio\Tema 03 pregunta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8"/>
          <p:cNvSpPr>
            <a:spLocks noChangeArrowheads="1"/>
          </p:cNvSpPr>
          <p:nvPr>
            <p:custDataLst>
              <p:tags r:id="rId1"/>
            </p:custDataLst>
          </p:nvPr>
        </p:nvSpPr>
        <p:spPr bwMode="auto">
          <a:xfrm>
            <a:off x="539552" y="908720"/>
            <a:ext cx="8037046" cy="1656184"/>
          </a:xfrm>
          <a:prstGeom prst="rect">
            <a:avLst/>
          </a:prstGeom>
          <a:solidFill>
            <a:schemeClr val="bg1">
              <a:alpha val="24000"/>
            </a:schemeClr>
          </a:solidFill>
          <a:ln>
            <a:noFill/>
          </a:ln>
          <a:effectLst>
            <a:glow rad="292100">
              <a:schemeClr val="bg1">
                <a:alpha val="50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u="none" spc="50" dirty="0">
                <a:ln w="11430"/>
                <a:solidFill>
                  <a:srgbClr val="002060"/>
                </a:solidFill>
                <a:effectLst>
                  <a:outerShdw blurRad="76200" dist="50800" dir="5400000" algn="tl" rotWithShape="0">
                    <a:srgbClr val="000000">
                      <a:alpha val="65000"/>
                    </a:srgbClr>
                  </a:outerShdw>
                </a:effectLst>
                <a:latin typeface="Verdana" pitchFamily="34" charset="0"/>
              </a:rPr>
              <a:t>But what does the Bible mean, when referring to the plural term “Let us make” , in Genesis 1:26? </a:t>
            </a:r>
            <a:endParaRPr lang="es-ES" sz="2800" u="none" spc="50" dirty="0">
              <a:ln w="11430"/>
              <a:solidFill>
                <a:srgbClr val="002060"/>
              </a:solidFill>
              <a:effectLst>
                <a:outerShdw blurRad="76200" dist="50800" dir="5400000" algn="tl" rotWithShape="0">
                  <a:srgbClr val="000000">
                    <a:alpha val="65000"/>
                  </a:srgbClr>
                </a:outerShdw>
              </a:effectLst>
              <a:latin typeface="Verdana" pitchFamily="34" charset="0"/>
            </a:endParaRPr>
          </a:p>
        </p:txBody>
      </p:sp>
      <p:sp>
        <p:nvSpPr>
          <p:cNvPr id="14" name="Rectangle 18"/>
          <p:cNvSpPr>
            <a:spLocks noChangeArrowheads="1"/>
          </p:cNvSpPr>
          <p:nvPr>
            <p:custDataLst>
              <p:tags r:id="rId2"/>
            </p:custDataLst>
          </p:nvPr>
        </p:nvSpPr>
        <p:spPr bwMode="auto">
          <a:xfrm>
            <a:off x="395536" y="2752026"/>
            <a:ext cx="8284914" cy="2261150"/>
          </a:xfrm>
          <a:prstGeom prst="rect">
            <a:avLst/>
          </a:prstGeom>
          <a:noFill/>
          <a:ln>
            <a:noFill/>
          </a:ln>
          <a:effectLst>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800100" lvl="1" indent="-342900">
              <a:buFont typeface="Wingdings" pitchFamily="2" charset="2"/>
              <a:buChar char="§"/>
            </a:pPr>
            <a:r>
              <a:rPr lang="es-ES" sz="2400" u="none" spc="50" dirty="0" err="1" smtClean="0">
                <a:ln w="11430"/>
                <a:solidFill>
                  <a:srgbClr val="C00000"/>
                </a:solidFill>
                <a:effectLst>
                  <a:outerShdw blurRad="76200" dist="50800" dir="5400000" algn="tl" rotWithShape="0">
                    <a:srgbClr val="000000">
                      <a:alpha val="65000"/>
                    </a:srgbClr>
                  </a:outerShdw>
                </a:effectLst>
                <a:latin typeface="Verdana" pitchFamily="34" charset="0"/>
              </a:rPr>
              <a:t>The</a:t>
            </a:r>
            <a:r>
              <a:rPr lang="es-ES" sz="2400" u="none" spc="50" dirty="0" smtClean="0">
                <a:ln w="11430"/>
                <a:solidFill>
                  <a:srgbClr val="C00000"/>
                </a:solidFill>
                <a:effectLst>
                  <a:outerShdw blurRad="76200" dist="50800" dir="5400000" algn="tl" rotWithShape="0">
                    <a:srgbClr val="000000">
                      <a:alpha val="65000"/>
                    </a:srgbClr>
                  </a:outerShdw>
                </a:effectLst>
                <a:latin typeface="Verdana" pitchFamily="34" charset="0"/>
              </a:rPr>
              <a:t> </a:t>
            </a:r>
            <a:r>
              <a:rPr lang="es-ES" sz="2400" u="none" spc="50" dirty="0" err="1">
                <a:ln w="11430"/>
                <a:solidFill>
                  <a:srgbClr val="C00000"/>
                </a:solidFill>
                <a:effectLst>
                  <a:outerShdw blurRad="76200" dist="50800" dir="5400000" algn="tl" rotWithShape="0">
                    <a:srgbClr val="000000">
                      <a:alpha val="65000"/>
                    </a:srgbClr>
                  </a:outerShdw>
                </a:effectLst>
                <a:latin typeface="Verdana" pitchFamily="34" charset="0"/>
              </a:rPr>
              <a:t>H</a:t>
            </a:r>
            <a:r>
              <a:rPr lang="es-ES" sz="2400" u="none" spc="50" dirty="0" err="1" smtClean="0">
                <a:ln w="11430"/>
                <a:solidFill>
                  <a:srgbClr val="C00000"/>
                </a:solidFill>
                <a:effectLst>
                  <a:outerShdw blurRad="76200" dist="50800" dir="5400000" algn="tl" rotWithShape="0">
                    <a:srgbClr val="000000">
                      <a:alpha val="65000"/>
                    </a:srgbClr>
                  </a:outerShdw>
                </a:effectLst>
                <a:latin typeface="Verdana" pitchFamily="34" charset="0"/>
              </a:rPr>
              <a:t>eavenly</a:t>
            </a:r>
            <a:r>
              <a:rPr lang="es-ES" sz="2400" u="none" spc="50" dirty="0" smtClean="0">
                <a:ln w="11430"/>
                <a:solidFill>
                  <a:srgbClr val="C00000"/>
                </a:solidFill>
                <a:effectLst>
                  <a:outerShdw blurRad="76200" dist="50800" dir="5400000" algn="tl" rotWithShape="0">
                    <a:srgbClr val="000000">
                      <a:alpha val="65000"/>
                    </a:srgbClr>
                  </a:outerShdw>
                </a:effectLst>
                <a:latin typeface="Verdana" pitchFamily="34" charset="0"/>
              </a:rPr>
              <a:t> </a:t>
            </a:r>
            <a:r>
              <a:rPr lang="es-ES" sz="2400" u="none" spc="50" dirty="0" err="1" smtClean="0">
                <a:ln w="11430"/>
                <a:solidFill>
                  <a:srgbClr val="C00000"/>
                </a:solidFill>
                <a:effectLst>
                  <a:outerShdw blurRad="76200" dist="50800" dir="5400000" algn="tl" rotWithShape="0">
                    <a:srgbClr val="000000">
                      <a:alpha val="65000"/>
                    </a:srgbClr>
                  </a:outerShdw>
                </a:effectLst>
                <a:latin typeface="Verdana" pitchFamily="34" charset="0"/>
              </a:rPr>
              <a:t>father</a:t>
            </a:r>
            <a:r>
              <a:rPr lang="es-ES" sz="2400" u="none" spc="50" dirty="0">
                <a:ln w="11430"/>
                <a:solidFill>
                  <a:srgbClr val="C00000"/>
                </a:solidFill>
                <a:effectLst>
                  <a:outerShdw blurRad="76200" dist="50800" dir="5400000" algn="tl" rotWithShape="0">
                    <a:srgbClr val="000000">
                      <a:alpha val="65000"/>
                    </a:srgbClr>
                  </a:outerShdw>
                </a:effectLst>
                <a:latin typeface="Verdana" pitchFamily="34" charset="0"/>
              </a:rPr>
              <a:t>:</a:t>
            </a:r>
            <a:r>
              <a:rPr lang="es-ES" sz="2400" u="none" spc="50" dirty="0" smtClean="0">
                <a:ln w="11430"/>
                <a:solidFill>
                  <a:srgbClr val="C00000"/>
                </a:solidFill>
                <a:effectLst>
                  <a:outerShdw blurRad="76200" dist="50800" dir="5400000" algn="tl" rotWithShape="0">
                    <a:srgbClr val="000000">
                      <a:alpha val="65000"/>
                    </a:srgbClr>
                  </a:outerShdw>
                </a:effectLst>
                <a:latin typeface="Verdana" pitchFamily="34" charset="0"/>
              </a:rPr>
              <a:t> </a:t>
            </a:r>
            <a:r>
              <a:rPr lang="es-ES" sz="2400" u="none" spc="50" dirty="0" smtClean="0">
                <a:ln w="11430"/>
                <a:solidFill>
                  <a:srgbClr val="002060"/>
                </a:solidFill>
                <a:effectLst>
                  <a:outerShdw blurRad="76200" dist="50800" dir="5400000" algn="tl" rotWithShape="0">
                    <a:srgbClr val="000000">
                      <a:alpha val="65000"/>
                    </a:srgbClr>
                  </a:outerShdw>
                </a:effectLst>
                <a:latin typeface="Verdana" pitchFamily="34" charset="0"/>
              </a:rPr>
              <a:t>(</a:t>
            </a:r>
            <a:r>
              <a:rPr lang="es-ES" sz="2400" u="none" spc="50" dirty="0" err="1" smtClean="0">
                <a:ln w="11430"/>
                <a:solidFill>
                  <a:srgbClr val="002060"/>
                </a:solidFill>
                <a:effectLst>
                  <a:outerShdw blurRad="76200" dist="50800" dir="5400000" algn="tl" rotWithShape="0">
                    <a:srgbClr val="000000">
                      <a:alpha val="65000"/>
                    </a:srgbClr>
                  </a:outerShdw>
                </a:effectLst>
                <a:latin typeface="Verdana" pitchFamily="34" charset="0"/>
              </a:rPr>
              <a:t>Ephesians</a:t>
            </a:r>
            <a:r>
              <a:rPr lang="es-ES" sz="2400" u="none" spc="50" dirty="0" smtClean="0">
                <a:ln w="11430"/>
                <a:solidFill>
                  <a:srgbClr val="002060"/>
                </a:solidFill>
                <a:effectLst>
                  <a:outerShdw blurRad="76200" dist="50800" dir="5400000" algn="tl" rotWithShape="0">
                    <a:srgbClr val="000000">
                      <a:alpha val="65000"/>
                    </a:srgbClr>
                  </a:outerShdw>
                </a:effectLst>
                <a:latin typeface="Verdana" pitchFamily="34" charset="0"/>
              </a:rPr>
              <a:t> </a:t>
            </a:r>
            <a:r>
              <a:rPr lang="es-ES" sz="2400" u="none" spc="50" dirty="0">
                <a:ln w="11430"/>
                <a:solidFill>
                  <a:srgbClr val="002060"/>
                </a:solidFill>
                <a:effectLst>
                  <a:outerShdw blurRad="76200" dist="50800" dir="5400000" algn="tl" rotWithShape="0">
                    <a:srgbClr val="000000">
                      <a:alpha val="65000"/>
                    </a:srgbClr>
                  </a:outerShdw>
                </a:effectLst>
                <a:latin typeface="Verdana" pitchFamily="34" charset="0"/>
              </a:rPr>
              <a:t>4:6</a:t>
            </a:r>
            <a:r>
              <a:rPr lang="es-ES" sz="2400" u="none" spc="50" dirty="0" smtClean="0">
                <a:ln w="11430"/>
                <a:solidFill>
                  <a:srgbClr val="002060"/>
                </a:solidFill>
                <a:effectLst>
                  <a:outerShdw blurRad="76200" dist="50800" dir="5400000" algn="tl" rotWithShape="0">
                    <a:srgbClr val="000000">
                      <a:alpha val="65000"/>
                    </a:srgbClr>
                  </a:outerShdw>
                </a:effectLst>
                <a:latin typeface="Verdana" pitchFamily="34" charset="0"/>
              </a:rPr>
              <a:t>)</a:t>
            </a:r>
          </a:p>
          <a:p>
            <a:pPr lvl="1"/>
            <a:endParaRPr lang="es-ES" sz="2400" u="none" spc="50" dirty="0">
              <a:ln w="11430"/>
              <a:solidFill>
                <a:srgbClr val="002060"/>
              </a:solidFill>
              <a:effectLst>
                <a:outerShdw blurRad="76200" dist="50800" dir="5400000" algn="tl" rotWithShape="0">
                  <a:srgbClr val="000000">
                    <a:alpha val="65000"/>
                  </a:srgbClr>
                </a:outerShdw>
              </a:effectLst>
              <a:latin typeface="Verdana" pitchFamily="34" charset="0"/>
            </a:endParaRPr>
          </a:p>
          <a:p>
            <a:pPr marL="800100" lvl="1" indent="-342900">
              <a:buFont typeface="Wingdings" pitchFamily="2" charset="2"/>
              <a:buChar char="§"/>
            </a:pPr>
            <a:r>
              <a:rPr lang="en-US" sz="2400" u="none" spc="50" dirty="0" smtClean="0">
                <a:ln w="11430"/>
                <a:solidFill>
                  <a:srgbClr val="C00000"/>
                </a:solidFill>
                <a:effectLst>
                  <a:outerShdw blurRad="76200" dist="50800" dir="5400000" algn="tl" rotWithShape="0">
                    <a:srgbClr val="000000">
                      <a:alpha val="65000"/>
                    </a:srgbClr>
                  </a:outerShdw>
                </a:effectLst>
                <a:latin typeface="Verdana" pitchFamily="34" charset="0"/>
              </a:rPr>
              <a:t>The </a:t>
            </a:r>
            <a:r>
              <a:rPr lang="en-US" sz="2400" u="none" spc="50" dirty="0">
                <a:ln w="11430"/>
                <a:solidFill>
                  <a:srgbClr val="C00000"/>
                </a:solidFill>
                <a:effectLst>
                  <a:outerShdw blurRad="76200" dist="50800" dir="5400000" algn="tl" rotWithShape="0">
                    <a:srgbClr val="000000">
                      <a:alpha val="65000"/>
                    </a:srgbClr>
                  </a:outerShdw>
                </a:effectLst>
                <a:latin typeface="Verdana" pitchFamily="34" charset="0"/>
              </a:rPr>
              <a:t>Son, Jesus </a:t>
            </a:r>
            <a:r>
              <a:rPr lang="en-US" sz="2400" u="none" spc="50" dirty="0" smtClean="0">
                <a:ln w="11430"/>
                <a:solidFill>
                  <a:srgbClr val="C00000"/>
                </a:solidFill>
                <a:effectLst>
                  <a:outerShdw blurRad="76200" dist="50800" dir="5400000" algn="tl" rotWithShape="0">
                    <a:srgbClr val="000000">
                      <a:alpha val="65000"/>
                    </a:srgbClr>
                  </a:outerShdw>
                </a:effectLst>
                <a:latin typeface="Verdana" pitchFamily="34" charset="0"/>
              </a:rPr>
              <a:t>Christ: </a:t>
            </a:r>
            <a:r>
              <a:rPr lang="es-ES" sz="2400" u="none" spc="50" dirty="0" smtClean="0">
                <a:ln w="11430"/>
                <a:solidFill>
                  <a:srgbClr val="002060"/>
                </a:solidFill>
                <a:effectLst>
                  <a:outerShdw blurRad="76200" dist="50800" dir="5400000" algn="tl" rotWithShape="0">
                    <a:srgbClr val="000000">
                      <a:alpha val="65000"/>
                    </a:srgbClr>
                  </a:outerShdw>
                </a:effectLst>
                <a:latin typeface="Verdana" pitchFamily="34" charset="0"/>
              </a:rPr>
              <a:t>(John 1:1-4)</a:t>
            </a:r>
          </a:p>
          <a:p>
            <a:pPr marL="800100" lvl="1" indent="-342900">
              <a:buFont typeface="Wingdings" pitchFamily="2" charset="2"/>
              <a:buChar char="§"/>
            </a:pPr>
            <a:endParaRPr lang="es-ES" sz="2400" u="none" spc="50" dirty="0">
              <a:ln w="11430"/>
              <a:solidFill>
                <a:srgbClr val="002060"/>
              </a:solidFill>
              <a:effectLst>
                <a:outerShdw blurRad="76200" dist="50800" dir="5400000" algn="tl" rotWithShape="0">
                  <a:srgbClr val="000000">
                    <a:alpha val="65000"/>
                  </a:srgbClr>
                </a:outerShdw>
              </a:effectLst>
              <a:latin typeface="Verdana" pitchFamily="34" charset="0"/>
            </a:endParaRPr>
          </a:p>
          <a:p>
            <a:pPr marL="800100" lvl="1" indent="-342900">
              <a:buFont typeface="Wingdings" pitchFamily="2" charset="2"/>
              <a:buChar char="§"/>
            </a:pPr>
            <a:r>
              <a:rPr lang="es-ES" sz="2400" u="none" spc="50" dirty="0" err="1" smtClean="0">
                <a:ln w="11430"/>
                <a:solidFill>
                  <a:srgbClr val="C00000"/>
                </a:solidFill>
                <a:effectLst>
                  <a:outerShdw blurRad="76200" dist="50800" dir="5400000" algn="tl" rotWithShape="0">
                    <a:srgbClr val="000000">
                      <a:alpha val="65000"/>
                    </a:srgbClr>
                  </a:outerShdw>
                </a:effectLst>
                <a:latin typeface="Verdana" pitchFamily="34" charset="0"/>
              </a:rPr>
              <a:t>The</a:t>
            </a:r>
            <a:r>
              <a:rPr lang="es-ES" sz="2400" u="none" spc="50" dirty="0" smtClean="0">
                <a:ln w="11430"/>
                <a:solidFill>
                  <a:srgbClr val="C00000"/>
                </a:solidFill>
                <a:effectLst>
                  <a:outerShdw blurRad="76200" dist="50800" dir="5400000" algn="tl" rotWithShape="0">
                    <a:srgbClr val="000000">
                      <a:alpha val="65000"/>
                    </a:srgbClr>
                  </a:outerShdw>
                </a:effectLst>
                <a:latin typeface="Verdana" pitchFamily="34" charset="0"/>
              </a:rPr>
              <a:t> </a:t>
            </a:r>
            <a:r>
              <a:rPr lang="es-ES" sz="2400" u="none" spc="50" dirty="0" err="1">
                <a:ln w="11430"/>
                <a:solidFill>
                  <a:srgbClr val="C00000"/>
                </a:solidFill>
                <a:effectLst>
                  <a:outerShdw blurRad="76200" dist="50800" dir="5400000" algn="tl" rotWithShape="0">
                    <a:srgbClr val="000000">
                      <a:alpha val="65000"/>
                    </a:srgbClr>
                  </a:outerShdw>
                </a:effectLst>
                <a:latin typeface="Verdana" pitchFamily="34" charset="0"/>
              </a:rPr>
              <a:t>Holy</a:t>
            </a:r>
            <a:r>
              <a:rPr lang="es-ES" sz="2400" u="none" spc="50" dirty="0">
                <a:ln w="11430"/>
                <a:solidFill>
                  <a:srgbClr val="C00000"/>
                </a:solidFill>
                <a:effectLst>
                  <a:outerShdw blurRad="76200" dist="50800" dir="5400000" algn="tl" rotWithShape="0">
                    <a:srgbClr val="000000">
                      <a:alpha val="65000"/>
                    </a:srgbClr>
                  </a:outerShdw>
                </a:effectLst>
                <a:latin typeface="Verdana" pitchFamily="34" charset="0"/>
              </a:rPr>
              <a:t> </a:t>
            </a:r>
            <a:r>
              <a:rPr lang="es-ES" sz="2400" u="none" spc="50" dirty="0" err="1" smtClean="0">
                <a:ln w="11430"/>
                <a:solidFill>
                  <a:srgbClr val="C00000"/>
                </a:solidFill>
                <a:effectLst>
                  <a:outerShdw blurRad="76200" dist="50800" dir="5400000" algn="tl" rotWithShape="0">
                    <a:srgbClr val="000000">
                      <a:alpha val="65000"/>
                    </a:srgbClr>
                  </a:outerShdw>
                </a:effectLst>
                <a:latin typeface="Verdana" pitchFamily="34" charset="0"/>
              </a:rPr>
              <a:t>Ghost</a:t>
            </a:r>
            <a:r>
              <a:rPr lang="es-ES" sz="2400" u="none" spc="50" dirty="0" smtClean="0">
                <a:ln w="11430"/>
                <a:solidFill>
                  <a:srgbClr val="C00000"/>
                </a:solidFill>
                <a:effectLst>
                  <a:outerShdw blurRad="76200" dist="50800" dir="5400000" algn="tl" rotWithShape="0">
                    <a:srgbClr val="000000">
                      <a:alpha val="65000"/>
                    </a:srgbClr>
                  </a:outerShdw>
                </a:effectLst>
                <a:latin typeface="Verdana" pitchFamily="34" charset="0"/>
              </a:rPr>
              <a:t>: </a:t>
            </a:r>
            <a:r>
              <a:rPr lang="es-ES" sz="2400" u="none" spc="50" dirty="0" smtClean="0">
                <a:ln w="11430"/>
                <a:solidFill>
                  <a:srgbClr val="002060"/>
                </a:solidFill>
                <a:effectLst>
                  <a:outerShdw blurRad="76200" dist="50800" dir="5400000" algn="tl" rotWithShape="0">
                    <a:srgbClr val="000000">
                      <a:alpha val="65000"/>
                    </a:srgbClr>
                  </a:outerShdw>
                </a:effectLst>
                <a:latin typeface="Verdana" pitchFamily="34" charset="0"/>
              </a:rPr>
              <a:t>(John </a:t>
            </a:r>
            <a:r>
              <a:rPr lang="es-ES" sz="2400" u="none" spc="50" dirty="0">
                <a:ln w="11430"/>
                <a:solidFill>
                  <a:srgbClr val="002060"/>
                </a:solidFill>
                <a:effectLst>
                  <a:outerShdw blurRad="76200" dist="50800" dir="5400000" algn="tl" rotWithShape="0">
                    <a:srgbClr val="000000">
                      <a:alpha val="65000"/>
                    </a:srgbClr>
                  </a:outerShdw>
                </a:effectLst>
                <a:latin typeface="Verdana" pitchFamily="34" charset="0"/>
              </a:rPr>
              <a:t>14:26)</a:t>
            </a:r>
          </a:p>
        </p:txBody>
      </p:sp>
      <p:pic>
        <p:nvPicPr>
          <p:cNvPr id="5" name="Picture 2" descr="C:\Users\Gerhard\Documents\_Sitio WEB\Recursos\ondaWE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loguito.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4607911"/>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ppt_x</p:attrName>
                                        </p:attrNameLst>
                                      </p:cBhvr>
                                      <p:tavLst>
                                        <p:tav tm="0">
                                          <p:val>
                                            <p:strVal val="#ppt_x-.2"/>
                                          </p:val>
                                        </p:tav>
                                        <p:tav tm="100000">
                                          <p:val>
                                            <p:strVal val="#ppt_x"/>
                                          </p:val>
                                        </p:tav>
                                      </p:tavLst>
                                    </p:anim>
                                    <p:anim calcmode="lin" valueType="num">
                                      <p:cBhvr>
                                        <p:cTn id="8"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9" dur="1000"/>
                                        <p:tgtEl>
                                          <p:spTgt spid="12"/>
                                        </p:tgtEl>
                                      </p:cBhvr>
                                    </p:animEffect>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14">
                                            <p:txEl>
                                              <p:pRg st="0" end="0"/>
                                            </p:txEl>
                                          </p:spTgt>
                                        </p:tgtEl>
                                        <p:attrNameLst>
                                          <p:attrName>style.visibility</p:attrName>
                                        </p:attrNameLst>
                                      </p:cBhvr>
                                      <p:to>
                                        <p:strVal val="visible"/>
                                      </p:to>
                                    </p:set>
                                    <p:animEffect transition="in" filter="randombar(horizontal)">
                                      <p:cBhvr>
                                        <p:cTn id="13" dur="1000"/>
                                        <p:tgtEl>
                                          <p:spTgt spid="14">
                                            <p:txEl>
                                              <p:pRg st="0" end="0"/>
                                            </p:txEl>
                                          </p:spTgt>
                                        </p:tgtEl>
                                      </p:cBhvr>
                                    </p:animEffect>
                                  </p:childTnLst>
                                </p:cTn>
                              </p:par>
                            </p:childTnLst>
                          </p:cTn>
                        </p:par>
                        <p:par>
                          <p:cTn id="14" fill="hold">
                            <p:stCondLst>
                              <p:cond delay="2000"/>
                            </p:stCondLst>
                            <p:childTnLst>
                              <p:par>
                                <p:cTn id="15" presetID="14" presetClass="entr" presetSubtype="10" fill="hold" grpId="0" nodeType="after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Effect transition="in" filter="randombar(horizontal)">
                                      <p:cBhvr>
                                        <p:cTn id="17" dur="1000"/>
                                        <p:tgtEl>
                                          <p:spTgt spid="14">
                                            <p:txEl>
                                              <p:pRg st="2" end="2"/>
                                            </p:txEl>
                                          </p:spTgt>
                                        </p:tgtEl>
                                      </p:cBhvr>
                                    </p:animEffect>
                                  </p:childTnLst>
                                </p:cTn>
                              </p:par>
                            </p:childTnLst>
                          </p:cTn>
                        </p:par>
                        <p:par>
                          <p:cTn id="18" fill="hold">
                            <p:stCondLst>
                              <p:cond delay="3000"/>
                            </p:stCondLst>
                            <p:childTnLst>
                              <p:par>
                                <p:cTn id="19" presetID="14" presetClass="entr" presetSubtype="10" fill="hold" grpId="0" nodeType="afterEffect">
                                  <p:stCondLst>
                                    <p:cond delay="0"/>
                                  </p:stCondLst>
                                  <p:childTnLst>
                                    <p:set>
                                      <p:cBhvr>
                                        <p:cTn id="20" dur="1" fill="hold">
                                          <p:stCondLst>
                                            <p:cond delay="0"/>
                                          </p:stCondLst>
                                        </p:cTn>
                                        <p:tgtEl>
                                          <p:spTgt spid="14">
                                            <p:txEl>
                                              <p:pRg st="4" end="4"/>
                                            </p:txEl>
                                          </p:spTgt>
                                        </p:tgtEl>
                                        <p:attrNameLst>
                                          <p:attrName>style.visibility</p:attrName>
                                        </p:attrNameLst>
                                      </p:cBhvr>
                                      <p:to>
                                        <p:strVal val="visible"/>
                                      </p:to>
                                    </p:set>
                                    <p:animEffect transition="in" filter="randombar(horizontal)">
                                      <p:cBhvr>
                                        <p:cTn id="21" dur="1000"/>
                                        <p:tgtEl>
                                          <p:spTgt spid="14">
                                            <p:txEl>
                                              <p:pRg st="4" end="4"/>
                                            </p:txEl>
                                          </p:spTgt>
                                        </p:tgtEl>
                                      </p:cBhvr>
                                    </p:animEffect>
                                  </p:childTnLst>
                                </p:cTn>
                              </p:par>
                            </p:childTnLst>
                          </p:cTn>
                        </p:par>
                        <p:par>
                          <p:cTn id="22" fill="hold">
                            <p:stCondLst>
                              <p:cond delay="4000"/>
                            </p:stCondLst>
                            <p:childTnLst>
                              <p:par>
                                <p:cTn id="23" presetID="22" presetClass="entr" presetSubtype="1"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up)">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D:\10. MUTIMEDIA SDA\Imagenes para estudio\Tema 03 sopl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2" y="0"/>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8"/>
          <p:cNvSpPr>
            <a:spLocks noChangeArrowheads="1"/>
          </p:cNvSpPr>
          <p:nvPr>
            <p:custDataLst>
              <p:tags r:id="rId1"/>
            </p:custDataLst>
          </p:nvPr>
        </p:nvSpPr>
        <p:spPr bwMode="auto">
          <a:xfrm>
            <a:off x="2987824" y="2298425"/>
            <a:ext cx="5396522" cy="2261150"/>
          </a:xfrm>
          <a:prstGeom prst="rect">
            <a:avLst/>
          </a:prstGeom>
          <a:noFill/>
          <a:ln>
            <a:noFill/>
          </a:ln>
          <a:effectLst>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en-US" sz="3600" u="none" spc="50" dirty="0" smtClean="0">
                <a:ln w="11430"/>
                <a:solidFill>
                  <a:srgbClr val="C00000"/>
                </a:solidFill>
                <a:effectLst>
                  <a:outerShdw blurRad="76200" dist="50800" dir="5400000" algn="tl" rotWithShape="0">
                    <a:srgbClr val="000000">
                      <a:alpha val="65000"/>
                    </a:srgbClr>
                  </a:outerShdw>
                </a:effectLst>
                <a:latin typeface="Verdana" pitchFamily="34" charset="0"/>
              </a:rPr>
              <a:t>How </a:t>
            </a:r>
            <a:r>
              <a:rPr lang="en-US" sz="3600" u="none" spc="50" dirty="0">
                <a:ln w="11430"/>
                <a:solidFill>
                  <a:srgbClr val="C00000"/>
                </a:solidFill>
                <a:effectLst>
                  <a:outerShdw blurRad="76200" dist="50800" dir="5400000" algn="tl" rotWithShape="0">
                    <a:srgbClr val="000000">
                      <a:alpha val="65000"/>
                    </a:srgbClr>
                  </a:outerShdw>
                </a:effectLst>
                <a:latin typeface="Verdana" pitchFamily="34" charset="0"/>
              </a:rPr>
              <a:t>was </a:t>
            </a:r>
            <a:r>
              <a:rPr lang="en-US" sz="3600" u="none" spc="50" dirty="0" smtClean="0">
                <a:ln w="11430"/>
                <a:solidFill>
                  <a:srgbClr val="C00000"/>
                </a:solidFill>
                <a:effectLst>
                  <a:outerShdw blurRad="76200" dist="50800" dir="5400000" algn="tl" rotWithShape="0">
                    <a:srgbClr val="000000">
                      <a:alpha val="65000"/>
                    </a:srgbClr>
                  </a:outerShdw>
                </a:effectLst>
                <a:latin typeface="Verdana" pitchFamily="34" charset="0"/>
              </a:rPr>
              <a:t/>
            </a:r>
            <a:br>
              <a:rPr lang="en-US" sz="3600" u="none" spc="50" dirty="0" smtClean="0">
                <a:ln w="11430"/>
                <a:solidFill>
                  <a:srgbClr val="C00000"/>
                </a:solidFill>
                <a:effectLst>
                  <a:outerShdw blurRad="76200" dist="50800" dir="5400000" algn="tl" rotWithShape="0">
                    <a:srgbClr val="000000">
                      <a:alpha val="65000"/>
                    </a:srgbClr>
                  </a:outerShdw>
                </a:effectLst>
                <a:latin typeface="Verdana" pitchFamily="34" charset="0"/>
              </a:rPr>
            </a:br>
            <a:r>
              <a:rPr lang="en-US" sz="3600" u="none" spc="50" dirty="0" smtClean="0">
                <a:ln w="11430"/>
                <a:solidFill>
                  <a:srgbClr val="C00000"/>
                </a:solidFill>
                <a:effectLst>
                  <a:outerShdw blurRad="76200" dist="50800" dir="5400000" algn="tl" rotWithShape="0">
                    <a:srgbClr val="000000">
                      <a:alpha val="65000"/>
                    </a:srgbClr>
                  </a:outerShdw>
                </a:effectLst>
                <a:latin typeface="Verdana" pitchFamily="34" charset="0"/>
              </a:rPr>
              <a:t>man </a:t>
            </a:r>
            <a:r>
              <a:rPr lang="en-US" sz="3600" u="none" spc="50" dirty="0">
                <a:ln w="11430"/>
                <a:solidFill>
                  <a:srgbClr val="C00000"/>
                </a:solidFill>
                <a:effectLst>
                  <a:outerShdw blurRad="76200" dist="50800" dir="5400000" algn="tl" rotWithShape="0">
                    <a:srgbClr val="000000">
                      <a:alpha val="65000"/>
                    </a:srgbClr>
                  </a:outerShdw>
                </a:effectLst>
                <a:latin typeface="Verdana" pitchFamily="34" charset="0"/>
              </a:rPr>
              <a:t>created? </a:t>
            </a:r>
            <a:endParaRPr lang="es-ES" sz="3600" u="none" spc="50" dirty="0">
              <a:ln w="11430"/>
              <a:solidFill>
                <a:srgbClr val="002060"/>
              </a:solidFill>
              <a:effectLst>
                <a:outerShdw blurRad="76200" dist="50800" dir="5400000" algn="tl" rotWithShape="0">
                  <a:srgbClr val="000000">
                    <a:alpha val="65000"/>
                  </a:srgbClr>
                </a:outerShdw>
              </a:effectLst>
              <a:latin typeface="Verdana" pitchFamily="34" charset="0"/>
            </a:endParaRPr>
          </a:p>
        </p:txBody>
      </p:sp>
      <p:pic>
        <p:nvPicPr>
          <p:cNvPr id="4"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loguito.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1747588"/>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randombar(horizontal)">
                                      <p:cBhvr>
                                        <p:cTn id="7" dur="1000"/>
                                        <p:tgtEl>
                                          <p:spTgt spid="14">
                                            <p:txEl>
                                              <p:pRg st="0" end="0"/>
                                            </p:txEl>
                                          </p:spTgt>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10. MUTIMEDIA SDA\Imagenes para estudio\Tema 03 pregunta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7102"/>
            <a:ext cx="9144001" cy="6865102"/>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5" name="Rectangle 18"/>
          <p:cNvSpPr>
            <a:spLocks noChangeArrowheads="1"/>
          </p:cNvSpPr>
          <p:nvPr>
            <p:custDataLst>
              <p:tags r:id="rId1"/>
            </p:custDataLst>
          </p:nvPr>
        </p:nvSpPr>
        <p:spPr bwMode="auto">
          <a:xfrm>
            <a:off x="144016" y="283691"/>
            <a:ext cx="5076056" cy="697037"/>
          </a:xfrm>
          <a:prstGeom prst="rect">
            <a:avLst/>
          </a:prstGeom>
          <a:solidFill>
            <a:srgbClr val="0099FF">
              <a:alpha val="35000"/>
            </a:srgbClr>
          </a:solidFill>
          <a:ln>
            <a:noFill/>
          </a:ln>
          <a:effectLst>
            <a:glow>
              <a:schemeClr val="bg1">
                <a:alpha val="66000"/>
              </a:schemeClr>
            </a:glow>
            <a:softEdge rad="2159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u="none" spc="50" dirty="0" err="1">
                <a:ln w="11430"/>
                <a:solidFill>
                  <a:srgbClr val="0099FF"/>
                </a:solidFill>
                <a:effectLst>
                  <a:outerShdw blurRad="76200" dist="50800" dir="5400000" algn="tl" rotWithShape="0">
                    <a:srgbClr val="000000">
                      <a:alpha val="65000"/>
                    </a:srgbClr>
                  </a:outerShdw>
                </a:effectLst>
                <a:latin typeface="Verdana" pitchFamily="34" charset="0"/>
              </a:rPr>
              <a:t>Ecclesiastes</a:t>
            </a:r>
            <a:r>
              <a:rPr lang="es-ES" sz="3200" u="none" spc="50" dirty="0">
                <a:ln w="11430"/>
                <a:solidFill>
                  <a:srgbClr val="0099FF"/>
                </a:solidFill>
                <a:effectLst>
                  <a:outerShdw blurRad="76200" dist="50800" dir="5400000" algn="tl" rotWithShape="0">
                    <a:srgbClr val="000000">
                      <a:alpha val="65000"/>
                    </a:srgbClr>
                  </a:outerShdw>
                </a:effectLst>
                <a:latin typeface="Verdana" pitchFamily="34" charset="0"/>
              </a:rPr>
              <a:t> 7:29</a:t>
            </a:r>
          </a:p>
        </p:txBody>
      </p:sp>
      <p:pic>
        <p:nvPicPr>
          <p:cNvPr id="7171" name="Picture 3"/>
          <p:cNvPicPr>
            <a:picLocks noChangeAspect="1" noChangeArrowheads="1"/>
          </p:cNvPicPr>
          <p:nvPr>
            <p:custDataLst>
              <p:tags r:id="rId2"/>
            </p:custDataLst>
          </p:nvPr>
        </p:nvPicPr>
        <p:blipFill>
          <a:blip r:embed="rId7">
            <a:extLst>
              <a:ext uri="{28A0092B-C50C-407E-A947-70E740481C1C}">
                <a14:useLocalDpi xmlns:a14="http://schemas.microsoft.com/office/drawing/2010/main" val="0"/>
              </a:ext>
            </a:extLst>
          </a:blip>
          <a:srcRect/>
          <a:stretch>
            <a:fillRect/>
          </a:stretch>
        </p:blipFill>
        <p:spPr bwMode="auto">
          <a:xfrm>
            <a:off x="1412" y="2120280"/>
            <a:ext cx="3748087" cy="3352800"/>
          </a:xfrm>
          <a:prstGeom prst="rect">
            <a:avLst/>
          </a:prstGeom>
          <a:noFill/>
          <a:ln>
            <a:noFill/>
          </a:ln>
          <a:effectLst>
            <a:softEdge rad="5842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18"/>
          <p:cNvSpPr>
            <a:spLocks noChangeArrowheads="1"/>
          </p:cNvSpPr>
          <p:nvPr>
            <p:custDataLst>
              <p:tags r:id="rId3"/>
            </p:custDataLst>
          </p:nvPr>
        </p:nvSpPr>
        <p:spPr bwMode="auto">
          <a:xfrm>
            <a:off x="2051720" y="2132856"/>
            <a:ext cx="6768752" cy="2765206"/>
          </a:xfrm>
          <a:prstGeom prst="rect">
            <a:avLst/>
          </a:prstGeom>
          <a:noFill/>
          <a:ln>
            <a:noFill/>
          </a:ln>
          <a:effectLst>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u="none" spc="50" dirty="0">
                <a:ln w="11430"/>
                <a:solidFill>
                  <a:srgbClr val="002060"/>
                </a:solidFill>
                <a:effectLst>
                  <a:outerShdw blurRad="76200" dist="50800" dir="5400000" algn="tl" rotWithShape="0">
                    <a:srgbClr val="000000">
                      <a:alpha val="65000"/>
                    </a:srgbClr>
                  </a:outerShdw>
                </a:effectLst>
                <a:latin typeface="Verdana" pitchFamily="34" charset="0"/>
              </a:rPr>
              <a:t>Lo, this only have I found, that </a:t>
            </a:r>
            <a:r>
              <a:rPr lang="en-US" sz="2800" u="none" spc="50" dirty="0">
                <a:ln w="11430"/>
                <a:solidFill>
                  <a:srgbClr val="FF0000"/>
                </a:solidFill>
                <a:effectLst>
                  <a:outerShdw blurRad="76200" dist="50800" dir="5400000" algn="tl" rotWithShape="0">
                    <a:srgbClr val="000000">
                      <a:alpha val="65000"/>
                    </a:srgbClr>
                  </a:outerShdw>
                </a:effectLst>
                <a:latin typeface="Verdana" pitchFamily="34" charset="0"/>
              </a:rPr>
              <a:t>God hath made man upright</a:t>
            </a:r>
            <a:r>
              <a:rPr lang="en-US" sz="2800" u="none" spc="50" dirty="0">
                <a:ln w="11430"/>
                <a:solidFill>
                  <a:srgbClr val="002060"/>
                </a:solidFill>
                <a:effectLst>
                  <a:outerShdw blurRad="76200" dist="50800" dir="5400000" algn="tl" rotWithShape="0">
                    <a:srgbClr val="000000">
                      <a:alpha val="65000"/>
                    </a:srgbClr>
                  </a:outerShdw>
                </a:effectLst>
                <a:latin typeface="Verdana" pitchFamily="34" charset="0"/>
              </a:rPr>
              <a:t>; but they have sought out many inventions.</a:t>
            </a:r>
            <a:endParaRPr lang="es-ES" sz="2800" u="none" spc="50" dirty="0">
              <a:ln w="11430"/>
              <a:solidFill>
                <a:srgbClr val="002060"/>
              </a:solidFill>
              <a:effectLst>
                <a:outerShdw blurRad="76200" dist="50800" dir="5400000" algn="tl" rotWithShape="0">
                  <a:srgbClr val="000000">
                    <a:alpha val="65000"/>
                  </a:srgbClr>
                </a:outerShdw>
              </a:effectLst>
              <a:latin typeface="Verdana" pitchFamily="34" charset="0"/>
            </a:endParaRPr>
          </a:p>
        </p:txBody>
      </p:sp>
      <p:pic>
        <p:nvPicPr>
          <p:cNvPr id="6" name="Picture 2" descr="C:\Users\Gerhard\Documents\_Sitio WEB\Recursos\ondaWEB.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loguito.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1055914"/>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1000"/>
                                        <p:tgtEl>
                                          <p:spTgt spid="5"/>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7171"/>
                                        </p:tgtEl>
                                        <p:attrNameLst>
                                          <p:attrName>style.visibility</p:attrName>
                                        </p:attrNameLst>
                                      </p:cBhvr>
                                      <p:to>
                                        <p:strVal val="visible"/>
                                      </p:to>
                                    </p:set>
                                    <p:animEffect transition="in" filter="fade">
                                      <p:cBhvr>
                                        <p:cTn id="11" dur="500"/>
                                        <p:tgtEl>
                                          <p:spTgt spid="7171"/>
                                        </p:tgtEl>
                                      </p:cBhvr>
                                    </p:animEffect>
                                  </p:childTnLst>
                                </p:cTn>
                              </p:par>
                            </p:childTnLst>
                          </p:cTn>
                        </p:par>
                        <p:par>
                          <p:cTn id="12" fill="hold">
                            <p:stCondLst>
                              <p:cond delay="1500"/>
                            </p:stCondLst>
                            <p:childTnLst>
                              <p:par>
                                <p:cTn id="13" presetID="29"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ppt_x</p:attrName>
                                        </p:attrNameLst>
                                      </p:cBhvr>
                                      <p:tavLst>
                                        <p:tav tm="0">
                                          <p:val>
                                            <p:strVal val="#ppt_x-.2"/>
                                          </p:val>
                                        </p:tav>
                                        <p:tav tm="100000">
                                          <p:val>
                                            <p:strVal val="#ppt_x"/>
                                          </p:val>
                                        </p:tav>
                                      </p:tavLst>
                                    </p:anim>
                                    <p:anim calcmode="lin" valueType="num">
                                      <p:cBhvr>
                                        <p:cTn id="16"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17" dur="1000"/>
                                        <p:tgtEl>
                                          <p:spTgt spid="8"/>
                                        </p:tgtEl>
                                      </p:cBhvr>
                                    </p:animEffect>
                                  </p:childTnLst>
                                </p:cTn>
                              </p:par>
                            </p:childTnLst>
                          </p:cTn>
                        </p:par>
                        <p:par>
                          <p:cTn id="18" fill="hold">
                            <p:stCondLst>
                              <p:cond delay="2500"/>
                            </p:stCondLst>
                            <p:childTnLst>
                              <p:par>
                                <p:cTn id="19" presetID="22" presetClass="entr" presetSubtype="1"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up)">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D:\10. MUTIMEDIA SDA\Imagenes para estudio\Tema 03 camino1.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048" y="0"/>
            <a:ext cx="917240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Gerhard\Documents\_Sitio WEB\Recursos\ondaWEB.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grpSp>
        <p:nvGrpSpPr>
          <p:cNvPr id="3" name="2 Grupo"/>
          <p:cNvGrpSpPr/>
          <p:nvPr>
            <p:custDataLst>
              <p:tags r:id="rId1"/>
            </p:custDataLst>
          </p:nvPr>
        </p:nvGrpSpPr>
        <p:grpSpPr>
          <a:xfrm>
            <a:off x="539552" y="116632"/>
            <a:ext cx="1834750" cy="901385"/>
            <a:chOff x="342443" y="0"/>
            <a:chExt cx="2232248" cy="1096670"/>
          </a:xfrm>
        </p:grpSpPr>
        <p:pic>
          <p:nvPicPr>
            <p:cNvPr id="8" name="7 Imagen"/>
            <p:cNvPicPr>
              <a:picLocks noChangeAspect="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t="20517" b="13978"/>
            <a:stretch/>
          </p:blipFill>
          <p:spPr>
            <a:xfrm>
              <a:off x="342443" y="0"/>
              <a:ext cx="2232248" cy="1096670"/>
            </a:xfrm>
            <a:prstGeom prst="rect">
              <a:avLst/>
            </a:prstGeom>
          </p:spPr>
        </p:pic>
        <p:sp>
          <p:nvSpPr>
            <p:cNvPr id="7" name="6 CuadroTexto"/>
            <p:cNvSpPr txBox="1"/>
            <p:nvPr>
              <p:custDataLst>
                <p:tags r:id="rId5"/>
              </p:custDataLst>
            </p:nvPr>
          </p:nvSpPr>
          <p:spPr>
            <a:xfrm>
              <a:off x="605269" y="583969"/>
              <a:ext cx="1664562" cy="449348"/>
            </a:xfrm>
            <a:prstGeom prst="rect">
              <a:avLst/>
            </a:prstGeom>
            <a:noFill/>
          </p:spPr>
          <p:txBody>
            <a:bodyPr wrap="square" rtlCol="0">
              <a:spAutoFit/>
            </a:bodyPr>
            <a:lstStyle/>
            <a:p>
              <a:pPr algn="ctr"/>
              <a:r>
                <a:rPr lang="es-ES" u="none" dirty="0" smtClean="0">
                  <a:solidFill>
                    <a:srgbClr val="002060"/>
                  </a:solidFill>
                  <a:effectLst>
                    <a:glow rad="800100">
                      <a:srgbClr val="FFFFCC">
                        <a:alpha val="40000"/>
                      </a:srgbClr>
                    </a:glow>
                  </a:effectLst>
                  <a:latin typeface="Trebuchet MS" pitchFamily="34" charset="0"/>
                </a:rPr>
                <a:t>PERFECT</a:t>
              </a:r>
            </a:p>
          </p:txBody>
        </p:sp>
      </p:grpSp>
      <p:sp>
        <p:nvSpPr>
          <p:cNvPr id="11" name="10 CuadroTexto"/>
          <p:cNvSpPr txBox="1"/>
          <p:nvPr>
            <p:custDataLst>
              <p:tags r:id="rId2"/>
            </p:custDataLst>
          </p:nvPr>
        </p:nvSpPr>
        <p:spPr>
          <a:xfrm>
            <a:off x="1907704" y="2708920"/>
            <a:ext cx="5688632" cy="523220"/>
          </a:xfrm>
          <a:prstGeom prst="rect">
            <a:avLst/>
          </a:prstGeom>
          <a:noFill/>
          <a:effectLst/>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800" u="none" spc="50" dirty="0" smtClean="0">
                <a:ln w="11430"/>
                <a:solidFill>
                  <a:srgbClr val="C00000"/>
                </a:solidFill>
                <a:effectLst>
                  <a:outerShdw blurRad="76200" dist="50800" dir="5400000" algn="tl" rotWithShape="0">
                    <a:srgbClr val="000000">
                      <a:alpha val="65000"/>
                    </a:srgbClr>
                  </a:outerShdw>
                </a:effectLst>
                <a:latin typeface="Trebuchet MS" pitchFamily="34" charset="0"/>
              </a:rPr>
              <a:t>PATH OF JUSTICE</a:t>
            </a:r>
            <a:endParaRPr lang="es-ES" sz="2800" u="none" spc="50" dirty="0">
              <a:ln w="11430"/>
              <a:solidFill>
                <a:srgbClr val="C00000"/>
              </a:solidFill>
              <a:effectLst>
                <a:outerShdw blurRad="76200" dist="50800" dir="5400000" algn="tl" rotWithShape="0">
                  <a:srgbClr val="000000">
                    <a:alpha val="65000"/>
                  </a:srgbClr>
                </a:outerShdw>
              </a:effectLst>
              <a:latin typeface="Trebuchet MS" pitchFamily="34" charset="0"/>
            </a:endParaRPr>
          </a:p>
        </p:txBody>
      </p:sp>
      <p:sp>
        <p:nvSpPr>
          <p:cNvPr id="15" name="14 CuadroTexto"/>
          <p:cNvSpPr txBox="1"/>
          <p:nvPr>
            <p:custDataLst>
              <p:tags r:id="rId3"/>
            </p:custDataLst>
          </p:nvPr>
        </p:nvSpPr>
        <p:spPr>
          <a:xfrm>
            <a:off x="0" y="3697868"/>
            <a:ext cx="9144000" cy="523220"/>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u="none" spc="50" dirty="0">
                <a:ln w="11430"/>
                <a:solidFill>
                  <a:srgbClr val="002060"/>
                </a:solidFill>
                <a:effectLst>
                  <a:outerShdw blurRad="76200" dist="50800" dir="5400000" algn="tl" rotWithShape="0">
                    <a:srgbClr val="000000">
                      <a:alpha val="65000"/>
                    </a:srgbClr>
                  </a:outerShdw>
                </a:effectLst>
                <a:latin typeface="Trebuchet MS" pitchFamily="34" charset="0"/>
              </a:rPr>
              <a:t>Man received four </a:t>
            </a:r>
            <a:r>
              <a:rPr lang="en-US" sz="2800" u="none" spc="50" dirty="0" smtClean="0">
                <a:ln w="11430"/>
                <a:solidFill>
                  <a:srgbClr val="002060"/>
                </a:solidFill>
                <a:effectLst>
                  <a:outerShdw blurRad="76200" dist="50800" dir="5400000" algn="tl" rotWithShape="0">
                    <a:srgbClr val="000000">
                      <a:alpha val="65000"/>
                    </a:srgbClr>
                  </a:outerShdw>
                </a:effectLst>
                <a:latin typeface="Trebuchet MS" pitchFamily="34" charset="0"/>
              </a:rPr>
              <a:t>gifts from </a:t>
            </a:r>
            <a:r>
              <a:rPr lang="en-US" sz="2800" u="none" spc="50" dirty="0">
                <a:ln w="11430"/>
                <a:solidFill>
                  <a:srgbClr val="002060"/>
                </a:solidFill>
                <a:effectLst>
                  <a:outerShdw blurRad="76200" dist="50800" dir="5400000" algn="tl" rotWithShape="0">
                    <a:srgbClr val="000000">
                      <a:alpha val="65000"/>
                    </a:srgbClr>
                  </a:outerShdw>
                </a:effectLst>
                <a:latin typeface="Trebuchet MS" pitchFamily="34" charset="0"/>
              </a:rPr>
              <a:t>his </a:t>
            </a:r>
            <a:r>
              <a:rPr lang="en-US" sz="2800" u="none" spc="50" dirty="0" smtClean="0">
                <a:ln w="11430"/>
                <a:solidFill>
                  <a:srgbClr val="002060"/>
                </a:solidFill>
                <a:effectLst>
                  <a:outerShdw blurRad="76200" dist="50800" dir="5400000" algn="tl" rotWithShape="0">
                    <a:srgbClr val="000000">
                      <a:alpha val="65000"/>
                    </a:srgbClr>
                  </a:outerShdw>
                </a:effectLst>
                <a:latin typeface="Trebuchet MS" pitchFamily="34" charset="0"/>
              </a:rPr>
              <a:t>Creator:</a:t>
            </a:r>
            <a:endParaRPr lang="en-US" sz="2800" u="none" spc="50" dirty="0">
              <a:ln w="11430"/>
              <a:solidFill>
                <a:srgbClr val="002060"/>
              </a:solidFill>
              <a:effectLst>
                <a:outerShdw blurRad="76200" dist="50800" dir="5400000" algn="tl" rotWithShape="0">
                  <a:srgbClr val="000000">
                    <a:alpha val="65000"/>
                  </a:srgbClr>
                </a:outerShdw>
              </a:effectLst>
              <a:latin typeface="Trebuchet MS" pitchFamily="34" charset="0"/>
            </a:endParaRPr>
          </a:p>
        </p:txBody>
      </p:sp>
      <p:sp>
        <p:nvSpPr>
          <p:cNvPr id="16" name="15 CuadroTexto"/>
          <p:cNvSpPr txBox="1"/>
          <p:nvPr>
            <p:custDataLst>
              <p:tags r:id="rId4"/>
            </p:custDataLst>
          </p:nvPr>
        </p:nvSpPr>
        <p:spPr>
          <a:xfrm>
            <a:off x="2627784" y="4421430"/>
            <a:ext cx="4680520" cy="2246769"/>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457200" indent="-457200">
              <a:buFont typeface="Wingdings" pitchFamily="2" charset="2"/>
              <a:buChar char="§"/>
            </a:pPr>
            <a:r>
              <a:rPr lang="es-ES" sz="2800" u="none" spc="50" dirty="0">
                <a:ln w="11430"/>
                <a:solidFill>
                  <a:srgbClr val="C00000"/>
                </a:solidFill>
                <a:effectLst>
                  <a:outerShdw blurRad="76200" dist="50800" dir="5400000" algn="tl" rotWithShape="0">
                    <a:srgbClr val="000000">
                      <a:alpha val="65000"/>
                    </a:srgbClr>
                  </a:outerShdw>
                </a:effectLst>
                <a:latin typeface="Trebuchet MS" pitchFamily="34" charset="0"/>
              </a:rPr>
              <a:t>Eternal </a:t>
            </a:r>
            <a:r>
              <a:rPr lang="es-ES" sz="2800" u="none" spc="50" dirty="0" err="1" smtClean="0">
                <a:ln w="11430"/>
                <a:solidFill>
                  <a:srgbClr val="C00000"/>
                </a:solidFill>
                <a:effectLst>
                  <a:outerShdw blurRad="76200" dist="50800" dir="5400000" algn="tl" rotWithShape="0">
                    <a:srgbClr val="000000">
                      <a:alpha val="65000"/>
                    </a:srgbClr>
                  </a:outerShdw>
                </a:effectLst>
                <a:latin typeface="Trebuchet MS" pitchFamily="34" charset="0"/>
              </a:rPr>
              <a:t>life</a:t>
            </a:r>
            <a:endParaRPr lang="es-ES" sz="2800" u="none" spc="50" dirty="0" smtClean="0">
              <a:ln w="11430"/>
              <a:solidFill>
                <a:srgbClr val="C00000"/>
              </a:solidFill>
              <a:effectLst>
                <a:outerShdw blurRad="76200" dist="50800" dir="5400000" algn="tl" rotWithShape="0">
                  <a:srgbClr val="000000">
                    <a:alpha val="65000"/>
                  </a:srgbClr>
                </a:outerShdw>
              </a:effectLst>
              <a:latin typeface="Trebuchet MS" pitchFamily="34" charset="0"/>
            </a:endParaRPr>
          </a:p>
          <a:p>
            <a:pPr marL="457200" indent="-457200">
              <a:buFont typeface="Wingdings" pitchFamily="2" charset="2"/>
              <a:buChar char="§"/>
            </a:pPr>
            <a:r>
              <a:rPr lang="es-ES" sz="2800" u="none" spc="50" dirty="0">
                <a:ln w="11430"/>
                <a:solidFill>
                  <a:srgbClr val="C00000"/>
                </a:solidFill>
                <a:effectLst>
                  <a:outerShdw blurRad="76200" dist="50800" dir="5400000" algn="tl" rotWithShape="0">
                    <a:srgbClr val="000000">
                      <a:alpha val="65000"/>
                    </a:srgbClr>
                  </a:outerShdw>
                </a:effectLst>
                <a:latin typeface="Trebuchet MS" pitchFamily="34" charset="0"/>
              </a:rPr>
              <a:t>A </a:t>
            </a:r>
            <a:r>
              <a:rPr lang="es-ES" sz="2800" u="none" spc="50" dirty="0" err="1">
                <a:ln w="11430"/>
                <a:solidFill>
                  <a:srgbClr val="C00000"/>
                </a:solidFill>
                <a:effectLst>
                  <a:outerShdw blurRad="76200" dist="50800" dir="5400000" algn="tl" rotWithShape="0">
                    <a:srgbClr val="000000">
                      <a:alpha val="65000"/>
                    </a:srgbClr>
                  </a:outerShdw>
                </a:effectLst>
                <a:latin typeface="Trebuchet MS" pitchFamily="34" charset="0"/>
              </a:rPr>
              <a:t>righteous</a:t>
            </a:r>
            <a:r>
              <a:rPr lang="es-ES" sz="2800" u="none" spc="50" dirty="0">
                <a:ln w="11430"/>
                <a:solidFill>
                  <a:srgbClr val="C00000"/>
                </a:solidFill>
                <a:effectLst>
                  <a:outerShdw blurRad="76200" dist="50800" dir="5400000" algn="tl" rotWithShape="0">
                    <a:srgbClr val="000000">
                      <a:alpha val="65000"/>
                    </a:srgbClr>
                  </a:outerShdw>
                </a:effectLst>
                <a:latin typeface="Trebuchet MS" pitchFamily="34" charset="0"/>
              </a:rPr>
              <a:t> </a:t>
            </a:r>
            <a:r>
              <a:rPr lang="es-ES" sz="2800" u="none" spc="50" dirty="0" err="1" smtClean="0">
                <a:ln w="11430"/>
                <a:solidFill>
                  <a:srgbClr val="C00000"/>
                </a:solidFill>
                <a:effectLst>
                  <a:outerShdw blurRad="76200" dist="50800" dir="5400000" algn="tl" rotWithShape="0">
                    <a:srgbClr val="000000">
                      <a:alpha val="65000"/>
                    </a:srgbClr>
                  </a:outerShdw>
                </a:effectLst>
                <a:latin typeface="Trebuchet MS" pitchFamily="34" charset="0"/>
              </a:rPr>
              <a:t>character</a:t>
            </a:r>
            <a:r>
              <a:rPr lang="es-ES" sz="2800" u="none" spc="50" dirty="0" smtClean="0">
                <a:ln w="11430"/>
                <a:solidFill>
                  <a:srgbClr val="C00000"/>
                </a:solidFill>
                <a:effectLst>
                  <a:outerShdw blurRad="76200" dist="50800" dir="5400000" algn="tl" rotWithShape="0">
                    <a:srgbClr val="000000">
                      <a:alpha val="65000"/>
                    </a:srgbClr>
                  </a:outerShdw>
                </a:effectLst>
                <a:latin typeface="Trebuchet MS" pitchFamily="34" charset="0"/>
              </a:rPr>
              <a:t>.</a:t>
            </a:r>
          </a:p>
          <a:p>
            <a:pPr marL="457200" indent="-457200">
              <a:buFont typeface="Wingdings" pitchFamily="2" charset="2"/>
              <a:buChar char="§"/>
            </a:pPr>
            <a:r>
              <a:rPr lang="es-ES" sz="2800" u="none" spc="50" dirty="0" smtClean="0">
                <a:ln w="11430"/>
                <a:solidFill>
                  <a:srgbClr val="C00000"/>
                </a:solidFill>
                <a:effectLst>
                  <a:outerShdw blurRad="76200" dist="50800" dir="5400000" algn="tl" rotWithShape="0">
                    <a:srgbClr val="000000">
                      <a:alpha val="65000"/>
                    </a:srgbClr>
                  </a:outerShdw>
                </a:effectLst>
                <a:latin typeface="Trebuchet MS" pitchFamily="34" charset="0"/>
              </a:rPr>
              <a:t>A </a:t>
            </a:r>
            <a:r>
              <a:rPr lang="es-ES" sz="2800" u="none" spc="50" dirty="0" err="1">
                <a:ln w="11430"/>
                <a:solidFill>
                  <a:srgbClr val="C00000"/>
                </a:solidFill>
                <a:effectLst>
                  <a:outerShdw blurRad="76200" dist="50800" dir="5400000" algn="tl" rotWithShape="0">
                    <a:srgbClr val="000000">
                      <a:alpha val="65000"/>
                    </a:srgbClr>
                  </a:outerShdw>
                </a:effectLst>
                <a:latin typeface="Trebuchet MS" pitchFamily="34" charset="0"/>
              </a:rPr>
              <a:t>wonderful</a:t>
            </a:r>
            <a:r>
              <a:rPr lang="es-ES" sz="2800" u="none" spc="50" dirty="0">
                <a:ln w="11430"/>
                <a:solidFill>
                  <a:srgbClr val="C00000"/>
                </a:solidFill>
                <a:effectLst>
                  <a:outerShdw blurRad="76200" dist="50800" dir="5400000" algn="tl" rotWithShape="0">
                    <a:srgbClr val="000000">
                      <a:alpha val="65000"/>
                    </a:srgbClr>
                  </a:outerShdw>
                </a:effectLst>
                <a:latin typeface="Trebuchet MS" pitchFamily="34" charset="0"/>
              </a:rPr>
              <a:t> home. </a:t>
            </a:r>
          </a:p>
          <a:p>
            <a:pPr marL="457200" indent="-457200">
              <a:buFont typeface="Wingdings" pitchFamily="2" charset="2"/>
              <a:buChar char="§"/>
            </a:pPr>
            <a:r>
              <a:rPr lang="es-ES" sz="2800" u="none" spc="50" dirty="0" err="1" smtClean="0">
                <a:ln w="11430"/>
                <a:solidFill>
                  <a:srgbClr val="C00000"/>
                </a:solidFill>
                <a:effectLst>
                  <a:outerShdw blurRad="76200" dist="50800" dir="5400000" algn="tl" rotWithShape="0">
                    <a:srgbClr val="000000">
                      <a:alpha val="65000"/>
                    </a:srgbClr>
                  </a:outerShdw>
                </a:effectLst>
                <a:latin typeface="Trebuchet MS" pitchFamily="34" charset="0"/>
              </a:rPr>
              <a:t>The</a:t>
            </a:r>
            <a:r>
              <a:rPr lang="es-ES" sz="2800" u="none" spc="50" dirty="0" smtClean="0">
                <a:ln w="11430"/>
                <a:solidFill>
                  <a:srgbClr val="C00000"/>
                </a:solidFill>
                <a:effectLst>
                  <a:outerShdw blurRad="76200" dist="50800" dir="5400000" algn="tl" rotWithShape="0">
                    <a:srgbClr val="000000">
                      <a:alpha val="65000"/>
                    </a:srgbClr>
                  </a:outerShdw>
                </a:effectLst>
                <a:latin typeface="Trebuchet MS" pitchFamily="34" charset="0"/>
              </a:rPr>
              <a:t> </a:t>
            </a:r>
            <a:r>
              <a:rPr lang="es-ES" sz="2800" u="none" spc="50" dirty="0" err="1">
                <a:ln w="11430"/>
                <a:solidFill>
                  <a:srgbClr val="C00000"/>
                </a:solidFill>
                <a:effectLst>
                  <a:outerShdw blurRad="76200" dist="50800" dir="5400000" algn="tl" rotWithShape="0">
                    <a:srgbClr val="000000">
                      <a:alpha val="65000"/>
                    </a:srgbClr>
                  </a:outerShdw>
                </a:effectLst>
                <a:latin typeface="Trebuchet MS" pitchFamily="34" charset="0"/>
              </a:rPr>
              <a:t>dominion</a:t>
            </a:r>
            <a:r>
              <a:rPr lang="es-ES" sz="2800" u="none" spc="50" dirty="0">
                <a:ln w="11430"/>
                <a:solidFill>
                  <a:srgbClr val="C00000"/>
                </a:solidFill>
                <a:effectLst>
                  <a:outerShdw blurRad="76200" dist="50800" dir="5400000" algn="tl" rotWithShape="0">
                    <a:srgbClr val="000000">
                      <a:alpha val="65000"/>
                    </a:srgbClr>
                  </a:outerShdw>
                </a:effectLst>
                <a:latin typeface="Trebuchet MS" pitchFamily="34" charset="0"/>
              </a:rPr>
              <a:t> </a:t>
            </a:r>
            <a:r>
              <a:rPr lang="es-ES" sz="2800" u="none" spc="50" dirty="0" err="1">
                <a:ln w="11430"/>
                <a:solidFill>
                  <a:srgbClr val="C00000"/>
                </a:solidFill>
                <a:effectLst>
                  <a:outerShdw blurRad="76200" dist="50800" dir="5400000" algn="tl" rotWithShape="0">
                    <a:srgbClr val="000000">
                      <a:alpha val="65000"/>
                    </a:srgbClr>
                  </a:outerShdw>
                </a:effectLst>
                <a:latin typeface="Trebuchet MS" pitchFamily="34" charset="0"/>
              </a:rPr>
              <a:t>over</a:t>
            </a:r>
            <a:r>
              <a:rPr lang="es-ES" sz="2800" u="none" spc="50" dirty="0">
                <a:ln w="11430"/>
                <a:solidFill>
                  <a:srgbClr val="C00000"/>
                </a:solidFill>
                <a:effectLst>
                  <a:outerShdw blurRad="76200" dist="50800" dir="5400000" algn="tl" rotWithShape="0">
                    <a:srgbClr val="000000">
                      <a:alpha val="65000"/>
                    </a:srgbClr>
                  </a:outerShdw>
                </a:effectLst>
                <a:latin typeface="Trebuchet MS" pitchFamily="34" charset="0"/>
              </a:rPr>
              <a:t> </a:t>
            </a:r>
            <a:r>
              <a:rPr lang="es-ES" sz="2800" u="none" spc="50" dirty="0" err="1">
                <a:ln w="11430"/>
                <a:solidFill>
                  <a:srgbClr val="C00000"/>
                </a:solidFill>
                <a:effectLst>
                  <a:outerShdw blurRad="76200" dist="50800" dir="5400000" algn="tl" rotWithShape="0">
                    <a:srgbClr val="000000">
                      <a:alpha val="65000"/>
                    </a:srgbClr>
                  </a:outerShdw>
                </a:effectLst>
                <a:latin typeface="Trebuchet MS" pitchFamily="34" charset="0"/>
              </a:rPr>
              <a:t>everything</a:t>
            </a:r>
            <a:r>
              <a:rPr lang="es-ES" sz="2800" u="none" spc="50" dirty="0">
                <a:ln w="11430"/>
                <a:solidFill>
                  <a:srgbClr val="C00000"/>
                </a:solidFill>
                <a:effectLst>
                  <a:outerShdw blurRad="76200" dist="50800" dir="5400000" algn="tl" rotWithShape="0">
                    <a:srgbClr val="000000">
                      <a:alpha val="65000"/>
                    </a:srgbClr>
                  </a:outerShdw>
                </a:effectLst>
                <a:latin typeface="Trebuchet MS" pitchFamily="34" charset="0"/>
              </a:rPr>
              <a:t>. </a:t>
            </a:r>
          </a:p>
        </p:txBody>
      </p:sp>
      <p:pic>
        <p:nvPicPr>
          <p:cNvPr id="10" name="Picture 2" descr="C:\Users\Gerhard\Documents\_Estudios Biblicos PPT\loguito.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0483523"/>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750" fill="hold"/>
                                        <p:tgtEl>
                                          <p:spTgt spid="11"/>
                                        </p:tgtEl>
                                        <p:attrNameLst>
                                          <p:attrName>ppt_w</p:attrName>
                                        </p:attrNameLst>
                                      </p:cBhvr>
                                      <p:tavLst>
                                        <p:tav tm="0">
                                          <p:val>
                                            <p:fltVal val="0"/>
                                          </p:val>
                                        </p:tav>
                                        <p:tav tm="100000">
                                          <p:val>
                                            <p:strVal val="#ppt_w"/>
                                          </p:val>
                                        </p:tav>
                                      </p:tavLst>
                                    </p:anim>
                                    <p:anim calcmode="lin" valueType="num">
                                      <p:cBhvr>
                                        <p:cTn id="8" dur="1750" fill="hold"/>
                                        <p:tgtEl>
                                          <p:spTgt spid="11"/>
                                        </p:tgtEl>
                                        <p:attrNameLst>
                                          <p:attrName>ppt_h</p:attrName>
                                        </p:attrNameLst>
                                      </p:cBhvr>
                                      <p:tavLst>
                                        <p:tav tm="0">
                                          <p:val>
                                            <p:fltVal val="0"/>
                                          </p:val>
                                        </p:tav>
                                        <p:tav tm="100000">
                                          <p:val>
                                            <p:strVal val="#ppt_h"/>
                                          </p:val>
                                        </p:tav>
                                      </p:tavLst>
                                    </p:anim>
                                    <p:animEffect transition="in" filter="fade">
                                      <p:cBhvr>
                                        <p:cTn id="9" dur="1750"/>
                                        <p:tgtEl>
                                          <p:spTgt spid="11"/>
                                        </p:tgtEl>
                                      </p:cBhvr>
                                    </p:animEffect>
                                  </p:childTnLst>
                                </p:cTn>
                              </p:par>
                            </p:childTnLst>
                          </p:cTn>
                        </p:par>
                        <p:par>
                          <p:cTn id="10" fill="hold">
                            <p:stCondLst>
                              <p:cond delay="1750"/>
                            </p:stCondLst>
                            <p:childTnLst>
                              <p:par>
                                <p:cTn id="11" presetID="42" presetClass="entr" presetSubtype="0" fill="hold" grpId="0" nodeType="afterEffect">
                                  <p:stCondLst>
                                    <p:cond delay="75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250"/>
                                        <p:tgtEl>
                                          <p:spTgt spid="15"/>
                                        </p:tgtEl>
                                      </p:cBhvr>
                                    </p:animEffect>
                                    <p:anim calcmode="lin" valueType="num">
                                      <p:cBhvr>
                                        <p:cTn id="14" dur="1250" fill="hold"/>
                                        <p:tgtEl>
                                          <p:spTgt spid="15"/>
                                        </p:tgtEl>
                                        <p:attrNameLst>
                                          <p:attrName>ppt_x</p:attrName>
                                        </p:attrNameLst>
                                      </p:cBhvr>
                                      <p:tavLst>
                                        <p:tav tm="0">
                                          <p:val>
                                            <p:strVal val="#ppt_x"/>
                                          </p:val>
                                        </p:tav>
                                        <p:tav tm="100000">
                                          <p:val>
                                            <p:strVal val="#ppt_x"/>
                                          </p:val>
                                        </p:tav>
                                      </p:tavLst>
                                    </p:anim>
                                    <p:anim calcmode="lin" valueType="num">
                                      <p:cBhvr>
                                        <p:cTn id="15" dur="1250" fill="hold"/>
                                        <p:tgtEl>
                                          <p:spTgt spid="15"/>
                                        </p:tgtEl>
                                        <p:attrNameLst>
                                          <p:attrName>ppt_y</p:attrName>
                                        </p:attrNameLst>
                                      </p:cBhvr>
                                      <p:tavLst>
                                        <p:tav tm="0">
                                          <p:val>
                                            <p:strVal val="#ppt_y+.1"/>
                                          </p:val>
                                        </p:tav>
                                        <p:tav tm="100000">
                                          <p:val>
                                            <p:strVal val="#ppt_y"/>
                                          </p:val>
                                        </p:tav>
                                      </p:tavLst>
                                    </p:anim>
                                  </p:childTnLst>
                                </p:cTn>
                              </p:par>
                            </p:childTnLst>
                          </p:cTn>
                        </p:par>
                        <p:par>
                          <p:cTn id="16" fill="hold">
                            <p:stCondLst>
                              <p:cond delay="3750"/>
                            </p:stCondLst>
                            <p:childTnLst>
                              <p:par>
                                <p:cTn id="17" presetID="22" presetClass="entr" presetSubtype="8" fill="hold" grpId="0" nodeType="afterEffect">
                                  <p:stCondLst>
                                    <p:cond delay="0"/>
                                  </p:stCondLst>
                                  <p:childTnLst>
                                    <p:set>
                                      <p:cBhvr>
                                        <p:cTn id="18" dur="1" fill="hold">
                                          <p:stCondLst>
                                            <p:cond delay="0"/>
                                          </p:stCondLst>
                                        </p:cTn>
                                        <p:tgtEl>
                                          <p:spTgt spid="16">
                                            <p:txEl>
                                              <p:pRg st="0" end="0"/>
                                            </p:txEl>
                                          </p:spTgt>
                                        </p:tgtEl>
                                        <p:attrNameLst>
                                          <p:attrName>style.visibility</p:attrName>
                                        </p:attrNameLst>
                                      </p:cBhvr>
                                      <p:to>
                                        <p:strVal val="visible"/>
                                      </p:to>
                                    </p:set>
                                    <p:animEffect transition="in" filter="wipe(left)">
                                      <p:cBhvr>
                                        <p:cTn id="19" dur="1500"/>
                                        <p:tgtEl>
                                          <p:spTgt spid="16">
                                            <p:txEl>
                                              <p:pRg st="0" end="0"/>
                                            </p:txEl>
                                          </p:spTgt>
                                        </p:tgtEl>
                                      </p:cBhvr>
                                    </p:animEffect>
                                  </p:childTnLst>
                                </p:cTn>
                              </p:par>
                            </p:childTnLst>
                          </p:cTn>
                        </p:par>
                        <p:par>
                          <p:cTn id="20" fill="hold">
                            <p:stCondLst>
                              <p:cond delay="5250"/>
                            </p:stCondLst>
                            <p:childTnLst>
                              <p:par>
                                <p:cTn id="21" presetID="22" presetClass="entr" presetSubtype="8" fill="hold" grpId="0" nodeType="afterEffect">
                                  <p:stCondLst>
                                    <p:cond delay="0"/>
                                  </p:stCondLst>
                                  <p:childTnLst>
                                    <p:set>
                                      <p:cBhvr>
                                        <p:cTn id="22" dur="1" fill="hold">
                                          <p:stCondLst>
                                            <p:cond delay="0"/>
                                          </p:stCondLst>
                                        </p:cTn>
                                        <p:tgtEl>
                                          <p:spTgt spid="16">
                                            <p:txEl>
                                              <p:pRg st="1" end="1"/>
                                            </p:txEl>
                                          </p:spTgt>
                                        </p:tgtEl>
                                        <p:attrNameLst>
                                          <p:attrName>style.visibility</p:attrName>
                                        </p:attrNameLst>
                                      </p:cBhvr>
                                      <p:to>
                                        <p:strVal val="visible"/>
                                      </p:to>
                                    </p:set>
                                    <p:animEffect transition="in" filter="wipe(left)">
                                      <p:cBhvr>
                                        <p:cTn id="23" dur="1500"/>
                                        <p:tgtEl>
                                          <p:spTgt spid="16">
                                            <p:txEl>
                                              <p:pRg st="1" end="1"/>
                                            </p:txEl>
                                          </p:spTgt>
                                        </p:tgtEl>
                                      </p:cBhvr>
                                    </p:animEffect>
                                  </p:childTnLst>
                                </p:cTn>
                              </p:par>
                            </p:childTnLst>
                          </p:cTn>
                        </p:par>
                        <p:par>
                          <p:cTn id="24" fill="hold">
                            <p:stCondLst>
                              <p:cond delay="6750"/>
                            </p:stCondLst>
                            <p:childTnLst>
                              <p:par>
                                <p:cTn id="25" presetID="22" presetClass="entr" presetSubtype="8" fill="hold" grpId="0" nodeType="afterEffect">
                                  <p:stCondLst>
                                    <p:cond delay="0"/>
                                  </p:stCondLst>
                                  <p:childTnLst>
                                    <p:set>
                                      <p:cBhvr>
                                        <p:cTn id="26" dur="1" fill="hold">
                                          <p:stCondLst>
                                            <p:cond delay="0"/>
                                          </p:stCondLst>
                                        </p:cTn>
                                        <p:tgtEl>
                                          <p:spTgt spid="16">
                                            <p:txEl>
                                              <p:pRg st="2" end="2"/>
                                            </p:txEl>
                                          </p:spTgt>
                                        </p:tgtEl>
                                        <p:attrNameLst>
                                          <p:attrName>style.visibility</p:attrName>
                                        </p:attrNameLst>
                                      </p:cBhvr>
                                      <p:to>
                                        <p:strVal val="visible"/>
                                      </p:to>
                                    </p:set>
                                    <p:animEffect transition="in" filter="wipe(left)">
                                      <p:cBhvr>
                                        <p:cTn id="27" dur="1500"/>
                                        <p:tgtEl>
                                          <p:spTgt spid="16">
                                            <p:txEl>
                                              <p:pRg st="2" end="2"/>
                                            </p:txEl>
                                          </p:spTgt>
                                        </p:tgtEl>
                                      </p:cBhvr>
                                    </p:animEffect>
                                  </p:childTnLst>
                                </p:cTn>
                              </p:par>
                            </p:childTnLst>
                          </p:cTn>
                        </p:par>
                        <p:par>
                          <p:cTn id="28" fill="hold">
                            <p:stCondLst>
                              <p:cond delay="8250"/>
                            </p:stCondLst>
                            <p:childTnLst>
                              <p:par>
                                <p:cTn id="29" presetID="22" presetClass="entr" presetSubtype="8" fill="hold" grpId="0" nodeType="afterEffect">
                                  <p:stCondLst>
                                    <p:cond delay="0"/>
                                  </p:stCondLst>
                                  <p:childTnLst>
                                    <p:set>
                                      <p:cBhvr>
                                        <p:cTn id="30" dur="1" fill="hold">
                                          <p:stCondLst>
                                            <p:cond delay="0"/>
                                          </p:stCondLst>
                                        </p:cTn>
                                        <p:tgtEl>
                                          <p:spTgt spid="16">
                                            <p:txEl>
                                              <p:pRg st="3" end="3"/>
                                            </p:txEl>
                                          </p:spTgt>
                                        </p:tgtEl>
                                        <p:attrNameLst>
                                          <p:attrName>style.visibility</p:attrName>
                                        </p:attrNameLst>
                                      </p:cBhvr>
                                      <p:to>
                                        <p:strVal val="visible"/>
                                      </p:to>
                                    </p:set>
                                    <p:animEffect transition="in" filter="wipe(left)">
                                      <p:cBhvr>
                                        <p:cTn id="31" dur="1500"/>
                                        <p:tgtEl>
                                          <p:spTgt spid="16">
                                            <p:txEl>
                                              <p:pRg st="3" end="3"/>
                                            </p:txEl>
                                          </p:spTgt>
                                        </p:tgtEl>
                                      </p:cBhvr>
                                    </p:animEffect>
                                  </p:childTnLst>
                                </p:cTn>
                              </p:par>
                            </p:childTnLst>
                          </p:cTn>
                        </p:par>
                        <p:par>
                          <p:cTn id="32" fill="hold">
                            <p:stCondLst>
                              <p:cond delay="9750"/>
                            </p:stCondLst>
                            <p:childTnLst>
                              <p:par>
                                <p:cTn id="33" presetID="2" presetClass="entr" presetSubtype="1" fill="hold" nodeType="after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additive="base">
                                        <p:cTn id="35" dur="2000" fill="hold"/>
                                        <p:tgtEl>
                                          <p:spTgt spid="3"/>
                                        </p:tgtEl>
                                        <p:attrNameLst>
                                          <p:attrName>ppt_x</p:attrName>
                                        </p:attrNameLst>
                                      </p:cBhvr>
                                      <p:tavLst>
                                        <p:tav tm="0">
                                          <p:val>
                                            <p:strVal val="#ppt_x"/>
                                          </p:val>
                                        </p:tav>
                                        <p:tav tm="100000">
                                          <p:val>
                                            <p:strVal val="#ppt_x"/>
                                          </p:val>
                                        </p:tav>
                                      </p:tavLst>
                                    </p:anim>
                                    <p:anim calcmode="lin" valueType="num">
                                      <p:cBhvr additive="base">
                                        <p:cTn id="36" dur="2000" fill="hold"/>
                                        <p:tgtEl>
                                          <p:spTgt spid="3"/>
                                        </p:tgtEl>
                                        <p:attrNameLst>
                                          <p:attrName>ppt_y</p:attrName>
                                        </p:attrNameLst>
                                      </p:cBhvr>
                                      <p:tavLst>
                                        <p:tav tm="0">
                                          <p:val>
                                            <p:strVal val="0-#ppt_h/2"/>
                                          </p:val>
                                        </p:tav>
                                        <p:tav tm="100000">
                                          <p:val>
                                            <p:strVal val="#ppt_y"/>
                                          </p:val>
                                        </p:tav>
                                      </p:tavLst>
                                    </p:anim>
                                  </p:childTnLst>
                                </p:cTn>
                              </p:par>
                            </p:childTnLst>
                          </p:cTn>
                        </p:par>
                        <p:par>
                          <p:cTn id="37" fill="hold">
                            <p:stCondLst>
                              <p:cond delay="11750"/>
                            </p:stCondLst>
                            <p:childTnLst>
                              <p:par>
                                <p:cTn id="38" presetID="22" presetClass="entr" presetSubtype="1" fill="hold" nodeType="after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up)">
                                      <p:cBhvr>
                                        <p:cTn id="4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P spid="16"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Gerhard\Documents\_Sitio WEB\Recursos\ondaWEB.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9722"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D:\10. MUTIMEDIA SDA\Imagenes para estudio\Tema 03 camino1.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048" y="0"/>
            <a:ext cx="9172403"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10 CuadroTexto"/>
          <p:cNvSpPr txBox="1"/>
          <p:nvPr>
            <p:custDataLst>
              <p:tags r:id="rId1"/>
            </p:custDataLst>
          </p:nvPr>
        </p:nvSpPr>
        <p:spPr>
          <a:xfrm>
            <a:off x="1907704" y="2708920"/>
            <a:ext cx="5688632" cy="523220"/>
          </a:xfrm>
          <a:prstGeom prst="rect">
            <a:avLst/>
          </a:prstGeom>
          <a:noFill/>
          <a:effectLst/>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800" u="none" spc="50" dirty="0">
                <a:ln w="11430"/>
                <a:solidFill>
                  <a:srgbClr val="C00000"/>
                </a:solidFill>
                <a:effectLst>
                  <a:outerShdw blurRad="76200" dist="50800" dir="5400000" algn="tl" rotWithShape="0">
                    <a:srgbClr val="000000">
                      <a:alpha val="65000"/>
                    </a:srgbClr>
                  </a:outerShdw>
                </a:effectLst>
                <a:latin typeface="Trebuchet MS" pitchFamily="34" charset="0"/>
              </a:rPr>
              <a:t>PATH OF JUSTICE</a:t>
            </a:r>
          </a:p>
        </p:txBody>
      </p:sp>
      <p:sp>
        <p:nvSpPr>
          <p:cNvPr id="16" name="15 CuadroTexto"/>
          <p:cNvSpPr txBox="1"/>
          <p:nvPr>
            <p:custDataLst>
              <p:tags r:id="rId2"/>
            </p:custDataLst>
          </p:nvPr>
        </p:nvSpPr>
        <p:spPr>
          <a:xfrm>
            <a:off x="1188777" y="3988221"/>
            <a:ext cx="6768752" cy="1384995"/>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u="none" spc="50" dirty="0" smtClean="0">
                <a:ln w="11430"/>
                <a:solidFill>
                  <a:srgbClr val="C00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What was the only </a:t>
            </a:r>
            <a:r>
              <a:rPr lang="en-US" sz="2800" u="none" spc="50" dirty="0">
                <a:ln w="11430"/>
                <a:solidFill>
                  <a:srgbClr val="C00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condition given for </a:t>
            </a:r>
            <a:r>
              <a:rPr lang="en-US" sz="2800" u="none" spc="50" dirty="0" smtClean="0">
                <a:ln w="11430"/>
                <a:solidFill>
                  <a:srgbClr val="C00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maintaining on that path?</a:t>
            </a:r>
            <a:endParaRPr lang="es-ES" sz="2800" u="none" spc="50" dirty="0">
              <a:ln w="11430"/>
              <a:solidFill>
                <a:srgbClr val="C00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endParaRPr>
          </a:p>
        </p:txBody>
      </p:sp>
      <p:grpSp>
        <p:nvGrpSpPr>
          <p:cNvPr id="9" name="8 Grupo"/>
          <p:cNvGrpSpPr/>
          <p:nvPr>
            <p:custDataLst>
              <p:tags r:id="rId3"/>
            </p:custDataLst>
          </p:nvPr>
        </p:nvGrpSpPr>
        <p:grpSpPr>
          <a:xfrm>
            <a:off x="539552" y="116632"/>
            <a:ext cx="1834750" cy="901385"/>
            <a:chOff x="342443" y="0"/>
            <a:chExt cx="2232248" cy="1096670"/>
          </a:xfrm>
        </p:grpSpPr>
        <p:pic>
          <p:nvPicPr>
            <p:cNvPr id="10" name="9 Imagen"/>
            <p:cNvPicPr>
              <a:picLocks noChangeAspect="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20517" b="13978"/>
            <a:stretch/>
          </p:blipFill>
          <p:spPr>
            <a:xfrm>
              <a:off x="342443" y="0"/>
              <a:ext cx="2232248" cy="1096670"/>
            </a:xfrm>
            <a:prstGeom prst="rect">
              <a:avLst/>
            </a:prstGeom>
          </p:spPr>
        </p:pic>
        <p:sp>
          <p:nvSpPr>
            <p:cNvPr id="12" name="11 CuadroTexto"/>
            <p:cNvSpPr txBox="1"/>
            <p:nvPr>
              <p:custDataLst>
                <p:tags r:id="rId4"/>
              </p:custDataLst>
            </p:nvPr>
          </p:nvSpPr>
          <p:spPr>
            <a:xfrm>
              <a:off x="605269" y="583969"/>
              <a:ext cx="1664562" cy="449348"/>
            </a:xfrm>
            <a:prstGeom prst="rect">
              <a:avLst/>
            </a:prstGeom>
            <a:noFill/>
          </p:spPr>
          <p:txBody>
            <a:bodyPr wrap="square" rtlCol="0">
              <a:spAutoFit/>
            </a:bodyPr>
            <a:lstStyle/>
            <a:p>
              <a:pPr algn="ctr"/>
              <a:r>
                <a:rPr lang="es-ES" u="none" dirty="0" smtClean="0">
                  <a:solidFill>
                    <a:srgbClr val="002060"/>
                  </a:solidFill>
                  <a:effectLst>
                    <a:glow rad="800100">
                      <a:srgbClr val="FFFFCC">
                        <a:alpha val="40000"/>
                      </a:srgbClr>
                    </a:glow>
                  </a:effectLst>
                  <a:latin typeface="Trebuchet MS" pitchFamily="34" charset="0"/>
                </a:rPr>
                <a:t>PERFECT</a:t>
              </a:r>
            </a:p>
          </p:txBody>
        </p:sp>
      </p:grpSp>
      <p:pic>
        <p:nvPicPr>
          <p:cNvPr id="14" name="Picture 2" descr="C:\Users\Gerhard\Documents\_Estudios Biblicos PPT\loguito.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4378049"/>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6">
                                            <p:txEl>
                                              <p:pRg st="0" end="0"/>
                                            </p:txEl>
                                          </p:spTgt>
                                        </p:tgtEl>
                                        <p:attrNameLst>
                                          <p:attrName>style.visibility</p:attrName>
                                        </p:attrNameLst>
                                      </p:cBhvr>
                                      <p:to>
                                        <p:strVal val="visible"/>
                                      </p:to>
                                    </p:set>
                                    <p:animEffect transition="in" filter="wipe(left)">
                                      <p:cBhvr>
                                        <p:cTn id="11" dur="1500"/>
                                        <p:tgtEl>
                                          <p:spTgt spid="16">
                                            <p:txEl>
                                              <p:pRg st="0" end="0"/>
                                            </p:txEl>
                                          </p:spTgt>
                                        </p:tgtEl>
                                      </p:cBhvr>
                                    </p:animEffect>
                                  </p:childTnLst>
                                </p:cTn>
                              </p:par>
                            </p:childTnLst>
                          </p:cTn>
                        </p:par>
                        <p:par>
                          <p:cTn id="12" fill="hold">
                            <p:stCondLst>
                              <p:cond delay="2000"/>
                            </p:stCondLst>
                            <p:childTnLst>
                              <p:par>
                                <p:cTn id="13" presetID="22" presetClass="entr" presetSubtype="1"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10. MUTIMEDIA SDA\Imagenes para estudio\Tema 03 pregunta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7102"/>
            <a:ext cx="9144001" cy="6865102"/>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5" name="Rectangle 18"/>
          <p:cNvSpPr>
            <a:spLocks noChangeArrowheads="1"/>
          </p:cNvSpPr>
          <p:nvPr>
            <p:custDataLst>
              <p:tags r:id="rId1"/>
            </p:custDataLst>
          </p:nvPr>
        </p:nvSpPr>
        <p:spPr bwMode="auto">
          <a:xfrm>
            <a:off x="144016" y="260648"/>
            <a:ext cx="4788024" cy="576064"/>
          </a:xfrm>
          <a:prstGeom prst="rect">
            <a:avLst/>
          </a:prstGeom>
          <a:solidFill>
            <a:srgbClr val="0099FF">
              <a:alpha val="35000"/>
            </a:srgbClr>
          </a:solidFill>
          <a:ln>
            <a:noFill/>
          </a:ln>
          <a:effectLst>
            <a:glow>
              <a:schemeClr val="bg1">
                <a:alpha val="66000"/>
              </a:schemeClr>
            </a:glow>
            <a:softEdge rad="2159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u="none" spc="50" dirty="0" err="1">
                <a:ln w="11430"/>
                <a:solidFill>
                  <a:srgbClr val="0099FF"/>
                </a:solidFill>
                <a:effectLst>
                  <a:outerShdw blurRad="76200" dist="50800" dir="5400000" algn="tl" rotWithShape="0">
                    <a:srgbClr val="000000">
                      <a:alpha val="65000"/>
                    </a:srgbClr>
                  </a:outerShdw>
                </a:effectLst>
                <a:latin typeface="Verdana" pitchFamily="34" charset="0"/>
              </a:rPr>
              <a:t>Genesis</a:t>
            </a:r>
            <a:r>
              <a:rPr lang="es-ES" sz="3200" u="none" spc="50" dirty="0">
                <a:ln w="11430"/>
                <a:solidFill>
                  <a:srgbClr val="0099FF"/>
                </a:solidFill>
                <a:effectLst>
                  <a:outerShdw blurRad="76200" dist="50800" dir="5400000" algn="tl" rotWithShape="0">
                    <a:srgbClr val="000000">
                      <a:alpha val="65000"/>
                    </a:srgbClr>
                  </a:outerShdw>
                </a:effectLst>
                <a:latin typeface="Verdana" pitchFamily="34" charset="0"/>
              </a:rPr>
              <a:t> 2:16, 17</a:t>
            </a:r>
          </a:p>
        </p:txBody>
      </p:sp>
      <p:sp>
        <p:nvSpPr>
          <p:cNvPr id="8" name="Rectangle 18"/>
          <p:cNvSpPr>
            <a:spLocks noChangeArrowheads="1"/>
          </p:cNvSpPr>
          <p:nvPr>
            <p:custDataLst>
              <p:tags r:id="rId2"/>
            </p:custDataLst>
          </p:nvPr>
        </p:nvSpPr>
        <p:spPr bwMode="auto">
          <a:xfrm>
            <a:off x="2483768" y="1887930"/>
            <a:ext cx="6336704" cy="2765206"/>
          </a:xfrm>
          <a:prstGeom prst="rect">
            <a:avLst/>
          </a:prstGeom>
          <a:noFill/>
          <a:ln>
            <a:noFill/>
          </a:ln>
          <a:effectLst>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400" u="none" spc="50" dirty="0">
                <a:ln w="11430"/>
                <a:solidFill>
                  <a:srgbClr val="002060"/>
                </a:solidFill>
                <a:effectLst>
                  <a:outerShdw blurRad="76200" dist="50800" dir="5400000" algn="tl" rotWithShape="0">
                    <a:srgbClr val="000000">
                      <a:alpha val="65000"/>
                    </a:srgbClr>
                  </a:outerShdw>
                </a:effectLst>
                <a:latin typeface="Verdana" pitchFamily="34" charset="0"/>
              </a:rPr>
              <a:t>And the Lord God commanded the man, saying, </a:t>
            </a:r>
            <a:r>
              <a:rPr lang="en-US" sz="2400" u="none" spc="50" dirty="0">
                <a:ln w="11430"/>
                <a:solidFill>
                  <a:srgbClr val="FF0000"/>
                </a:solidFill>
                <a:effectLst>
                  <a:outerShdw blurRad="76200" dist="50800" dir="5400000" algn="tl" rotWithShape="0">
                    <a:srgbClr val="000000">
                      <a:alpha val="65000"/>
                    </a:srgbClr>
                  </a:outerShdw>
                </a:effectLst>
                <a:latin typeface="Verdana" pitchFamily="34" charset="0"/>
              </a:rPr>
              <a:t>Of every tree of the garden thou </a:t>
            </a:r>
            <a:r>
              <a:rPr lang="en-US" sz="2400" u="none" spc="50" dirty="0" err="1">
                <a:ln w="11430"/>
                <a:solidFill>
                  <a:srgbClr val="FF0000"/>
                </a:solidFill>
                <a:effectLst>
                  <a:outerShdw blurRad="76200" dist="50800" dir="5400000" algn="tl" rotWithShape="0">
                    <a:srgbClr val="000000">
                      <a:alpha val="65000"/>
                    </a:srgbClr>
                  </a:outerShdw>
                </a:effectLst>
                <a:latin typeface="Verdana" pitchFamily="34" charset="0"/>
              </a:rPr>
              <a:t>mayest</a:t>
            </a:r>
            <a:r>
              <a:rPr lang="en-US" sz="2400" u="none" spc="50" dirty="0">
                <a:ln w="11430"/>
                <a:solidFill>
                  <a:srgbClr val="FF0000"/>
                </a:solidFill>
                <a:effectLst>
                  <a:outerShdw blurRad="76200" dist="50800" dir="5400000" algn="tl" rotWithShape="0">
                    <a:srgbClr val="000000">
                      <a:alpha val="65000"/>
                    </a:srgbClr>
                  </a:outerShdw>
                </a:effectLst>
                <a:latin typeface="Verdana" pitchFamily="34" charset="0"/>
              </a:rPr>
              <a:t> freely eat</a:t>
            </a:r>
            <a:r>
              <a:rPr lang="en-US" sz="2400" u="none" spc="50" dirty="0">
                <a:ln w="11430"/>
                <a:solidFill>
                  <a:srgbClr val="002060"/>
                </a:solidFill>
                <a:effectLst>
                  <a:outerShdw blurRad="76200" dist="50800" dir="5400000" algn="tl" rotWithShape="0">
                    <a:srgbClr val="000000">
                      <a:alpha val="65000"/>
                    </a:srgbClr>
                  </a:outerShdw>
                </a:effectLst>
                <a:latin typeface="Verdana" pitchFamily="34" charset="0"/>
              </a:rPr>
              <a:t>. But of the tree of the knowledge of good and evil, thou shalt not eat of it: for in the day that thou </a:t>
            </a:r>
            <a:r>
              <a:rPr lang="en-US" sz="2400" u="none" spc="50" dirty="0" err="1">
                <a:ln w="11430"/>
                <a:solidFill>
                  <a:srgbClr val="002060"/>
                </a:solidFill>
                <a:effectLst>
                  <a:outerShdw blurRad="76200" dist="50800" dir="5400000" algn="tl" rotWithShape="0">
                    <a:srgbClr val="000000">
                      <a:alpha val="65000"/>
                    </a:srgbClr>
                  </a:outerShdw>
                </a:effectLst>
                <a:latin typeface="Verdana" pitchFamily="34" charset="0"/>
              </a:rPr>
              <a:t>eatest</a:t>
            </a:r>
            <a:r>
              <a:rPr lang="en-US" sz="2400" u="none" spc="50" dirty="0">
                <a:ln w="11430"/>
                <a:solidFill>
                  <a:srgbClr val="002060"/>
                </a:solidFill>
                <a:effectLst>
                  <a:outerShdw blurRad="76200" dist="50800" dir="5400000" algn="tl" rotWithShape="0">
                    <a:srgbClr val="000000">
                      <a:alpha val="65000"/>
                    </a:srgbClr>
                  </a:outerShdw>
                </a:effectLst>
                <a:latin typeface="Verdana" pitchFamily="34" charset="0"/>
              </a:rPr>
              <a:t> thereof thou shalt surely die.</a:t>
            </a:r>
          </a:p>
        </p:txBody>
      </p:sp>
      <p:pic>
        <p:nvPicPr>
          <p:cNvPr id="9219" name="Picture 3"/>
          <p:cNvPicPr>
            <a:picLocks noChangeAspect="1" noChangeArrowheads="1"/>
          </p:cNvPicPr>
          <p:nvPr>
            <p:custDataLst>
              <p:tags r:id="rId3"/>
            </p:custDataLst>
          </p:nvPr>
        </p:nvPicPr>
        <p:blipFill>
          <a:blip r:embed="rId7">
            <a:extLst>
              <a:ext uri="{28A0092B-C50C-407E-A947-70E740481C1C}">
                <a14:useLocalDpi xmlns:a14="http://schemas.microsoft.com/office/drawing/2010/main" val="0"/>
              </a:ext>
            </a:extLst>
          </a:blip>
          <a:srcRect/>
          <a:stretch>
            <a:fillRect/>
          </a:stretch>
        </p:blipFill>
        <p:spPr bwMode="auto">
          <a:xfrm>
            <a:off x="174024" y="2163320"/>
            <a:ext cx="2597776" cy="2705840"/>
          </a:xfrm>
          <a:prstGeom prst="rect">
            <a:avLst/>
          </a:prstGeom>
          <a:noFill/>
          <a:ln>
            <a:noFill/>
          </a:ln>
          <a:effectLst>
            <a:softEdge rad="190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descr="C:\Users\Gerhard\Documents\_Sitio WEB\Recursos\ondaWEB.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3912956"/>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1000"/>
                                        <p:tgtEl>
                                          <p:spTgt spid="5"/>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9219"/>
                                        </p:tgtEl>
                                        <p:attrNameLst>
                                          <p:attrName>style.visibility</p:attrName>
                                        </p:attrNameLst>
                                      </p:cBhvr>
                                      <p:to>
                                        <p:strVal val="visible"/>
                                      </p:to>
                                    </p:set>
                                    <p:animEffect transition="in" filter="fade">
                                      <p:cBhvr>
                                        <p:cTn id="11" dur="500"/>
                                        <p:tgtEl>
                                          <p:spTgt spid="9219"/>
                                        </p:tgtEl>
                                      </p:cBhvr>
                                    </p:animEffect>
                                  </p:childTnLst>
                                </p:cTn>
                              </p:par>
                            </p:childTnLst>
                          </p:cTn>
                        </p:par>
                        <p:par>
                          <p:cTn id="12" fill="hold">
                            <p:stCondLst>
                              <p:cond delay="1500"/>
                            </p:stCondLst>
                            <p:childTnLst>
                              <p:par>
                                <p:cTn id="13" presetID="29"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ppt_x</p:attrName>
                                        </p:attrNameLst>
                                      </p:cBhvr>
                                      <p:tavLst>
                                        <p:tav tm="0">
                                          <p:val>
                                            <p:strVal val="#ppt_x-.2"/>
                                          </p:val>
                                        </p:tav>
                                        <p:tav tm="100000">
                                          <p:val>
                                            <p:strVal val="#ppt_x"/>
                                          </p:val>
                                        </p:tav>
                                      </p:tavLst>
                                    </p:anim>
                                    <p:anim calcmode="lin" valueType="num">
                                      <p:cBhvr>
                                        <p:cTn id="16"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17" dur="1000"/>
                                        <p:tgtEl>
                                          <p:spTgt spid="8"/>
                                        </p:tgtEl>
                                      </p:cBhvr>
                                    </p:animEffect>
                                  </p:childTnLst>
                                </p:cTn>
                              </p:par>
                            </p:childTnLst>
                          </p:cTn>
                        </p:par>
                        <p:par>
                          <p:cTn id="18" fill="hold">
                            <p:stCondLst>
                              <p:cond delay="2500"/>
                            </p:stCondLst>
                            <p:childTnLst>
                              <p:par>
                                <p:cTn id="19" presetID="22" presetClass="entr" presetSubtype="1"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up)">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5" name="Picture 5" descr="D:\10. MUTIMEDIA SDA\Imagenes para estudio\Tema 03 camino2.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 y="-1"/>
            <a:ext cx="9144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Gerhard\Documents\_Sitio WEB\Recursos\ondaWEB.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16" name="15 CuadroTexto"/>
          <p:cNvSpPr txBox="1"/>
          <p:nvPr>
            <p:custDataLst>
              <p:tags r:id="rId1"/>
            </p:custDataLst>
          </p:nvPr>
        </p:nvSpPr>
        <p:spPr>
          <a:xfrm>
            <a:off x="3923928" y="4077072"/>
            <a:ext cx="4464496" cy="1815882"/>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u="none" spc="50" dirty="0">
                <a:ln w="11430"/>
                <a:solidFill>
                  <a:srgbClr val="FF0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The law of God </a:t>
            </a:r>
            <a:r>
              <a:rPr lang="en-US" sz="2800" u="none" spc="50" dirty="0" smtClean="0">
                <a:ln w="11430"/>
                <a:solidFill>
                  <a:srgbClr val="FF0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was placed in </a:t>
            </a:r>
            <a:r>
              <a:rPr lang="en-US" sz="2800" u="none" spc="50" dirty="0">
                <a:ln w="11430"/>
                <a:solidFill>
                  <a:srgbClr val="FF0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the hearts of </a:t>
            </a:r>
            <a:r>
              <a:rPr lang="en-US" sz="2800" u="none" spc="50" dirty="0" smtClean="0">
                <a:ln w="11430"/>
                <a:solidFill>
                  <a:srgbClr val="FF0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men </a:t>
            </a:r>
            <a:r>
              <a:rPr lang="en-US" sz="2800" u="none" spc="50" dirty="0">
                <a:ln w="11430"/>
                <a:solidFill>
                  <a:srgbClr val="FF0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from the beginning. </a:t>
            </a:r>
            <a:endParaRPr lang="es-ES" sz="2800" u="none" spc="50" dirty="0">
              <a:ln w="11430"/>
              <a:solidFill>
                <a:srgbClr val="FF0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endParaRPr>
          </a:p>
        </p:txBody>
      </p:sp>
      <p:sp>
        <p:nvSpPr>
          <p:cNvPr id="11" name="10 CuadroTexto"/>
          <p:cNvSpPr txBox="1"/>
          <p:nvPr>
            <p:custDataLst>
              <p:tags r:id="rId2"/>
            </p:custDataLst>
          </p:nvPr>
        </p:nvSpPr>
        <p:spPr>
          <a:xfrm>
            <a:off x="1907704" y="2708920"/>
            <a:ext cx="5688632" cy="523220"/>
          </a:xfrm>
          <a:prstGeom prst="rect">
            <a:avLst/>
          </a:prstGeom>
          <a:noFill/>
          <a:effectLst/>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800" u="none" spc="50" dirty="0" smtClean="0">
                <a:ln w="11430"/>
                <a:solidFill>
                  <a:srgbClr val="C00000"/>
                </a:solidFill>
                <a:effectLst>
                  <a:outerShdw blurRad="76200" dist="50800" dir="5400000" algn="tl" rotWithShape="0">
                    <a:srgbClr val="000000">
                      <a:alpha val="65000"/>
                    </a:srgbClr>
                  </a:outerShdw>
                </a:effectLst>
                <a:latin typeface="Trebuchet MS" pitchFamily="34" charset="0"/>
              </a:rPr>
              <a:t>PATH OF JUSTICE</a:t>
            </a:r>
            <a:endParaRPr lang="es-ES" sz="2800" u="none" spc="50" dirty="0">
              <a:ln w="11430"/>
              <a:solidFill>
                <a:srgbClr val="C00000"/>
              </a:solidFill>
              <a:effectLst>
                <a:outerShdw blurRad="76200" dist="50800" dir="5400000" algn="tl" rotWithShape="0">
                  <a:srgbClr val="000000">
                    <a:alpha val="65000"/>
                  </a:srgbClr>
                </a:outerShdw>
              </a:effectLst>
              <a:latin typeface="Trebuchet MS" pitchFamily="34" charset="0"/>
            </a:endParaRPr>
          </a:p>
        </p:txBody>
      </p:sp>
      <p:grpSp>
        <p:nvGrpSpPr>
          <p:cNvPr id="10" name="9 Grupo"/>
          <p:cNvGrpSpPr/>
          <p:nvPr>
            <p:custDataLst>
              <p:tags r:id="rId3"/>
            </p:custDataLst>
          </p:nvPr>
        </p:nvGrpSpPr>
        <p:grpSpPr>
          <a:xfrm>
            <a:off x="539552" y="116632"/>
            <a:ext cx="1834750" cy="901385"/>
            <a:chOff x="342443" y="0"/>
            <a:chExt cx="2232248" cy="1096670"/>
          </a:xfrm>
        </p:grpSpPr>
        <p:pic>
          <p:nvPicPr>
            <p:cNvPr id="12" name="11 Imagen"/>
            <p:cNvPicPr>
              <a:picLocks noChangeAspect="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t="20517" b="13978"/>
            <a:stretch/>
          </p:blipFill>
          <p:spPr>
            <a:xfrm>
              <a:off x="342443" y="0"/>
              <a:ext cx="2232248" cy="1096670"/>
            </a:xfrm>
            <a:prstGeom prst="rect">
              <a:avLst/>
            </a:prstGeom>
          </p:spPr>
        </p:pic>
        <p:sp>
          <p:nvSpPr>
            <p:cNvPr id="14" name="13 CuadroTexto"/>
            <p:cNvSpPr txBox="1"/>
            <p:nvPr>
              <p:custDataLst>
                <p:tags r:id="rId5"/>
              </p:custDataLst>
            </p:nvPr>
          </p:nvSpPr>
          <p:spPr>
            <a:xfrm>
              <a:off x="605269" y="583969"/>
              <a:ext cx="1664562" cy="449348"/>
            </a:xfrm>
            <a:prstGeom prst="rect">
              <a:avLst/>
            </a:prstGeom>
            <a:noFill/>
          </p:spPr>
          <p:txBody>
            <a:bodyPr wrap="square" rtlCol="0">
              <a:spAutoFit/>
            </a:bodyPr>
            <a:lstStyle/>
            <a:p>
              <a:pPr algn="ctr"/>
              <a:r>
                <a:rPr lang="es-ES" u="none" dirty="0" smtClean="0">
                  <a:solidFill>
                    <a:srgbClr val="002060"/>
                  </a:solidFill>
                  <a:effectLst>
                    <a:glow rad="800100">
                      <a:srgbClr val="FFFFCC">
                        <a:alpha val="40000"/>
                      </a:srgbClr>
                    </a:glow>
                  </a:effectLst>
                  <a:latin typeface="Trebuchet MS" pitchFamily="34" charset="0"/>
                </a:rPr>
                <a:t>PERFECT</a:t>
              </a:r>
            </a:p>
          </p:txBody>
        </p:sp>
      </p:grpSp>
      <p:pic>
        <p:nvPicPr>
          <p:cNvPr id="1026" name="Picture 2" descr="D:\10. MUTIMEDIA SDA\Imagenes para estudio\corazon-mandamientos.jpg"/>
          <p:cNvPicPr>
            <a:picLocks noChangeAspect="1" noChangeArrowheads="1"/>
          </p:cNvPicPr>
          <p:nvPr>
            <p:custDataLst>
              <p:tags r:id="rId4"/>
            </p:custDataLst>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3568" y="3802243"/>
            <a:ext cx="2900119" cy="2654820"/>
          </a:xfrm>
          <a:prstGeom prst="rect">
            <a:avLst/>
          </a:prstGeom>
          <a:noFill/>
          <a:effectLst>
            <a:glow rad="266700">
              <a:schemeClr val="bg1">
                <a:alpha val="31000"/>
              </a:schemeClr>
            </a:glow>
            <a:softEdge rad="0"/>
          </a:effectLst>
          <a:extLst>
            <a:ext uri="{909E8E84-426E-40DD-AFC4-6F175D3DCCD1}">
              <a14:hiddenFill xmlns:a14="http://schemas.microsoft.com/office/drawing/2010/main">
                <a:solidFill>
                  <a:srgbClr val="FFFFFF"/>
                </a:solidFill>
              </a14:hiddenFill>
            </a:ext>
          </a:extLst>
        </p:spPr>
      </p:pic>
      <p:pic>
        <p:nvPicPr>
          <p:cNvPr id="13" name="Picture 2" descr="C:\Users\Gerhard\Documents\_Estudios Biblicos PPT\loguito.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768077"/>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6">
                                            <p:txEl>
                                              <p:pRg st="0" end="0"/>
                                            </p:txEl>
                                          </p:spTgt>
                                        </p:tgtEl>
                                        <p:attrNameLst>
                                          <p:attrName>style.visibility</p:attrName>
                                        </p:attrNameLst>
                                      </p:cBhvr>
                                      <p:to>
                                        <p:strVal val="visible"/>
                                      </p:to>
                                    </p:set>
                                    <p:animEffect transition="in" filter="wipe(left)">
                                      <p:cBhvr>
                                        <p:cTn id="11" dur="1500"/>
                                        <p:tgtEl>
                                          <p:spTgt spid="16">
                                            <p:txEl>
                                              <p:pRg st="0" end="0"/>
                                            </p:txEl>
                                          </p:spTgt>
                                        </p:tgtEl>
                                      </p:cBhvr>
                                    </p:animEffect>
                                  </p:childTnLst>
                                </p:cTn>
                              </p:par>
                            </p:childTnLst>
                          </p:cTn>
                        </p:par>
                        <p:par>
                          <p:cTn id="12" fill="hold">
                            <p:stCondLst>
                              <p:cond delay="2000"/>
                            </p:stCondLst>
                            <p:childTnLst>
                              <p:par>
                                <p:cTn id="13" presetID="22" presetClass="entr" presetSubtype="1"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up)">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custDataLst>
              <p:tags r:id="rId1"/>
            </p:custDataLst>
          </p:nvPr>
        </p:nvSpPr>
        <p:spPr bwMode="auto">
          <a:xfrm>
            <a:off x="0" y="0"/>
            <a:ext cx="9144000" cy="6858000"/>
          </a:xfrm>
          <a:prstGeom prst="rect">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 sz="1800" b="1" i="0" u="sng" strike="noStrike" cap="none" normalizeH="0" baseline="0" smtClean="0">
              <a:ln>
                <a:noFill/>
              </a:ln>
              <a:solidFill>
                <a:schemeClr val="tx1"/>
              </a:solidFill>
              <a:effectLst/>
              <a:latin typeface="Arial" charset="0"/>
            </a:endParaRPr>
          </a:p>
        </p:txBody>
      </p:sp>
      <p:sp>
        <p:nvSpPr>
          <p:cNvPr id="3" name="2 CuadroTexto"/>
          <p:cNvSpPr txBox="1"/>
          <p:nvPr>
            <p:custDataLst>
              <p:tags r:id="rId2"/>
            </p:custDataLst>
          </p:nvPr>
        </p:nvSpPr>
        <p:spPr>
          <a:xfrm>
            <a:off x="2339752" y="2875002"/>
            <a:ext cx="4464496" cy="1107996"/>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6600" u="none" spc="50" dirty="0" smtClean="0">
                <a:ln w="11430"/>
                <a:solidFill>
                  <a:srgbClr val="FF0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BUT…</a:t>
            </a:r>
            <a:endParaRPr lang="es-ES" sz="6600" u="none" spc="50" dirty="0">
              <a:ln w="11430"/>
              <a:solidFill>
                <a:srgbClr val="FF0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endParaRPr>
          </a:p>
        </p:txBody>
      </p:sp>
      <p:pic>
        <p:nvPicPr>
          <p:cNvPr id="4"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9323988"/>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1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10. MUTIMEDIA SDA\Imagenes para estudio\Tema 03 pregunta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102"/>
            <a:ext cx="9144001" cy="6865102"/>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8" name="Rectangle 18"/>
          <p:cNvSpPr>
            <a:spLocks noChangeArrowheads="1"/>
          </p:cNvSpPr>
          <p:nvPr>
            <p:custDataLst>
              <p:tags r:id="rId1"/>
            </p:custDataLst>
          </p:nvPr>
        </p:nvSpPr>
        <p:spPr bwMode="auto">
          <a:xfrm>
            <a:off x="611560" y="2031946"/>
            <a:ext cx="7920879" cy="2765206"/>
          </a:xfrm>
          <a:prstGeom prst="rect">
            <a:avLst/>
          </a:prstGeom>
          <a:noFill/>
          <a:ln>
            <a:noFill/>
          </a:ln>
          <a:effectLst>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u="none" spc="50" dirty="0" smtClean="0">
                <a:ln w="11430"/>
                <a:effectLst>
                  <a:outerShdw blurRad="76200" dist="50800" dir="5400000" algn="tl" rotWithShape="0">
                    <a:srgbClr val="000000">
                      <a:alpha val="65000"/>
                    </a:srgbClr>
                  </a:outerShdw>
                </a:effectLst>
                <a:latin typeface="Verdana" pitchFamily="34" charset="0"/>
              </a:rPr>
              <a:t>Man </a:t>
            </a:r>
            <a:r>
              <a:rPr lang="en-US" sz="3600" u="none" spc="50" dirty="0">
                <a:ln w="11430"/>
                <a:effectLst>
                  <a:outerShdw blurRad="76200" dist="50800" dir="5400000" algn="tl" rotWithShape="0">
                    <a:srgbClr val="000000">
                      <a:alpha val="65000"/>
                    </a:srgbClr>
                  </a:outerShdw>
                </a:effectLst>
                <a:latin typeface="Verdana" pitchFamily="34" charset="0"/>
              </a:rPr>
              <a:t>decided to obey another Lord. Satan, the prince of darkness, </a:t>
            </a:r>
            <a:r>
              <a:rPr lang="en-US" sz="3600" u="none" spc="50" dirty="0" smtClean="0">
                <a:ln w="11430"/>
                <a:effectLst>
                  <a:outerShdw blurRad="76200" dist="50800" dir="5400000" algn="tl" rotWithShape="0">
                    <a:srgbClr val="000000">
                      <a:alpha val="65000"/>
                    </a:srgbClr>
                  </a:outerShdw>
                </a:effectLst>
                <a:latin typeface="Verdana" pitchFamily="34" charset="0"/>
              </a:rPr>
              <a:t>who seduced them.</a:t>
            </a:r>
            <a:endParaRPr lang="es-ES" sz="3600" u="none" spc="50" dirty="0">
              <a:ln w="11430"/>
              <a:effectLst>
                <a:outerShdw blurRad="76200" dist="50800" dir="5400000" algn="tl" rotWithShape="0">
                  <a:srgbClr val="000000">
                    <a:alpha val="65000"/>
                  </a:srgbClr>
                </a:outerShdw>
              </a:effectLst>
              <a:latin typeface="Verdana" pitchFamily="34" charset="0"/>
            </a:endParaRPr>
          </a:p>
        </p:txBody>
      </p:sp>
      <p:pic>
        <p:nvPicPr>
          <p:cNvPr id="4"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loguito.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2691241"/>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500"/>
                                        <p:tgtEl>
                                          <p:spTgt spid="8"/>
                                        </p:tgtEl>
                                      </p:cBhvr>
                                    </p:animEffect>
                                  </p:childTnLst>
                                </p:cTn>
                              </p:par>
                            </p:childTnLst>
                          </p:cTn>
                        </p:par>
                        <p:par>
                          <p:cTn id="8" fill="hold">
                            <p:stCondLst>
                              <p:cond delay="1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27" name="Picture 3" descr="D:\10. MUTIMEDIA SDA\Curso Biblico PPS\oracio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9144000" cy="6885384"/>
          </a:xfrm>
          <a:prstGeom prst="rect">
            <a:avLst/>
          </a:prstGeom>
          <a:noFill/>
          <a:extLst>
            <a:ext uri="{909E8E84-426E-40DD-AFC4-6F175D3DCCD1}">
              <a14:hiddenFill xmlns:a14="http://schemas.microsoft.com/office/drawing/2010/main">
                <a:solidFill>
                  <a:srgbClr val="FFFFFF"/>
                </a:solidFill>
              </a14:hiddenFill>
            </a:ext>
          </a:extLst>
        </p:spPr>
      </p:pic>
      <p:sp>
        <p:nvSpPr>
          <p:cNvPr id="43011" name="Rectangle 3"/>
          <p:cNvSpPr>
            <a:spLocks noChangeArrowheads="1"/>
          </p:cNvSpPr>
          <p:nvPr>
            <p:custDataLst>
              <p:tags r:id="rId1"/>
            </p:custDataLst>
          </p:nvPr>
        </p:nvSpPr>
        <p:spPr bwMode="auto">
          <a:xfrm>
            <a:off x="1979712" y="5231085"/>
            <a:ext cx="7596188" cy="1438275"/>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brightRoom" dir="t"/>
            </a:scene3d>
            <a:sp3d extrusionH="57150" contourW="6350" prstMaterial="plastic">
              <a:bevelT w="12700" h="12700"/>
              <a:contourClr>
                <a:schemeClr val="accent1">
                  <a:tint val="100000"/>
                  <a:shade val="100000"/>
                  <a:hueMod val="100000"/>
                  <a:satMod val="100000"/>
                </a:schemeClr>
              </a:contourClr>
            </a:sp3d>
          </a:bodyPr>
          <a:lstStyle/>
          <a:p>
            <a:r>
              <a:rPr lang="en-US" sz="4800" u="none" cap="all" dirty="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reflection blurRad="10000" stA="55000" endPos="48000" dist="500" dir="5400000" sy="-100000" algn="bl" rotWithShape="0"/>
                </a:effectLst>
                <a:latin typeface="Impact" pitchFamily="34" charset="0"/>
              </a:rPr>
              <a:t>A MOMENT OF PRAYER…</a:t>
            </a:r>
          </a:p>
        </p:txBody>
      </p:sp>
      <p:pic>
        <p:nvPicPr>
          <p:cNvPr id="4"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0430894"/>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3011"/>
                                        </p:tgtEl>
                                        <p:attrNameLst>
                                          <p:attrName>style.visibility</p:attrName>
                                        </p:attrNameLst>
                                      </p:cBhvr>
                                      <p:to>
                                        <p:strVal val="visible"/>
                                      </p:to>
                                    </p:set>
                                    <p:animEffect transition="in" filter="fade">
                                      <p:cBhvr>
                                        <p:cTn id="7" dur="1000"/>
                                        <p:tgtEl>
                                          <p:spTgt spid="43011"/>
                                        </p:tgtEl>
                                      </p:cBhvr>
                                    </p:animEffect>
                                    <p:anim calcmode="lin" valueType="num">
                                      <p:cBhvr>
                                        <p:cTn id="8" dur="1000" fill="hold"/>
                                        <p:tgtEl>
                                          <p:spTgt spid="43011"/>
                                        </p:tgtEl>
                                        <p:attrNameLst>
                                          <p:attrName>ppt_x</p:attrName>
                                        </p:attrNameLst>
                                      </p:cBhvr>
                                      <p:tavLst>
                                        <p:tav tm="0">
                                          <p:val>
                                            <p:strVal val="#ppt_x"/>
                                          </p:val>
                                        </p:tav>
                                        <p:tav tm="100000">
                                          <p:val>
                                            <p:strVal val="#ppt_x"/>
                                          </p:val>
                                        </p:tav>
                                      </p:tavLst>
                                    </p:anim>
                                    <p:anim calcmode="lin" valueType="num">
                                      <p:cBhvr>
                                        <p:cTn id="9" dur="1000" fill="hold"/>
                                        <p:tgtEl>
                                          <p:spTgt spid="430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10. MUTIMEDIA SDA\Imagenes para estudio\Tema 03 pregunta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0"/>
            <a:ext cx="9144001" cy="6865102"/>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5" name="Rectangle 18"/>
          <p:cNvSpPr>
            <a:spLocks noChangeArrowheads="1"/>
          </p:cNvSpPr>
          <p:nvPr>
            <p:custDataLst>
              <p:tags r:id="rId1"/>
            </p:custDataLst>
          </p:nvPr>
        </p:nvSpPr>
        <p:spPr bwMode="auto">
          <a:xfrm>
            <a:off x="72008" y="332656"/>
            <a:ext cx="4211960" cy="576064"/>
          </a:xfrm>
          <a:prstGeom prst="rect">
            <a:avLst/>
          </a:prstGeom>
          <a:solidFill>
            <a:srgbClr val="0099FF">
              <a:alpha val="35000"/>
            </a:srgbClr>
          </a:solidFill>
          <a:ln>
            <a:noFill/>
          </a:ln>
          <a:effectLst>
            <a:glow>
              <a:schemeClr val="bg1">
                <a:alpha val="66000"/>
              </a:schemeClr>
            </a:glow>
            <a:softEdge rad="2159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u="none" spc="50" dirty="0" err="1" smtClean="0">
                <a:ln w="11430"/>
                <a:solidFill>
                  <a:srgbClr val="0099FF"/>
                </a:solidFill>
                <a:effectLst>
                  <a:outerShdw blurRad="76200" dist="50800" dir="5400000" algn="tl" rotWithShape="0">
                    <a:srgbClr val="000000">
                      <a:alpha val="65000"/>
                    </a:srgbClr>
                  </a:outerShdw>
                </a:effectLst>
                <a:latin typeface="Verdana" pitchFamily="34" charset="0"/>
              </a:rPr>
              <a:t>Genesis</a:t>
            </a:r>
            <a:r>
              <a:rPr lang="es-ES" sz="3200" u="none" spc="50" dirty="0" smtClean="0">
                <a:ln w="11430"/>
                <a:solidFill>
                  <a:srgbClr val="0099FF"/>
                </a:solidFill>
                <a:effectLst>
                  <a:outerShdw blurRad="76200" dist="50800" dir="5400000" algn="tl" rotWithShape="0">
                    <a:srgbClr val="000000">
                      <a:alpha val="65000"/>
                    </a:srgbClr>
                  </a:outerShdw>
                </a:effectLst>
                <a:latin typeface="Verdana" pitchFamily="34" charset="0"/>
              </a:rPr>
              <a:t> 3:1-5</a:t>
            </a:r>
            <a:endParaRPr lang="es-ES" sz="3200" u="none" spc="50" dirty="0">
              <a:ln w="11430"/>
              <a:solidFill>
                <a:srgbClr val="0099FF"/>
              </a:solidFill>
              <a:effectLst>
                <a:outerShdw blurRad="76200" dist="50800" dir="5400000" algn="tl" rotWithShape="0">
                  <a:srgbClr val="000000">
                    <a:alpha val="65000"/>
                  </a:srgbClr>
                </a:outerShdw>
              </a:effectLst>
              <a:latin typeface="Verdana" pitchFamily="34" charset="0"/>
            </a:endParaRPr>
          </a:p>
        </p:txBody>
      </p:sp>
      <p:pic>
        <p:nvPicPr>
          <p:cNvPr id="6" name="Picture 2" descr="C:\Users\Gerhard\Documents\_Sitio WEB\Recursos\ondaWE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18"/>
          <p:cNvSpPr>
            <a:spLocks noChangeArrowheads="1"/>
          </p:cNvSpPr>
          <p:nvPr>
            <p:custDataLst>
              <p:tags r:id="rId2"/>
            </p:custDataLst>
          </p:nvPr>
        </p:nvSpPr>
        <p:spPr bwMode="auto">
          <a:xfrm>
            <a:off x="107504" y="1340768"/>
            <a:ext cx="8784976" cy="4392488"/>
          </a:xfrm>
          <a:prstGeom prst="rect">
            <a:avLst/>
          </a:prstGeom>
          <a:noFill/>
          <a:ln>
            <a:noFill/>
          </a:ln>
          <a:effectLst>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100" u="none" spc="50" dirty="0">
                <a:ln w="11430"/>
                <a:solidFill>
                  <a:srgbClr val="002060"/>
                </a:solidFill>
                <a:effectLst>
                  <a:outerShdw blurRad="76200" dist="50800" dir="5400000" algn="tl" rotWithShape="0">
                    <a:srgbClr val="000000">
                      <a:alpha val="65000"/>
                    </a:srgbClr>
                  </a:outerShdw>
                </a:effectLst>
                <a:latin typeface="Verdana" pitchFamily="34" charset="0"/>
              </a:rPr>
              <a:t>Now the serpent was more </a:t>
            </a:r>
            <a:r>
              <a:rPr lang="en-US" sz="2100" u="none" spc="50" dirty="0" err="1">
                <a:ln w="11430"/>
                <a:solidFill>
                  <a:srgbClr val="002060"/>
                </a:solidFill>
                <a:effectLst>
                  <a:outerShdw blurRad="76200" dist="50800" dir="5400000" algn="tl" rotWithShape="0">
                    <a:srgbClr val="000000">
                      <a:alpha val="65000"/>
                    </a:srgbClr>
                  </a:outerShdw>
                </a:effectLst>
                <a:latin typeface="Verdana" pitchFamily="34" charset="0"/>
              </a:rPr>
              <a:t>subtil</a:t>
            </a:r>
            <a:r>
              <a:rPr lang="en-US" sz="2100" u="none" spc="50" dirty="0">
                <a:ln w="11430"/>
                <a:solidFill>
                  <a:srgbClr val="002060"/>
                </a:solidFill>
                <a:effectLst>
                  <a:outerShdw blurRad="76200" dist="50800" dir="5400000" algn="tl" rotWithShape="0">
                    <a:srgbClr val="000000">
                      <a:alpha val="65000"/>
                    </a:srgbClr>
                  </a:outerShdw>
                </a:effectLst>
                <a:latin typeface="Verdana" pitchFamily="34" charset="0"/>
              </a:rPr>
              <a:t> than any beast of the field which the Lord God had made. And he said unto the woman, </a:t>
            </a:r>
            <a:r>
              <a:rPr lang="en-US" sz="2100" u="none" spc="50" dirty="0">
                <a:ln w="11430"/>
                <a:solidFill>
                  <a:srgbClr val="FF0000"/>
                </a:solidFill>
                <a:effectLst>
                  <a:outerShdw blurRad="76200" dist="50800" dir="5400000" algn="tl" rotWithShape="0">
                    <a:srgbClr val="000000">
                      <a:alpha val="65000"/>
                    </a:srgbClr>
                  </a:outerShdw>
                </a:effectLst>
                <a:latin typeface="Verdana" pitchFamily="34" charset="0"/>
              </a:rPr>
              <a:t>Yea, hath God said, Ye shall not eat of every tree of the garden?</a:t>
            </a:r>
          </a:p>
          <a:p>
            <a:pPr algn="ctr"/>
            <a:r>
              <a:rPr lang="en-US" sz="2100" u="none" spc="50" dirty="0">
                <a:ln w="11430"/>
                <a:solidFill>
                  <a:srgbClr val="002060"/>
                </a:solidFill>
                <a:effectLst>
                  <a:outerShdw blurRad="76200" dist="50800" dir="5400000" algn="tl" rotWithShape="0">
                    <a:srgbClr val="000000">
                      <a:alpha val="65000"/>
                    </a:srgbClr>
                  </a:outerShdw>
                </a:effectLst>
                <a:latin typeface="Verdana" pitchFamily="34" charset="0"/>
              </a:rPr>
              <a:t>And the woman said unto the serpent, We may eat of the fruit of the trees of the garden; But of the fruit of the tree which is in the midst of the garden, God hath said, Ye shall not eat of it, neither shall ye touch it, lest ye die. And the serpent said unto the woman, </a:t>
            </a:r>
            <a:r>
              <a:rPr lang="en-US" sz="2100" u="none" spc="50" dirty="0">
                <a:ln w="11430"/>
                <a:solidFill>
                  <a:srgbClr val="FF0000"/>
                </a:solidFill>
                <a:effectLst>
                  <a:outerShdw blurRad="76200" dist="50800" dir="5400000" algn="tl" rotWithShape="0">
                    <a:srgbClr val="000000">
                      <a:alpha val="65000"/>
                    </a:srgbClr>
                  </a:outerShdw>
                </a:effectLst>
                <a:latin typeface="Verdana" pitchFamily="34" charset="0"/>
              </a:rPr>
              <a:t>Ye shall not surely die; For God doth know that in the day ye eat thereof, then your eyes shall be opened, and ye shall be as gods, knowing good and evil.</a:t>
            </a:r>
          </a:p>
        </p:txBody>
      </p:sp>
      <p:pic>
        <p:nvPicPr>
          <p:cNvPr id="7" name="Picture 2" descr="C:\Users\Gerhard\Documents\_Estudios Biblicos PPT\loguito.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3328159"/>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1000"/>
                                        <p:tgtEl>
                                          <p:spTgt spid="5"/>
                                        </p:tgtEl>
                                      </p:cBhvr>
                                    </p:animEffect>
                                  </p:childTnLst>
                                </p:cTn>
                              </p:par>
                            </p:childTnLst>
                          </p:cTn>
                        </p:par>
                        <p:par>
                          <p:cTn id="8" fill="hold">
                            <p:stCondLst>
                              <p:cond delay="1000"/>
                            </p:stCondLst>
                            <p:childTnLst>
                              <p:par>
                                <p:cTn id="9" presetID="29" presetClass="entr" presetSubtype="0" fill="hold" grpId="0" nodeType="after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p:cTn id="11" dur="1250" fill="hold"/>
                                        <p:tgtEl>
                                          <p:spTgt spid="8">
                                            <p:txEl>
                                              <p:pRg st="0" end="0"/>
                                            </p:txEl>
                                          </p:spTgt>
                                        </p:tgtEl>
                                        <p:attrNameLst>
                                          <p:attrName>ppt_x</p:attrName>
                                        </p:attrNameLst>
                                      </p:cBhvr>
                                      <p:tavLst>
                                        <p:tav tm="0">
                                          <p:val>
                                            <p:strVal val="#ppt_x-.2"/>
                                          </p:val>
                                        </p:tav>
                                        <p:tav tm="100000">
                                          <p:val>
                                            <p:strVal val="#ppt_x"/>
                                          </p:val>
                                        </p:tav>
                                      </p:tavLst>
                                    </p:anim>
                                    <p:anim calcmode="lin" valueType="num">
                                      <p:cBhvr>
                                        <p:cTn id="12" dur="1250" fill="hold"/>
                                        <p:tgtEl>
                                          <p:spTgt spid="8">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3" dur="1250"/>
                                        <p:tgtEl>
                                          <p:spTgt spid="8">
                                            <p:txEl>
                                              <p:pRg st="0" end="0"/>
                                            </p:txEl>
                                          </p:spTgt>
                                        </p:tgtEl>
                                      </p:cBhvr>
                                    </p:animEffect>
                                  </p:childTnLst>
                                </p:cTn>
                              </p:par>
                            </p:childTnLst>
                          </p:cTn>
                        </p:par>
                        <p:par>
                          <p:cTn id="14" fill="hold">
                            <p:stCondLst>
                              <p:cond delay="2250"/>
                            </p:stCondLst>
                            <p:childTnLst>
                              <p:par>
                                <p:cTn id="15" presetID="29" presetClass="entr" presetSubtype="0" fill="hold" grpId="0" nodeType="after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 calcmode="lin" valueType="num">
                                      <p:cBhvr>
                                        <p:cTn id="17" dur="1250" fill="hold"/>
                                        <p:tgtEl>
                                          <p:spTgt spid="8">
                                            <p:txEl>
                                              <p:pRg st="1" end="1"/>
                                            </p:txEl>
                                          </p:spTgt>
                                        </p:tgtEl>
                                        <p:attrNameLst>
                                          <p:attrName>ppt_x</p:attrName>
                                        </p:attrNameLst>
                                      </p:cBhvr>
                                      <p:tavLst>
                                        <p:tav tm="0">
                                          <p:val>
                                            <p:strVal val="#ppt_x-.2"/>
                                          </p:val>
                                        </p:tav>
                                        <p:tav tm="100000">
                                          <p:val>
                                            <p:strVal val="#ppt_x"/>
                                          </p:val>
                                        </p:tav>
                                      </p:tavLst>
                                    </p:anim>
                                    <p:anim calcmode="lin" valueType="num">
                                      <p:cBhvr>
                                        <p:cTn id="18" dur="1250" fill="hold"/>
                                        <p:tgtEl>
                                          <p:spTgt spid="8">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9" dur="1250"/>
                                        <p:tgtEl>
                                          <p:spTgt spid="8">
                                            <p:txEl>
                                              <p:pRg st="1" end="1"/>
                                            </p:txEl>
                                          </p:spTgt>
                                        </p:tgtEl>
                                      </p:cBhvr>
                                    </p:animEffect>
                                  </p:childTnLst>
                                </p:cTn>
                              </p:par>
                            </p:childTnLst>
                          </p:cTn>
                        </p:par>
                        <p:par>
                          <p:cTn id="20" fill="hold">
                            <p:stCondLst>
                              <p:cond delay="3500"/>
                            </p:stCondLst>
                            <p:childTnLst>
                              <p:par>
                                <p:cTn id="21" presetID="22" presetClass="entr" presetSubtype="1"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up)">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descr="D:\10. MUTIMEDIA SDA\Imagenes para estudio\Tema 03 diabl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9144001" cy="687116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18"/>
          <p:cNvSpPr>
            <a:spLocks noChangeArrowheads="1"/>
          </p:cNvSpPr>
          <p:nvPr>
            <p:custDataLst>
              <p:tags r:id="rId1"/>
            </p:custDataLst>
          </p:nvPr>
        </p:nvSpPr>
        <p:spPr bwMode="auto">
          <a:xfrm>
            <a:off x="1403648" y="1916832"/>
            <a:ext cx="7740352" cy="2765206"/>
          </a:xfrm>
          <a:prstGeom prst="rect">
            <a:avLst/>
          </a:prstGeom>
          <a:noFill/>
          <a:ln>
            <a:noFill/>
          </a:ln>
          <a:effectLst>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u="none" spc="50" dirty="0">
                <a:ln w="11430"/>
                <a:solidFill>
                  <a:srgbClr val="C00000"/>
                </a:solidFill>
                <a:effectLst>
                  <a:outerShdw blurRad="76200" dist="50800" dir="5400000" algn="tl" rotWithShape="0">
                    <a:srgbClr val="000000">
                      <a:alpha val="65000"/>
                    </a:srgbClr>
                  </a:outerShdw>
                </a:effectLst>
                <a:latin typeface="Verdana" pitchFamily="34" charset="0"/>
              </a:rPr>
              <a:t>Did God create the devil? </a:t>
            </a:r>
          </a:p>
          <a:p>
            <a:pPr algn="ctr"/>
            <a:endParaRPr lang="en-US" sz="3600" u="none" spc="50" dirty="0" smtClean="0">
              <a:ln w="11430"/>
              <a:solidFill>
                <a:srgbClr val="C00000"/>
              </a:solidFill>
              <a:effectLst>
                <a:outerShdw blurRad="76200" dist="50800" dir="5400000" algn="tl" rotWithShape="0">
                  <a:srgbClr val="000000">
                    <a:alpha val="65000"/>
                  </a:srgbClr>
                </a:outerShdw>
              </a:effectLst>
              <a:latin typeface="Verdana" pitchFamily="34" charset="0"/>
            </a:endParaRPr>
          </a:p>
          <a:p>
            <a:pPr algn="ctr"/>
            <a:r>
              <a:rPr lang="en-US" sz="3600" u="none" spc="50" dirty="0" smtClean="0">
                <a:ln w="11430"/>
                <a:solidFill>
                  <a:srgbClr val="C00000"/>
                </a:solidFill>
                <a:effectLst>
                  <a:outerShdw blurRad="76200" dist="50800" dir="5400000" algn="tl" rotWithShape="0">
                    <a:srgbClr val="000000">
                      <a:alpha val="65000"/>
                    </a:srgbClr>
                  </a:outerShdw>
                </a:effectLst>
                <a:latin typeface="Verdana" pitchFamily="34" charset="0"/>
              </a:rPr>
              <a:t>What </a:t>
            </a:r>
            <a:r>
              <a:rPr lang="en-US" sz="3600" u="none" spc="50" dirty="0">
                <a:ln w="11430"/>
                <a:solidFill>
                  <a:srgbClr val="C00000"/>
                </a:solidFill>
                <a:effectLst>
                  <a:outerShdw blurRad="76200" dist="50800" dir="5400000" algn="tl" rotWithShape="0">
                    <a:srgbClr val="000000">
                      <a:alpha val="65000"/>
                    </a:srgbClr>
                  </a:outerShdw>
                </a:effectLst>
                <a:latin typeface="Verdana" pitchFamily="34" charset="0"/>
              </a:rPr>
              <a:t>was </a:t>
            </a:r>
            <a:r>
              <a:rPr lang="en-US" sz="3600" u="none" spc="50" dirty="0" smtClean="0">
                <a:ln w="11430"/>
                <a:solidFill>
                  <a:srgbClr val="C00000"/>
                </a:solidFill>
                <a:effectLst>
                  <a:outerShdw blurRad="76200" dist="50800" dir="5400000" algn="tl" rotWithShape="0">
                    <a:srgbClr val="000000">
                      <a:alpha val="65000"/>
                    </a:srgbClr>
                  </a:outerShdw>
                </a:effectLst>
                <a:latin typeface="Verdana" pitchFamily="34" charset="0"/>
              </a:rPr>
              <a:t>Satan in </a:t>
            </a:r>
            <a:r>
              <a:rPr lang="en-US" sz="3600" u="none" spc="50" dirty="0">
                <a:ln w="11430"/>
                <a:solidFill>
                  <a:srgbClr val="C00000"/>
                </a:solidFill>
                <a:effectLst>
                  <a:outerShdw blurRad="76200" dist="50800" dir="5400000" algn="tl" rotWithShape="0">
                    <a:srgbClr val="000000">
                      <a:alpha val="65000"/>
                    </a:srgbClr>
                  </a:outerShdw>
                </a:effectLst>
                <a:latin typeface="Verdana" pitchFamily="34" charset="0"/>
              </a:rPr>
              <a:t>the beginning? </a:t>
            </a:r>
          </a:p>
          <a:p>
            <a:pPr algn="ctr"/>
            <a:r>
              <a:rPr lang="es-ES" sz="3600" u="none" spc="50" dirty="0" smtClean="0">
                <a:ln w="11430"/>
                <a:solidFill>
                  <a:srgbClr val="C00000"/>
                </a:solidFill>
                <a:effectLst>
                  <a:outerShdw blurRad="76200" dist="50800" dir="5400000" algn="tl" rotWithShape="0">
                    <a:srgbClr val="000000">
                      <a:alpha val="65000"/>
                    </a:srgbClr>
                  </a:outerShdw>
                </a:effectLst>
                <a:latin typeface="Verdana" pitchFamily="34" charset="0"/>
              </a:rPr>
              <a:t> </a:t>
            </a:r>
            <a:endParaRPr lang="es-ES" sz="3600" u="none" spc="50" dirty="0">
              <a:ln w="11430"/>
              <a:solidFill>
                <a:srgbClr val="C00000"/>
              </a:solidFill>
              <a:effectLst>
                <a:outerShdw blurRad="76200" dist="50800" dir="5400000" algn="tl" rotWithShape="0">
                  <a:srgbClr val="000000">
                    <a:alpha val="65000"/>
                  </a:srgbClr>
                </a:outerShdw>
              </a:effectLst>
              <a:latin typeface="Verdana" pitchFamily="34" charset="0"/>
            </a:endParaRPr>
          </a:p>
        </p:txBody>
      </p:sp>
      <p:pic>
        <p:nvPicPr>
          <p:cNvPr id="4"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loguito.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4254620"/>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ppt_x</p:attrName>
                                        </p:attrNameLst>
                                      </p:cBhvr>
                                      <p:tavLst>
                                        <p:tav tm="0">
                                          <p:val>
                                            <p:strVal val="#ppt_x-.2"/>
                                          </p:val>
                                        </p:tav>
                                        <p:tav tm="100000">
                                          <p:val>
                                            <p:strVal val="#ppt_x"/>
                                          </p:val>
                                        </p:tav>
                                      </p:tavLst>
                                    </p:anim>
                                    <p:anim calcmode="lin" valueType="num">
                                      <p:cBhvr>
                                        <p:cTn id="8"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9" dur="1000"/>
                                        <p:tgtEl>
                                          <p:spTgt spid="8"/>
                                        </p:tgtEl>
                                      </p:cBhvr>
                                    </p:animEffect>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10. MUTIMEDIA SDA\Imagenes para estudio\Tema 03 pregunta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7102"/>
            <a:ext cx="9144001" cy="6865102"/>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5" name="Rectangle 18"/>
          <p:cNvSpPr>
            <a:spLocks noChangeArrowheads="1"/>
          </p:cNvSpPr>
          <p:nvPr>
            <p:custDataLst>
              <p:tags r:id="rId1"/>
            </p:custDataLst>
          </p:nvPr>
        </p:nvSpPr>
        <p:spPr bwMode="auto">
          <a:xfrm>
            <a:off x="144016" y="260648"/>
            <a:ext cx="4716016" cy="576064"/>
          </a:xfrm>
          <a:prstGeom prst="rect">
            <a:avLst/>
          </a:prstGeom>
          <a:solidFill>
            <a:srgbClr val="0099FF">
              <a:alpha val="35000"/>
            </a:srgbClr>
          </a:solidFill>
          <a:ln>
            <a:noFill/>
          </a:ln>
          <a:effectLst>
            <a:glow>
              <a:schemeClr val="bg1">
                <a:alpha val="66000"/>
              </a:schemeClr>
            </a:glow>
            <a:softEdge rad="2159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u="none" spc="50" dirty="0" err="1">
                <a:ln w="11430"/>
                <a:solidFill>
                  <a:srgbClr val="0099FF"/>
                </a:solidFill>
                <a:effectLst>
                  <a:outerShdw blurRad="76200" dist="50800" dir="5400000" algn="tl" rotWithShape="0">
                    <a:srgbClr val="000000">
                      <a:alpha val="65000"/>
                    </a:srgbClr>
                  </a:outerShdw>
                </a:effectLst>
                <a:latin typeface="Verdana" pitchFamily="34" charset="0"/>
              </a:rPr>
              <a:t>Ezekiel</a:t>
            </a:r>
            <a:r>
              <a:rPr lang="es-ES" sz="3200" u="none" spc="50" dirty="0">
                <a:ln w="11430"/>
                <a:solidFill>
                  <a:srgbClr val="0099FF"/>
                </a:solidFill>
                <a:effectLst>
                  <a:outerShdw blurRad="76200" dist="50800" dir="5400000" algn="tl" rotWithShape="0">
                    <a:srgbClr val="000000">
                      <a:alpha val="65000"/>
                    </a:srgbClr>
                  </a:outerShdw>
                </a:effectLst>
                <a:latin typeface="Verdana" pitchFamily="34" charset="0"/>
              </a:rPr>
              <a:t> </a:t>
            </a:r>
            <a:r>
              <a:rPr lang="es-ES" sz="3200" u="none" spc="50" dirty="0" smtClean="0">
                <a:ln w="11430"/>
                <a:solidFill>
                  <a:srgbClr val="0099FF"/>
                </a:solidFill>
                <a:effectLst>
                  <a:outerShdw blurRad="76200" dist="50800" dir="5400000" algn="tl" rotWithShape="0">
                    <a:srgbClr val="000000">
                      <a:alpha val="65000"/>
                    </a:srgbClr>
                  </a:outerShdw>
                </a:effectLst>
                <a:latin typeface="Verdana" pitchFamily="34" charset="0"/>
              </a:rPr>
              <a:t>28:13-17</a:t>
            </a:r>
          </a:p>
        </p:txBody>
      </p:sp>
      <p:pic>
        <p:nvPicPr>
          <p:cNvPr id="6" name="Picture 2" descr="C:\Users\Gerhard\Documents\_Sitio WEB\Recursos\ondaWE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18"/>
          <p:cNvSpPr>
            <a:spLocks noChangeArrowheads="1"/>
          </p:cNvSpPr>
          <p:nvPr>
            <p:custDataLst>
              <p:tags r:id="rId2"/>
            </p:custDataLst>
          </p:nvPr>
        </p:nvSpPr>
        <p:spPr bwMode="auto">
          <a:xfrm>
            <a:off x="107504" y="1078299"/>
            <a:ext cx="8640960" cy="4831737"/>
          </a:xfrm>
          <a:prstGeom prst="rect">
            <a:avLst/>
          </a:prstGeom>
          <a:noFill/>
          <a:ln>
            <a:noFill/>
          </a:ln>
          <a:effectLst>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200" u="none" spc="50" dirty="0" smtClean="0">
                <a:ln w="11430"/>
                <a:solidFill>
                  <a:srgbClr val="FF0000"/>
                </a:solidFill>
                <a:effectLst>
                  <a:outerShdw blurRad="76200" dist="50800" dir="5400000" algn="tl" rotWithShape="0">
                    <a:srgbClr val="000000">
                      <a:alpha val="65000"/>
                    </a:srgbClr>
                  </a:outerShdw>
                </a:effectLst>
                <a:latin typeface="Verdana" pitchFamily="34" charset="0"/>
              </a:rPr>
              <a:t>Thou </a:t>
            </a:r>
            <a:r>
              <a:rPr lang="en-US" sz="2200" u="none" spc="50" dirty="0">
                <a:ln w="11430"/>
                <a:solidFill>
                  <a:srgbClr val="FF0000"/>
                </a:solidFill>
                <a:effectLst>
                  <a:outerShdw blurRad="76200" dist="50800" dir="5400000" algn="tl" rotWithShape="0">
                    <a:srgbClr val="000000">
                      <a:alpha val="65000"/>
                    </a:srgbClr>
                  </a:outerShdw>
                </a:effectLst>
                <a:latin typeface="Verdana" pitchFamily="34" charset="0"/>
              </a:rPr>
              <a:t>hast been in Eden the garden of God; every precious stone was thy covering</a:t>
            </a:r>
            <a:r>
              <a:rPr lang="en-US" sz="2200" u="none" spc="50" dirty="0">
                <a:ln w="11430"/>
                <a:solidFill>
                  <a:srgbClr val="002060"/>
                </a:solidFill>
                <a:effectLst>
                  <a:outerShdw blurRad="76200" dist="50800" dir="5400000" algn="tl" rotWithShape="0">
                    <a:srgbClr val="000000">
                      <a:alpha val="65000"/>
                    </a:srgbClr>
                  </a:outerShdw>
                </a:effectLst>
                <a:latin typeface="Verdana" pitchFamily="34" charset="0"/>
              </a:rPr>
              <a:t>, the </a:t>
            </a:r>
            <a:r>
              <a:rPr lang="en-US" sz="2200" u="none" spc="50" dirty="0" err="1">
                <a:ln w="11430"/>
                <a:solidFill>
                  <a:srgbClr val="002060"/>
                </a:solidFill>
                <a:effectLst>
                  <a:outerShdw blurRad="76200" dist="50800" dir="5400000" algn="tl" rotWithShape="0">
                    <a:srgbClr val="000000">
                      <a:alpha val="65000"/>
                    </a:srgbClr>
                  </a:outerShdw>
                </a:effectLst>
                <a:latin typeface="Verdana" pitchFamily="34" charset="0"/>
              </a:rPr>
              <a:t>sardius</a:t>
            </a:r>
            <a:r>
              <a:rPr lang="en-US" sz="2200" u="none" spc="50" dirty="0">
                <a:ln w="11430"/>
                <a:solidFill>
                  <a:srgbClr val="002060"/>
                </a:solidFill>
                <a:effectLst>
                  <a:outerShdw blurRad="76200" dist="50800" dir="5400000" algn="tl" rotWithShape="0">
                    <a:srgbClr val="000000">
                      <a:alpha val="65000"/>
                    </a:srgbClr>
                  </a:outerShdw>
                </a:effectLst>
                <a:latin typeface="Verdana" pitchFamily="34" charset="0"/>
              </a:rPr>
              <a:t>, topaz, and the diamond, the beryl, the onyx, and the jasper, the sapphire, the emerald, and the carbuncle, and gold: the workmanship of thy </a:t>
            </a:r>
            <a:r>
              <a:rPr lang="en-US" sz="2200" u="none" spc="50" dirty="0" err="1">
                <a:ln w="11430"/>
                <a:solidFill>
                  <a:srgbClr val="002060"/>
                </a:solidFill>
                <a:effectLst>
                  <a:outerShdw blurRad="76200" dist="50800" dir="5400000" algn="tl" rotWithShape="0">
                    <a:srgbClr val="000000">
                      <a:alpha val="65000"/>
                    </a:srgbClr>
                  </a:outerShdw>
                </a:effectLst>
                <a:latin typeface="Verdana" pitchFamily="34" charset="0"/>
              </a:rPr>
              <a:t>tabrets</a:t>
            </a:r>
            <a:r>
              <a:rPr lang="en-US" sz="2200" u="none" spc="50" dirty="0">
                <a:ln w="11430"/>
                <a:solidFill>
                  <a:srgbClr val="002060"/>
                </a:solidFill>
                <a:effectLst>
                  <a:outerShdw blurRad="76200" dist="50800" dir="5400000" algn="tl" rotWithShape="0">
                    <a:srgbClr val="000000">
                      <a:alpha val="65000"/>
                    </a:srgbClr>
                  </a:outerShdw>
                </a:effectLst>
                <a:latin typeface="Verdana" pitchFamily="34" charset="0"/>
              </a:rPr>
              <a:t> and of thy pipes was prepared in thee in the day that thou </a:t>
            </a:r>
            <a:r>
              <a:rPr lang="en-US" sz="2200" u="none" spc="50" dirty="0" err="1">
                <a:ln w="11430"/>
                <a:solidFill>
                  <a:srgbClr val="002060"/>
                </a:solidFill>
                <a:effectLst>
                  <a:outerShdw blurRad="76200" dist="50800" dir="5400000" algn="tl" rotWithShape="0">
                    <a:srgbClr val="000000">
                      <a:alpha val="65000"/>
                    </a:srgbClr>
                  </a:outerShdw>
                </a:effectLst>
                <a:latin typeface="Verdana" pitchFamily="34" charset="0"/>
              </a:rPr>
              <a:t>wast</a:t>
            </a:r>
            <a:r>
              <a:rPr lang="en-US" sz="2200" u="none" spc="50" dirty="0">
                <a:ln w="11430"/>
                <a:solidFill>
                  <a:srgbClr val="002060"/>
                </a:solidFill>
                <a:effectLst>
                  <a:outerShdw blurRad="76200" dist="50800" dir="5400000" algn="tl" rotWithShape="0">
                    <a:srgbClr val="000000">
                      <a:alpha val="65000"/>
                    </a:srgbClr>
                  </a:outerShdw>
                </a:effectLst>
                <a:latin typeface="Verdana" pitchFamily="34" charset="0"/>
              </a:rPr>
              <a:t> created.</a:t>
            </a:r>
          </a:p>
          <a:p>
            <a:pPr algn="ctr"/>
            <a:r>
              <a:rPr lang="en-US" sz="2200" u="none" spc="50" dirty="0">
                <a:ln w="11430"/>
                <a:solidFill>
                  <a:srgbClr val="002060"/>
                </a:solidFill>
                <a:effectLst>
                  <a:outerShdw blurRad="76200" dist="50800" dir="5400000" algn="tl" rotWithShape="0">
                    <a:srgbClr val="000000">
                      <a:alpha val="65000"/>
                    </a:srgbClr>
                  </a:outerShdw>
                </a:effectLst>
                <a:latin typeface="Verdana" pitchFamily="34" charset="0"/>
              </a:rPr>
              <a:t>Thou art the anointed cherub that </a:t>
            </a:r>
            <a:r>
              <a:rPr lang="en-US" sz="2200" u="none" spc="50" dirty="0" err="1">
                <a:ln w="11430"/>
                <a:solidFill>
                  <a:srgbClr val="002060"/>
                </a:solidFill>
                <a:effectLst>
                  <a:outerShdw blurRad="76200" dist="50800" dir="5400000" algn="tl" rotWithShape="0">
                    <a:srgbClr val="000000">
                      <a:alpha val="65000"/>
                    </a:srgbClr>
                  </a:outerShdw>
                </a:effectLst>
                <a:latin typeface="Verdana" pitchFamily="34" charset="0"/>
              </a:rPr>
              <a:t>covereth</a:t>
            </a:r>
            <a:r>
              <a:rPr lang="en-US" sz="2200" u="none" spc="50" dirty="0">
                <a:ln w="11430"/>
                <a:solidFill>
                  <a:srgbClr val="002060"/>
                </a:solidFill>
                <a:effectLst>
                  <a:outerShdw blurRad="76200" dist="50800" dir="5400000" algn="tl" rotWithShape="0">
                    <a:srgbClr val="000000">
                      <a:alpha val="65000"/>
                    </a:srgbClr>
                  </a:outerShdw>
                </a:effectLst>
                <a:latin typeface="Verdana" pitchFamily="34" charset="0"/>
              </a:rPr>
              <a:t>; and I have set thee so: </a:t>
            </a:r>
            <a:r>
              <a:rPr lang="en-US" sz="2200" u="none" spc="50" dirty="0">
                <a:ln w="11430"/>
                <a:solidFill>
                  <a:srgbClr val="FF0000"/>
                </a:solidFill>
                <a:effectLst>
                  <a:outerShdw blurRad="76200" dist="50800" dir="5400000" algn="tl" rotWithShape="0">
                    <a:srgbClr val="000000">
                      <a:alpha val="65000"/>
                    </a:srgbClr>
                  </a:outerShdw>
                </a:effectLst>
                <a:latin typeface="Verdana" pitchFamily="34" charset="0"/>
              </a:rPr>
              <a:t>thou </a:t>
            </a:r>
            <a:r>
              <a:rPr lang="en-US" sz="2200" u="none" spc="50" dirty="0" err="1">
                <a:ln w="11430"/>
                <a:solidFill>
                  <a:srgbClr val="FF0000"/>
                </a:solidFill>
                <a:effectLst>
                  <a:outerShdw blurRad="76200" dist="50800" dir="5400000" algn="tl" rotWithShape="0">
                    <a:srgbClr val="000000">
                      <a:alpha val="65000"/>
                    </a:srgbClr>
                  </a:outerShdw>
                </a:effectLst>
                <a:latin typeface="Verdana" pitchFamily="34" charset="0"/>
              </a:rPr>
              <a:t>wast</a:t>
            </a:r>
            <a:r>
              <a:rPr lang="en-US" sz="2200" u="none" spc="50" dirty="0">
                <a:ln w="11430"/>
                <a:solidFill>
                  <a:srgbClr val="FF0000"/>
                </a:solidFill>
                <a:effectLst>
                  <a:outerShdw blurRad="76200" dist="50800" dir="5400000" algn="tl" rotWithShape="0">
                    <a:srgbClr val="000000">
                      <a:alpha val="65000"/>
                    </a:srgbClr>
                  </a:outerShdw>
                </a:effectLst>
                <a:latin typeface="Verdana" pitchFamily="34" charset="0"/>
              </a:rPr>
              <a:t> upon the holy mountain of God</a:t>
            </a:r>
            <a:r>
              <a:rPr lang="en-US" sz="2200" u="none" spc="50" dirty="0">
                <a:ln w="11430"/>
                <a:solidFill>
                  <a:srgbClr val="002060"/>
                </a:solidFill>
                <a:effectLst>
                  <a:outerShdw blurRad="76200" dist="50800" dir="5400000" algn="tl" rotWithShape="0">
                    <a:srgbClr val="000000">
                      <a:alpha val="65000"/>
                    </a:srgbClr>
                  </a:outerShdw>
                </a:effectLst>
                <a:latin typeface="Verdana" pitchFamily="34" charset="0"/>
              </a:rPr>
              <a:t>; thou hast walked up and down in the midst of the stones of fire. </a:t>
            </a:r>
            <a:r>
              <a:rPr lang="en-US" sz="2200" u="none" spc="50" dirty="0">
                <a:ln w="11430"/>
                <a:solidFill>
                  <a:srgbClr val="FF0000"/>
                </a:solidFill>
                <a:effectLst>
                  <a:outerShdw blurRad="76200" dist="50800" dir="5400000" algn="tl" rotWithShape="0">
                    <a:srgbClr val="000000">
                      <a:alpha val="65000"/>
                    </a:srgbClr>
                  </a:outerShdw>
                </a:effectLst>
                <a:latin typeface="Verdana" pitchFamily="34" charset="0"/>
              </a:rPr>
              <a:t>Thou </a:t>
            </a:r>
            <a:r>
              <a:rPr lang="en-US" sz="2200" u="none" spc="50" dirty="0" err="1">
                <a:ln w="11430"/>
                <a:solidFill>
                  <a:srgbClr val="FF0000"/>
                </a:solidFill>
                <a:effectLst>
                  <a:outerShdw blurRad="76200" dist="50800" dir="5400000" algn="tl" rotWithShape="0">
                    <a:srgbClr val="000000">
                      <a:alpha val="65000"/>
                    </a:srgbClr>
                  </a:outerShdw>
                </a:effectLst>
                <a:latin typeface="Verdana" pitchFamily="34" charset="0"/>
              </a:rPr>
              <a:t>wast</a:t>
            </a:r>
            <a:r>
              <a:rPr lang="en-US" sz="2200" u="none" spc="50" dirty="0">
                <a:ln w="11430"/>
                <a:solidFill>
                  <a:srgbClr val="FF0000"/>
                </a:solidFill>
                <a:effectLst>
                  <a:outerShdw blurRad="76200" dist="50800" dir="5400000" algn="tl" rotWithShape="0">
                    <a:srgbClr val="000000">
                      <a:alpha val="65000"/>
                    </a:srgbClr>
                  </a:outerShdw>
                </a:effectLst>
                <a:latin typeface="Verdana" pitchFamily="34" charset="0"/>
              </a:rPr>
              <a:t> perfect in thy ways from the day that thou </a:t>
            </a:r>
            <a:r>
              <a:rPr lang="en-US" sz="2200" u="none" spc="50" dirty="0" err="1">
                <a:ln w="11430"/>
                <a:solidFill>
                  <a:srgbClr val="FF0000"/>
                </a:solidFill>
                <a:effectLst>
                  <a:outerShdw blurRad="76200" dist="50800" dir="5400000" algn="tl" rotWithShape="0">
                    <a:srgbClr val="000000">
                      <a:alpha val="65000"/>
                    </a:srgbClr>
                  </a:outerShdw>
                </a:effectLst>
                <a:latin typeface="Verdana" pitchFamily="34" charset="0"/>
              </a:rPr>
              <a:t>wast</a:t>
            </a:r>
            <a:r>
              <a:rPr lang="en-US" sz="2200" u="none" spc="50" dirty="0">
                <a:ln w="11430"/>
                <a:solidFill>
                  <a:srgbClr val="FF0000"/>
                </a:solidFill>
                <a:effectLst>
                  <a:outerShdw blurRad="76200" dist="50800" dir="5400000" algn="tl" rotWithShape="0">
                    <a:srgbClr val="000000">
                      <a:alpha val="65000"/>
                    </a:srgbClr>
                  </a:outerShdw>
                </a:effectLst>
                <a:latin typeface="Verdana" pitchFamily="34" charset="0"/>
              </a:rPr>
              <a:t> created, </a:t>
            </a:r>
            <a:r>
              <a:rPr lang="en-US" sz="2200" u="none" spc="50" dirty="0">
                <a:ln w="11430"/>
                <a:solidFill>
                  <a:srgbClr val="002060"/>
                </a:solidFill>
                <a:effectLst>
                  <a:outerShdw blurRad="76200" dist="50800" dir="5400000" algn="tl" rotWithShape="0">
                    <a:srgbClr val="000000">
                      <a:alpha val="65000"/>
                    </a:srgbClr>
                  </a:outerShdw>
                </a:effectLst>
                <a:latin typeface="Verdana" pitchFamily="34" charset="0"/>
              </a:rPr>
              <a:t>till iniquity was found in thee. </a:t>
            </a:r>
            <a:endParaRPr lang="es-ES" sz="2200" u="none" spc="50" dirty="0" smtClean="0">
              <a:ln w="11430"/>
              <a:solidFill>
                <a:srgbClr val="002060"/>
              </a:solidFill>
              <a:effectLst>
                <a:outerShdw blurRad="76200" dist="50800" dir="5400000" algn="tl" rotWithShape="0">
                  <a:srgbClr val="000000">
                    <a:alpha val="65000"/>
                  </a:srgbClr>
                </a:outerShdw>
              </a:effectLst>
              <a:latin typeface="Verdana" pitchFamily="34" charset="0"/>
            </a:endParaRPr>
          </a:p>
        </p:txBody>
      </p:sp>
      <p:pic>
        <p:nvPicPr>
          <p:cNvPr id="7" name="Picture 2" descr="C:\Users\Gerhard\Documents\_Estudios Biblicos PPT\loguito.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6316984"/>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1000"/>
                                        <p:tgtEl>
                                          <p:spTgt spid="5"/>
                                        </p:tgtEl>
                                      </p:cBhvr>
                                    </p:animEffect>
                                  </p:childTnLst>
                                </p:cTn>
                              </p:par>
                            </p:childTnLst>
                          </p:cTn>
                        </p:par>
                        <p:par>
                          <p:cTn id="8" fill="hold">
                            <p:stCondLst>
                              <p:cond delay="1000"/>
                            </p:stCondLst>
                            <p:childTnLst>
                              <p:par>
                                <p:cTn id="9" presetID="29" presetClass="entr" presetSubtype="0" fill="hold" grpId="0" nodeType="after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p:cTn id="11" dur="1250" fill="hold"/>
                                        <p:tgtEl>
                                          <p:spTgt spid="8">
                                            <p:txEl>
                                              <p:pRg st="0" end="0"/>
                                            </p:txEl>
                                          </p:spTgt>
                                        </p:tgtEl>
                                        <p:attrNameLst>
                                          <p:attrName>ppt_x</p:attrName>
                                        </p:attrNameLst>
                                      </p:cBhvr>
                                      <p:tavLst>
                                        <p:tav tm="0">
                                          <p:val>
                                            <p:strVal val="#ppt_x-.2"/>
                                          </p:val>
                                        </p:tav>
                                        <p:tav tm="100000">
                                          <p:val>
                                            <p:strVal val="#ppt_x"/>
                                          </p:val>
                                        </p:tav>
                                      </p:tavLst>
                                    </p:anim>
                                    <p:anim calcmode="lin" valueType="num">
                                      <p:cBhvr>
                                        <p:cTn id="12" dur="1250" fill="hold"/>
                                        <p:tgtEl>
                                          <p:spTgt spid="8">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3" dur="1250"/>
                                        <p:tgtEl>
                                          <p:spTgt spid="8">
                                            <p:txEl>
                                              <p:pRg st="0" end="0"/>
                                            </p:txEl>
                                          </p:spTgt>
                                        </p:tgtEl>
                                      </p:cBhvr>
                                    </p:animEffect>
                                  </p:childTnLst>
                                </p:cTn>
                              </p:par>
                            </p:childTnLst>
                          </p:cTn>
                        </p:par>
                        <p:par>
                          <p:cTn id="14" fill="hold">
                            <p:stCondLst>
                              <p:cond delay="2250"/>
                            </p:stCondLst>
                            <p:childTnLst>
                              <p:par>
                                <p:cTn id="15" presetID="29" presetClass="entr" presetSubtype="0" fill="hold" grpId="0" nodeType="after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 calcmode="lin" valueType="num">
                                      <p:cBhvr>
                                        <p:cTn id="17" dur="1250" fill="hold"/>
                                        <p:tgtEl>
                                          <p:spTgt spid="8">
                                            <p:txEl>
                                              <p:pRg st="1" end="1"/>
                                            </p:txEl>
                                          </p:spTgt>
                                        </p:tgtEl>
                                        <p:attrNameLst>
                                          <p:attrName>ppt_x</p:attrName>
                                        </p:attrNameLst>
                                      </p:cBhvr>
                                      <p:tavLst>
                                        <p:tav tm="0">
                                          <p:val>
                                            <p:strVal val="#ppt_x-.2"/>
                                          </p:val>
                                        </p:tav>
                                        <p:tav tm="100000">
                                          <p:val>
                                            <p:strVal val="#ppt_x"/>
                                          </p:val>
                                        </p:tav>
                                      </p:tavLst>
                                    </p:anim>
                                    <p:anim calcmode="lin" valueType="num">
                                      <p:cBhvr>
                                        <p:cTn id="18" dur="1250" fill="hold"/>
                                        <p:tgtEl>
                                          <p:spTgt spid="8">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9" dur="1250"/>
                                        <p:tgtEl>
                                          <p:spTgt spid="8">
                                            <p:txEl>
                                              <p:pRg st="1" end="1"/>
                                            </p:txEl>
                                          </p:spTgt>
                                        </p:tgtEl>
                                      </p:cBhvr>
                                    </p:animEffect>
                                  </p:childTnLst>
                                </p:cTn>
                              </p:par>
                            </p:childTnLst>
                          </p:cTn>
                        </p:par>
                        <p:par>
                          <p:cTn id="20" fill="hold">
                            <p:stCondLst>
                              <p:cond delay="3500"/>
                            </p:stCondLst>
                            <p:childTnLst>
                              <p:par>
                                <p:cTn id="21" presetID="22" presetClass="entr" presetSubtype="1"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up)">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10. MUTIMEDIA SDA\Imagenes para estudio\Tema 03 pregunta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7102"/>
            <a:ext cx="9144001" cy="6865102"/>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5" name="Rectangle 18"/>
          <p:cNvSpPr>
            <a:spLocks noChangeArrowheads="1"/>
          </p:cNvSpPr>
          <p:nvPr>
            <p:custDataLst>
              <p:tags r:id="rId1"/>
            </p:custDataLst>
          </p:nvPr>
        </p:nvSpPr>
        <p:spPr bwMode="auto">
          <a:xfrm>
            <a:off x="144016" y="260648"/>
            <a:ext cx="4716016" cy="576064"/>
          </a:xfrm>
          <a:prstGeom prst="rect">
            <a:avLst/>
          </a:prstGeom>
          <a:solidFill>
            <a:srgbClr val="0099FF">
              <a:alpha val="35000"/>
            </a:srgbClr>
          </a:solidFill>
          <a:ln>
            <a:noFill/>
          </a:ln>
          <a:effectLst>
            <a:glow>
              <a:schemeClr val="bg1">
                <a:alpha val="66000"/>
              </a:schemeClr>
            </a:glow>
            <a:softEdge rad="2159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u="none" spc="50" dirty="0" err="1" smtClean="0">
                <a:ln w="11430"/>
                <a:solidFill>
                  <a:srgbClr val="0099FF"/>
                </a:solidFill>
                <a:effectLst>
                  <a:outerShdw blurRad="76200" dist="50800" dir="5400000" algn="tl" rotWithShape="0">
                    <a:srgbClr val="000000">
                      <a:alpha val="65000"/>
                    </a:srgbClr>
                  </a:outerShdw>
                </a:effectLst>
                <a:latin typeface="Verdana" pitchFamily="34" charset="0"/>
              </a:rPr>
              <a:t>Ezekiel</a:t>
            </a:r>
            <a:r>
              <a:rPr lang="es-ES" sz="3200" u="none" spc="50" dirty="0" smtClean="0">
                <a:ln w="11430"/>
                <a:solidFill>
                  <a:srgbClr val="0099FF"/>
                </a:solidFill>
                <a:effectLst>
                  <a:outerShdw blurRad="76200" dist="50800" dir="5400000" algn="tl" rotWithShape="0">
                    <a:srgbClr val="000000">
                      <a:alpha val="65000"/>
                    </a:srgbClr>
                  </a:outerShdw>
                </a:effectLst>
                <a:latin typeface="Verdana" pitchFamily="34" charset="0"/>
              </a:rPr>
              <a:t> 28:13-17</a:t>
            </a:r>
            <a:endParaRPr lang="es-ES" sz="3200" u="none" spc="50" dirty="0">
              <a:ln w="11430"/>
              <a:solidFill>
                <a:srgbClr val="0099FF"/>
              </a:solidFill>
              <a:effectLst>
                <a:outerShdw blurRad="76200" dist="50800" dir="5400000" algn="tl" rotWithShape="0">
                  <a:srgbClr val="000000">
                    <a:alpha val="65000"/>
                  </a:srgbClr>
                </a:outerShdw>
              </a:effectLst>
              <a:latin typeface="Verdana" pitchFamily="34" charset="0"/>
            </a:endParaRPr>
          </a:p>
        </p:txBody>
      </p:sp>
      <p:sp>
        <p:nvSpPr>
          <p:cNvPr id="8" name="Rectangle 18"/>
          <p:cNvSpPr>
            <a:spLocks noChangeArrowheads="1"/>
          </p:cNvSpPr>
          <p:nvPr>
            <p:custDataLst>
              <p:tags r:id="rId2"/>
            </p:custDataLst>
          </p:nvPr>
        </p:nvSpPr>
        <p:spPr bwMode="auto">
          <a:xfrm>
            <a:off x="683568" y="1268760"/>
            <a:ext cx="7704856" cy="4392488"/>
          </a:xfrm>
          <a:prstGeom prst="rect">
            <a:avLst/>
          </a:prstGeom>
          <a:noFill/>
          <a:ln>
            <a:noFill/>
          </a:ln>
          <a:effectLst>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200" u="none" spc="50" dirty="0">
                <a:ln w="11430"/>
                <a:solidFill>
                  <a:srgbClr val="002060"/>
                </a:solidFill>
                <a:effectLst>
                  <a:outerShdw blurRad="76200" dist="50800" dir="5400000" algn="tl" rotWithShape="0">
                    <a:srgbClr val="000000">
                      <a:alpha val="65000"/>
                    </a:srgbClr>
                  </a:outerShdw>
                </a:effectLst>
                <a:latin typeface="Verdana" pitchFamily="34" charset="0"/>
              </a:rPr>
              <a:t>By the multitude of thy merchandise </a:t>
            </a:r>
            <a:r>
              <a:rPr lang="en-US" sz="2200" u="none" spc="50" dirty="0">
                <a:ln w="11430"/>
                <a:solidFill>
                  <a:srgbClr val="FF0000"/>
                </a:solidFill>
                <a:effectLst>
                  <a:outerShdw blurRad="76200" dist="50800" dir="5400000" algn="tl" rotWithShape="0">
                    <a:srgbClr val="000000">
                      <a:alpha val="65000"/>
                    </a:srgbClr>
                  </a:outerShdw>
                </a:effectLst>
                <a:latin typeface="Verdana" pitchFamily="34" charset="0"/>
              </a:rPr>
              <a:t>they have filled the midst of thee with violence</a:t>
            </a:r>
            <a:r>
              <a:rPr lang="en-US" sz="2200" u="none" spc="50" dirty="0">
                <a:ln w="11430"/>
                <a:solidFill>
                  <a:srgbClr val="002060"/>
                </a:solidFill>
                <a:effectLst>
                  <a:outerShdw blurRad="76200" dist="50800" dir="5400000" algn="tl" rotWithShape="0">
                    <a:srgbClr val="000000">
                      <a:alpha val="65000"/>
                    </a:srgbClr>
                  </a:outerShdw>
                </a:effectLst>
                <a:latin typeface="Verdana" pitchFamily="34" charset="0"/>
              </a:rPr>
              <a:t>, and thou hast sinned: therefore I will cast thee as profane out of the mountain of God: and I will destroy thee, O covering cherub, from the midst of the stones of fire. </a:t>
            </a:r>
            <a:r>
              <a:rPr lang="en-US" sz="2200" u="none" spc="50" dirty="0" err="1">
                <a:ln w="11430"/>
                <a:solidFill>
                  <a:srgbClr val="FF0000"/>
                </a:solidFill>
                <a:effectLst>
                  <a:outerShdw blurRad="76200" dist="50800" dir="5400000" algn="tl" rotWithShape="0">
                    <a:srgbClr val="000000">
                      <a:alpha val="65000"/>
                    </a:srgbClr>
                  </a:outerShdw>
                </a:effectLst>
                <a:latin typeface="Verdana" pitchFamily="34" charset="0"/>
              </a:rPr>
              <a:t>Thine</a:t>
            </a:r>
            <a:r>
              <a:rPr lang="en-US" sz="2200" u="none" spc="50" dirty="0">
                <a:ln w="11430"/>
                <a:solidFill>
                  <a:srgbClr val="FF0000"/>
                </a:solidFill>
                <a:effectLst>
                  <a:outerShdw blurRad="76200" dist="50800" dir="5400000" algn="tl" rotWithShape="0">
                    <a:srgbClr val="000000">
                      <a:alpha val="65000"/>
                    </a:srgbClr>
                  </a:outerShdw>
                </a:effectLst>
                <a:latin typeface="Verdana" pitchFamily="34" charset="0"/>
              </a:rPr>
              <a:t> heart was lifted up because of thy beauty,</a:t>
            </a:r>
            <a:r>
              <a:rPr lang="en-US" sz="2200" u="none" spc="50" dirty="0">
                <a:ln w="11430"/>
                <a:solidFill>
                  <a:srgbClr val="002060"/>
                </a:solidFill>
                <a:effectLst>
                  <a:outerShdw blurRad="76200" dist="50800" dir="5400000" algn="tl" rotWithShape="0">
                    <a:srgbClr val="000000">
                      <a:alpha val="65000"/>
                    </a:srgbClr>
                  </a:outerShdw>
                </a:effectLst>
                <a:latin typeface="Verdana" pitchFamily="34" charset="0"/>
              </a:rPr>
              <a:t> thou hast corrupted thy wisdom by reason of thy brightness: I will cast thee to the ground, I will lay thee before kings, that they may behold thee.</a:t>
            </a:r>
          </a:p>
        </p:txBody>
      </p:sp>
      <p:pic>
        <p:nvPicPr>
          <p:cNvPr id="6" name="Picture 2" descr="C:\Users\Gerhard\Documents\_Sitio WEB\Recursos\ondaWE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loguito.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7345677"/>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1000"/>
                                        <p:tgtEl>
                                          <p:spTgt spid="5"/>
                                        </p:tgtEl>
                                      </p:cBhvr>
                                    </p:animEffect>
                                  </p:childTnLst>
                                </p:cTn>
                              </p:par>
                            </p:childTnLst>
                          </p:cTn>
                        </p:par>
                        <p:par>
                          <p:cTn id="8" fill="hold">
                            <p:stCondLst>
                              <p:cond delay="1000"/>
                            </p:stCondLst>
                            <p:childTnLst>
                              <p:par>
                                <p:cTn id="9" presetID="29" presetClass="entr" presetSubtype="0" fill="hold" grpId="0" nodeType="after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p:cTn id="11" dur="1250" fill="hold"/>
                                        <p:tgtEl>
                                          <p:spTgt spid="8">
                                            <p:txEl>
                                              <p:pRg st="0" end="0"/>
                                            </p:txEl>
                                          </p:spTgt>
                                        </p:tgtEl>
                                        <p:attrNameLst>
                                          <p:attrName>ppt_x</p:attrName>
                                        </p:attrNameLst>
                                      </p:cBhvr>
                                      <p:tavLst>
                                        <p:tav tm="0">
                                          <p:val>
                                            <p:strVal val="#ppt_x-.2"/>
                                          </p:val>
                                        </p:tav>
                                        <p:tav tm="100000">
                                          <p:val>
                                            <p:strVal val="#ppt_x"/>
                                          </p:val>
                                        </p:tav>
                                      </p:tavLst>
                                    </p:anim>
                                    <p:anim calcmode="lin" valueType="num">
                                      <p:cBhvr>
                                        <p:cTn id="12" dur="1250" fill="hold"/>
                                        <p:tgtEl>
                                          <p:spTgt spid="8">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3" dur="1250"/>
                                        <p:tgtEl>
                                          <p:spTgt spid="8">
                                            <p:txEl>
                                              <p:pRg st="0" end="0"/>
                                            </p:txEl>
                                          </p:spTgt>
                                        </p:tgtEl>
                                      </p:cBhvr>
                                    </p:animEffect>
                                  </p:childTnLst>
                                </p:cTn>
                              </p:par>
                            </p:childTnLst>
                          </p:cTn>
                        </p:par>
                        <p:par>
                          <p:cTn id="14" fill="hold">
                            <p:stCondLst>
                              <p:cond delay="2250"/>
                            </p:stCondLst>
                            <p:childTnLst>
                              <p:par>
                                <p:cTn id="15" presetID="22" presetClass="entr" presetSubtype="1"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up)">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5" name="Picture 5" descr="D:\10. MUTIMEDIA SDA\Imagenes para estudio\Tema 03 camino2.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 y="-1"/>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custDataLst>
              <p:tags r:id="rId1"/>
            </p:custDataLst>
          </p:nvPr>
        </p:nvSpPr>
        <p:spPr bwMode="auto">
          <a:xfrm>
            <a:off x="0" y="3428999"/>
            <a:ext cx="9144000" cy="3429001"/>
          </a:xfrm>
          <a:prstGeom prst="rect">
            <a:avLst/>
          </a:prstGeom>
          <a:ln>
            <a:headEnd type="none" w="med" len="med"/>
            <a:tailEnd type="none" w="med" len="med"/>
          </a:ln>
          <a:extLst/>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 sz="1800" b="1" i="0" u="sng" strike="noStrike" cap="none" normalizeH="0" baseline="0" smtClean="0">
              <a:ln>
                <a:noFill/>
              </a:ln>
              <a:solidFill>
                <a:schemeClr val="tx1"/>
              </a:solidFill>
              <a:effectLst/>
              <a:latin typeface="Arial" charset="0"/>
            </a:endParaRPr>
          </a:p>
        </p:txBody>
      </p:sp>
      <p:grpSp>
        <p:nvGrpSpPr>
          <p:cNvPr id="10" name="9 Grupo"/>
          <p:cNvGrpSpPr/>
          <p:nvPr>
            <p:custDataLst>
              <p:tags r:id="rId2"/>
            </p:custDataLst>
          </p:nvPr>
        </p:nvGrpSpPr>
        <p:grpSpPr>
          <a:xfrm>
            <a:off x="539552" y="116632"/>
            <a:ext cx="1834750" cy="901385"/>
            <a:chOff x="342443" y="0"/>
            <a:chExt cx="2232248" cy="1096670"/>
          </a:xfrm>
        </p:grpSpPr>
        <p:pic>
          <p:nvPicPr>
            <p:cNvPr id="12" name="11 Imagen"/>
            <p:cNvPicPr>
              <a:picLocks noChangeAspect="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t="20517" b="13978"/>
            <a:stretch/>
          </p:blipFill>
          <p:spPr>
            <a:xfrm>
              <a:off x="342443" y="0"/>
              <a:ext cx="2232248" cy="1096670"/>
            </a:xfrm>
            <a:prstGeom prst="rect">
              <a:avLst/>
            </a:prstGeom>
          </p:spPr>
        </p:pic>
        <p:sp>
          <p:nvSpPr>
            <p:cNvPr id="14" name="13 CuadroTexto"/>
            <p:cNvSpPr txBox="1"/>
            <p:nvPr>
              <p:custDataLst>
                <p:tags r:id="rId6"/>
              </p:custDataLst>
            </p:nvPr>
          </p:nvSpPr>
          <p:spPr>
            <a:xfrm>
              <a:off x="605269" y="583969"/>
              <a:ext cx="1664562" cy="449348"/>
            </a:xfrm>
            <a:prstGeom prst="rect">
              <a:avLst/>
            </a:prstGeom>
            <a:noFill/>
          </p:spPr>
          <p:txBody>
            <a:bodyPr wrap="square" rtlCol="0">
              <a:spAutoFit/>
            </a:bodyPr>
            <a:lstStyle/>
            <a:p>
              <a:pPr algn="ctr"/>
              <a:r>
                <a:rPr lang="es-ES" u="none" dirty="0" smtClean="0">
                  <a:solidFill>
                    <a:srgbClr val="002060"/>
                  </a:solidFill>
                  <a:effectLst>
                    <a:glow rad="800100">
                      <a:srgbClr val="FFFFCC">
                        <a:alpha val="40000"/>
                      </a:srgbClr>
                    </a:glow>
                  </a:effectLst>
                  <a:latin typeface="Trebuchet MS" pitchFamily="34" charset="0"/>
                </a:rPr>
                <a:t>PERFECT</a:t>
              </a:r>
            </a:p>
          </p:txBody>
        </p:sp>
      </p:grpSp>
      <p:pic>
        <p:nvPicPr>
          <p:cNvPr id="12292"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2483" y="3668711"/>
            <a:ext cx="2528887" cy="2949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2" descr="C:\Users\Gerhard\Documents\_Estudios Biblicos PPT\loguito.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Gerhard\Documents\_Sitio WEB\Recursos\ondaWEB.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34136" y="3256522"/>
            <a:ext cx="10118704" cy="3794514"/>
          </a:xfrm>
          <a:prstGeom prst="rect">
            <a:avLst/>
          </a:prstGeom>
          <a:noFill/>
          <a:extLst>
            <a:ext uri="{909E8E84-426E-40DD-AFC4-6F175D3DCCD1}">
              <a14:hiddenFill xmlns:a14="http://schemas.microsoft.com/office/drawing/2010/main">
                <a:solidFill>
                  <a:srgbClr val="FFFFFF"/>
                </a:solidFill>
              </a14:hiddenFill>
            </a:ext>
          </a:extLst>
        </p:spPr>
      </p:pic>
      <p:sp>
        <p:nvSpPr>
          <p:cNvPr id="15" name="14 Rayo"/>
          <p:cNvSpPr/>
          <p:nvPr>
            <p:custDataLst>
              <p:tags r:id="rId3"/>
            </p:custDataLst>
          </p:nvPr>
        </p:nvSpPr>
        <p:spPr bwMode="auto">
          <a:xfrm flipH="1">
            <a:off x="3779910" y="-1539552"/>
            <a:ext cx="2304255" cy="8397552"/>
          </a:xfrm>
          <a:prstGeom prst="lightningBolt">
            <a:avLst/>
          </a:prstGeom>
          <a:solidFill>
            <a:srgbClr val="FF0000"/>
          </a:solidFill>
          <a:ln>
            <a:headEnd type="none" w="med" len="med"/>
            <a:tailEnd type="none" w="med" len="med"/>
          </a:ln>
          <a:extLst/>
        </p:spPr>
        <p:style>
          <a:lnRef idx="0">
            <a:schemeClr val="accent4"/>
          </a:lnRef>
          <a:fillRef idx="3">
            <a:schemeClr val="accent4"/>
          </a:fillRef>
          <a:effectRef idx="3">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 sz="1800" b="1" i="0" u="sng" strike="noStrike" cap="none" normalizeH="0" baseline="0" smtClean="0">
              <a:ln>
                <a:noFill/>
              </a:ln>
              <a:solidFill>
                <a:schemeClr val="tx1"/>
              </a:solidFill>
              <a:effectLst/>
              <a:latin typeface="Arial" charset="0"/>
            </a:endParaRPr>
          </a:p>
        </p:txBody>
      </p:sp>
      <p:sp>
        <p:nvSpPr>
          <p:cNvPr id="11" name="10 CuadroTexto"/>
          <p:cNvSpPr txBox="1"/>
          <p:nvPr>
            <p:custDataLst>
              <p:tags r:id="rId4"/>
            </p:custDataLst>
          </p:nvPr>
        </p:nvSpPr>
        <p:spPr>
          <a:xfrm>
            <a:off x="1907704" y="2708920"/>
            <a:ext cx="5688632" cy="523220"/>
          </a:xfrm>
          <a:prstGeom prst="rect">
            <a:avLst/>
          </a:prstGeom>
          <a:noFill/>
          <a:effectLst/>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800" u="none" spc="50" dirty="0" smtClean="0">
                <a:ln w="11430"/>
                <a:solidFill>
                  <a:srgbClr val="C00000"/>
                </a:solidFill>
                <a:effectLst>
                  <a:outerShdw blurRad="76200" dist="50800" dir="5400000" algn="tl" rotWithShape="0">
                    <a:srgbClr val="000000">
                      <a:alpha val="65000"/>
                    </a:srgbClr>
                  </a:outerShdw>
                </a:effectLst>
                <a:latin typeface="Trebuchet MS" pitchFamily="34" charset="0"/>
              </a:rPr>
              <a:t>PATH OF JUSTICE</a:t>
            </a:r>
            <a:endParaRPr lang="es-ES" sz="2800" u="none" spc="50" dirty="0">
              <a:ln w="11430"/>
              <a:solidFill>
                <a:srgbClr val="C00000"/>
              </a:solidFill>
              <a:effectLst>
                <a:outerShdw blurRad="76200" dist="50800" dir="5400000" algn="tl" rotWithShape="0">
                  <a:srgbClr val="000000">
                    <a:alpha val="65000"/>
                  </a:srgbClr>
                </a:outerShdw>
              </a:effectLst>
              <a:latin typeface="Trebuchet MS" pitchFamily="34" charset="0"/>
            </a:endParaRPr>
          </a:p>
        </p:txBody>
      </p:sp>
      <p:sp>
        <p:nvSpPr>
          <p:cNvPr id="21" name="Rectangle 18"/>
          <p:cNvSpPr>
            <a:spLocks noChangeArrowheads="1"/>
          </p:cNvSpPr>
          <p:nvPr>
            <p:custDataLst>
              <p:tags r:id="rId5"/>
            </p:custDataLst>
          </p:nvPr>
        </p:nvSpPr>
        <p:spPr bwMode="auto">
          <a:xfrm>
            <a:off x="4716016" y="3838823"/>
            <a:ext cx="4320479" cy="2765206"/>
          </a:xfrm>
          <a:prstGeom prst="rect">
            <a:avLst/>
          </a:prstGeom>
          <a:noFill/>
          <a:ln>
            <a:noFill/>
          </a:ln>
          <a:effectLst>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smtClean="0">
                <a:ln w="11430"/>
                <a:solidFill>
                  <a:srgbClr val="FF0000"/>
                </a:solidFill>
                <a:effectLst>
                  <a:outerShdw blurRad="76200" dist="50800" dir="5400000" algn="tl" rotWithShape="0">
                    <a:srgbClr val="000000">
                      <a:alpha val="65000"/>
                    </a:srgbClr>
                  </a:outerShdw>
                </a:effectLst>
                <a:latin typeface="Verdana" pitchFamily="34" charset="0"/>
              </a:rPr>
              <a:t>THE FALL</a:t>
            </a:r>
          </a:p>
        </p:txBody>
      </p:sp>
    </p:spTree>
    <p:extLst>
      <p:ext uri="{BB962C8B-B14F-4D97-AF65-F5344CB8AC3E}">
        <p14:creationId xmlns:p14="http://schemas.microsoft.com/office/powerpoint/2010/main" val="2172991190"/>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47" presetClass="exit" presetSubtype="0" fill="hold" nodeType="afterEffect">
                                  <p:stCondLst>
                                    <p:cond delay="0"/>
                                  </p:stCondLst>
                                  <p:childTnLst>
                                    <p:animEffect transition="out" filter="fade">
                                      <p:cBhvr>
                                        <p:cTn id="10" dur="1000"/>
                                        <p:tgtEl>
                                          <p:spTgt spid="10"/>
                                        </p:tgtEl>
                                      </p:cBhvr>
                                    </p:animEffect>
                                    <p:anim calcmode="lin" valueType="num">
                                      <p:cBhvr>
                                        <p:cTn id="11" dur="1000"/>
                                        <p:tgtEl>
                                          <p:spTgt spid="10"/>
                                        </p:tgtEl>
                                        <p:attrNameLst>
                                          <p:attrName>ppt_x</p:attrName>
                                        </p:attrNameLst>
                                      </p:cBhvr>
                                      <p:tavLst>
                                        <p:tav tm="0">
                                          <p:val>
                                            <p:strVal val="ppt_x"/>
                                          </p:val>
                                        </p:tav>
                                        <p:tav tm="100000">
                                          <p:val>
                                            <p:strVal val="ppt_x"/>
                                          </p:val>
                                        </p:tav>
                                      </p:tavLst>
                                    </p:anim>
                                    <p:anim calcmode="lin" valueType="num">
                                      <p:cBhvr>
                                        <p:cTn id="12" dur="1000"/>
                                        <p:tgtEl>
                                          <p:spTgt spid="10"/>
                                        </p:tgtEl>
                                        <p:attrNameLst>
                                          <p:attrName>ppt_y</p:attrName>
                                        </p:attrNameLst>
                                      </p:cBhvr>
                                      <p:tavLst>
                                        <p:tav tm="0">
                                          <p:val>
                                            <p:strVal val="ppt_y"/>
                                          </p:val>
                                        </p:tav>
                                        <p:tav tm="100000">
                                          <p:val>
                                            <p:strVal val="ppt_y-.1"/>
                                          </p:val>
                                        </p:tav>
                                      </p:tavLst>
                                    </p:anim>
                                    <p:set>
                                      <p:cBhvr>
                                        <p:cTn id="13" dur="1" fill="hold">
                                          <p:stCondLst>
                                            <p:cond delay="999"/>
                                          </p:stCondLst>
                                        </p:cTn>
                                        <p:tgtEl>
                                          <p:spTgt spid="10"/>
                                        </p:tgtEl>
                                        <p:attrNameLst>
                                          <p:attrName>style.visibility</p:attrName>
                                        </p:attrNameLst>
                                      </p:cBhvr>
                                      <p:to>
                                        <p:strVal val="hidden"/>
                                      </p:to>
                                    </p:set>
                                  </p:childTnLst>
                                </p:cTn>
                              </p:par>
                            </p:childTnLst>
                          </p:cTn>
                        </p:par>
                        <p:par>
                          <p:cTn id="14" fill="hold">
                            <p:stCondLst>
                              <p:cond delay="1500"/>
                            </p:stCondLst>
                            <p:childTnLst>
                              <p:par>
                                <p:cTn id="15" presetID="22" presetClass="entr" presetSubtype="1"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up)">
                                      <p:cBhvr>
                                        <p:cTn id="17" dur="1500"/>
                                        <p:tgtEl>
                                          <p:spTgt spid="15"/>
                                        </p:tgtEl>
                                      </p:cBhvr>
                                    </p:animEffect>
                                  </p:childTnLst>
                                </p:cTn>
                              </p:par>
                            </p:childTnLst>
                          </p:cTn>
                        </p:par>
                        <p:par>
                          <p:cTn id="18" fill="hold">
                            <p:stCondLst>
                              <p:cond delay="3000"/>
                            </p:stCondLst>
                            <p:childTnLst>
                              <p:par>
                                <p:cTn id="19" presetID="29" presetClass="entr" presetSubtype="0" fill="hold" grpId="0" nodeType="after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p:cTn id="21" dur="1000" fill="hold"/>
                                        <p:tgtEl>
                                          <p:spTgt spid="21"/>
                                        </p:tgtEl>
                                        <p:attrNameLst>
                                          <p:attrName>ppt_x</p:attrName>
                                        </p:attrNameLst>
                                      </p:cBhvr>
                                      <p:tavLst>
                                        <p:tav tm="0">
                                          <p:val>
                                            <p:strVal val="#ppt_x-.2"/>
                                          </p:val>
                                        </p:tav>
                                        <p:tav tm="100000">
                                          <p:val>
                                            <p:strVal val="#ppt_x"/>
                                          </p:val>
                                        </p:tav>
                                      </p:tavLst>
                                    </p:anim>
                                    <p:anim calcmode="lin" valueType="num">
                                      <p:cBhvr>
                                        <p:cTn id="22" dur="1000" fill="hold"/>
                                        <p:tgtEl>
                                          <p:spTgt spid="21"/>
                                        </p:tgtEl>
                                        <p:attrNameLst>
                                          <p:attrName>ppt_y</p:attrName>
                                        </p:attrNameLst>
                                      </p:cBhvr>
                                      <p:tavLst>
                                        <p:tav tm="0">
                                          <p:val>
                                            <p:strVal val="#ppt_y"/>
                                          </p:val>
                                        </p:tav>
                                        <p:tav tm="100000">
                                          <p:val>
                                            <p:strVal val="#ppt_y"/>
                                          </p:val>
                                        </p:tav>
                                      </p:tavLst>
                                    </p:anim>
                                    <p:animEffect transition="in" filter="wipe(right)" prLst="gradientSize: 0.1">
                                      <p:cBhvr>
                                        <p:cTn id="23" dur="1000"/>
                                        <p:tgtEl>
                                          <p:spTgt spid="21"/>
                                        </p:tgtEl>
                                      </p:cBhvr>
                                    </p:animEffect>
                                  </p:childTnLst>
                                </p:cTn>
                              </p:par>
                            </p:childTnLst>
                          </p:cTn>
                        </p:par>
                        <p:par>
                          <p:cTn id="24" fill="hold">
                            <p:stCondLst>
                              <p:cond delay="4000"/>
                            </p:stCondLst>
                            <p:childTnLst>
                              <p:par>
                                <p:cTn id="25" presetID="53" presetClass="exit" presetSubtype="32" fill="hold" grpId="0" nodeType="afterEffect">
                                  <p:stCondLst>
                                    <p:cond delay="0"/>
                                  </p:stCondLst>
                                  <p:childTnLst>
                                    <p:anim calcmode="lin" valueType="num">
                                      <p:cBhvr>
                                        <p:cTn id="26" dur="1750"/>
                                        <p:tgtEl>
                                          <p:spTgt spid="11"/>
                                        </p:tgtEl>
                                        <p:attrNameLst>
                                          <p:attrName>ppt_w</p:attrName>
                                        </p:attrNameLst>
                                      </p:cBhvr>
                                      <p:tavLst>
                                        <p:tav tm="0">
                                          <p:val>
                                            <p:strVal val="ppt_w"/>
                                          </p:val>
                                        </p:tav>
                                        <p:tav tm="100000">
                                          <p:val>
                                            <p:fltVal val="0"/>
                                          </p:val>
                                        </p:tav>
                                      </p:tavLst>
                                    </p:anim>
                                    <p:anim calcmode="lin" valueType="num">
                                      <p:cBhvr>
                                        <p:cTn id="27" dur="1750"/>
                                        <p:tgtEl>
                                          <p:spTgt spid="11"/>
                                        </p:tgtEl>
                                        <p:attrNameLst>
                                          <p:attrName>ppt_h</p:attrName>
                                        </p:attrNameLst>
                                      </p:cBhvr>
                                      <p:tavLst>
                                        <p:tav tm="0">
                                          <p:val>
                                            <p:strVal val="ppt_h"/>
                                          </p:val>
                                        </p:tav>
                                        <p:tav tm="100000">
                                          <p:val>
                                            <p:fltVal val="0"/>
                                          </p:val>
                                        </p:tav>
                                      </p:tavLst>
                                    </p:anim>
                                    <p:animEffect transition="out" filter="fade">
                                      <p:cBhvr>
                                        <p:cTn id="28" dur="1750"/>
                                        <p:tgtEl>
                                          <p:spTgt spid="11"/>
                                        </p:tgtEl>
                                      </p:cBhvr>
                                    </p:animEffect>
                                    <p:set>
                                      <p:cBhvr>
                                        <p:cTn id="29" dur="1" fill="hold">
                                          <p:stCondLst>
                                            <p:cond delay="1749"/>
                                          </p:stCondLst>
                                        </p:cTn>
                                        <p:tgtEl>
                                          <p:spTgt spid="11"/>
                                        </p:tgtEl>
                                        <p:attrNameLst>
                                          <p:attrName>style.visibility</p:attrName>
                                        </p:attrNameLst>
                                      </p:cBhvr>
                                      <p:to>
                                        <p:strVal val="hidden"/>
                                      </p:to>
                                    </p:set>
                                  </p:childTnLst>
                                </p:cTn>
                              </p:par>
                            </p:childTnLst>
                          </p:cTn>
                        </p:par>
                        <p:par>
                          <p:cTn id="30" fill="hold">
                            <p:stCondLst>
                              <p:cond delay="5750"/>
                            </p:stCondLst>
                            <p:childTnLst>
                              <p:par>
                                <p:cTn id="31" presetID="10" presetClass="entr" presetSubtype="0" fill="hold" grpId="0" nodeType="after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1500"/>
                                        <p:tgtEl>
                                          <p:spTgt spid="2"/>
                                        </p:tgtEl>
                                      </p:cBhvr>
                                    </p:animEffect>
                                  </p:childTnLst>
                                </p:cTn>
                              </p:par>
                            </p:childTnLst>
                          </p:cTn>
                        </p:par>
                        <p:par>
                          <p:cTn id="34" fill="hold">
                            <p:stCondLst>
                              <p:cond delay="7250"/>
                            </p:stCondLst>
                            <p:childTnLst>
                              <p:par>
                                <p:cTn id="35" presetID="19" presetClass="emph" presetSubtype="0" fill="hold" grpId="1" nodeType="afterEffect">
                                  <p:stCondLst>
                                    <p:cond delay="500"/>
                                  </p:stCondLst>
                                  <p:childTnLst>
                                    <p:animClr clrSpc="rgb" dir="cw">
                                      <p:cBhvr override="childStyle">
                                        <p:cTn id="36" dur="500" fill="hold"/>
                                        <p:tgtEl>
                                          <p:spTgt spid="2"/>
                                        </p:tgtEl>
                                        <p:attrNameLst>
                                          <p:attrName>style.color</p:attrName>
                                        </p:attrNameLst>
                                      </p:cBhvr>
                                      <p:to>
                                        <a:srgbClr val="000000"/>
                                      </p:to>
                                    </p:animClr>
                                    <p:animClr clrSpc="rgb" dir="cw">
                                      <p:cBhvr>
                                        <p:cTn id="37" dur="500" fill="hold"/>
                                        <p:tgtEl>
                                          <p:spTgt spid="2"/>
                                        </p:tgtEl>
                                        <p:attrNameLst>
                                          <p:attrName>fillcolor</p:attrName>
                                        </p:attrNameLst>
                                      </p:cBhvr>
                                      <p:to>
                                        <a:srgbClr val="000000"/>
                                      </p:to>
                                    </p:animClr>
                                    <p:set>
                                      <p:cBhvr>
                                        <p:cTn id="38" dur="500" fill="hold"/>
                                        <p:tgtEl>
                                          <p:spTgt spid="2"/>
                                        </p:tgtEl>
                                        <p:attrNameLst>
                                          <p:attrName>fill.type</p:attrName>
                                        </p:attrNameLst>
                                      </p:cBhvr>
                                      <p:to>
                                        <p:strVal val="solid"/>
                                      </p:to>
                                    </p:set>
                                    <p:set>
                                      <p:cBhvr>
                                        <p:cTn id="39" dur="500" fill="hold"/>
                                        <p:tgtEl>
                                          <p:spTgt spid="2"/>
                                        </p:tgtEl>
                                        <p:attrNameLst>
                                          <p:attrName>fill.on</p:attrName>
                                        </p:attrNameLst>
                                      </p:cBhvr>
                                      <p:to>
                                        <p:strVal val="true"/>
                                      </p:to>
                                    </p:set>
                                  </p:childTnLst>
                                </p:cTn>
                              </p:par>
                              <p:par>
                                <p:cTn id="40" presetID="10" presetClass="entr" presetSubtype="0" fill="hold" nodeType="withEffect">
                                  <p:stCondLst>
                                    <p:cond delay="750"/>
                                  </p:stCondLst>
                                  <p:childTnLst>
                                    <p:set>
                                      <p:cBhvr>
                                        <p:cTn id="41" dur="1" fill="hold">
                                          <p:stCondLst>
                                            <p:cond delay="0"/>
                                          </p:stCondLst>
                                        </p:cTn>
                                        <p:tgtEl>
                                          <p:spTgt spid="12292"/>
                                        </p:tgtEl>
                                        <p:attrNameLst>
                                          <p:attrName>style.visibility</p:attrName>
                                        </p:attrNameLst>
                                      </p:cBhvr>
                                      <p:to>
                                        <p:strVal val="visible"/>
                                      </p:to>
                                    </p:set>
                                    <p:animEffect transition="in" filter="fade">
                                      <p:cBhvr>
                                        <p:cTn id="42" dur="500"/>
                                        <p:tgtEl>
                                          <p:spTgt spid="12292"/>
                                        </p:tgtEl>
                                      </p:cBhvr>
                                    </p:animEffect>
                                  </p:childTnLst>
                                </p:cTn>
                              </p:par>
                            </p:childTnLst>
                          </p:cTn>
                        </p:par>
                        <p:par>
                          <p:cTn id="43" fill="hold">
                            <p:stCondLst>
                              <p:cond delay="8500"/>
                            </p:stCondLst>
                            <p:childTnLst>
                              <p:par>
                                <p:cTn id="44" presetID="22" presetClass="entr" presetSubtype="1" fill="hold" nodeType="after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wipe(up)">
                                      <p:cBhvr>
                                        <p:cTn id="4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15" grpId="0" animBg="1"/>
      <p:bldP spid="11" grpId="0"/>
      <p:bldP spid="2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D:\10. MUTIMEDIA SDA\Imagenes para estudio\Tema 03 esclav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18"/>
          <p:cNvSpPr>
            <a:spLocks noChangeArrowheads="1"/>
          </p:cNvSpPr>
          <p:nvPr>
            <p:custDataLst>
              <p:tags r:id="rId1"/>
            </p:custDataLst>
          </p:nvPr>
        </p:nvSpPr>
        <p:spPr bwMode="auto">
          <a:xfrm>
            <a:off x="3851920" y="2132856"/>
            <a:ext cx="5292080" cy="2952328"/>
          </a:xfrm>
          <a:prstGeom prst="rect">
            <a:avLst/>
          </a:prstGeom>
          <a:noFill/>
          <a:ln>
            <a:noFill/>
          </a:ln>
          <a:effectLst>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u="none" spc="50" dirty="0" smtClean="0">
                <a:ln w="11430"/>
                <a:solidFill>
                  <a:srgbClr val="C00000"/>
                </a:solidFill>
                <a:effectLst>
                  <a:outerShdw blurRad="76200" dist="50800" dir="5400000" algn="tl" rotWithShape="0">
                    <a:srgbClr val="000000">
                      <a:alpha val="65000"/>
                    </a:srgbClr>
                  </a:outerShdw>
                </a:effectLst>
                <a:latin typeface="Verdana" pitchFamily="34" charset="0"/>
              </a:rPr>
              <a:t>What </a:t>
            </a:r>
            <a:r>
              <a:rPr lang="en-US" sz="3600" u="none" spc="50" dirty="0">
                <a:ln w="11430"/>
                <a:solidFill>
                  <a:srgbClr val="C00000"/>
                </a:solidFill>
                <a:effectLst>
                  <a:outerShdw blurRad="76200" dist="50800" dir="5400000" algn="tl" rotWithShape="0">
                    <a:srgbClr val="000000">
                      <a:alpha val="65000"/>
                    </a:srgbClr>
                  </a:outerShdw>
                </a:effectLst>
                <a:latin typeface="Verdana" pitchFamily="34" charset="0"/>
              </a:rPr>
              <a:t>did man become when he allowed Satan to defeat him? </a:t>
            </a:r>
            <a:endParaRPr lang="es-ES" sz="3600" u="none" spc="50" dirty="0">
              <a:ln w="11430"/>
              <a:solidFill>
                <a:srgbClr val="C00000"/>
              </a:solidFill>
              <a:effectLst>
                <a:outerShdw blurRad="76200" dist="50800" dir="5400000" algn="tl" rotWithShape="0">
                  <a:srgbClr val="000000">
                    <a:alpha val="65000"/>
                  </a:srgbClr>
                </a:outerShdw>
              </a:effectLst>
              <a:latin typeface="Verdana" pitchFamily="34" charset="0"/>
            </a:endParaRPr>
          </a:p>
        </p:txBody>
      </p:sp>
      <p:pic>
        <p:nvPicPr>
          <p:cNvPr id="4"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loguito.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7188858"/>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ppt_x</p:attrName>
                                        </p:attrNameLst>
                                      </p:cBhvr>
                                      <p:tavLst>
                                        <p:tav tm="0">
                                          <p:val>
                                            <p:strVal val="#ppt_x-.2"/>
                                          </p:val>
                                        </p:tav>
                                        <p:tav tm="100000">
                                          <p:val>
                                            <p:strVal val="#ppt_x"/>
                                          </p:val>
                                        </p:tav>
                                      </p:tavLst>
                                    </p:anim>
                                    <p:anim calcmode="lin" valueType="num">
                                      <p:cBhvr>
                                        <p:cTn id="8"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9" dur="1000"/>
                                        <p:tgtEl>
                                          <p:spTgt spid="8"/>
                                        </p:tgtEl>
                                      </p:cBhvr>
                                    </p:animEffect>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10. MUTIMEDIA SDA\Imagenes para estudio\Tema 03 pregunta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7102"/>
            <a:ext cx="9144001" cy="6865102"/>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5" name="Rectangle 18"/>
          <p:cNvSpPr>
            <a:spLocks noChangeArrowheads="1"/>
          </p:cNvSpPr>
          <p:nvPr>
            <p:custDataLst>
              <p:tags r:id="rId1"/>
            </p:custDataLst>
          </p:nvPr>
        </p:nvSpPr>
        <p:spPr bwMode="auto">
          <a:xfrm>
            <a:off x="144016" y="260648"/>
            <a:ext cx="4572000" cy="576064"/>
          </a:xfrm>
          <a:prstGeom prst="rect">
            <a:avLst/>
          </a:prstGeom>
          <a:solidFill>
            <a:srgbClr val="0099FF">
              <a:alpha val="35000"/>
            </a:srgbClr>
          </a:solidFill>
          <a:ln>
            <a:noFill/>
          </a:ln>
          <a:effectLst>
            <a:glow>
              <a:schemeClr val="bg1">
                <a:alpha val="66000"/>
              </a:schemeClr>
            </a:glow>
            <a:softEdge rad="2159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u="none" spc="50" dirty="0">
                <a:ln w="11430"/>
                <a:solidFill>
                  <a:srgbClr val="0099FF"/>
                </a:solidFill>
                <a:effectLst>
                  <a:outerShdw blurRad="76200" dist="50800" dir="5400000" algn="tl" rotWithShape="0">
                    <a:srgbClr val="000000">
                      <a:alpha val="65000"/>
                    </a:srgbClr>
                  </a:outerShdw>
                </a:effectLst>
                <a:latin typeface="Verdana" pitchFamily="34" charset="0"/>
              </a:rPr>
              <a:t>2 Peter 2:19</a:t>
            </a:r>
          </a:p>
        </p:txBody>
      </p:sp>
      <p:sp>
        <p:nvSpPr>
          <p:cNvPr id="8" name="Rectangle 18"/>
          <p:cNvSpPr>
            <a:spLocks noChangeArrowheads="1"/>
          </p:cNvSpPr>
          <p:nvPr>
            <p:custDataLst>
              <p:tags r:id="rId2"/>
            </p:custDataLst>
          </p:nvPr>
        </p:nvSpPr>
        <p:spPr bwMode="auto">
          <a:xfrm>
            <a:off x="899592" y="2060848"/>
            <a:ext cx="7560840" cy="2765206"/>
          </a:xfrm>
          <a:prstGeom prst="rect">
            <a:avLst/>
          </a:prstGeom>
          <a:noFill/>
          <a:ln>
            <a:noFill/>
          </a:ln>
          <a:effectLst>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u="none" spc="50" dirty="0">
                <a:ln w="11430"/>
                <a:solidFill>
                  <a:srgbClr val="002060"/>
                </a:solidFill>
                <a:effectLst>
                  <a:outerShdw blurRad="76200" dist="50800" dir="5400000" algn="tl" rotWithShape="0">
                    <a:srgbClr val="000000">
                      <a:alpha val="65000"/>
                    </a:srgbClr>
                  </a:outerShdw>
                </a:effectLst>
                <a:latin typeface="Verdana" pitchFamily="34" charset="0"/>
              </a:rPr>
              <a:t>While they promise them liberty, they themselves are the servants of corruption: </a:t>
            </a:r>
            <a:r>
              <a:rPr lang="en-US" sz="2800" u="none" spc="50" dirty="0">
                <a:ln w="11430"/>
                <a:solidFill>
                  <a:srgbClr val="FF0000"/>
                </a:solidFill>
                <a:effectLst>
                  <a:outerShdw blurRad="76200" dist="50800" dir="5400000" algn="tl" rotWithShape="0">
                    <a:srgbClr val="000000">
                      <a:alpha val="65000"/>
                    </a:srgbClr>
                  </a:outerShdw>
                </a:effectLst>
                <a:latin typeface="Verdana" pitchFamily="34" charset="0"/>
              </a:rPr>
              <a:t>for of whom a man is overcome, of the same is he brought in bondage.</a:t>
            </a:r>
          </a:p>
        </p:txBody>
      </p:sp>
      <p:pic>
        <p:nvPicPr>
          <p:cNvPr id="6" name="Picture 2" descr="C:\Users\Gerhard\Documents\_Sitio WEB\Recursos\ondaWE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130675"/>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1000"/>
                                        <p:tgtEl>
                                          <p:spTgt spid="5"/>
                                        </p:tgtEl>
                                      </p:cBhvr>
                                    </p:animEffect>
                                  </p:childTnLst>
                                </p:cTn>
                              </p:par>
                            </p:childTnLst>
                          </p:cTn>
                        </p:par>
                        <p:par>
                          <p:cTn id="8" fill="hold">
                            <p:stCondLst>
                              <p:cond delay="1000"/>
                            </p:stCondLst>
                            <p:childTnLst>
                              <p:par>
                                <p:cTn id="9" presetID="29"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1000" fill="hold"/>
                                        <p:tgtEl>
                                          <p:spTgt spid="8"/>
                                        </p:tgtEl>
                                        <p:attrNameLst>
                                          <p:attrName>ppt_x</p:attrName>
                                        </p:attrNameLst>
                                      </p:cBhvr>
                                      <p:tavLst>
                                        <p:tav tm="0">
                                          <p:val>
                                            <p:strVal val="#ppt_x-.2"/>
                                          </p:val>
                                        </p:tav>
                                        <p:tav tm="100000">
                                          <p:val>
                                            <p:strVal val="#ppt_x"/>
                                          </p:val>
                                        </p:tav>
                                      </p:tavLst>
                                    </p:anim>
                                    <p:anim calcmode="lin" valueType="num">
                                      <p:cBhvr>
                                        <p:cTn id="12"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13" dur="1000"/>
                                        <p:tgtEl>
                                          <p:spTgt spid="8"/>
                                        </p:tgtEl>
                                      </p:cBhvr>
                                    </p:animEffect>
                                  </p:childTnLst>
                                </p:cTn>
                              </p:par>
                            </p:childTnLst>
                          </p:cTn>
                        </p:par>
                        <p:par>
                          <p:cTn id="14" fill="hold">
                            <p:stCondLst>
                              <p:cond delay="2000"/>
                            </p:stCondLst>
                            <p:childTnLst>
                              <p:par>
                                <p:cTn id="15" presetID="22" presetClass="entr" presetSubtype="1"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up)">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descr="D:\10. MUTIMEDIA SDA\Imagenes para estudio\Tema 03 camino3.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43" y="1"/>
            <a:ext cx="9144000" cy="6877834"/>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D:\10. MUTIMEDIA SDA\Imagenes para estudio\Tema 03 camino4.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43" y="19834"/>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1 Flecha abajo"/>
          <p:cNvSpPr/>
          <p:nvPr>
            <p:custDataLst>
              <p:tags r:id="rId1"/>
            </p:custDataLst>
          </p:nvPr>
        </p:nvSpPr>
        <p:spPr bwMode="auto">
          <a:xfrm>
            <a:off x="2411760" y="1916832"/>
            <a:ext cx="2016224" cy="4176464"/>
          </a:xfrm>
          <a:prstGeom prst="downArrow">
            <a:avLst/>
          </a:prstGeom>
          <a:solidFill>
            <a:srgbClr val="FF0000"/>
          </a:solidFill>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vert="vert270" wrap="square" lIns="91440" tIns="45720" rIns="91440" bIns="45720" numCol="1" rtlCol="0" anchor="t"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s-ES" sz="5400" i="0" u="none" strike="noStrike" normalizeH="0" baseline="0" dirty="0" smtClean="0">
                <a:ln w="11430"/>
                <a:solidFill>
                  <a:srgbClr val="33CCFF"/>
                </a:solidFill>
                <a:effectLst>
                  <a:outerShdw blurRad="50800" dist="39000" dir="5460000" algn="tl">
                    <a:srgbClr val="000000">
                      <a:alpha val="38000"/>
                    </a:srgbClr>
                  </a:outerShdw>
                </a:effectLst>
                <a:latin typeface="Verdana" pitchFamily="34" charset="0"/>
                <a:ea typeface="Verdana" pitchFamily="34" charset="0"/>
                <a:cs typeface="Verdana" pitchFamily="34" charset="0"/>
              </a:rPr>
              <a:t>FALL</a:t>
            </a:r>
          </a:p>
        </p:txBody>
      </p:sp>
      <p:pic>
        <p:nvPicPr>
          <p:cNvPr id="6" name="5 Imagen"/>
          <p:cNvPicPr>
            <a:picLocks noChangeAspect="1"/>
          </p:cNvPicPr>
          <p:nvPr>
            <p:custDataLst>
              <p:tags r:id="rId2"/>
            </p:custDataLst>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t="20517" b="13978"/>
          <a:stretch/>
        </p:blipFill>
        <p:spPr>
          <a:xfrm>
            <a:off x="323528" y="44624"/>
            <a:ext cx="1080120" cy="530647"/>
          </a:xfrm>
          <a:prstGeom prst="rect">
            <a:avLst/>
          </a:prstGeom>
          <a:effectLst>
            <a:glow rad="101600">
              <a:schemeClr val="bg1">
                <a:alpha val="41000"/>
              </a:schemeClr>
            </a:glow>
          </a:effectLst>
        </p:spPr>
      </p:pic>
      <p:sp>
        <p:nvSpPr>
          <p:cNvPr id="9" name="8 CuadroTexto"/>
          <p:cNvSpPr txBox="1"/>
          <p:nvPr>
            <p:custDataLst>
              <p:tags r:id="rId3"/>
            </p:custDataLst>
          </p:nvPr>
        </p:nvSpPr>
        <p:spPr>
          <a:xfrm>
            <a:off x="2987824" y="6218148"/>
            <a:ext cx="6120680" cy="523220"/>
          </a:xfrm>
          <a:prstGeom prst="rect">
            <a:avLst/>
          </a:prstGeom>
          <a:noFill/>
          <a:effectLst/>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800" u="none" spc="50" dirty="0" smtClean="0">
                <a:ln w="11430"/>
                <a:solidFill>
                  <a:srgbClr val="C00000"/>
                </a:solidFill>
                <a:effectLst>
                  <a:outerShdw blurRad="76200" dist="50800" dir="5400000" algn="tl" rotWithShape="0">
                    <a:srgbClr val="000000">
                      <a:alpha val="65000"/>
                    </a:srgbClr>
                  </a:outerShdw>
                </a:effectLst>
                <a:latin typeface="Trebuchet MS" pitchFamily="34" charset="0"/>
              </a:rPr>
              <a:t>PATH OF SIN AND DEATH</a:t>
            </a:r>
            <a:endParaRPr lang="es-ES" sz="2800" u="none" spc="50" dirty="0">
              <a:ln w="11430"/>
              <a:solidFill>
                <a:srgbClr val="C00000"/>
              </a:solidFill>
              <a:effectLst>
                <a:outerShdw blurRad="76200" dist="50800" dir="5400000" algn="tl" rotWithShape="0">
                  <a:srgbClr val="000000">
                    <a:alpha val="65000"/>
                  </a:srgbClr>
                </a:outerShdw>
              </a:effectLst>
              <a:latin typeface="Trebuchet MS" pitchFamily="34" charset="0"/>
            </a:endParaRPr>
          </a:p>
        </p:txBody>
      </p:sp>
      <p:pic>
        <p:nvPicPr>
          <p:cNvPr id="11" name="Picture 2" descr="C:\Users\Gerhard\Documents\_Estudios Biblicos PPT\loguito.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
        <p:nvSpPr>
          <p:cNvPr id="15" name="14 CuadroTexto"/>
          <p:cNvSpPr txBox="1"/>
          <p:nvPr>
            <p:custDataLst>
              <p:tags r:id="rId4"/>
            </p:custDataLst>
          </p:nvPr>
        </p:nvSpPr>
        <p:spPr>
          <a:xfrm>
            <a:off x="3995936" y="1741452"/>
            <a:ext cx="5328592" cy="1815882"/>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457200" indent="-457200">
              <a:buFont typeface="Wingdings" pitchFamily="2" charset="2"/>
              <a:buChar char="§"/>
            </a:pPr>
            <a:r>
              <a:rPr lang="es-ES" sz="2800" u="none" spc="50" dirty="0" smtClean="0">
                <a:ln w="11430"/>
                <a:solidFill>
                  <a:srgbClr val="C00000"/>
                </a:solidFill>
                <a:effectLst>
                  <a:outerShdw blurRad="76200" dist="50800" dir="5400000" algn="tl" rotWithShape="0">
                    <a:srgbClr val="000000">
                      <a:alpha val="65000"/>
                    </a:srgbClr>
                  </a:outerShdw>
                </a:effectLst>
                <a:latin typeface="Trebuchet MS" pitchFamily="34" charset="0"/>
              </a:rPr>
              <a:t>Eternal </a:t>
            </a:r>
            <a:r>
              <a:rPr lang="es-ES" sz="2800" u="none" spc="50" dirty="0" err="1" smtClean="0">
                <a:ln w="11430"/>
                <a:solidFill>
                  <a:srgbClr val="C00000"/>
                </a:solidFill>
                <a:effectLst>
                  <a:outerShdw blurRad="76200" dist="50800" dir="5400000" algn="tl" rotWithShape="0">
                    <a:srgbClr val="000000">
                      <a:alpha val="65000"/>
                    </a:srgbClr>
                  </a:outerShdw>
                </a:effectLst>
                <a:latin typeface="Trebuchet MS" pitchFamily="34" charset="0"/>
              </a:rPr>
              <a:t>life</a:t>
            </a:r>
            <a:endParaRPr lang="es-ES" sz="2800" u="none" spc="50" dirty="0">
              <a:ln w="11430"/>
              <a:solidFill>
                <a:srgbClr val="C00000"/>
              </a:solidFill>
              <a:effectLst>
                <a:outerShdw blurRad="76200" dist="50800" dir="5400000" algn="tl" rotWithShape="0">
                  <a:srgbClr val="000000">
                    <a:alpha val="65000"/>
                  </a:srgbClr>
                </a:outerShdw>
              </a:effectLst>
              <a:latin typeface="Trebuchet MS" pitchFamily="34" charset="0"/>
            </a:endParaRPr>
          </a:p>
          <a:p>
            <a:pPr marL="457200" indent="-457200">
              <a:buFont typeface="Wingdings" pitchFamily="2" charset="2"/>
              <a:buChar char="§"/>
            </a:pPr>
            <a:r>
              <a:rPr lang="es-ES" sz="2800" u="none" spc="50" dirty="0" smtClean="0">
                <a:ln w="11430"/>
                <a:solidFill>
                  <a:srgbClr val="C00000"/>
                </a:solidFill>
                <a:effectLst>
                  <a:outerShdw blurRad="76200" dist="50800" dir="5400000" algn="tl" rotWithShape="0">
                    <a:srgbClr val="000000">
                      <a:alpha val="65000"/>
                    </a:srgbClr>
                  </a:outerShdw>
                </a:effectLst>
                <a:latin typeface="Trebuchet MS" pitchFamily="34" charset="0"/>
              </a:rPr>
              <a:t>A </a:t>
            </a:r>
            <a:r>
              <a:rPr lang="es-ES" sz="2800" u="none" spc="50" dirty="0" err="1" smtClean="0">
                <a:ln w="11430"/>
                <a:solidFill>
                  <a:srgbClr val="C00000"/>
                </a:solidFill>
                <a:effectLst>
                  <a:outerShdw blurRad="76200" dist="50800" dir="5400000" algn="tl" rotWithShape="0">
                    <a:srgbClr val="000000">
                      <a:alpha val="65000"/>
                    </a:srgbClr>
                  </a:outerShdw>
                </a:effectLst>
                <a:latin typeface="Trebuchet MS" pitchFamily="34" charset="0"/>
              </a:rPr>
              <a:t>righteous</a:t>
            </a:r>
            <a:r>
              <a:rPr lang="es-ES" sz="2800" u="none" spc="50" dirty="0" smtClean="0">
                <a:ln w="11430"/>
                <a:solidFill>
                  <a:srgbClr val="C00000"/>
                </a:solidFill>
                <a:effectLst>
                  <a:outerShdw blurRad="76200" dist="50800" dir="5400000" algn="tl" rotWithShape="0">
                    <a:srgbClr val="000000">
                      <a:alpha val="65000"/>
                    </a:srgbClr>
                  </a:outerShdw>
                </a:effectLst>
                <a:latin typeface="Trebuchet MS" pitchFamily="34" charset="0"/>
              </a:rPr>
              <a:t> </a:t>
            </a:r>
            <a:r>
              <a:rPr lang="es-ES" sz="2800" u="none" spc="50" dirty="0" err="1" smtClean="0">
                <a:ln w="11430"/>
                <a:solidFill>
                  <a:srgbClr val="C00000"/>
                </a:solidFill>
                <a:effectLst>
                  <a:outerShdw blurRad="76200" dist="50800" dir="5400000" algn="tl" rotWithShape="0">
                    <a:srgbClr val="000000">
                      <a:alpha val="65000"/>
                    </a:srgbClr>
                  </a:outerShdw>
                </a:effectLst>
                <a:latin typeface="Trebuchet MS" pitchFamily="34" charset="0"/>
              </a:rPr>
              <a:t>character</a:t>
            </a:r>
            <a:endParaRPr lang="es-ES" sz="2800" u="none" spc="50" dirty="0" smtClean="0">
              <a:ln w="11430"/>
              <a:solidFill>
                <a:srgbClr val="C00000"/>
              </a:solidFill>
              <a:effectLst>
                <a:outerShdw blurRad="76200" dist="50800" dir="5400000" algn="tl" rotWithShape="0">
                  <a:srgbClr val="000000">
                    <a:alpha val="65000"/>
                  </a:srgbClr>
                </a:outerShdw>
              </a:effectLst>
              <a:latin typeface="Trebuchet MS" pitchFamily="34" charset="0"/>
            </a:endParaRPr>
          </a:p>
          <a:p>
            <a:pPr marL="457200" indent="-457200">
              <a:buFont typeface="Wingdings" pitchFamily="2" charset="2"/>
              <a:buChar char="§"/>
            </a:pPr>
            <a:r>
              <a:rPr lang="es-ES" sz="2800" u="none" spc="50" dirty="0" smtClean="0">
                <a:ln w="11430"/>
                <a:solidFill>
                  <a:srgbClr val="C00000"/>
                </a:solidFill>
                <a:effectLst>
                  <a:outerShdw blurRad="76200" dist="50800" dir="5400000" algn="tl" rotWithShape="0">
                    <a:srgbClr val="000000">
                      <a:alpha val="65000"/>
                    </a:srgbClr>
                  </a:outerShdw>
                </a:effectLst>
                <a:latin typeface="Trebuchet MS" pitchFamily="34" charset="0"/>
              </a:rPr>
              <a:t>A </a:t>
            </a:r>
            <a:r>
              <a:rPr lang="es-ES" sz="2800" u="none" spc="50" dirty="0" err="1" smtClean="0">
                <a:ln w="11430"/>
                <a:solidFill>
                  <a:srgbClr val="C00000"/>
                </a:solidFill>
                <a:effectLst>
                  <a:outerShdw blurRad="76200" dist="50800" dir="5400000" algn="tl" rotWithShape="0">
                    <a:srgbClr val="000000">
                      <a:alpha val="65000"/>
                    </a:srgbClr>
                  </a:outerShdw>
                </a:effectLst>
                <a:latin typeface="Trebuchet MS" pitchFamily="34" charset="0"/>
              </a:rPr>
              <a:t>wonderful</a:t>
            </a:r>
            <a:r>
              <a:rPr lang="es-ES" sz="2800" u="none" spc="50" dirty="0" smtClean="0">
                <a:ln w="11430"/>
                <a:solidFill>
                  <a:srgbClr val="C00000"/>
                </a:solidFill>
                <a:effectLst>
                  <a:outerShdw blurRad="76200" dist="50800" dir="5400000" algn="tl" rotWithShape="0">
                    <a:srgbClr val="000000">
                      <a:alpha val="65000"/>
                    </a:srgbClr>
                  </a:outerShdw>
                </a:effectLst>
                <a:latin typeface="Trebuchet MS" pitchFamily="34" charset="0"/>
              </a:rPr>
              <a:t> home</a:t>
            </a:r>
            <a:endParaRPr lang="es-ES" sz="2800" u="none" spc="50" dirty="0">
              <a:ln w="11430"/>
              <a:solidFill>
                <a:srgbClr val="C00000"/>
              </a:solidFill>
              <a:effectLst>
                <a:outerShdw blurRad="76200" dist="50800" dir="5400000" algn="tl" rotWithShape="0">
                  <a:srgbClr val="000000">
                    <a:alpha val="65000"/>
                  </a:srgbClr>
                </a:outerShdw>
              </a:effectLst>
              <a:latin typeface="Trebuchet MS" pitchFamily="34" charset="0"/>
            </a:endParaRPr>
          </a:p>
          <a:p>
            <a:pPr marL="457200" indent="-457200">
              <a:buFont typeface="Wingdings" pitchFamily="2" charset="2"/>
              <a:buChar char="§"/>
            </a:pPr>
            <a:r>
              <a:rPr lang="es-ES" sz="2800" u="none" spc="50" dirty="0" err="1" smtClean="0">
                <a:ln w="11430"/>
                <a:solidFill>
                  <a:srgbClr val="C00000"/>
                </a:solidFill>
                <a:effectLst>
                  <a:outerShdw blurRad="76200" dist="50800" dir="5400000" algn="tl" rotWithShape="0">
                    <a:srgbClr val="000000">
                      <a:alpha val="65000"/>
                    </a:srgbClr>
                  </a:outerShdw>
                </a:effectLst>
                <a:latin typeface="Trebuchet MS" pitchFamily="34" charset="0"/>
              </a:rPr>
              <a:t>Dominion</a:t>
            </a:r>
            <a:r>
              <a:rPr lang="es-ES" sz="2800" u="none" spc="50" dirty="0" smtClean="0">
                <a:ln w="11430"/>
                <a:solidFill>
                  <a:srgbClr val="C00000"/>
                </a:solidFill>
                <a:effectLst>
                  <a:outerShdw blurRad="76200" dist="50800" dir="5400000" algn="tl" rotWithShape="0">
                    <a:srgbClr val="000000">
                      <a:alpha val="65000"/>
                    </a:srgbClr>
                  </a:outerShdw>
                </a:effectLst>
                <a:latin typeface="Trebuchet MS" pitchFamily="34" charset="0"/>
              </a:rPr>
              <a:t> </a:t>
            </a:r>
            <a:r>
              <a:rPr lang="es-ES" sz="2800" u="none" spc="50" dirty="0" err="1" smtClean="0">
                <a:ln w="11430"/>
                <a:solidFill>
                  <a:srgbClr val="C00000"/>
                </a:solidFill>
                <a:effectLst>
                  <a:outerShdw blurRad="76200" dist="50800" dir="5400000" algn="tl" rotWithShape="0">
                    <a:srgbClr val="000000">
                      <a:alpha val="65000"/>
                    </a:srgbClr>
                  </a:outerShdw>
                </a:effectLst>
                <a:latin typeface="Trebuchet MS" pitchFamily="34" charset="0"/>
              </a:rPr>
              <a:t>over</a:t>
            </a:r>
            <a:r>
              <a:rPr lang="es-ES" sz="2800" u="none" spc="50" dirty="0" smtClean="0">
                <a:ln w="11430"/>
                <a:solidFill>
                  <a:srgbClr val="C00000"/>
                </a:solidFill>
                <a:effectLst>
                  <a:outerShdw blurRad="76200" dist="50800" dir="5400000" algn="tl" rotWithShape="0">
                    <a:srgbClr val="000000">
                      <a:alpha val="65000"/>
                    </a:srgbClr>
                  </a:outerShdw>
                </a:effectLst>
                <a:latin typeface="Trebuchet MS" pitchFamily="34" charset="0"/>
              </a:rPr>
              <a:t> </a:t>
            </a:r>
            <a:r>
              <a:rPr lang="es-ES" sz="2800" u="none" spc="50" dirty="0" err="1" smtClean="0">
                <a:ln w="11430"/>
                <a:solidFill>
                  <a:srgbClr val="C00000"/>
                </a:solidFill>
                <a:effectLst>
                  <a:outerShdw blurRad="76200" dist="50800" dir="5400000" algn="tl" rotWithShape="0">
                    <a:srgbClr val="000000">
                      <a:alpha val="65000"/>
                    </a:srgbClr>
                  </a:outerShdw>
                </a:effectLst>
                <a:latin typeface="Trebuchet MS" pitchFamily="34" charset="0"/>
              </a:rPr>
              <a:t>everything</a:t>
            </a:r>
            <a:r>
              <a:rPr lang="es-ES" sz="2800" u="none" spc="50" dirty="0" smtClean="0">
                <a:ln w="11430"/>
                <a:solidFill>
                  <a:srgbClr val="C00000"/>
                </a:solidFill>
                <a:effectLst>
                  <a:outerShdw blurRad="76200" dist="50800" dir="5400000" algn="tl" rotWithShape="0">
                    <a:srgbClr val="000000">
                      <a:alpha val="65000"/>
                    </a:srgbClr>
                  </a:outerShdw>
                </a:effectLst>
                <a:latin typeface="Trebuchet MS" pitchFamily="34" charset="0"/>
              </a:rPr>
              <a:t> </a:t>
            </a:r>
            <a:endParaRPr lang="es-ES" sz="2800" u="none" spc="50" dirty="0">
              <a:ln w="11430"/>
              <a:solidFill>
                <a:srgbClr val="C00000"/>
              </a:solidFill>
              <a:effectLst>
                <a:outerShdw blurRad="76200" dist="50800" dir="5400000" algn="tl" rotWithShape="0">
                  <a:srgbClr val="000000">
                    <a:alpha val="65000"/>
                  </a:srgbClr>
                </a:outerShdw>
              </a:effectLst>
              <a:latin typeface="Trebuchet MS" pitchFamily="34" charset="0"/>
            </a:endParaRPr>
          </a:p>
        </p:txBody>
      </p:sp>
      <p:sp>
        <p:nvSpPr>
          <p:cNvPr id="16" name="15 CuadroTexto"/>
          <p:cNvSpPr txBox="1"/>
          <p:nvPr>
            <p:custDataLst>
              <p:tags r:id="rId5"/>
            </p:custDataLst>
          </p:nvPr>
        </p:nvSpPr>
        <p:spPr>
          <a:xfrm>
            <a:off x="3995936" y="3557334"/>
            <a:ext cx="4680520" cy="1815882"/>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457200" indent="-457200">
              <a:buFont typeface="Wingdings" pitchFamily="2" charset="2"/>
              <a:buChar char="§"/>
            </a:pPr>
            <a:r>
              <a:rPr lang="es-ES" sz="2800" u="none" spc="50" dirty="0" err="1" smtClean="0">
                <a:ln w="11430"/>
                <a:solidFill>
                  <a:srgbClr val="002060"/>
                </a:solidFill>
                <a:effectLst>
                  <a:outerShdw blurRad="76200" dist="50800" dir="5400000" algn="tl" rotWithShape="0">
                    <a:srgbClr val="000000">
                      <a:alpha val="65000"/>
                    </a:srgbClr>
                  </a:outerShdw>
                </a:effectLst>
                <a:latin typeface="Trebuchet MS" pitchFamily="34" charset="0"/>
              </a:rPr>
              <a:t>Death</a:t>
            </a:r>
            <a:endParaRPr lang="es-ES" sz="2800" u="none" spc="50" dirty="0">
              <a:ln w="11430"/>
              <a:solidFill>
                <a:srgbClr val="002060"/>
              </a:solidFill>
              <a:effectLst>
                <a:outerShdw blurRad="76200" dist="50800" dir="5400000" algn="tl" rotWithShape="0">
                  <a:srgbClr val="000000">
                    <a:alpha val="65000"/>
                  </a:srgbClr>
                </a:outerShdw>
              </a:effectLst>
              <a:latin typeface="Trebuchet MS" pitchFamily="34" charset="0"/>
            </a:endParaRPr>
          </a:p>
          <a:p>
            <a:pPr marL="457200" indent="-457200">
              <a:buFont typeface="Wingdings" pitchFamily="2" charset="2"/>
              <a:buChar char="§"/>
            </a:pPr>
            <a:r>
              <a:rPr lang="es-ES" sz="2800" u="none" spc="50" dirty="0" smtClean="0">
                <a:ln w="11430"/>
                <a:solidFill>
                  <a:srgbClr val="002060"/>
                </a:solidFill>
                <a:effectLst>
                  <a:outerShdw blurRad="76200" dist="50800" dir="5400000" algn="tl" rotWithShape="0">
                    <a:srgbClr val="000000">
                      <a:alpha val="65000"/>
                    </a:srgbClr>
                  </a:outerShdw>
                </a:effectLst>
                <a:latin typeface="Trebuchet MS" pitchFamily="34" charset="0"/>
              </a:rPr>
              <a:t>Sin</a:t>
            </a:r>
          </a:p>
          <a:p>
            <a:pPr marL="457200" indent="-457200">
              <a:buFont typeface="Wingdings" pitchFamily="2" charset="2"/>
              <a:buChar char="§"/>
            </a:pPr>
            <a:r>
              <a:rPr lang="es-ES" sz="2800" u="none" spc="50" dirty="0" smtClean="0">
                <a:ln w="11430"/>
                <a:solidFill>
                  <a:srgbClr val="002060"/>
                </a:solidFill>
                <a:effectLst>
                  <a:outerShdw blurRad="76200" dist="50800" dir="5400000" algn="tl" rotWithShape="0">
                    <a:srgbClr val="000000">
                      <a:alpha val="65000"/>
                    </a:srgbClr>
                  </a:outerShdw>
                </a:effectLst>
                <a:latin typeface="Trebuchet MS" pitchFamily="34" charset="0"/>
              </a:rPr>
              <a:t>A </a:t>
            </a:r>
            <a:r>
              <a:rPr lang="es-ES" sz="2800" u="none" spc="50" dirty="0" err="1" smtClean="0">
                <a:ln w="11430"/>
                <a:solidFill>
                  <a:srgbClr val="002060"/>
                </a:solidFill>
                <a:effectLst>
                  <a:outerShdw blurRad="76200" dist="50800" dir="5400000" algn="tl" rotWithShape="0">
                    <a:srgbClr val="000000">
                      <a:alpha val="65000"/>
                    </a:srgbClr>
                  </a:outerShdw>
                </a:effectLst>
                <a:latin typeface="Trebuchet MS" pitchFamily="34" charset="0"/>
              </a:rPr>
              <a:t>land</a:t>
            </a:r>
            <a:r>
              <a:rPr lang="es-ES" sz="2800" u="none" spc="50" dirty="0" smtClean="0">
                <a:ln w="11430"/>
                <a:solidFill>
                  <a:srgbClr val="002060"/>
                </a:solidFill>
                <a:effectLst>
                  <a:outerShdw blurRad="76200" dist="50800" dir="5400000" algn="tl" rotWithShape="0">
                    <a:srgbClr val="000000">
                      <a:alpha val="65000"/>
                    </a:srgbClr>
                  </a:outerShdw>
                </a:effectLst>
                <a:latin typeface="Trebuchet MS" pitchFamily="34" charset="0"/>
              </a:rPr>
              <a:t> full of </a:t>
            </a:r>
            <a:r>
              <a:rPr lang="es-ES" sz="2800" u="none" spc="50" dirty="0" err="1" smtClean="0">
                <a:ln w="11430"/>
                <a:solidFill>
                  <a:srgbClr val="002060"/>
                </a:solidFill>
                <a:effectLst>
                  <a:outerShdw blurRad="76200" dist="50800" dir="5400000" algn="tl" rotWithShape="0">
                    <a:srgbClr val="000000">
                      <a:alpha val="65000"/>
                    </a:srgbClr>
                  </a:outerShdw>
                </a:effectLst>
                <a:latin typeface="Trebuchet MS" pitchFamily="34" charset="0"/>
              </a:rPr>
              <a:t>thorns</a:t>
            </a:r>
            <a:endParaRPr lang="es-ES" sz="2800" u="none" spc="50" dirty="0">
              <a:ln w="11430"/>
              <a:solidFill>
                <a:srgbClr val="002060"/>
              </a:solidFill>
              <a:effectLst>
                <a:outerShdw blurRad="76200" dist="50800" dir="5400000" algn="tl" rotWithShape="0">
                  <a:srgbClr val="000000">
                    <a:alpha val="65000"/>
                  </a:srgbClr>
                </a:outerShdw>
              </a:effectLst>
              <a:latin typeface="Trebuchet MS" pitchFamily="34" charset="0"/>
            </a:endParaRPr>
          </a:p>
          <a:p>
            <a:pPr marL="457200" indent="-457200">
              <a:buFont typeface="Wingdings" pitchFamily="2" charset="2"/>
              <a:buChar char="§"/>
            </a:pPr>
            <a:r>
              <a:rPr lang="es-ES" sz="2800" u="none" spc="50" dirty="0" err="1" smtClean="0">
                <a:ln w="11430"/>
                <a:solidFill>
                  <a:srgbClr val="002060"/>
                </a:solidFill>
                <a:effectLst>
                  <a:outerShdw blurRad="76200" dist="50800" dir="5400000" algn="tl" rotWithShape="0">
                    <a:srgbClr val="000000">
                      <a:alpha val="65000"/>
                    </a:srgbClr>
                  </a:outerShdw>
                </a:effectLst>
                <a:latin typeface="Trebuchet MS" pitchFamily="34" charset="0"/>
              </a:rPr>
              <a:t>Slavery</a:t>
            </a:r>
            <a:endParaRPr lang="es-ES" sz="2800" u="none" spc="50" dirty="0">
              <a:ln w="11430"/>
              <a:solidFill>
                <a:srgbClr val="002060"/>
              </a:solidFill>
              <a:effectLst>
                <a:outerShdw blurRad="76200" dist="50800" dir="5400000" algn="tl" rotWithShape="0">
                  <a:srgbClr val="000000">
                    <a:alpha val="65000"/>
                  </a:srgbClr>
                </a:outerShdw>
              </a:effectLst>
              <a:latin typeface="Trebuchet MS" pitchFamily="34" charset="0"/>
            </a:endParaRPr>
          </a:p>
        </p:txBody>
      </p:sp>
    </p:spTree>
    <p:extLst>
      <p:ext uri="{BB962C8B-B14F-4D97-AF65-F5344CB8AC3E}">
        <p14:creationId xmlns:p14="http://schemas.microsoft.com/office/powerpoint/2010/main" val="2770625841"/>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2" presetClass="entr" presetSubtype="1"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2000" fill="hold"/>
                                        <p:tgtEl>
                                          <p:spTgt spid="2"/>
                                        </p:tgtEl>
                                        <p:attrNameLst>
                                          <p:attrName>ppt_x</p:attrName>
                                        </p:attrNameLst>
                                      </p:cBhvr>
                                      <p:tavLst>
                                        <p:tav tm="0">
                                          <p:val>
                                            <p:strVal val="#ppt_x"/>
                                          </p:val>
                                        </p:tav>
                                        <p:tav tm="100000">
                                          <p:val>
                                            <p:strVal val="#ppt_x"/>
                                          </p:val>
                                        </p:tav>
                                      </p:tavLst>
                                    </p:anim>
                                    <p:anim calcmode="lin" valueType="num">
                                      <p:cBhvr additive="base">
                                        <p:cTn id="11" dur="2000" fill="hold"/>
                                        <p:tgtEl>
                                          <p:spTgt spid="2"/>
                                        </p:tgtEl>
                                        <p:attrNameLst>
                                          <p:attrName>ppt_y</p:attrName>
                                        </p:attrNameLst>
                                      </p:cBhvr>
                                      <p:tavLst>
                                        <p:tav tm="0">
                                          <p:val>
                                            <p:strVal val="0-#ppt_h/2"/>
                                          </p:val>
                                        </p:tav>
                                        <p:tav tm="100000">
                                          <p:val>
                                            <p:strVal val="#ppt_y"/>
                                          </p:val>
                                        </p:tav>
                                      </p:tavLst>
                                    </p:anim>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animEffect transition="in" filter="fade">
                                      <p:cBhvr>
                                        <p:cTn id="15" dur="500"/>
                                        <p:tgtEl>
                                          <p:spTgt spid="15">
                                            <p:txEl>
                                              <p:pRg st="0" end="0"/>
                                            </p:txEl>
                                          </p:spTgt>
                                        </p:tgtEl>
                                      </p:cBhvr>
                                    </p:animEffect>
                                  </p:childTnLst>
                                </p:cTn>
                              </p:par>
                            </p:childTnLst>
                          </p:cTn>
                        </p:par>
                        <p:par>
                          <p:cTn id="16" fill="hold">
                            <p:stCondLst>
                              <p:cond delay="4500"/>
                            </p:stCondLst>
                            <p:childTnLst>
                              <p:par>
                                <p:cTn id="17" presetID="10" presetClass="entr" presetSubtype="0" fill="hold" grpId="0" nodeType="afterEffect">
                                  <p:stCondLst>
                                    <p:cond delay="0"/>
                                  </p:stCondLst>
                                  <p:childTnLst>
                                    <p:set>
                                      <p:cBhvr>
                                        <p:cTn id="18" dur="1" fill="hold">
                                          <p:stCondLst>
                                            <p:cond delay="0"/>
                                          </p:stCondLst>
                                        </p:cTn>
                                        <p:tgtEl>
                                          <p:spTgt spid="15">
                                            <p:txEl>
                                              <p:pRg st="1" end="1"/>
                                            </p:txEl>
                                          </p:spTgt>
                                        </p:tgtEl>
                                        <p:attrNameLst>
                                          <p:attrName>style.visibility</p:attrName>
                                        </p:attrNameLst>
                                      </p:cBhvr>
                                      <p:to>
                                        <p:strVal val="visible"/>
                                      </p:to>
                                    </p:set>
                                    <p:animEffect transition="in" filter="fade">
                                      <p:cBhvr>
                                        <p:cTn id="19" dur="500"/>
                                        <p:tgtEl>
                                          <p:spTgt spid="15">
                                            <p:txEl>
                                              <p:pRg st="1" end="1"/>
                                            </p:txEl>
                                          </p:spTgt>
                                        </p:tgtEl>
                                      </p:cBhvr>
                                    </p:animEffect>
                                  </p:childTnLst>
                                </p:cTn>
                              </p:par>
                            </p:childTnLst>
                          </p:cTn>
                        </p:par>
                        <p:par>
                          <p:cTn id="20" fill="hold">
                            <p:stCondLst>
                              <p:cond delay="5000"/>
                            </p:stCondLst>
                            <p:childTnLst>
                              <p:par>
                                <p:cTn id="21" presetID="10" presetClass="entr" presetSubtype="0" fill="hold" grpId="0" nodeType="afterEffect">
                                  <p:stCondLst>
                                    <p:cond delay="0"/>
                                  </p:stCondLst>
                                  <p:childTnLst>
                                    <p:set>
                                      <p:cBhvr>
                                        <p:cTn id="22" dur="1" fill="hold">
                                          <p:stCondLst>
                                            <p:cond delay="0"/>
                                          </p:stCondLst>
                                        </p:cTn>
                                        <p:tgtEl>
                                          <p:spTgt spid="15">
                                            <p:txEl>
                                              <p:pRg st="2" end="2"/>
                                            </p:txEl>
                                          </p:spTgt>
                                        </p:tgtEl>
                                        <p:attrNameLst>
                                          <p:attrName>style.visibility</p:attrName>
                                        </p:attrNameLst>
                                      </p:cBhvr>
                                      <p:to>
                                        <p:strVal val="visible"/>
                                      </p:to>
                                    </p:set>
                                    <p:animEffect transition="in" filter="fade">
                                      <p:cBhvr>
                                        <p:cTn id="23" dur="500"/>
                                        <p:tgtEl>
                                          <p:spTgt spid="15">
                                            <p:txEl>
                                              <p:pRg st="2" end="2"/>
                                            </p:txEl>
                                          </p:spTgt>
                                        </p:tgtEl>
                                      </p:cBhvr>
                                    </p:animEffect>
                                  </p:childTnLst>
                                </p:cTn>
                              </p:par>
                            </p:childTnLst>
                          </p:cTn>
                        </p:par>
                        <p:par>
                          <p:cTn id="24" fill="hold">
                            <p:stCondLst>
                              <p:cond delay="5500"/>
                            </p:stCondLst>
                            <p:childTnLst>
                              <p:par>
                                <p:cTn id="25" presetID="10" presetClass="entr" presetSubtype="0" fill="hold" grpId="0" nodeType="afterEffect">
                                  <p:stCondLst>
                                    <p:cond delay="0"/>
                                  </p:stCondLst>
                                  <p:childTnLst>
                                    <p:set>
                                      <p:cBhvr>
                                        <p:cTn id="26" dur="1" fill="hold">
                                          <p:stCondLst>
                                            <p:cond delay="0"/>
                                          </p:stCondLst>
                                        </p:cTn>
                                        <p:tgtEl>
                                          <p:spTgt spid="15">
                                            <p:txEl>
                                              <p:pRg st="3" end="3"/>
                                            </p:txEl>
                                          </p:spTgt>
                                        </p:tgtEl>
                                        <p:attrNameLst>
                                          <p:attrName>style.visibility</p:attrName>
                                        </p:attrNameLst>
                                      </p:cBhvr>
                                      <p:to>
                                        <p:strVal val="visible"/>
                                      </p:to>
                                    </p:set>
                                    <p:animEffect transition="in" filter="fade">
                                      <p:cBhvr>
                                        <p:cTn id="27" dur="500"/>
                                        <p:tgtEl>
                                          <p:spTgt spid="1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15">
                                            <p:txEl>
                                              <p:pRg st="0" end="0"/>
                                            </p:txEl>
                                          </p:spTgt>
                                        </p:tgtEl>
                                      </p:cBhvr>
                                    </p:animEffect>
                                    <p:set>
                                      <p:cBhvr>
                                        <p:cTn id="32" dur="1" fill="hold">
                                          <p:stCondLst>
                                            <p:cond delay="499"/>
                                          </p:stCondLst>
                                        </p:cTn>
                                        <p:tgtEl>
                                          <p:spTgt spid="15">
                                            <p:txEl>
                                              <p:pRg st="0" end="0"/>
                                            </p:txEl>
                                          </p:spTgt>
                                        </p:tgtEl>
                                        <p:attrNameLst>
                                          <p:attrName>style.visibility</p:attrName>
                                        </p:attrNameLst>
                                      </p:cBhvr>
                                      <p:to>
                                        <p:strVal val="hidden"/>
                                      </p:to>
                                    </p:set>
                                  </p:childTnLst>
                                </p:cTn>
                              </p:par>
                            </p:childTnLst>
                          </p:cTn>
                        </p:par>
                        <p:par>
                          <p:cTn id="33" fill="hold">
                            <p:stCondLst>
                              <p:cond delay="500"/>
                            </p:stCondLst>
                            <p:childTnLst>
                              <p:par>
                                <p:cTn id="34" presetID="10" presetClass="entr" presetSubtype="0" fill="hold" grpId="1" nodeType="afterEffect">
                                  <p:stCondLst>
                                    <p:cond delay="0"/>
                                  </p:stCondLst>
                                  <p:childTnLst>
                                    <p:set>
                                      <p:cBhvr>
                                        <p:cTn id="35" dur="1" fill="hold">
                                          <p:stCondLst>
                                            <p:cond delay="0"/>
                                          </p:stCondLst>
                                        </p:cTn>
                                        <p:tgtEl>
                                          <p:spTgt spid="16">
                                            <p:txEl>
                                              <p:pRg st="0" end="0"/>
                                            </p:txEl>
                                          </p:spTgt>
                                        </p:tgtEl>
                                        <p:attrNameLst>
                                          <p:attrName>style.visibility</p:attrName>
                                        </p:attrNameLst>
                                      </p:cBhvr>
                                      <p:to>
                                        <p:strVal val="visible"/>
                                      </p:to>
                                    </p:set>
                                    <p:animEffect transition="in" filter="fade">
                                      <p:cBhvr>
                                        <p:cTn id="36" dur="500"/>
                                        <p:tgtEl>
                                          <p:spTgt spid="16">
                                            <p:txEl>
                                              <p:pRg st="0" end="0"/>
                                            </p:txEl>
                                          </p:spTgt>
                                        </p:tgtEl>
                                      </p:cBhvr>
                                    </p:animEffect>
                                  </p:childTnLst>
                                </p:cTn>
                              </p:par>
                            </p:childTnLst>
                          </p:cTn>
                        </p:par>
                        <p:par>
                          <p:cTn id="37" fill="hold">
                            <p:stCondLst>
                              <p:cond delay="1000"/>
                            </p:stCondLst>
                            <p:childTnLst>
                              <p:par>
                                <p:cTn id="38" presetID="42" presetClass="path" presetSubtype="0" accel="50000" decel="50000" fill="hold" grpId="0" nodeType="afterEffect">
                                  <p:stCondLst>
                                    <p:cond delay="0"/>
                                  </p:stCondLst>
                                  <p:childTnLst>
                                    <p:animMotion origin="layout" path="M 8.33333E-7 -1.3876E-6 L 8.33333E-7 -0.26017 " pathEditMode="relative" rAng="0" ptsTypes="AA">
                                      <p:cBhvr>
                                        <p:cTn id="39" dur="2000" fill="hold"/>
                                        <p:tgtEl>
                                          <p:spTgt spid="16">
                                            <p:txEl>
                                              <p:pRg st="0" end="0"/>
                                            </p:txEl>
                                          </p:spTgt>
                                        </p:tgtEl>
                                        <p:attrNameLst>
                                          <p:attrName>ppt_x</p:attrName>
                                          <p:attrName>ppt_y</p:attrName>
                                        </p:attrNameLst>
                                      </p:cBhvr>
                                      <p:rCtr x="0" y="-13020"/>
                                    </p:animMotion>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1" nodeType="clickEffect">
                                  <p:stCondLst>
                                    <p:cond delay="0"/>
                                  </p:stCondLst>
                                  <p:childTnLst>
                                    <p:animEffect transition="out" filter="fade">
                                      <p:cBhvr>
                                        <p:cTn id="43" dur="500"/>
                                        <p:tgtEl>
                                          <p:spTgt spid="15">
                                            <p:txEl>
                                              <p:pRg st="1" end="1"/>
                                            </p:txEl>
                                          </p:spTgt>
                                        </p:tgtEl>
                                      </p:cBhvr>
                                    </p:animEffect>
                                    <p:set>
                                      <p:cBhvr>
                                        <p:cTn id="44" dur="1" fill="hold">
                                          <p:stCondLst>
                                            <p:cond delay="499"/>
                                          </p:stCondLst>
                                        </p:cTn>
                                        <p:tgtEl>
                                          <p:spTgt spid="15">
                                            <p:txEl>
                                              <p:pRg st="1" end="1"/>
                                            </p:txEl>
                                          </p:spTgt>
                                        </p:tgtEl>
                                        <p:attrNameLst>
                                          <p:attrName>style.visibility</p:attrName>
                                        </p:attrNameLst>
                                      </p:cBhvr>
                                      <p:to>
                                        <p:strVal val="hidden"/>
                                      </p:to>
                                    </p:set>
                                  </p:childTnLst>
                                </p:cTn>
                              </p:par>
                            </p:childTnLst>
                          </p:cTn>
                        </p:par>
                        <p:par>
                          <p:cTn id="45" fill="hold">
                            <p:stCondLst>
                              <p:cond delay="500"/>
                            </p:stCondLst>
                            <p:childTnLst>
                              <p:par>
                                <p:cTn id="46" presetID="10" presetClass="entr" presetSubtype="0" fill="hold" grpId="1" nodeType="afterEffect">
                                  <p:stCondLst>
                                    <p:cond delay="0"/>
                                  </p:stCondLst>
                                  <p:childTnLst>
                                    <p:set>
                                      <p:cBhvr>
                                        <p:cTn id="47" dur="1" fill="hold">
                                          <p:stCondLst>
                                            <p:cond delay="0"/>
                                          </p:stCondLst>
                                        </p:cTn>
                                        <p:tgtEl>
                                          <p:spTgt spid="16">
                                            <p:txEl>
                                              <p:pRg st="1" end="1"/>
                                            </p:txEl>
                                          </p:spTgt>
                                        </p:tgtEl>
                                        <p:attrNameLst>
                                          <p:attrName>style.visibility</p:attrName>
                                        </p:attrNameLst>
                                      </p:cBhvr>
                                      <p:to>
                                        <p:strVal val="visible"/>
                                      </p:to>
                                    </p:set>
                                    <p:animEffect transition="in" filter="fade">
                                      <p:cBhvr>
                                        <p:cTn id="48" dur="500"/>
                                        <p:tgtEl>
                                          <p:spTgt spid="16">
                                            <p:txEl>
                                              <p:pRg st="1" end="1"/>
                                            </p:txEl>
                                          </p:spTgt>
                                        </p:tgtEl>
                                      </p:cBhvr>
                                    </p:animEffect>
                                  </p:childTnLst>
                                </p:cTn>
                              </p:par>
                            </p:childTnLst>
                          </p:cTn>
                        </p:par>
                        <p:par>
                          <p:cTn id="49" fill="hold">
                            <p:stCondLst>
                              <p:cond delay="1000"/>
                            </p:stCondLst>
                            <p:childTnLst>
                              <p:par>
                                <p:cTn id="50" presetID="42" presetClass="path" presetSubtype="0" accel="50000" decel="50000" fill="hold" grpId="0" nodeType="afterEffect">
                                  <p:stCondLst>
                                    <p:cond delay="0"/>
                                  </p:stCondLst>
                                  <p:childTnLst>
                                    <p:animMotion origin="layout" path="M 4.44444E-6 -2.30342E-6 L 4.44444E-6 -0.25948 " pathEditMode="relative" rAng="0" ptsTypes="AA">
                                      <p:cBhvr>
                                        <p:cTn id="51" dur="2000" fill="hold"/>
                                        <p:tgtEl>
                                          <p:spTgt spid="16">
                                            <p:txEl>
                                              <p:pRg st="1" end="1"/>
                                            </p:txEl>
                                          </p:spTgt>
                                        </p:tgtEl>
                                        <p:attrNameLst>
                                          <p:attrName>ppt_x</p:attrName>
                                          <p:attrName>ppt_y</p:attrName>
                                        </p:attrNameLst>
                                      </p:cBhvr>
                                      <p:rCtr x="0" y="-12974"/>
                                    </p:animMotion>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1" nodeType="clickEffect">
                                  <p:stCondLst>
                                    <p:cond delay="0"/>
                                  </p:stCondLst>
                                  <p:childTnLst>
                                    <p:animEffect transition="out" filter="fade">
                                      <p:cBhvr>
                                        <p:cTn id="55" dur="500"/>
                                        <p:tgtEl>
                                          <p:spTgt spid="15">
                                            <p:txEl>
                                              <p:pRg st="2" end="2"/>
                                            </p:txEl>
                                          </p:spTgt>
                                        </p:tgtEl>
                                      </p:cBhvr>
                                    </p:animEffect>
                                    <p:set>
                                      <p:cBhvr>
                                        <p:cTn id="56" dur="1" fill="hold">
                                          <p:stCondLst>
                                            <p:cond delay="499"/>
                                          </p:stCondLst>
                                        </p:cTn>
                                        <p:tgtEl>
                                          <p:spTgt spid="15">
                                            <p:txEl>
                                              <p:pRg st="2" end="2"/>
                                            </p:txEl>
                                          </p:spTgt>
                                        </p:tgtEl>
                                        <p:attrNameLst>
                                          <p:attrName>style.visibility</p:attrName>
                                        </p:attrNameLst>
                                      </p:cBhvr>
                                      <p:to>
                                        <p:strVal val="hidden"/>
                                      </p:to>
                                    </p:set>
                                  </p:childTnLst>
                                </p:cTn>
                              </p:par>
                            </p:childTnLst>
                          </p:cTn>
                        </p:par>
                        <p:par>
                          <p:cTn id="57" fill="hold">
                            <p:stCondLst>
                              <p:cond delay="500"/>
                            </p:stCondLst>
                            <p:childTnLst>
                              <p:par>
                                <p:cTn id="58" presetID="53" presetClass="entr" presetSubtype="16" fill="hold" grpId="0" nodeType="afterEffect">
                                  <p:stCondLst>
                                    <p:cond delay="0"/>
                                  </p:stCondLst>
                                  <p:childTnLst>
                                    <p:set>
                                      <p:cBhvr>
                                        <p:cTn id="59" dur="1" fill="hold">
                                          <p:stCondLst>
                                            <p:cond delay="0"/>
                                          </p:stCondLst>
                                        </p:cTn>
                                        <p:tgtEl>
                                          <p:spTgt spid="9"/>
                                        </p:tgtEl>
                                        <p:attrNameLst>
                                          <p:attrName>style.visibility</p:attrName>
                                        </p:attrNameLst>
                                      </p:cBhvr>
                                      <p:to>
                                        <p:strVal val="visible"/>
                                      </p:to>
                                    </p:set>
                                    <p:anim calcmode="lin" valueType="num">
                                      <p:cBhvr>
                                        <p:cTn id="60" dur="1750" fill="hold"/>
                                        <p:tgtEl>
                                          <p:spTgt spid="9"/>
                                        </p:tgtEl>
                                        <p:attrNameLst>
                                          <p:attrName>ppt_w</p:attrName>
                                        </p:attrNameLst>
                                      </p:cBhvr>
                                      <p:tavLst>
                                        <p:tav tm="0">
                                          <p:val>
                                            <p:fltVal val="0"/>
                                          </p:val>
                                        </p:tav>
                                        <p:tav tm="100000">
                                          <p:val>
                                            <p:strVal val="#ppt_w"/>
                                          </p:val>
                                        </p:tav>
                                      </p:tavLst>
                                    </p:anim>
                                    <p:anim calcmode="lin" valueType="num">
                                      <p:cBhvr>
                                        <p:cTn id="61" dur="1750" fill="hold"/>
                                        <p:tgtEl>
                                          <p:spTgt spid="9"/>
                                        </p:tgtEl>
                                        <p:attrNameLst>
                                          <p:attrName>ppt_h</p:attrName>
                                        </p:attrNameLst>
                                      </p:cBhvr>
                                      <p:tavLst>
                                        <p:tav tm="0">
                                          <p:val>
                                            <p:fltVal val="0"/>
                                          </p:val>
                                        </p:tav>
                                        <p:tav tm="100000">
                                          <p:val>
                                            <p:strVal val="#ppt_h"/>
                                          </p:val>
                                        </p:tav>
                                      </p:tavLst>
                                    </p:anim>
                                    <p:animEffect transition="in" filter="fade">
                                      <p:cBhvr>
                                        <p:cTn id="62" dur="1750"/>
                                        <p:tgtEl>
                                          <p:spTgt spid="9"/>
                                        </p:tgtEl>
                                      </p:cBhvr>
                                    </p:animEffect>
                                  </p:childTnLst>
                                </p:cTn>
                              </p:par>
                            </p:childTnLst>
                          </p:cTn>
                        </p:par>
                        <p:par>
                          <p:cTn id="63" fill="hold">
                            <p:stCondLst>
                              <p:cond delay="2250"/>
                            </p:stCondLst>
                            <p:childTnLst>
                              <p:par>
                                <p:cTn id="64" presetID="10" presetClass="entr" presetSubtype="0" fill="hold" grpId="1" nodeType="afterEffect">
                                  <p:stCondLst>
                                    <p:cond delay="0"/>
                                  </p:stCondLst>
                                  <p:childTnLst>
                                    <p:set>
                                      <p:cBhvr>
                                        <p:cTn id="65" dur="1" fill="hold">
                                          <p:stCondLst>
                                            <p:cond delay="0"/>
                                          </p:stCondLst>
                                        </p:cTn>
                                        <p:tgtEl>
                                          <p:spTgt spid="16">
                                            <p:txEl>
                                              <p:pRg st="2" end="2"/>
                                            </p:txEl>
                                          </p:spTgt>
                                        </p:tgtEl>
                                        <p:attrNameLst>
                                          <p:attrName>style.visibility</p:attrName>
                                        </p:attrNameLst>
                                      </p:cBhvr>
                                      <p:to>
                                        <p:strVal val="visible"/>
                                      </p:to>
                                    </p:set>
                                    <p:animEffect transition="in" filter="fade">
                                      <p:cBhvr>
                                        <p:cTn id="66" dur="500"/>
                                        <p:tgtEl>
                                          <p:spTgt spid="16">
                                            <p:txEl>
                                              <p:pRg st="2" end="2"/>
                                            </p:txEl>
                                          </p:spTgt>
                                        </p:tgtEl>
                                      </p:cBhvr>
                                    </p:animEffect>
                                  </p:childTnLst>
                                </p:cTn>
                              </p:par>
                            </p:childTnLst>
                          </p:cTn>
                        </p:par>
                        <p:par>
                          <p:cTn id="67" fill="hold">
                            <p:stCondLst>
                              <p:cond delay="2750"/>
                            </p:stCondLst>
                            <p:childTnLst>
                              <p:par>
                                <p:cTn id="68" presetID="42" presetClass="path" presetSubtype="0" accel="50000" decel="50000" fill="hold" grpId="0" nodeType="afterEffect">
                                  <p:stCondLst>
                                    <p:cond delay="0"/>
                                  </p:stCondLst>
                                  <p:childTnLst>
                                    <p:animMotion origin="layout" path="M -3.88889E-6 2.96296E-6 L -3.88889E-6 -0.25857 " pathEditMode="relative" rAng="0" ptsTypes="AA">
                                      <p:cBhvr>
                                        <p:cTn id="69" dur="2000" fill="hold"/>
                                        <p:tgtEl>
                                          <p:spTgt spid="16">
                                            <p:txEl>
                                              <p:pRg st="2" end="2"/>
                                            </p:txEl>
                                          </p:spTgt>
                                        </p:tgtEl>
                                        <p:attrNameLst>
                                          <p:attrName>ppt_x</p:attrName>
                                          <p:attrName>ppt_y</p:attrName>
                                        </p:attrNameLst>
                                      </p:cBhvr>
                                      <p:rCtr x="0" y="-12940"/>
                                    </p:animMotion>
                                  </p:childTnLst>
                                </p:cTn>
                              </p:par>
                              <p:par>
                                <p:cTn id="70" presetID="22" presetClass="entr" presetSubtype="8" fill="hold" nodeType="withEffect">
                                  <p:stCondLst>
                                    <p:cond delay="0"/>
                                  </p:stCondLst>
                                  <p:childTnLst>
                                    <p:set>
                                      <p:cBhvr>
                                        <p:cTn id="71" dur="1" fill="hold">
                                          <p:stCondLst>
                                            <p:cond delay="0"/>
                                          </p:stCondLst>
                                        </p:cTn>
                                        <p:tgtEl>
                                          <p:spTgt spid="13316"/>
                                        </p:tgtEl>
                                        <p:attrNameLst>
                                          <p:attrName>style.visibility</p:attrName>
                                        </p:attrNameLst>
                                      </p:cBhvr>
                                      <p:to>
                                        <p:strVal val="visible"/>
                                      </p:to>
                                    </p:set>
                                    <p:animEffect transition="in" filter="wipe(left)">
                                      <p:cBhvr>
                                        <p:cTn id="72" dur="1500"/>
                                        <p:tgtEl>
                                          <p:spTgt spid="13316"/>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1" nodeType="clickEffect">
                                  <p:stCondLst>
                                    <p:cond delay="0"/>
                                  </p:stCondLst>
                                  <p:childTnLst>
                                    <p:animEffect transition="out" filter="fade">
                                      <p:cBhvr>
                                        <p:cTn id="76" dur="500"/>
                                        <p:tgtEl>
                                          <p:spTgt spid="15">
                                            <p:txEl>
                                              <p:pRg st="3" end="3"/>
                                            </p:txEl>
                                          </p:spTgt>
                                        </p:tgtEl>
                                      </p:cBhvr>
                                    </p:animEffect>
                                    <p:set>
                                      <p:cBhvr>
                                        <p:cTn id="77" dur="1" fill="hold">
                                          <p:stCondLst>
                                            <p:cond delay="499"/>
                                          </p:stCondLst>
                                        </p:cTn>
                                        <p:tgtEl>
                                          <p:spTgt spid="15">
                                            <p:txEl>
                                              <p:pRg st="3" end="3"/>
                                            </p:txEl>
                                          </p:spTgt>
                                        </p:tgtEl>
                                        <p:attrNameLst>
                                          <p:attrName>style.visibility</p:attrName>
                                        </p:attrNameLst>
                                      </p:cBhvr>
                                      <p:to>
                                        <p:strVal val="hidden"/>
                                      </p:to>
                                    </p:set>
                                  </p:childTnLst>
                                </p:cTn>
                              </p:par>
                            </p:childTnLst>
                          </p:cTn>
                        </p:par>
                        <p:par>
                          <p:cTn id="78" fill="hold">
                            <p:stCondLst>
                              <p:cond delay="500"/>
                            </p:stCondLst>
                            <p:childTnLst>
                              <p:par>
                                <p:cTn id="79" presetID="10" presetClass="entr" presetSubtype="0" fill="hold" grpId="1" nodeType="afterEffect">
                                  <p:stCondLst>
                                    <p:cond delay="0"/>
                                  </p:stCondLst>
                                  <p:childTnLst>
                                    <p:set>
                                      <p:cBhvr>
                                        <p:cTn id="80" dur="1" fill="hold">
                                          <p:stCondLst>
                                            <p:cond delay="0"/>
                                          </p:stCondLst>
                                        </p:cTn>
                                        <p:tgtEl>
                                          <p:spTgt spid="16">
                                            <p:txEl>
                                              <p:pRg st="3" end="3"/>
                                            </p:txEl>
                                          </p:spTgt>
                                        </p:tgtEl>
                                        <p:attrNameLst>
                                          <p:attrName>style.visibility</p:attrName>
                                        </p:attrNameLst>
                                      </p:cBhvr>
                                      <p:to>
                                        <p:strVal val="visible"/>
                                      </p:to>
                                    </p:set>
                                    <p:animEffect transition="in" filter="fade">
                                      <p:cBhvr>
                                        <p:cTn id="81" dur="500"/>
                                        <p:tgtEl>
                                          <p:spTgt spid="16">
                                            <p:txEl>
                                              <p:pRg st="3" end="3"/>
                                            </p:txEl>
                                          </p:spTgt>
                                        </p:tgtEl>
                                      </p:cBhvr>
                                    </p:animEffect>
                                  </p:childTnLst>
                                </p:cTn>
                              </p:par>
                              <p:par>
                                <p:cTn id="82" presetID="42" presetClass="path" presetSubtype="0" accel="50000" decel="50000" fill="hold" grpId="0" nodeType="withEffect">
                                  <p:stCondLst>
                                    <p:cond delay="0"/>
                                  </p:stCondLst>
                                  <p:childTnLst>
                                    <p:animMotion origin="layout" path="M -3.05556E-6 -2.86772E-6 L -3.05556E-6 -0.25786 " pathEditMode="relative" rAng="0" ptsTypes="AA">
                                      <p:cBhvr>
                                        <p:cTn id="83" dur="2000" fill="hold"/>
                                        <p:tgtEl>
                                          <p:spTgt spid="16">
                                            <p:txEl>
                                              <p:pRg st="3" end="3"/>
                                            </p:txEl>
                                          </p:spTgt>
                                        </p:tgtEl>
                                        <p:attrNameLst>
                                          <p:attrName>ppt_x</p:attrName>
                                          <p:attrName>ppt_y</p:attrName>
                                        </p:attrNameLst>
                                      </p:cBhvr>
                                      <p:rCtr x="0" y="-12905"/>
                                    </p:animMotion>
                                  </p:childTnLst>
                                </p:cTn>
                              </p:par>
                            </p:childTnLst>
                          </p:cTn>
                        </p:par>
                        <p:par>
                          <p:cTn id="84" fill="hold">
                            <p:stCondLst>
                              <p:cond delay="2500"/>
                            </p:stCondLst>
                            <p:childTnLst>
                              <p:par>
                                <p:cTn id="85" presetID="42" presetClass="path" presetSubtype="0" accel="50000" decel="50000" fill="hold" nodeType="afterEffect">
                                  <p:stCondLst>
                                    <p:cond delay="0"/>
                                  </p:stCondLst>
                                  <p:childTnLst>
                                    <p:animMotion origin="layout" path="M -4.44444E-6 3.2948E-6 L -0.0118 0.60115 " pathEditMode="relative" rAng="0" ptsTypes="AA">
                                      <p:cBhvr>
                                        <p:cTn id="86" dur="2000" fill="hold"/>
                                        <p:tgtEl>
                                          <p:spTgt spid="6"/>
                                        </p:tgtEl>
                                        <p:attrNameLst>
                                          <p:attrName>ppt_x</p:attrName>
                                          <p:attrName>ppt_y</p:attrName>
                                        </p:attrNameLst>
                                      </p:cBhvr>
                                      <p:rCtr x="-590" y="3005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P spid="15" grpId="0" uiExpand="1" build="p"/>
      <p:bldP spid="15" grpId="1" uiExpand="1" build="p"/>
      <p:bldP spid="16" grpId="0" uiExpand="1" build="p"/>
      <p:bldP spid="16" grpId="1" uiExpand="1" build="allAtOnce"/>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10. MUTIMEDIA SDA\Imagenes para estudio\Tema 03 herenci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18"/>
          <p:cNvSpPr>
            <a:spLocks noChangeArrowheads="1"/>
          </p:cNvSpPr>
          <p:nvPr>
            <p:custDataLst>
              <p:tags r:id="rId1"/>
            </p:custDataLst>
          </p:nvPr>
        </p:nvSpPr>
        <p:spPr bwMode="auto">
          <a:xfrm>
            <a:off x="3563888" y="2319978"/>
            <a:ext cx="5544615" cy="2765206"/>
          </a:xfrm>
          <a:prstGeom prst="rect">
            <a:avLst/>
          </a:prstGeom>
          <a:noFill/>
          <a:ln>
            <a:noFill/>
          </a:ln>
          <a:effectLst>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u="none" spc="50" dirty="0">
                <a:ln w="11430"/>
                <a:solidFill>
                  <a:srgbClr val="C00000"/>
                </a:solidFill>
                <a:effectLst>
                  <a:outerShdw blurRad="76200" dist="50800" dir="5400000" algn="tl" rotWithShape="0">
                    <a:srgbClr val="000000">
                      <a:alpha val="65000"/>
                    </a:srgbClr>
                  </a:outerShdw>
                </a:effectLst>
                <a:latin typeface="Verdana" pitchFamily="34" charset="0"/>
              </a:rPr>
              <a:t>What inheritance have we received and what is man’s current state? </a:t>
            </a:r>
            <a:endParaRPr lang="es-ES" sz="3600" u="none" spc="50" dirty="0">
              <a:ln w="11430"/>
              <a:solidFill>
                <a:srgbClr val="C00000"/>
              </a:solidFill>
              <a:effectLst>
                <a:outerShdw blurRad="76200" dist="50800" dir="5400000" algn="tl" rotWithShape="0">
                  <a:srgbClr val="000000">
                    <a:alpha val="65000"/>
                  </a:srgbClr>
                </a:outerShdw>
              </a:effectLst>
              <a:latin typeface="Verdana" pitchFamily="34" charset="0"/>
            </a:endParaRPr>
          </a:p>
        </p:txBody>
      </p:sp>
      <p:pic>
        <p:nvPicPr>
          <p:cNvPr id="4"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loguito.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2764985"/>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ppt_x</p:attrName>
                                        </p:attrNameLst>
                                      </p:cBhvr>
                                      <p:tavLst>
                                        <p:tav tm="0">
                                          <p:val>
                                            <p:strVal val="#ppt_x-.2"/>
                                          </p:val>
                                        </p:tav>
                                        <p:tav tm="100000">
                                          <p:val>
                                            <p:strVal val="#ppt_x"/>
                                          </p:val>
                                        </p:tav>
                                      </p:tavLst>
                                    </p:anim>
                                    <p:anim calcmode="lin" valueType="num">
                                      <p:cBhvr>
                                        <p:cTn id="8"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9" dur="1000"/>
                                        <p:tgtEl>
                                          <p:spTgt spid="8"/>
                                        </p:tgtEl>
                                      </p:cBhvr>
                                    </p:animEffect>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10. MUTIMEDIA SDA\Imagenes para estudio\Tema 03 pregunta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7102"/>
            <a:ext cx="9144001" cy="6865102"/>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5" name="Rectangle 18"/>
          <p:cNvSpPr>
            <a:spLocks noChangeArrowheads="1"/>
          </p:cNvSpPr>
          <p:nvPr>
            <p:custDataLst>
              <p:tags r:id="rId1"/>
            </p:custDataLst>
          </p:nvPr>
        </p:nvSpPr>
        <p:spPr bwMode="auto">
          <a:xfrm>
            <a:off x="144016" y="260648"/>
            <a:ext cx="4067944" cy="576064"/>
          </a:xfrm>
          <a:prstGeom prst="rect">
            <a:avLst/>
          </a:prstGeom>
          <a:solidFill>
            <a:srgbClr val="0099FF">
              <a:alpha val="35000"/>
            </a:srgbClr>
          </a:solidFill>
          <a:ln>
            <a:noFill/>
          </a:ln>
          <a:effectLst>
            <a:glow>
              <a:schemeClr val="bg1">
                <a:alpha val="66000"/>
              </a:schemeClr>
            </a:glow>
            <a:softEdge rad="2159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u="none" spc="50" dirty="0" err="1" smtClean="0">
                <a:ln w="11430"/>
                <a:solidFill>
                  <a:srgbClr val="0099FF"/>
                </a:solidFill>
                <a:effectLst>
                  <a:outerShdw blurRad="76200" dist="50800" dir="5400000" algn="tl" rotWithShape="0">
                    <a:srgbClr val="000000">
                      <a:alpha val="65000"/>
                    </a:srgbClr>
                  </a:outerShdw>
                </a:effectLst>
                <a:latin typeface="Verdana" pitchFamily="34" charset="0"/>
              </a:rPr>
              <a:t>Romans</a:t>
            </a:r>
            <a:r>
              <a:rPr lang="es-ES" sz="3200" u="none" spc="50" dirty="0" smtClean="0">
                <a:ln w="11430"/>
                <a:solidFill>
                  <a:srgbClr val="0099FF"/>
                </a:solidFill>
                <a:effectLst>
                  <a:outerShdw blurRad="76200" dist="50800" dir="5400000" algn="tl" rotWithShape="0">
                    <a:srgbClr val="000000">
                      <a:alpha val="65000"/>
                    </a:srgbClr>
                  </a:outerShdw>
                </a:effectLst>
                <a:latin typeface="Verdana" pitchFamily="34" charset="0"/>
              </a:rPr>
              <a:t> 5:12</a:t>
            </a:r>
            <a:endParaRPr lang="es-ES" sz="3200" u="none" spc="50" dirty="0">
              <a:ln w="11430"/>
              <a:solidFill>
                <a:srgbClr val="0099FF"/>
              </a:solidFill>
              <a:effectLst>
                <a:outerShdw blurRad="76200" dist="50800" dir="5400000" algn="tl" rotWithShape="0">
                  <a:srgbClr val="000000">
                    <a:alpha val="65000"/>
                  </a:srgbClr>
                </a:outerShdw>
              </a:effectLst>
              <a:latin typeface="Verdana" pitchFamily="34" charset="0"/>
            </a:endParaRPr>
          </a:p>
        </p:txBody>
      </p:sp>
      <p:sp>
        <p:nvSpPr>
          <p:cNvPr id="8" name="Rectangle 18"/>
          <p:cNvSpPr>
            <a:spLocks noChangeArrowheads="1"/>
          </p:cNvSpPr>
          <p:nvPr>
            <p:custDataLst>
              <p:tags r:id="rId2"/>
            </p:custDataLst>
          </p:nvPr>
        </p:nvSpPr>
        <p:spPr bwMode="auto">
          <a:xfrm>
            <a:off x="899592" y="2319978"/>
            <a:ext cx="7560840" cy="2765206"/>
          </a:xfrm>
          <a:prstGeom prst="rect">
            <a:avLst/>
          </a:prstGeom>
          <a:noFill/>
          <a:ln>
            <a:noFill/>
          </a:ln>
          <a:effectLst>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u="none" spc="50" dirty="0">
                <a:ln w="11430"/>
                <a:solidFill>
                  <a:srgbClr val="002060"/>
                </a:solidFill>
                <a:effectLst>
                  <a:outerShdw blurRad="76200" dist="50800" dir="5400000" algn="tl" rotWithShape="0">
                    <a:srgbClr val="000000">
                      <a:alpha val="65000"/>
                    </a:srgbClr>
                  </a:outerShdw>
                </a:effectLst>
                <a:latin typeface="Verdana" pitchFamily="34" charset="0"/>
              </a:rPr>
              <a:t>“Wherefore, </a:t>
            </a:r>
            <a:r>
              <a:rPr lang="en-US" sz="2800" u="none" spc="50" dirty="0">
                <a:ln w="11430"/>
                <a:solidFill>
                  <a:srgbClr val="FF0000"/>
                </a:solidFill>
                <a:effectLst>
                  <a:outerShdw blurRad="76200" dist="50800" dir="5400000" algn="tl" rotWithShape="0">
                    <a:srgbClr val="000000">
                      <a:alpha val="65000"/>
                    </a:srgbClr>
                  </a:outerShdw>
                </a:effectLst>
                <a:latin typeface="Verdana" pitchFamily="34" charset="0"/>
              </a:rPr>
              <a:t>as by one man sin entered into the world</a:t>
            </a:r>
            <a:r>
              <a:rPr lang="en-US" sz="2800" u="none" spc="50" dirty="0">
                <a:ln w="11430"/>
                <a:solidFill>
                  <a:srgbClr val="002060"/>
                </a:solidFill>
                <a:effectLst>
                  <a:outerShdw blurRad="76200" dist="50800" dir="5400000" algn="tl" rotWithShape="0">
                    <a:srgbClr val="000000">
                      <a:alpha val="65000"/>
                    </a:srgbClr>
                  </a:outerShdw>
                </a:effectLst>
                <a:latin typeface="Verdana" pitchFamily="34" charset="0"/>
              </a:rPr>
              <a:t>, and death by sin; and so </a:t>
            </a:r>
            <a:r>
              <a:rPr lang="en-US" sz="2800" u="none" spc="50" dirty="0">
                <a:ln w="11430"/>
                <a:solidFill>
                  <a:srgbClr val="FF0000"/>
                </a:solidFill>
                <a:effectLst>
                  <a:outerShdw blurRad="76200" dist="50800" dir="5400000" algn="tl" rotWithShape="0">
                    <a:srgbClr val="000000">
                      <a:alpha val="65000"/>
                    </a:srgbClr>
                  </a:outerShdw>
                </a:effectLst>
                <a:latin typeface="Verdana" pitchFamily="34" charset="0"/>
              </a:rPr>
              <a:t>death passed upon all men,</a:t>
            </a:r>
            <a:r>
              <a:rPr lang="en-US" sz="2800" u="none" spc="50" dirty="0">
                <a:ln w="11430"/>
                <a:solidFill>
                  <a:srgbClr val="002060"/>
                </a:solidFill>
                <a:effectLst>
                  <a:outerShdw blurRad="76200" dist="50800" dir="5400000" algn="tl" rotWithShape="0">
                    <a:srgbClr val="000000">
                      <a:alpha val="65000"/>
                    </a:srgbClr>
                  </a:outerShdw>
                </a:effectLst>
                <a:latin typeface="Verdana" pitchFamily="34" charset="0"/>
              </a:rPr>
              <a:t> for that all have sinned.”</a:t>
            </a:r>
          </a:p>
        </p:txBody>
      </p:sp>
      <p:pic>
        <p:nvPicPr>
          <p:cNvPr id="6" name="Picture 2" descr="C:\Users\Gerhard\Documents\_Sitio WEB\Recursos\ondaWE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loguito.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2710339"/>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1000"/>
                                        <p:tgtEl>
                                          <p:spTgt spid="5"/>
                                        </p:tgtEl>
                                      </p:cBhvr>
                                    </p:animEffect>
                                  </p:childTnLst>
                                </p:cTn>
                              </p:par>
                            </p:childTnLst>
                          </p:cTn>
                        </p:par>
                        <p:par>
                          <p:cTn id="8" fill="hold">
                            <p:stCondLst>
                              <p:cond delay="1000"/>
                            </p:stCondLst>
                            <p:childTnLst>
                              <p:par>
                                <p:cTn id="9" presetID="29"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1000" fill="hold"/>
                                        <p:tgtEl>
                                          <p:spTgt spid="8"/>
                                        </p:tgtEl>
                                        <p:attrNameLst>
                                          <p:attrName>ppt_x</p:attrName>
                                        </p:attrNameLst>
                                      </p:cBhvr>
                                      <p:tavLst>
                                        <p:tav tm="0">
                                          <p:val>
                                            <p:strVal val="#ppt_x-.2"/>
                                          </p:val>
                                        </p:tav>
                                        <p:tav tm="100000">
                                          <p:val>
                                            <p:strVal val="#ppt_x"/>
                                          </p:val>
                                        </p:tav>
                                      </p:tavLst>
                                    </p:anim>
                                    <p:anim calcmode="lin" valueType="num">
                                      <p:cBhvr>
                                        <p:cTn id="12"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13" dur="1000"/>
                                        <p:tgtEl>
                                          <p:spTgt spid="8"/>
                                        </p:tgtEl>
                                      </p:cBhvr>
                                    </p:animEffect>
                                  </p:childTnLst>
                                </p:cTn>
                              </p:par>
                            </p:childTnLst>
                          </p:cTn>
                        </p:par>
                        <p:par>
                          <p:cTn id="14" fill="hold">
                            <p:stCondLst>
                              <p:cond delay="2000"/>
                            </p:stCondLst>
                            <p:childTnLst>
                              <p:par>
                                <p:cTn id="15" presetID="22" presetClass="entr" presetSubtype="1"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up)">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J:\Mis Docs\_Multimedia IMS\Curso Biblico PPS\Tema 03\titulo tema 0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1"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custDataLst>
              <p:tags r:id="rId1"/>
            </p:custDataLst>
          </p:nvPr>
        </p:nvSpPr>
        <p:spPr>
          <a:xfrm>
            <a:off x="576064" y="1372508"/>
            <a:ext cx="7452320" cy="4144724"/>
          </a:xfrm>
          <a:prstGeom prst="rect">
            <a:avLst/>
          </a:prstGeom>
          <a:noFill/>
          <a:effectLst>
            <a:glow rad="736600">
              <a:schemeClr val="bg1">
                <a:alpha val="54000"/>
              </a:schemeClr>
            </a:glow>
            <a:softEdge rad="190500"/>
          </a:effectLst>
        </p:spPr>
        <p:txBody>
          <a:bodyPr wrap="square">
            <a:spAutoFit/>
            <a:scene3d>
              <a:camera prst="perspectiveHeroicExtremeRightFacing"/>
              <a:lightRig rig="contrasting" dir="t">
                <a:rot lat="0" lon="0" rev="4500000"/>
              </a:lightRig>
            </a:scene3d>
            <a:sp3d extrusionH="57150" contourW="6350" prstMaterial="metal">
              <a:bevelT w="127000" h="31750" prst="hardEdge"/>
              <a:contourClr>
                <a:schemeClr val="accent1">
                  <a:shade val="75000"/>
                </a:schemeClr>
              </a:contourClr>
            </a:sp3d>
          </a:bodyPr>
          <a:lstStyle/>
          <a:p>
            <a:pPr algn="ctr">
              <a:lnSpc>
                <a:spcPts val="7900"/>
              </a:lnSpc>
            </a:pPr>
            <a:r>
              <a:rPr lang="en-US" sz="6600" u="none" cap="all" dirty="0">
                <a:ln w="0"/>
                <a:solidFill>
                  <a:srgbClr val="002060"/>
                </a:solidFill>
                <a:effectLst>
                  <a:glow rad="584200">
                    <a:schemeClr val="bg1">
                      <a:alpha val="81000"/>
                    </a:schemeClr>
                  </a:glow>
                </a:effectLst>
                <a:latin typeface="Swis721 Blk BT" pitchFamily="34" charset="0"/>
              </a:rPr>
              <a:t>What is the cause </a:t>
            </a:r>
            <a:r>
              <a:rPr lang="en-US" sz="6600" u="none" cap="all" dirty="0" smtClean="0">
                <a:ln w="0"/>
                <a:solidFill>
                  <a:srgbClr val="002060"/>
                </a:solidFill>
                <a:effectLst>
                  <a:glow rad="584200">
                    <a:schemeClr val="bg1">
                      <a:alpha val="81000"/>
                    </a:schemeClr>
                  </a:glow>
                </a:effectLst>
                <a:latin typeface="Swis721 Blk BT" pitchFamily="34" charset="0"/>
              </a:rPr>
              <a:t>of </a:t>
            </a:r>
            <a:r>
              <a:rPr lang="en-US" sz="6600" u="none" cap="all" dirty="0">
                <a:ln w="0"/>
                <a:solidFill>
                  <a:srgbClr val="002060"/>
                </a:solidFill>
                <a:effectLst>
                  <a:glow rad="584200">
                    <a:schemeClr val="bg1">
                      <a:alpha val="81000"/>
                    </a:schemeClr>
                  </a:glow>
                </a:effectLst>
                <a:latin typeface="Swis721 Blk BT" pitchFamily="34" charset="0"/>
              </a:rPr>
              <a:t>so much suffering?</a:t>
            </a:r>
            <a:endParaRPr lang="es-ES" sz="6600" u="none" cap="all" dirty="0">
              <a:ln w="0"/>
              <a:solidFill>
                <a:srgbClr val="002060"/>
              </a:solidFill>
              <a:effectLst>
                <a:glow rad="584200">
                  <a:schemeClr val="bg1">
                    <a:alpha val="81000"/>
                  </a:schemeClr>
                </a:glow>
              </a:effectLst>
              <a:latin typeface="Swis721 Blk BT" pitchFamily="34" charset="0"/>
            </a:endParaRPr>
          </a:p>
        </p:txBody>
      </p:sp>
      <p:sp>
        <p:nvSpPr>
          <p:cNvPr id="5" name="Rectangle 8"/>
          <p:cNvSpPr>
            <a:spLocks noChangeArrowheads="1"/>
          </p:cNvSpPr>
          <p:nvPr>
            <p:custDataLst>
              <p:tags r:id="rId2"/>
            </p:custDataLst>
          </p:nvPr>
        </p:nvSpPr>
        <p:spPr bwMode="auto">
          <a:xfrm>
            <a:off x="7236296" y="333077"/>
            <a:ext cx="1800200" cy="1655763"/>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pPr algn="ctr"/>
            <a:r>
              <a:rPr lang="en-US" sz="7200" u="none"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Impact" pitchFamily="34" charset="0"/>
              </a:rPr>
              <a:t>3</a:t>
            </a:r>
            <a:endParaRPr lang="en-US" sz="4800" u="none" dirty="0">
              <a:solidFill>
                <a:srgbClr val="800000"/>
              </a:solidFill>
              <a:latin typeface="Verdana" pitchFamily="34" charset="0"/>
            </a:endParaRPr>
          </a:p>
        </p:txBody>
      </p:sp>
      <p:pic>
        <p:nvPicPr>
          <p:cNvPr id="6" name="Picture 2" descr="C:\Users\Gerhard\Documents\_Estudios Biblicos PPT\loguito.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1948274"/>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D:\10. MUTIMEDIA SDA\Imagenes para estudio\Tema 03 balanz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18"/>
          <p:cNvSpPr>
            <a:spLocks noChangeArrowheads="1"/>
          </p:cNvSpPr>
          <p:nvPr>
            <p:custDataLst>
              <p:tags r:id="rId1"/>
            </p:custDataLst>
          </p:nvPr>
        </p:nvSpPr>
        <p:spPr bwMode="auto">
          <a:xfrm>
            <a:off x="3203848" y="2103954"/>
            <a:ext cx="5904656" cy="2765206"/>
          </a:xfrm>
          <a:prstGeom prst="rect">
            <a:avLst/>
          </a:prstGeom>
          <a:noFill/>
          <a:ln>
            <a:noFill/>
          </a:ln>
          <a:effectLst>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u="none" spc="50" dirty="0">
                <a:ln w="11430"/>
                <a:solidFill>
                  <a:srgbClr val="C00000"/>
                </a:solidFill>
                <a:effectLst>
                  <a:outerShdw blurRad="76200" dist="50800" dir="5400000" algn="tl" rotWithShape="0">
                    <a:srgbClr val="000000">
                      <a:alpha val="65000"/>
                    </a:srgbClr>
                  </a:outerShdw>
                </a:effectLst>
                <a:latin typeface="Verdana" pitchFamily="34" charset="0"/>
              </a:rPr>
              <a:t>Is there a perfect or entirely righteous person </a:t>
            </a:r>
            <a:r>
              <a:rPr lang="en-US" sz="3600" u="none" spc="50" dirty="0" smtClean="0">
                <a:ln w="11430"/>
                <a:solidFill>
                  <a:srgbClr val="C00000"/>
                </a:solidFill>
                <a:effectLst>
                  <a:outerShdw blurRad="76200" dist="50800" dir="5400000" algn="tl" rotWithShape="0">
                    <a:srgbClr val="000000">
                      <a:alpha val="65000"/>
                    </a:srgbClr>
                  </a:outerShdw>
                </a:effectLst>
                <a:latin typeface="Verdana" pitchFamily="34" charset="0"/>
              </a:rPr>
              <a:t/>
            </a:r>
            <a:br>
              <a:rPr lang="en-US" sz="3600" u="none" spc="50" dirty="0" smtClean="0">
                <a:ln w="11430"/>
                <a:solidFill>
                  <a:srgbClr val="C00000"/>
                </a:solidFill>
                <a:effectLst>
                  <a:outerShdw blurRad="76200" dist="50800" dir="5400000" algn="tl" rotWithShape="0">
                    <a:srgbClr val="000000">
                      <a:alpha val="65000"/>
                    </a:srgbClr>
                  </a:outerShdw>
                </a:effectLst>
                <a:latin typeface="Verdana" pitchFamily="34" charset="0"/>
              </a:rPr>
            </a:br>
            <a:r>
              <a:rPr lang="en-US" sz="3600" u="none" spc="50" dirty="0" smtClean="0">
                <a:ln w="11430"/>
                <a:solidFill>
                  <a:srgbClr val="C00000"/>
                </a:solidFill>
                <a:effectLst>
                  <a:outerShdw blurRad="76200" dist="50800" dir="5400000" algn="tl" rotWithShape="0">
                    <a:srgbClr val="000000">
                      <a:alpha val="65000"/>
                    </a:srgbClr>
                  </a:outerShdw>
                </a:effectLst>
                <a:latin typeface="Verdana" pitchFamily="34" charset="0"/>
              </a:rPr>
              <a:t>in </a:t>
            </a:r>
            <a:r>
              <a:rPr lang="en-US" sz="3600" u="none" spc="50" dirty="0">
                <a:ln w="11430"/>
                <a:solidFill>
                  <a:srgbClr val="C00000"/>
                </a:solidFill>
                <a:effectLst>
                  <a:outerShdw blurRad="76200" dist="50800" dir="5400000" algn="tl" rotWithShape="0">
                    <a:srgbClr val="000000">
                      <a:alpha val="65000"/>
                    </a:srgbClr>
                  </a:outerShdw>
                </a:effectLst>
                <a:latin typeface="Verdana" pitchFamily="34" charset="0"/>
              </a:rPr>
              <a:t>this world? </a:t>
            </a:r>
            <a:endParaRPr lang="es-ES" sz="3600" u="none" spc="50" dirty="0" smtClean="0">
              <a:ln w="11430"/>
              <a:solidFill>
                <a:srgbClr val="C00000"/>
              </a:solidFill>
              <a:effectLst>
                <a:outerShdw blurRad="76200" dist="50800" dir="5400000" algn="tl" rotWithShape="0">
                  <a:srgbClr val="000000">
                    <a:alpha val="65000"/>
                  </a:srgbClr>
                </a:outerShdw>
              </a:effectLst>
              <a:latin typeface="Verdana" pitchFamily="34" charset="0"/>
            </a:endParaRPr>
          </a:p>
        </p:txBody>
      </p:sp>
      <p:pic>
        <p:nvPicPr>
          <p:cNvPr id="4"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86557"/>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loguito.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5188302"/>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ppt_x</p:attrName>
                                        </p:attrNameLst>
                                      </p:cBhvr>
                                      <p:tavLst>
                                        <p:tav tm="0">
                                          <p:val>
                                            <p:strVal val="#ppt_x-.2"/>
                                          </p:val>
                                        </p:tav>
                                        <p:tav tm="100000">
                                          <p:val>
                                            <p:strVal val="#ppt_x"/>
                                          </p:val>
                                        </p:tav>
                                      </p:tavLst>
                                    </p:anim>
                                    <p:anim calcmode="lin" valueType="num">
                                      <p:cBhvr>
                                        <p:cTn id="8"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9" dur="1000"/>
                                        <p:tgtEl>
                                          <p:spTgt spid="8"/>
                                        </p:tgtEl>
                                      </p:cBhvr>
                                    </p:animEffect>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10. MUTIMEDIA SDA\Imagenes para estudio\Tema 03 pregunta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7102"/>
            <a:ext cx="9144001" cy="6865102"/>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5" name="Rectangle 18"/>
          <p:cNvSpPr>
            <a:spLocks noChangeArrowheads="1"/>
          </p:cNvSpPr>
          <p:nvPr>
            <p:custDataLst>
              <p:tags r:id="rId1"/>
            </p:custDataLst>
          </p:nvPr>
        </p:nvSpPr>
        <p:spPr bwMode="auto">
          <a:xfrm>
            <a:off x="144016" y="260648"/>
            <a:ext cx="4788024" cy="576064"/>
          </a:xfrm>
          <a:prstGeom prst="rect">
            <a:avLst/>
          </a:prstGeom>
          <a:solidFill>
            <a:srgbClr val="0099FF">
              <a:alpha val="35000"/>
            </a:srgbClr>
          </a:solidFill>
          <a:ln>
            <a:noFill/>
          </a:ln>
          <a:effectLst>
            <a:glow>
              <a:schemeClr val="bg1">
                <a:alpha val="66000"/>
              </a:schemeClr>
            </a:glow>
            <a:softEdge rad="2159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u="none" spc="50" dirty="0" err="1" smtClean="0">
                <a:ln w="11430"/>
                <a:solidFill>
                  <a:srgbClr val="0099FF"/>
                </a:solidFill>
                <a:effectLst>
                  <a:outerShdw blurRad="76200" dist="50800" dir="5400000" algn="tl" rotWithShape="0">
                    <a:srgbClr val="000000">
                      <a:alpha val="65000"/>
                    </a:srgbClr>
                  </a:outerShdw>
                </a:effectLst>
                <a:latin typeface="Verdana" pitchFamily="34" charset="0"/>
              </a:rPr>
              <a:t>Romans</a:t>
            </a:r>
            <a:r>
              <a:rPr lang="es-ES" sz="3200" u="none" spc="50" dirty="0" smtClean="0">
                <a:ln w="11430"/>
                <a:solidFill>
                  <a:srgbClr val="0099FF"/>
                </a:solidFill>
                <a:effectLst>
                  <a:outerShdw blurRad="76200" dist="50800" dir="5400000" algn="tl" rotWithShape="0">
                    <a:srgbClr val="000000">
                      <a:alpha val="65000"/>
                    </a:srgbClr>
                  </a:outerShdw>
                </a:effectLst>
                <a:latin typeface="Verdana" pitchFamily="34" charset="0"/>
              </a:rPr>
              <a:t> </a:t>
            </a:r>
            <a:r>
              <a:rPr lang="es-ES" sz="3200" u="none" spc="50" dirty="0">
                <a:ln w="11430"/>
                <a:solidFill>
                  <a:srgbClr val="0099FF"/>
                </a:solidFill>
                <a:effectLst>
                  <a:outerShdw blurRad="76200" dist="50800" dir="5400000" algn="tl" rotWithShape="0">
                    <a:srgbClr val="000000">
                      <a:alpha val="65000"/>
                    </a:srgbClr>
                  </a:outerShdw>
                </a:effectLst>
                <a:latin typeface="Verdana" pitchFamily="34" charset="0"/>
              </a:rPr>
              <a:t>3:10-12</a:t>
            </a:r>
          </a:p>
        </p:txBody>
      </p:sp>
      <p:sp>
        <p:nvSpPr>
          <p:cNvPr id="8" name="Rectangle 18"/>
          <p:cNvSpPr>
            <a:spLocks noChangeArrowheads="1"/>
          </p:cNvSpPr>
          <p:nvPr>
            <p:custDataLst>
              <p:tags r:id="rId2"/>
            </p:custDataLst>
          </p:nvPr>
        </p:nvSpPr>
        <p:spPr bwMode="auto">
          <a:xfrm>
            <a:off x="395536" y="1484784"/>
            <a:ext cx="8356923" cy="4048539"/>
          </a:xfrm>
          <a:prstGeom prst="rect">
            <a:avLst/>
          </a:prstGeom>
          <a:noFill/>
          <a:ln>
            <a:noFill/>
          </a:ln>
          <a:effectLst>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u="none" spc="50" dirty="0">
                <a:ln w="11430"/>
                <a:solidFill>
                  <a:srgbClr val="002060"/>
                </a:solidFill>
                <a:effectLst>
                  <a:outerShdw blurRad="76200" dist="50800" dir="5400000" algn="tl" rotWithShape="0">
                    <a:srgbClr val="000000">
                      <a:alpha val="65000"/>
                    </a:srgbClr>
                  </a:outerShdw>
                </a:effectLst>
                <a:latin typeface="Verdana" pitchFamily="34" charset="0"/>
              </a:rPr>
              <a:t>As it is written, </a:t>
            </a:r>
            <a:r>
              <a:rPr lang="en-US" sz="2800" u="none" spc="50" dirty="0">
                <a:ln w="11430"/>
                <a:solidFill>
                  <a:srgbClr val="FF0000"/>
                </a:solidFill>
                <a:effectLst>
                  <a:outerShdw blurRad="76200" dist="50800" dir="5400000" algn="tl" rotWithShape="0">
                    <a:srgbClr val="000000">
                      <a:alpha val="65000"/>
                    </a:srgbClr>
                  </a:outerShdw>
                </a:effectLst>
                <a:latin typeface="Verdana" pitchFamily="34" charset="0"/>
              </a:rPr>
              <a:t>There is none righteous,</a:t>
            </a:r>
            <a:r>
              <a:rPr lang="en-US" sz="2800" u="none" spc="50" dirty="0">
                <a:ln w="11430"/>
                <a:solidFill>
                  <a:srgbClr val="002060"/>
                </a:solidFill>
                <a:effectLst>
                  <a:outerShdw blurRad="76200" dist="50800" dir="5400000" algn="tl" rotWithShape="0">
                    <a:srgbClr val="000000">
                      <a:alpha val="65000"/>
                    </a:srgbClr>
                  </a:outerShdw>
                </a:effectLst>
                <a:latin typeface="Verdana" pitchFamily="34" charset="0"/>
              </a:rPr>
              <a:t> no, not one.</a:t>
            </a:r>
          </a:p>
          <a:p>
            <a:pPr algn="ctr"/>
            <a:r>
              <a:rPr lang="en-US" sz="2800" u="none" spc="50" dirty="0">
                <a:ln w="11430"/>
                <a:solidFill>
                  <a:srgbClr val="002060"/>
                </a:solidFill>
                <a:effectLst>
                  <a:outerShdw blurRad="76200" dist="50800" dir="5400000" algn="tl" rotWithShape="0">
                    <a:srgbClr val="000000">
                      <a:alpha val="65000"/>
                    </a:srgbClr>
                  </a:outerShdw>
                </a:effectLst>
                <a:latin typeface="Verdana" pitchFamily="34" charset="0"/>
              </a:rPr>
              <a:t>There is none that </a:t>
            </a:r>
            <a:r>
              <a:rPr lang="en-US" sz="2800" u="none" spc="50" dirty="0" err="1">
                <a:ln w="11430"/>
                <a:solidFill>
                  <a:srgbClr val="002060"/>
                </a:solidFill>
                <a:effectLst>
                  <a:outerShdw blurRad="76200" dist="50800" dir="5400000" algn="tl" rotWithShape="0">
                    <a:srgbClr val="000000">
                      <a:alpha val="65000"/>
                    </a:srgbClr>
                  </a:outerShdw>
                </a:effectLst>
                <a:latin typeface="Verdana" pitchFamily="34" charset="0"/>
              </a:rPr>
              <a:t>understandeth</a:t>
            </a:r>
            <a:r>
              <a:rPr lang="en-US" sz="2800" u="none" spc="50" dirty="0">
                <a:ln w="11430"/>
                <a:solidFill>
                  <a:srgbClr val="002060"/>
                </a:solidFill>
                <a:effectLst>
                  <a:outerShdw blurRad="76200" dist="50800" dir="5400000" algn="tl" rotWithShape="0">
                    <a:srgbClr val="000000">
                      <a:alpha val="65000"/>
                    </a:srgbClr>
                  </a:outerShdw>
                </a:effectLst>
                <a:latin typeface="Verdana" pitchFamily="34" charset="0"/>
              </a:rPr>
              <a:t>,</a:t>
            </a:r>
          </a:p>
          <a:p>
            <a:pPr algn="ctr"/>
            <a:r>
              <a:rPr lang="en-US" sz="2800" u="none" spc="50" dirty="0">
                <a:ln w="11430"/>
                <a:solidFill>
                  <a:srgbClr val="002060"/>
                </a:solidFill>
                <a:effectLst>
                  <a:outerShdw blurRad="76200" dist="50800" dir="5400000" algn="tl" rotWithShape="0">
                    <a:srgbClr val="000000">
                      <a:alpha val="65000"/>
                    </a:srgbClr>
                  </a:outerShdw>
                </a:effectLst>
                <a:latin typeface="Verdana" pitchFamily="34" charset="0"/>
              </a:rPr>
              <a:t>there is none that </a:t>
            </a:r>
            <a:r>
              <a:rPr lang="en-US" sz="2800" u="none" spc="50" dirty="0" err="1">
                <a:ln w="11430"/>
                <a:solidFill>
                  <a:srgbClr val="002060"/>
                </a:solidFill>
                <a:effectLst>
                  <a:outerShdw blurRad="76200" dist="50800" dir="5400000" algn="tl" rotWithShape="0">
                    <a:srgbClr val="000000">
                      <a:alpha val="65000"/>
                    </a:srgbClr>
                  </a:outerShdw>
                </a:effectLst>
                <a:latin typeface="Verdana" pitchFamily="34" charset="0"/>
              </a:rPr>
              <a:t>seeketh</a:t>
            </a:r>
            <a:r>
              <a:rPr lang="en-US" sz="2800" u="none" spc="50" dirty="0">
                <a:ln w="11430"/>
                <a:solidFill>
                  <a:srgbClr val="002060"/>
                </a:solidFill>
                <a:effectLst>
                  <a:outerShdw blurRad="76200" dist="50800" dir="5400000" algn="tl" rotWithShape="0">
                    <a:srgbClr val="000000">
                      <a:alpha val="65000"/>
                    </a:srgbClr>
                  </a:outerShdw>
                </a:effectLst>
                <a:latin typeface="Verdana" pitchFamily="34" charset="0"/>
              </a:rPr>
              <a:t> after God. </a:t>
            </a:r>
          </a:p>
          <a:p>
            <a:pPr algn="ctr"/>
            <a:r>
              <a:rPr lang="en-US" sz="2800" u="none" spc="50" dirty="0">
                <a:ln w="11430"/>
                <a:solidFill>
                  <a:srgbClr val="002060"/>
                </a:solidFill>
                <a:effectLst>
                  <a:outerShdw blurRad="76200" dist="50800" dir="5400000" algn="tl" rotWithShape="0">
                    <a:srgbClr val="000000">
                      <a:alpha val="65000"/>
                    </a:srgbClr>
                  </a:outerShdw>
                </a:effectLst>
                <a:latin typeface="Verdana" pitchFamily="34" charset="0"/>
              </a:rPr>
              <a:t>They are all gone out of the way, </a:t>
            </a:r>
          </a:p>
          <a:p>
            <a:pPr algn="ctr"/>
            <a:r>
              <a:rPr lang="en-US" sz="2800" u="none" spc="50" dirty="0">
                <a:ln w="11430"/>
                <a:solidFill>
                  <a:srgbClr val="002060"/>
                </a:solidFill>
                <a:effectLst>
                  <a:outerShdw blurRad="76200" dist="50800" dir="5400000" algn="tl" rotWithShape="0">
                    <a:srgbClr val="000000">
                      <a:alpha val="65000"/>
                    </a:srgbClr>
                  </a:outerShdw>
                </a:effectLst>
                <a:latin typeface="Verdana" pitchFamily="34" charset="0"/>
              </a:rPr>
              <a:t>they are together become unprofitable; </a:t>
            </a:r>
            <a:r>
              <a:rPr lang="en-US" sz="2800" u="none" spc="50" dirty="0" smtClean="0">
                <a:ln w="11430"/>
                <a:solidFill>
                  <a:srgbClr val="002060"/>
                </a:solidFill>
                <a:effectLst>
                  <a:outerShdw blurRad="76200" dist="50800" dir="5400000" algn="tl" rotWithShape="0">
                    <a:srgbClr val="000000">
                      <a:alpha val="65000"/>
                    </a:srgbClr>
                  </a:outerShdw>
                </a:effectLst>
                <a:latin typeface="Verdana" pitchFamily="34" charset="0"/>
              </a:rPr>
              <a:t>there </a:t>
            </a:r>
            <a:r>
              <a:rPr lang="en-US" sz="2800" u="none" spc="50" dirty="0">
                <a:ln w="11430"/>
                <a:solidFill>
                  <a:srgbClr val="002060"/>
                </a:solidFill>
                <a:effectLst>
                  <a:outerShdw blurRad="76200" dist="50800" dir="5400000" algn="tl" rotWithShape="0">
                    <a:srgbClr val="000000">
                      <a:alpha val="65000"/>
                    </a:srgbClr>
                  </a:outerShdw>
                </a:effectLst>
                <a:latin typeface="Verdana" pitchFamily="34" charset="0"/>
              </a:rPr>
              <a:t>is none that doeth good, no, </a:t>
            </a:r>
            <a:r>
              <a:rPr lang="en-US" sz="2800" u="none" spc="50" dirty="0">
                <a:ln w="11430"/>
                <a:solidFill>
                  <a:srgbClr val="FF0000"/>
                </a:solidFill>
                <a:effectLst>
                  <a:outerShdw blurRad="76200" dist="50800" dir="5400000" algn="tl" rotWithShape="0">
                    <a:srgbClr val="000000">
                      <a:alpha val="65000"/>
                    </a:srgbClr>
                  </a:outerShdw>
                </a:effectLst>
                <a:latin typeface="Verdana" pitchFamily="34" charset="0"/>
              </a:rPr>
              <a:t>not one</a:t>
            </a:r>
            <a:r>
              <a:rPr lang="en-US" sz="2800" u="none" spc="50" dirty="0">
                <a:ln w="11430"/>
                <a:solidFill>
                  <a:srgbClr val="002060"/>
                </a:solidFill>
                <a:effectLst>
                  <a:outerShdw blurRad="76200" dist="50800" dir="5400000" algn="tl" rotWithShape="0">
                    <a:srgbClr val="000000">
                      <a:alpha val="65000"/>
                    </a:srgbClr>
                  </a:outerShdw>
                </a:effectLst>
                <a:latin typeface="Verdana" pitchFamily="34" charset="0"/>
              </a:rPr>
              <a:t>.</a:t>
            </a:r>
          </a:p>
        </p:txBody>
      </p:sp>
      <p:pic>
        <p:nvPicPr>
          <p:cNvPr id="6" name="Picture 2" descr="C:\Users\Gerhard\Documents\_Sitio WEB\Recursos\ondaWE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loguito.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2510195"/>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1000"/>
                                        <p:tgtEl>
                                          <p:spTgt spid="5"/>
                                        </p:tgtEl>
                                      </p:cBhvr>
                                    </p:animEffect>
                                  </p:childTnLst>
                                </p:cTn>
                              </p:par>
                            </p:childTnLst>
                          </p:cTn>
                        </p:par>
                        <p:par>
                          <p:cTn id="8" fill="hold">
                            <p:stCondLst>
                              <p:cond delay="1000"/>
                            </p:stCondLst>
                            <p:childTnLst>
                              <p:par>
                                <p:cTn id="9" presetID="29" presetClass="entr" presetSubtype="0" fill="hold" grpId="0" nodeType="after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p:cTn id="11" dur="1000" fill="hold"/>
                                        <p:tgtEl>
                                          <p:spTgt spid="8">
                                            <p:txEl>
                                              <p:pRg st="0" end="0"/>
                                            </p:txEl>
                                          </p:spTgt>
                                        </p:tgtEl>
                                        <p:attrNameLst>
                                          <p:attrName>ppt_x</p:attrName>
                                        </p:attrNameLst>
                                      </p:cBhvr>
                                      <p:tavLst>
                                        <p:tav tm="0">
                                          <p:val>
                                            <p:strVal val="#ppt_x-.2"/>
                                          </p:val>
                                        </p:tav>
                                        <p:tav tm="100000">
                                          <p:val>
                                            <p:strVal val="#ppt_x"/>
                                          </p:val>
                                        </p:tav>
                                      </p:tavLst>
                                    </p:anim>
                                    <p:anim calcmode="lin" valueType="num">
                                      <p:cBhvr>
                                        <p:cTn id="12" dur="1000" fill="hold"/>
                                        <p:tgtEl>
                                          <p:spTgt spid="8">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3" dur="1000"/>
                                        <p:tgtEl>
                                          <p:spTgt spid="8">
                                            <p:txEl>
                                              <p:pRg st="0" end="0"/>
                                            </p:txEl>
                                          </p:spTgt>
                                        </p:tgtEl>
                                      </p:cBhvr>
                                    </p:animEffect>
                                  </p:childTnLst>
                                </p:cTn>
                              </p:par>
                            </p:childTnLst>
                          </p:cTn>
                        </p:par>
                        <p:par>
                          <p:cTn id="14" fill="hold">
                            <p:stCondLst>
                              <p:cond delay="2000"/>
                            </p:stCondLst>
                            <p:childTnLst>
                              <p:par>
                                <p:cTn id="15" presetID="29" presetClass="entr" presetSubtype="0" fill="hold" grpId="0" nodeType="after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 calcmode="lin" valueType="num">
                                      <p:cBhvr>
                                        <p:cTn id="17" dur="1000" fill="hold"/>
                                        <p:tgtEl>
                                          <p:spTgt spid="8">
                                            <p:txEl>
                                              <p:pRg st="1" end="1"/>
                                            </p:txEl>
                                          </p:spTgt>
                                        </p:tgtEl>
                                        <p:attrNameLst>
                                          <p:attrName>ppt_x</p:attrName>
                                        </p:attrNameLst>
                                      </p:cBhvr>
                                      <p:tavLst>
                                        <p:tav tm="0">
                                          <p:val>
                                            <p:strVal val="#ppt_x-.2"/>
                                          </p:val>
                                        </p:tav>
                                        <p:tav tm="100000">
                                          <p:val>
                                            <p:strVal val="#ppt_x"/>
                                          </p:val>
                                        </p:tav>
                                      </p:tavLst>
                                    </p:anim>
                                    <p:anim calcmode="lin" valueType="num">
                                      <p:cBhvr>
                                        <p:cTn id="18" dur="1000" fill="hold"/>
                                        <p:tgtEl>
                                          <p:spTgt spid="8">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9" dur="1000"/>
                                        <p:tgtEl>
                                          <p:spTgt spid="8">
                                            <p:txEl>
                                              <p:pRg st="1" end="1"/>
                                            </p:txEl>
                                          </p:spTgt>
                                        </p:tgtEl>
                                      </p:cBhvr>
                                    </p:animEffect>
                                  </p:childTnLst>
                                </p:cTn>
                              </p:par>
                            </p:childTnLst>
                          </p:cTn>
                        </p:par>
                        <p:par>
                          <p:cTn id="20" fill="hold">
                            <p:stCondLst>
                              <p:cond delay="3000"/>
                            </p:stCondLst>
                            <p:childTnLst>
                              <p:par>
                                <p:cTn id="21" presetID="29" presetClass="entr" presetSubtype="0" fill="hold" grpId="0" nodeType="after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anim calcmode="lin" valueType="num">
                                      <p:cBhvr>
                                        <p:cTn id="23" dur="1000" fill="hold"/>
                                        <p:tgtEl>
                                          <p:spTgt spid="8">
                                            <p:txEl>
                                              <p:pRg st="2" end="2"/>
                                            </p:txEl>
                                          </p:spTgt>
                                        </p:tgtEl>
                                        <p:attrNameLst>
                                          <p:attrName>ppt_x</p:attrName>
                                        </p:attrNameLst>
                                      </p:cBhvr>
                                      <p:tavLst>
                                        <p:tav tm="0">
                                          <p:val>
                                            <p:strVal val="#ppt_x-.2"/>
                                          </p:val>
                                        </p:tav>
                                        <p:tav tm="100000">
                                          <p:val>
                                            <p:strVal val="#ppt_x"/>
                                          </p:val>
                                        </p:tav>
                                      </p:tavLst>
                                    </p:anim>
                                    <p:anim calcmode="lin" valueType="num">
                                      <p:cBhvr>
                                        <p:cTn id="24" dur="1000" fill="hold"/>
                                        <p:tgtEl>
                                          <p:spTgt spid="8">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5" dur="1000"/>
                                        <p:tgtEl>
                                          <p:spTgt spid="8">
                                            <p:txEl>
                                              <p:pRg st="2" end="2"/>
                                            </p:txEl>
                                          </p:spTgt>
                                        </p:tgtEl>
                                      </p:cBhvr>
                                    </p:animEffect>
                                  </p:childTnLst>
                                </p:cTn>
                              </p:par>
                            </p:childTnLst>
                          </p:cTn>
                        </p:par>
                        <p:par>
                          <p:cTn id="26" fill="hold">
                            <p:stCondLst>
                              <p:cond delay="4000"/>
                            </p:stCondLst>
                            <p:childTnLst>
                              <p:par>
                                <p:cTn id="27" presetID="29" presetClass="entr" presetSubtype="0" fill="hold" grpId="0" nodeType="afterEffect">
                                  <p:stCondLst>
                                    <p:cond delay="0"/>
                                  </p:stCondLst>
                                  <p:childTnLst>
                                    <p:set>
                                      <p:cBhvr>
                                        <p:cTn id="28" dur="1" fill="hold">
                                          <p:stCondLst>
                                            <p:cond delay="0"/>
                                          </p:stCondLst>
                                        </p:cTn>
                                        <p:tgtEl>
                                          <p:spTgt spid="8">
                                            <p:txEl>
                                              <p:pRg st="3" end="3"/>
                                            </p:txEl>
                                          </p:spTgt>
                                        </p:tgtEl>
                                        <p:attrNameLst>
                                          <p:attrName>style.visibility</p:attrName>
                                        </p:attrNameLst>
                                      </p:cBhvr>
                                      <p:to>
                                        <p:strVal val="visible"/>
                                      </p:to>
                                    </p:set>
                                    <p:anim calcmode="lin" valueType="num">
                                      <p:cBhvr>
                                        <p:cTn id="29" dur="1000" fill="hold"/>
                                        <p:tgtEl>
                                          <p:spTgt spid="8">
                                            <p:txEl>
                                              <p:pRg st="3" end="3"/>
                                            </p:txEl>
                                          </p:spTgt>
                                        </p:tgtEl>
                                        <p:attrNameLst>
                                          <p:attrName>ppt_x</p:attrName>
                                        </p:attrNameLst>
                                      </p:cBhvr>
                                      <p:tavLst>
                                        <p:tav tm="0">
                                          <p:val>
                                            <p:strVal val="#ppt_x-.2"/>
                                          </p:val>
                                        </p:tav>
                                        <p:tav tm="100000">
                                          <p:val>
                                            <p:strVal val="#ppt_x"/>
                                          </p:val>
                                        </p:tav>
                                      </p:tavLst>
                                    </p:anim>
                                    <p:anim calcmode="lin" valueType="num">
                                      <p:cBhvr>
                                        <p:cTn id="30" dur="1000" fill="hold"/>
                                        <p:tgtEl>
                                          <p:spTgt spid="8">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31" dur="1000"/>
                                        <p:tgtEl>
                                          <p:spTgt spid="8">
                                            <p:txEl>
                                              <p:pRg st="3" end="3"/>
                                            </p:txEl>
                                          </p:spTgt>
                                        </p:tgtEl>
                                      </p:cBhvr>
                                    </p:animEffect>
                                  </p:childTnLst>
                                </p:cTn>
                              </p:par>
                            </p:childTnLst>
                          </p:cTn>
                        </p:par>
                        <p:par>
                          <p:cTn id="32" fill="hold">
                            <p:stCondLst>
                              <p:cond delay="5000"/>
                            </p:stCondLst>
                            <p:childTnLst>
                              <p:par>
                                <p:cTn id="33" presetID="29" presetClass="entr" presetSubtype="0" fill="hold" grpId="0" nodeType="afterEffect">
                                  <p:stCondLst>
                                    <p:cond delay="0"/>
                                  </p:stCondLst>
                                  <p:childTnLst>
                                    <p:set>
                                      <p:cBhvr>
                                        <p:cTn id="34" dur="1" fill="hold">
                                          <p:stCondLst>
                                            <p:cond delay="0"/>
                                          </p:stCondLst>
                                        </p:cTn>
                                        <p:tgtEl>
                                          <p:spTgt spid="8">
                                            <p:txEl>
                                              <p:pRg st="4" end="4"/>
                                            </p:txEl>
                                          </p:spTgt>
                                        </p:tgtEl>
                                        <p:attrNameLst>
                                          <p:attrName>style.visibility</p:attrName>
                                        </p:attrNameLst>
                                      </p:cBhvr>
                                      <p:to>
                                        <p:strVal val="visible"/>
                                      </p:to>
                                    </p:set>
                                    <p:anim calcmode="lin" valueType="num">
                                      <p:cBhvr>
                                        <p:cTn id="35" dur="1000" fill="hold"/>
                                        <p:tgtEl>
                                          <p:spTgt spid="8">
                                            <p:txEl>
                                              <p:pRg st="4" end="4"/>
                                            </p:txEl>
                                          </p:spTgt>
                                        </p:tgtEl>
                                        <p:attrNameLst>
                                          <p:attrName>ppt_x</p:attrName>
                                        </p:attrNameLst>
                                      </p:cBhvr>
                                      <p:tavLst>
                                        <p:tav tm="0">
                                          <p:val>
                                            <p:strVal val="#ppt_x-.2"/>
                                          </p:val>
                                        </p:tav>
                                        <p:tav tm="100000">
                                          <p:val>
                                            <p:strVal val="#ppt_x"/>
                                          </p:val>
                                        </p:tav>
                                      </p:tavLst>
                                    </p:anim>
                                    <p:anim calcmode="lin" valueType="num">
                                      <p:cBhvr>
                                        <p:cTn id="36" dur="1000" fill="hold"/>
                                        <p:tgtEl>
                                          <p:spTgt spid="8">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37" dur="1000"/>
                                        <p:tgtEl>
                                          <p:spTgt spid="8">
                                            <p:txEl>
                                              <p:pRg st="4" end="4"/>
                                            </p:txEl>
                                          </p:spTgt>
                                        </p:tgtEl>
                                      </p:cBhvr>
                                    </p:animEffect>
                                  </p:childTnLst>
                                </p:cTn>
                              </p:par>
                            </p:childTnLst>
                          </p:cTn>
                        </p:par>
                        <p:par>
                          <p:cTn id="38" fill="hold">
                            <p:stCondLst>
                              <p:cond delay="6000"/>
                            </p:stCondLst>
                            <p:childTnLst>
                              <p:par>
                                <p:cTn id="39" presetID="22" presetClass="entr" presetSubtype="1" fill="hold" nodeType="after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wipe(up)">
                                      <p:cBhvr>
                                        <p:cTn id="4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D:\10. MUTIMEDIA SDA\Imagenes para estudio\Tema 03 balanz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18"/>
          <p:cNvSpPr>
            <a:spLocks noChangeArrowheads="1"/>
          </p:cNvSpPr>
          <p:nvPr>
            <p:custDataLst>
              <p:tags r:id="rId1"/>
            </p:custDataLst>
          </p:nvPr>
        </p:nvSpPr>
        <p:spPr bwMode="auto">
          <a:xfrm>
            <a:off x="3059832" y="2103954"/>
            <a:ext cx="6048672" cy="2765206"/>
          </a:xfrm>
          <a:prstGeom prst="rect">
            <a:avLst/>
          </a:prstGeom>
          <a:noFill/>
          <a:ln>
            <a:noFill/>
          </a:ln>
          <a:effectLst>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u="none" spc="50" dirty="0">
                <a:ln w="11430"/>
                <a:solidFill>
                  <a:srgbClr val="C00000"/>
                </a:solidFill>
                <a:effectLst>
                  <a:outerShdw blurRad="76200" dist="50800" dir="5400000" algn="tl" rotWithShape="0">
                    <a:srgbClr val="000000">
                      <a:alpha val="65000"/>
                    </a:srgbClr>
                  </a:outerShdw>
                </a:effectLst>
                <a:latin typeface="Verdana" pitchFamily="34" charset="0"/>
              </a:rPr>
              <a:t>What </a:t>
            </a:r>
            <a:r>
              <a:rPr lang="en-US" sz="3600" u="none" spc="50" dirty="0" err="1">
                <a:ln w="11430"/>
                <a:solidFill>
                  <a:srgbClr val="C00000"/>
                </a:solidFill>
                <a:effectLst>
                  <a:outerShdw blurRad="76200" dist="50800" dir="5400000" algn="tl" rotWithShape="0">
                    <a:srgbClr val="000000">
                      <a:alpha val="65000"/>
                    </a:srgbClr>
                  </a:outerShdw>
                </a:effectLst>
                <a:latin typeface="Verdana" pitchFamily="34" charset="0"/>
              </a:rPr>
              <a:t>consquences</a:t>
            </a:r>
            <a:r>
              <a:rPr lang="en-US" sz="3600" u="none" spc="50" dirty="0">
                <a:ln w="11430"/>
                <a:solidFill>
                  <a:srgbClr val="C00000"/>
                </a:solidFill>
                <a:effectLst>
                  <a:outerShdw blurRad="76200" dist="50800" dir="5400000" algn="tl" rotWithShape="0">
                    <a:srgbClr val="000000">
                      <a:alpha val="65000"/>
                    </a:srgbClr>
                  </a:outerShdw>
                </a:effectLst>
                <a:latin typeface="Verdana" pitchFamily="34" charset="0"/>
              </a:rPr>
              <a:t> will all human beings </a:t>
            </a:r>
            <a:r>
              <a:rPr lang="en-US" sz="3600" u="none" spc="50" dirty="0" smtClean="0">
                <a:ln w="11430"/>
                <a:solidFill>
                  <a:srgbClr val="C00000"/>
                </a:solidFill>
                <a:effectLst>
                  <a:outerShdw blurRad="76200" dist="50800" dir="5400000" algn="tl" rotWithShape="0">
                    <a:srgbClr val="000000">
                      <a:alpha val="65000"/>
                    </a:srgbClr>
                  </a:outerShdw>
                </a:effectLst>
                <a:latin typeface="Verdana" pitchFamily="34" charset="0"/>
              </a:rPr>
              <a:t>confront?</a:t>
            </a:r>
            <a:endParaRPr lang="en-US" sz="3600" u="none" spc="50" dirty="0">
              <a:ln w="11430"/>
              <a:solidFill>
                <a:srgbClr val="C00000"/>
              </a:solidFill>
              <a:effectLst>
                <a:outerShdw blurRad="76200" dist="50800" dir="5400000" algn="tl" rotWithShape="0">
                  <a:srgbClr val="000000">
                    <a:alpha val="65000"/>
                  </a:srgbClr>
                </a:outerShdw>
              </a:effectLst>
              <a:latin typeface="Verdana" pitchFamily="34" charset="0"/>
            </a:endParaRPr>
          </a:p>
        </p:txBody>
      </p:sp>
      <p:pic>
        <p:nvPicPr>
          <p:cNvPr id="4"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loguito.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4334419"/>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ppt_x</p:attrName>
                                        </p:attrNameLst>
                                      </p:cBhvr>
                                      <p:tavLst>
                                        <p:tav tm="0">
                                          <p:val>
                                            <p:strVal val="#ppt_x-.2"/>
                                          </p:val>
                                        </p:tav>
                                        <p:tav tm="100000">
                                          <p:val>
                                            <p:strVal val="#ppt_x"/>
                                          </p:val>
                                        </p:tav>
                                      </p:tavLst>
                                    </p:anim>
                                    <p:anim calcmode="lin" valueType="num">
                                      <p:cBhvr>
                                        <p:cTn id="8"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9" dur="1000"/>
                                        <p:tgtEl>
                                          <p:spTgt spid="8"/>
                                        </p:tgtEl>
                                      </p:cBhvr>
                                    </p:animEffect>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10. MUTIMEDIA SDA\Imagenes para estudio\Tema 03 pregunta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7102"/>
            <a:ext cx="9144001" cy="6865102"/>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5" name="Rectangle 18"/>
          <p:cNvSpPr>
            <a:spLocks noChangeArrowheads="1"/>
          </p:cNvSpPr>
          <p:nvPr>
            <p:custDataLst>
              <p:tags r:id="rId1"/>
            </p:custDataLst>
          </p:nvPr>
        </p:nvSpPr>
        <p:spPr bwMode="auto">
          <a:xfrm>
            <a:off x="144016" y="332656"/>
            <a:ext cx="5292080" cy="576064"/>
          </a:xfrm>
          <a:prstGeom prst="rect">
            <a:avLst/>
          </a:prstGeom>
          <a:solidFill>
            <a:srgbClr val="0099FF">
              <a:alpha val="35000"/>
            </a:srgbClr>
          </a:solidFill>
          <a:ln>
            <a:noFill/>
          </a:ln>
          <a:effectLst>
            <a:glow>
              <a:schemeClr val="bg1">
                <a:alpha val="66000"/>
              </a:schemeClr>
            </a:glow>
            <a:softEdge rad="2159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u="none" spc="50" dirty="0" err="1" smtClean="0">
                <a:ln w="11430"/>
                <a:solidFill>
                  <a:srgbClr val="0099FF"/>
                </a:solidFill>
                <a:effectLst>
                  <a:outerShdw blurRad="76200" dist="50800" dir="5400000" algn="tl" rotWithShape="0">
                    <a:srgbClr val="000000">
                      <a:alpha val="65000"/>
                    </a:srgbClr>
                  </a:outerShdw>
                </a:effectLst>
                <a:latin typeface="Verdana" pitchFamily="34" charset="0"/>
              </a:rPr>
              <a:t>Romans</a:t>
            </a:r>
            <a:r>
              <a:rPr lang="es-ES" sz="3200" u="none" spc="50" dirty="0" smtClean="0">
                <a:ln w="11430"/>
                <a:solidFill>
                  <a:srgbClr val="0099FF"/>
                </a:solidFill>
                <a:effectLst>
                  <a:outerShdw blurRad="76200" dist="50800" dir="5400000" algn="tl" rotWithShape="0">
                    <a:srgbClr val="000000">
                      <a:alpha val="65000"/>
                    </a:srgbClr>
                  </a:outerShdw>
                </a:effectLst>
                <a:latin typeface="Verdana" pitchFamily="34" charset="0"/>
              </a:rPr>
              <a:t> 3:23; 6:23</a:t>
            </a:r>
            <a:endParaRPr lang="es-ES" sz="3200" u="none" spc="50" dirty="0">
              <a:ln w="11430"/>
              <a:solidFill>
                <a:srgbClr val="0099FF"/>
              </a:solidFill>
              <a:effectLst>
                <a:outerShdw blurRad="76200" dist="50800" dir="5400000" algn="tl" rotWithShape="0">
                  <a:srgbClr val="000000">
                    <a:alpha val="65000"/>
                  </a:srgbClr>
                </a:outerShdw>
              </a:effectLst>
              <a:latin typeface="Verdana" pitchFamily="34" charset="0"/>
            </a:endParaRPr>
          </a:p>
        </p:txBody>
      </p:sp>
      <p:sp>
        <p:nvSpPr>
          <p:cNvPr id="8" name="Rectangle 18"/>
          <p:cNvSpPr>
            <a:spLocks noChangeArrowheads="1"/>
          </p:cNvSpPr>
          <p:nvPr>
            <p:custDataLst>
              <p:tags r:id="rId2"/>
            </p:custDataLst>
          </p:nvPr>
        </p:nvSpPr>
        <p:spPr bwMode="auto">
          <a:xfrm>
            <a:off x="899592" y="2420888"/>
            <a:ext cx="7560840" cy="2765206"/>
          </a:xfrm>
          <a:prstGeom prst="rect">
            <a:avLst/>
          </a:prstGeom>
          <a:noFill/>
          <a:ln>
            <a:noFill/>
          </a:ln>
          <a:effectLst>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u="none" spc="50" dirty="0">
                <a:ln w="11430"/>
                <a:solidFill>
                  <a:srgbClr val="002060"/>
                </a:solidFill>
                <a:effectLst>
                  <a:outerShdw blurRad="76200" dist="50800" dir="5400000" algn="tl" rotWithShape="0">
                    <a:srgbClr val="000000">
                      <a:alpha val="65000"/>
                    </a:srgbClr>
                  </a:outerShdw>
                </a:effectLst>
                <a:latin typeface="Verdana" pitchFamily="34" charset="0"/>
              </a:rPr>
              <a:t>For all have sinned, and </a:t>
            </a:r>
            <a:r>
              <a:rPr lang="en-US" sz="2800" u="none" spc="50" dirty="0">
                <a:ln w="11430"/>
                <a:solidFill>
                  <a:srgbClr val="FF0000"/>
                </a:solidFill>
                <a:effectLst>
                  <a:outerShdw blurRad="76200" dist="50800" dir="5400000" algn="tl" rotWithShape="0">
                    <a:srgbClr val="000000">
                      <a:alpha val="65000"/>
                    </a:srgbClr>
                  </a:outerShdw>
                </a:effectLst>
                <a:latin typeface="Verdana" pitchFamily="34" charset="0"/>
              </a:rPr>
              <a:t>come short of the glory of God;</a:t>
            </a:r>
          </a:p>
          <a:p>
            <a:pPr algn="ctr"/>
            <a:endParaRPr lang="es-ES" sz="2800" u="none" spc="50" dirty="0" smtClean="0">
              <a:ln w="11430"/>
              <a:solidFill>
                <a:srgbClr val="002060"/>
              </a:solidFill>
              <a:effectLst>
                <a:outerShdw blurRad="76200" dist="50800" dir="5400000" algn="tl" rotWithShape="0">
                  <a:srgbClr val="000000">
                    <a:alpha val="65000"/>
                  </a:srgbClr>
                </a:outerShdw>
              </a:effectLst>
              <a:latin typeface="Verdana" pitchFamily="34" charset="0"/>
            </a:endParaRPr>
          </a:p>
          <a:p>
            <a:pPr algn="ctr"/>
            <a:endParaRPr lang="en-US" sz="2800" u="none" spc="50" dirty="0">
              <a:ln w="11430"/>
              <a:solidFill>
                <a:srgbClr val="002060"/>
              </a:solidFill>
              <a:effectLst>
                <a:outerShdw blurRad="76200" dist="50800" dir="5400000" algn="tl" rotWithShape="0">
                  <a:srgbClr val="000000">
                    <a:alpha val="65000"/>
                  </a:srgbClr>
                </a:outerShdw>
              </a:effectLst>
              <a:latin typeface="Verdana" pitchFamily="34" charset="0"/>
            </a:endParaRPr>
          </a:p>
          <a:p>
            <a:pPr algn="ctr"/>
            <a:r>
              <a:rPr lang="en-US" sz="2800" u="none" spc="50" dirty="0">
                <a:ln w="11430"/>
                <a:solidFill>
                  <a:srgbClr val="002060"/>
                </a:solidFill>
                <a:effectLst>
                  <a:outerShdw blurRad="76200" dist="50800" dir="5400000" algn="tl" rotWithShape="0">
                    <a:srgbClr val="000000">
                      <a:alpha val="65000"/>
                    </a:srgbClr>
                  </a:outerShdw>
                </a:effectLst>
                <a:latin typeface="Verdana" pitchFamily="34" charset="0"/>
              </a:rPr>
              <a:t>For </a:t>
            </a:r>
            <a:r>
              <a:rPr lang="en-US" sz="2800" u="none" spc="50" dirty="0">
                <a:ln w="11430"/>
                <a:solidFill>
                  <a:srgbClr val="FF0000"/>
                </a:solidFill>
                <a:effectLst>
                  <a:outerShdw blurRad="76200" dist="50800" dir="5400000" algn="tl" rotWithShape="0">
                    <a:srgbClr val="000000">
                      <a:alpha val="65000"/>
                    </a:srgbClr>
                  </a:outerShdw>
                </a:effectLst>
                <a:latin typeface="Verdana" pitchFamily="34" charset="0"/>
              </a:rPr>
              <a:t>the wages of sin is death</a:t>
            </a:r>
            <a:r>
              <a:rPr lang="en-US" sz="2800" u="none" spc="50" dirty="0">
                <a:ln w="11430"/>
                <a:solidFill>
                  <a:srgbClr val="002060"/>
                </a:solidFill>
                <a:effectLst>
                  <a:outerShdw blurRad="76200" dist="50800" dir="5400000" algn="tl" rotWithShape="0">
                    <a:srgbClr val="000000">
                      <a:alpha val="65000"/>
                    </a:srgbClr>
                  </a:outerShdw>
                </a:effectLst>
                <a:latin typeface="Verdana" pitchFamily="34" charset="0"/>
              </a:rPr>
              <a:t>; but the gift of God is eternal life through Jesus Christ our Lord.</a:t>
            </a:r>
          </a:p>
        </p:txBody>
      </p:sp>
      <p:pic>
        <p:nvPicPr>
          <p:cNvPr id="6" name="Picture 2" descr="C:\Users\Gerhard\Documents\_Sitio WEB\Recursos\ondaWE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loguito.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8064834"/>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1000"/>
                                        <p:tgtEl>
                                          <p:spTgt spid="5"/>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10. MUTIMEDIA SDA\Imagenes para estudio\hijoherido.jpg"/>
          <p:cNvPicPr>
            <a:picLocks noChangeAspect="1" noChangeArrowheads="1"/>
          </p:cNvPicPr>
          <p:nvPr/>
        </p:nvPicPr>
        <p:blipFill rotWithShape="1">
          <a:blip r:embed="rId3">
            <a:extLst>
              <a:ext uri="{28A0092B-C50C-407E-A947-70E740481C1C}">
                <a14:useLocalDpi xmlns:a14="http://schemas.microsoft.com/office/drawing/2010/main" val="0"/>
              </a:ext>
            </a:extLst>
          </a:blip>
          <a:srcRect l="4206" r="5751"/>
          <a:stretch/>
        </p:blipFill>
        <p:spPr bwMode="auto">
          <a:xfrm>
            <a:off x="1"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591892"/>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2 Grupo"/>
          <p:cNvGrpSpPr/>
          <p:nvPr>
            <p:custDataLst>
              <p:tags r:id="rId1"/>
            </p:custDataLst>
          </p:nvPr>
        </p:nvGrpSpPr>
        <p:grpSpPr>
          <a:xfrm>
            <a:off x="0" y="0"/>
            <a:ext cx="9144001" cy="6858001"/>
            <a:chOff x="0" y="0"/>
            <a:chExt cx="9144001" cy="6858001"/>
          </a:xfrm>
        </p:grpSpPr>
        <p:pic>
          <p:nvPicPr>
            <p:cNvPr id="13316" name="Picture 4" descr="D:\10. MUTIMEDIA SDA\Imagenes para estudio\Tema 03 camino4.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9144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6" name="5 Imagen"/>
            <p:cNvPicPr>
              <a:picLocks noChangeAspect="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t="20517" b="13978"/>
            <a:stretch/>
          </p:blipFill>
          <p:spPr>
            <a:xfrm>
              <a:off x="179512" y="4005064"/>
              <a:ext cx="1080120" cy="530647"/>
            </a:xfrm>
            <a:prstGeom prst="rect">
              <a:avLst/>
            </a:prstGeom>
            <a:effectLst>
              <a:glow rad="101600">
                <a:schemeClr val="bg1">
                  <a:alpha val="41000"/>
                </a:schemeClr>
              </a:glow>
            </a:effectLst>
          </p:spPr>
        </p:pic>
      </p:grpSp>
      <p:sp>
        <p:nvSpPr>
          <p:cNvPr id="2" name="1 Flecha abajo"/>
          <p:cNvSpPr/>
          <p:nvPr>
            <p:custDataLst>
              <p:tags r:id="rId2"/>
            </p:custDataLst>
          </p:nvPr>
        </p:nvSpPr>
        <p:spPr bwMode="auto">
          <a:xfrm>
            <a:off x="2267744" y="1556792"/>
            <a:ext cx="2016224" cy="4176464"/>
          </a:xfrm>
          <a:prstGeom prst="downArrow">
            <a:avLst/>
          </a:prstGeom>
          <a:solidFill>
            <a:srgbClr val="FF0000"/>
          </a:solidFill>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vert="vert270" wrap="square" lIns="91440" tIns="45720" rIns="91440" bIns="45720" numCol="1" rtlCol="0" anchor="t"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indent="0" algn="ctr" defTabSz="914400" rtl="0" eaLnBrk="1" fontAlgn="base" latinLnBrk="0" hangingPunct="1">
              <a:lnSpc>
                <a:spcPct val="100000"/>
              </a:lnSpc>
              <a:spcBef>
                <a:spcPct val="0"/>
              </a:spcBef>
              <a:spcAft>
                <a:spcPct val="0"/>
              </a:spcAft>
              <a:buClrTx/>
              <a:buSzTx/>
              <a:buFontTx/>
              <a:buNone/>
              <a:tabLst/>
            </a:pPr>
            <a:r>
              <a:rPr lang="es-ES" sz="5400" u="none" dirty="0" smtClean="0">
                <a:ln w="11430"/>
                <a:solidFill>
                  <a:srgbClr val="33CCFF"/>
                </a:solidFill>
                <a:effectLst>
                  <a:outerShdw blurRad="50800" dist="39000" dir="5460000" algn="tl">
                    <a:srgbClr val="000000">
                      <a:alpha val="38000"/>
                    </a:srgbClr>
                  </a:outerShdw>
                </a:effectLst>
                <a:latin typeface="Verdana" pitchFamily="34" charset="0"/>
                <a:ea typeface="Verdana" pitchFamily="34" charset="0"/>
                <a:cs typeface="Verdana" pitchFamily="34" charset="0"/>
              </a:rPr>
              <a:t>CAIDA</a:t>
            </a:r>
            <a:endParaRPr kumimoji="0" lang="es-ES" sz="5400" i="0" u="none" strike="noStrike" normalizeH="0" baseline="0" dirty="0" smtClean="0">
              <a:ln w="11430"/>
              <a:solidFill>
                <a:srgbClr val="33CCFF"/>
              </a:solidFill>
              <a:effectLst>
                <a:outerShdw blurRad="50800" dist="39000" dir="5460000" algn="tl">
                  <a:srgbClr val="000000">
                    <a:alpha val="38000"/>
                  </a:srgbClr>
                </a:outerShdw>
              </a:effectLst>
              <a:latin typeface="Verdana" pitchFamily="34" charset="0"/>
              <a:ea typeface="Verdana" pitchFamily="34" charset="0"/>
              <a:cs typeface="Verdana" pitchFamily="34" charset="0"/>
            </a:endParaRPr>
          </a:p>
        </p:txBody>
      </p:sp>
      <p:sp>
        <p:nvSpPr>
          <p:cNvPr id="9" name="8 CuadroTexto"/>
          <p:cNvSpPr txBox="1"/>
          <p:nvPr>
            <p:custDataLst>
              <p:tags r:id="rId3"/>
            </p:custDataLst>
          </p:nvPr>
        </p:nvSpPr>
        <p:spPr>
          <a:xfrm>
            <a:off x="2987824" y="6218148"/>
            <a:ext cx="6120680" cy="523220"/>
          </a:xfrm>
          <a:prstGeom prst="rect">
            <a:avLst/>
          </a:prstGeom>
          <a:noFill/>
          <a:effectLst/>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800" u="none" spc="50" dirty="0" smtClean="0">
                <a:ln w="11430"/>
                <a:solidFill>
                  <a:srgbClr val="C00000"/>
                </a:solidFill>
                <a:effectLst>
                  <a:outerShdw blurRad="76200" dist="50800" dir="5400000" algn="tl" rotWithShape="0">
                    <a:srgbClr val="000000">
                      <a:alpha val="65000"/>
                    </a:srgbClr>
                  </a:outerShdw>
                </a:effectLst>
                <a:latin typeface="Trebuchet MS" pitchFamily="34" charset="0"/>
              </a:rPr>
              <a:t>PATH OF SIN AND DEATH</a:t>
            </a:r>
            <a:endParaRPr lang="es-ES" sz="2800" u="none" spc="50" dirty="0">
              <a:ln w="11430"/>
              <a:solidFill>
                <a:srgbClr val="C00000"/>
              </a:solidFill>
              <a:effectLst>
                <a:outerShdw blurRad="76200" dist="50800" dir="5400000" algn="tl" rotWithShape="0">
                  <a:srgbClr val="000000">
                    <a:alpha val="65000"/>
                  </a:srgbClr>
                </a:outerShdw>
              </a:effectLst>
              <a:latin typeface="Trebuchet MS" pitchFamily="34" charset="0"/>
            </a:endParaRPr>
          </a:p>
        </p:txBody>
      </p:sp>
      <p:sp>
        <p:nvSpPr>
          <p:cNvPr id="11" name="10 Flecha abajo"/>
          <p:cNvSpPr/>
          <p:nvPr>
            <p:custDataLst>
              <p:tags r:id="rId4"/>
            </p:custDataLst>
          </p:nvPr>
        </p:nvSpPr>
        <p:spPr bwMode="auto">
          <a:xfrm rot="10800000">
            <a:off x="2249881" y="1340768"/>
            <a:ext cx="2016224" cy="4176464"/>
          </a:xfrm>
          <a:prstGeom prst="downArrow">
            <a:avLst/>
          </a:prstGeom>
          <a:solidFill>
            <a:srgbClr val="FF0000"/>
          </a:solidFill>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vert="vert270" wrap="square" lIns="91440" tIns="45720" rIns="91440" bIns="45720" numCol="1" rtlCol="0" anchor="t"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indent="0" algn="ctr" defTabSz="914400" rtl="0" eaLnBrk="1" fontAlgn="base" latinLnBrk="0" hangingPunct="1">
              <a:lnSpc>
                <a:spcPct val="100000"/>
              </a:lnSpc>
              <a:spcBef>
                <a:spcPct val="0"/>
              </a:spcBef>
              <a:spcAft>
                <a:spcPct val="0"/>
              </a:spcAft>
              <a:buClrTx/>
              <a:buSzTx/>
              <a:buFontTx/>
              <a:buNone/>
              <a:tabLst/>
            </a:pPr>
            <a:r>
              <a:rPr lang="es-ES" sz="5400" u="none" dirty="0" smtClean="0">
                <a:ln w="11430"/>
                <a:solidFill>
                  <a:srgbClr val="33CCFF"/>
                </a:solidFill>
                <a:effectLst>
                  <a:outerShdw blurRad="50800" dist="39000" dir="5460000" algn="tl">
                    <a:srgbClr val="000000">
                      <a:alpha val="38000"/>
                    </a:srgbClr>
                  </a:outerShdw>
                </a:effectLst>
                <a:latin typeface="Verdana" pitchFamily="34" charset="0"/>
                <a:ea typeface="Verdana" pitchFamily="34" charset="0"/>
                <a:cs typeface="Verdana" pitchFamily="34" charset="0"/>
              </a:rPr>
              <a:t>RETURN</a:t>
            </a:r>
            <a:endParaRPr kumimoji="0" lang="es-ES" sz="5400" i="0" u="none" strike="noStrike" normalizeH="0" baseline="0" dirty="0" smtClean="0">
              <a:ln w="11430"/>
              <a:solidFill>
                <a:srgbClr val="33CCFF"/>
              </a:solidFill>
              <a:effectLst>
                <a:outerShdw blurRad="50800" dist="39000" dir="5460000" algn="tl">
                  <a:srgbClr val="000000">
                    <a:alpha val="38000"/>
                  </a:srgbClr>
                </a:outerShdw>
              </a:effectLst>
              <a:latin typeface="Verdana" pitchFamily="34" charset="0"/>
              <a:ea typeface="Verdana" pitchFamily="34" charset="0"/>
              <a:cs typeface="Verdana" pitchFamily="34" charset="0"/>
            </a:endParaRPr>
          </a:p>
        </p:txBody>
      </p:sp>
      <p:cxnSp>
        <p:nvCxnSpPr>
          <p:cNvPr id="5" name="4 Conector recto"/>
          <p:cNvCxnSpPr/>
          <p:nvPr>
            <p:custDataLst>
              <p:tags r:id="rId5"/>
            </p:custDataLst>
          </p:nvPr>
        </p:nvCxnSpPr>
        <p:spPr bwMode="auto">
          <a:xfrm>
            <a:off x="1547664" y="2384884"/>
            <a:ext cx="3456384" cy="2520280"/>
          </a:xfrm>
          <a:prstGeom prst="line">
            <a:avLst/>
          </a:prstGeom>
          <a:ln w="152400">
            <a:solidFill>
              <a:srgbClr val="C00000"/>
            </a:solidFill>
            <a:headEnd type="none" w="med" len="med"/>
            <a:tailEnd type="none" w="med" len="med"/>
          </a:ln>
          <a:effectLst>
            <a:glow rad="190500">
              <a:srgbClr val="FF0000">
                <a:alpha val="29000"/>
              </a:srgbClr>
            </a:glow>
            <a:outerShdw blurRad="40000" dist="20000" dir="5400000" rotWithShape="0">
              <a:srgbClr val="000000">
                <a:alpha val="38000"/>
              </a:srgbClr>
            </a:outerShdw>
            <a:softEdge rad="0"/>
          </a:effectLst>
          <a:extLst/>
        </p:spPr>
        <p:style>
          <a:lnRef idx="2">
            <a:schemeClr val="dk1"/>
          </a:lnRef>
          <a:fillRef idx="0">
            <a:schemeClr val="dk1"/>
          </a:fillRef>
          <a:effectRef idx="1">
            <a:schemeClr val="dk1"/>
          </a:effectRef>
          <a:fontRef idx="minor">
            <a:schemeClr val="tx1"/>
          </a:fontRef>
        </p:style>
      </p:cxnSp>
      <p:cxnSp>
        <p:nvCxnSpPr>
          <p:cNvPr id="13" name="12 Conector recto"/>
          <p:cNvCxnSpPr/>
          <p:nvPr>
            <p:custDataLst>
              <p:tags r:id="rId6"/>
            </p:custDataLst>
          </p:nvPr>
        </p:nvCxnSpPr>
        <p:spPr bwMode="auto">
          <a:xfrm flipH="1">
            <a:off x="1529800" y="2384884"/>
            <a:ext cx="3456384" cy="2520280"/>
          </a:xfrm>
          <a:prstGeom prst="line">
            <a:avLst/>
          </a:prstGeom>
          <a:ln w="152400">
            <a:solidFill>
              <a:srgbClr val="C00000"/>
            </a:solidFill>
            <a:headEnd type="none" w="med" len="med"/>
            <a:tailEnd type="none" w="med" len="med"/>
          </a:ln>
          <a:effectLst>
            <a:glow rad="190500">
              <a:srgbClr val="FF0000">
                <a:alpha val="29000"/>
              </a:srgbClr>
            </a:glow>
            <a:outerShdw blurRad="40000" dist="20000" dir="5400000" rotWithShape="0">
              <a:srgbClr val="000000">
                <a:alpha val="38000"/>
              </a:srgbClr>
            </a:outerShdw>
            <a:softEdge rad="0"/>
          </a:effectLst>
          <a:extLst/>
        </p:spPr>
        <p:style>
          <a:lnRef idx="2">
            <a:schemeClr val="dk1"/>
          </a:lnRef>
          <a:fillRef idx="0">
            <a:schemeClr val="dk1"/>
          </a:fillRef>
          <a:effectRef idx="1">
            <a:schemeClr val="dk1"/>
          </a:effectRef>
          <a:fontRef idx="minor">
            <a:schemeClr val="tx1"/>
          </a:fontRef>
        </p:style>
      </p:cxnSp>
      <p:pic>
        <p:nvPicPr>
          <p:cNvPr id="10" name="Picture 2" descr="C:\Users\Gerhard\Documents\_Estudios Biblicos PPT\loguito.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3909150"/>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ppt_x"/>
                                          </p:val>
                                        </p:tav>
                                        <p:tav tm="100000">
                                          <p:val>
                                            <p:strVal val="#ppt_x"/>
                                          </p:val>
                                        </p:tav>
                                      </p:tavLst>
                                    </p:anim>
                                    <p:anim calcmode="lin" valueType="num">
                                      <p:cBhvr additive="base">
                                        <p:cTn id="8" dur="1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1500"/>
                            </p:stCondLst>
                            <p:childTnLst>
                              <p:par>
                                <p:cTn id="10" presetID="22" presetClass="exit" presetSubtype="1" fill="hold" grpId="1" nodeType="afterEffect">
                                  <p:stCondLst>
                                    <p:cond delay="2000"/>
                                  </p:stCondLst>
                                  <p:childTnLst>
                                    <p:animEffect transition="out" filter="wipe(up)">
                                      <p:cBhvr>
                                        <p:cTn id="11" dur="750"/>
                                        <p:tgtEl>
                                          <p:spTgt spid="2"/>
                                        </p:tgtEl>
                                      </p:cBhvr>
                                    </p:animEffect>
                                    <p:set>
                                      <p:cBhvr>
                                        <p:cTn id="12" dur="1" fill="hold">
                                          <p:stCondLst>
                                            <p:cond delay="749"/>
                                          </p:stCondLst>
                                        </p:cTn>
                                        <p:tgtEl>
                                          <p:spTgt spid="2"/>
                                        </p:tgtEl>
                                        <p:attrNameLst>
                                          <p:attrName>style.visibility</p:attrName>
                                        </p:attrNameLst>
                                      </p:cBhvr>
                                      <p:to>
                                        <p:strVal val="hidden"/>
                                      </p:to>
                                    </p:set>
                                  </p:childTnLst>
                                </p:cTn>
                              </p:par>
                            </p:childTnLst>
                          </p:cTn>
                        </p:par>
                        <p:par>
                          <p:cTn id="13" fill="hold">
                            <p:stCondLst>
                              <p:cond delay="4250"/>
                            </p:stCondLst>
                            <p:childTnLst>
                              <p:par>
                                <p:cTn id="14" presetID="22" presetClass="entr" presetSubtype="4" fill="hold" grpId="0" nodeType="afterEffect">
                                  <p:stCondLst>
                                    <p:cond delay="150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1250"/>
                                        <p:tgtEl>
                                          <p:spTgt spid="11"/>
                                        </p:tgtEl>
                                      </p:cBhvr>
                                    </p:animEffect>
                                  </p:childTnLst>
                                </p:cTn>
                              </p:par>
                            </p:childTnLst>
                          </p:cTn>
                        </p:par>
                        <p:par>
                          <p:cTn id="17" fill="hold">
                            <p:stCondLst>
                              <p:cond delay="7000"/>
                            </p:stCondLst>
                            <p:childTnLst>
                              <p:par>
                                <p:cTn id="18" presetID="22" presetClass="entr" presetSubtype="8"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par>
                          <p:cTn id="21" fill="hold">
                            <p:stCondLst>
                              <p:cond delay="7500"/>
                            </p:stCondLst>
                            <p:childTnLst>
                              <p:par>
                                <p:cTn id="22" presetID="22" presetClass="entr" presetSubtype="2" fill="hold"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right)">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1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D:\10. MUTIMEDIA SDA\Imagenes para estudio\Tema 03 subtitlo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18"/>
          <p:cNvSpPr>
            <a:spLocks noChangeArrowheads="1"/>
          </p:cNvSpPr>
          <p:nvPr>
            <p:custDataLst>
              <p:tags r:id="rId1"/>
            </p:custDataLst>
          </p:nvPr>
        </p:nvSpPr>
        <p:spPr bwMode="auto">
          <a:xfrm>
            <a:off x="1547664" y="476672"/>
            <a:ext cx="5688632" cy="5544616"/>
          </a:xfrm>
          <a:prstGeom prst="rect">
            <a:avLst/>
          </a:prstGeom>
          <a:noFill/>
          <a:ln>
            <a:noFill/>
          </a:ln>
          <a:effectLst>
            <a:softEdge rad="38100"/>
          </a:effectLst>
        </p:spPr>
        <p:txBody>
          <a:bodyPr lIns="360000" tIns="360000" rIns="360000" bIns="360000" anchor="ctr">
            <a:scene3d>
              <a:camera prst="orthographicFront"/>
              <a:lightRig rig="soft" dir="tl">
                <a:rot lat="0" lon="0" rev="0"/>
              </a:lightRig>
            </a:scene3d>
            <a:sp3d extrusionH="57150" contourW="25400" prstMaterial="matte">
              <a:bevelT w="215900" h="215900"/>
              <a:contourClr>
                <a:schemeClr val="accent2">
                  <a:tint val="20000"/>
                </a:schemeClr>
              </a:contourClr>
            </a:sp3d>
          </a:bodyPr>
          <a:lstStyle/>
          <a:p>
            <a:pPr algn="ctr"/>
            <a:r>
              <a:rPr lang="es-ES" sz="40000" u="none" spc="50" dirty="0" smtClean="0">
                <a:ln w="11430"/>
                <a:gradFill flip="none" rotWithShape="1">
                  <a:gsLst>
                    <a:gs pos="0">
                      <a:srgbClr val="C00000"/>
                    </a:gs>
                    <a:gs pos="52000">
                      <a:srgbClr val="FF0000"/>
                    </a:gs>
                    <a:gs pos="100000">
                      <a:srgbClr val="C00000"/>
                    </a:gs>
                  </a:gsLst>
                  <a:lin ang="2700000" scaled="1"/>
                  <a:tileRect/>
                </a:gradFill>
                <a:effectLst>
                  <a:glow rad="304800">
                    <a:schemeClr val="bg1">
                      <a:alpha val="26000"/>
                    </a:schemeClr>
                  </a:glow>
                  <a:outerShdw blurRad="76200" dist="50800" dir="5400000" algn="tl" rotWithShape="0">
                    <a:srgbClr val="000000">
                      <a:alpha val="65000"/>
                    </a:srgbClr>
                  </a:outerShdw>
                </a:effectLst>
                <a:latin typeface="Verdana" pitchFamily="34" charset="0"/>
                <a:ea typeface="Verdana" pitchFamily="34" charset="0"/>
                <a:cs typeface="Verdana" pitchFamily="34" charset="0"/>
              </a:rPr>
              <a:t>?</a:t>
            </a:r>
            <a:endParaRPr lang="es-ES" sz="40000" u="none" spc="50" dirty="0">
              <a:ln w="11430"/>
              <a:gradFill flip="none" rotWithShape="1">
                <a:gsLst>
                  <a:gs pos="0">
                    <a:srgbClr val="C00000"/>
                  </a:gs>
                  <a:gs pos="52000">
                    <a:srgbClr val="FF0000"/>
                  </a:gs>
                  <a:gs pos="100000">
                    <a:srgbClr val="C00000"/>
                  </a:gs>
                </a:gsLst>
                <a:lin ang="2700000" scaled="1"/>
                <a:tileRect/>
              </a:gradFill>
              <a:effectLst>
                <a:glow rad="304800">
                  <a:schemeClr val="bg1">
                    <a:alpha val="26000"/>
                  </a:schemeClr>
                </a:glow>
                <a:outerShdw blurRad="76200" dist="50800" dir="5400000" algn="tl" rotWithShape="0">
                  <a:srgbClr val="000000">
                    <a:alpha val="65000"/>
                  </a:srgbClr>
                </a:outerShdw>
              </a:effectLst>
              <a:latin typeface="Verdana" pitchFamily="34" charset="0"/>
              <a:ea typeface="Verdana" pitchFamily="34" charset="0"/>
              <a:cs typeface="Verdana" pitchFamily="34" charset="0"/>
            </a:endParaRPr>
          </a:p>
        </p:txBody>
      </p:sp>
      <p:sp>
        <p:nvSpPr>
          <p:cNvPr id="4" name="Rectangle 5"/>
          <p:cNvSpPr>
            <a:spLocks noChangeArrowheads="1"/>
          </p:cNvSpPr>
          <p:nvPr>
            <p:custDataLst>
              <p:tags r:id="rId2"/>
            </p:custDataLst>
          </p:nvPr>
        </p:nvSpPr>
        <p:spPr bwMode="auto">
          <a:xfrm>
            <a:off x="0" y="2420888"/>
            <a:ext cx="9144000" cy="1656184"/>
          </a:xfrm>
          <a:prstGeom prst="rect">
            <a:avLst/>
          </a:prstGeom>
          <a:solidFill>
            <a:schemeClr val="bg1">
              <a:alpha val="50195"/>
            </a:schemeClr>
          </a:solidFill>
          <a:ln>
            <a:noFill/>
          </a:ln>
          <a:effectLst>
            <a:glow rad="368300">
              <a:schemeClr val="bg1">
                <a:alpha val="46000"/>
              </a:schemeClr>
            </a:glow>
            <a:softEdge rad="127000"/>
          </a:effectLst>
          <a:extLs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3800" u="none" cap="all" dirty="0">
                <a:ln w="0"/>
                <a:solidFill>
                  <a:srgbClr val="006666"/>
                </a:solidFill>
                <a:effectLst>
                  <a:reflection blurRad="12700" stA="50000" endPos="50000" dist="5000" dir="5400000" sy="-100000" rotWithShape="0"/>
                </a:effectLst>
                <a:latin typeface="Verdana" pitchFamily="34" charset="0"/>
              </a:rPr>
              <a:t>IS THERE A WAY OUT?</a:t>
            </a:r>
          </a:p>
        </p:txBody>
      </p:sp>
      <p:pic>
        <p:nvPicPr>
          <p:cNvPr id="7" name="Picture 2" descr="C:\Users\Gerhard\Documents\_Sitio WEB\Recursos\ondaWE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Gerhard\Documents\_Estudios Biblicos PPT\loguito.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1998267"/>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3000" fill="hold"/>
                                        <p:tgtEl>
                                          <p:spTgt spid="5"/>
                                        </p:tgtEl>
                                        <p:attrNameLst>
                                          <p:attrName>ppt_w</p:attrName>
                                        </p:attrNameLst>
                                      </p:cBhvr>
                                      <p:tavLst>
                                        <p:tav tm="0">
                                          <p:val>
                                            <p:fltVal val="0"/>
                                          </p:val>
                                        </p:tav>
                                        <p:tav tm="100000">
                                          <p:val>
                                            <p:strVal val="#ppt_w"/>
                                          </p:val>
                                        </p:tav>
                                      </p:tavLst>
                                    </p:anim>
                                    <p:anim calcmode="lin" valueType="num">
                                      <p:cBhvr>
                                        <p:cTn id="8" dur="3000" fill="hold"/>
                                        <p:tgtEl>
                                          <p:spTgt spid="5"/>
                                        </p:tgtEl>
                                        <p:attrNameLst>
                                          <p:attrName>ppt_h</p:attrName>
                                        </p:attrNameLst>
                                      </p:cBhvr>
                                      <p:tavLst>
                                        <p:tav tm="0">
                                          <p:val>
                                            <p:fltVal val="0"/>
                                          </p:val>
                                        </p:tav>
                                        <p:tav tm="100000">
                                          <p:val>
                                            <p:strVal val="#ppt_h"/>
                                          </p:val>
                                        </p:tav>
                                      </p:tavLst>
                                    </p:anim>
                                    <p:animEffect transition="in" filter="fade">
                                      <p:cBhvr>
                                        <p:cTn id="9" dur="3000"/>
                                        <p:tgtEl>
                                          <p:spTgt spid="5"/>
                                        </p:tgtEl>
                                      </p:cBhvr>
                                    </p:animEffect>
                                  </p:childTnLst>
                                </p:cTn>
                              </p:par>
                              <p:par>
                                <p:cTn id="10" presetID="16" presetClass="entr" presetSubtype="42"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outHorizontal)">
                                      <p:cBhvr>
                                        <p:cTn id="12" dur="1250"/>
                                        <p:tgtEl>
                                          <p:spTgt spid="4"/>
                                        </p:tgtEl>
                                      </p:cBhvr>
                                    </p:animEffect>
                                  </p:childTnLst>
                                </p:cTn>
                              </p:par>
                            </p:childTnLst>
                          </p:cTn>
                        </p:par>
                        <p:par>
                          <p:cTn id="13" fill="hold">
                            <p:stCondLst>
                              <p:cond delay="3000"/>
                            </p:stCondLst>
                            <p:childTnLst>
                              <p:par>
                                <p:cTn id="14" presetID="6" presetClass="emph" presetSubtype="0" fill="hold" grpId="1" nodeType="afterEffect">
                                  <p:stCondLst>
                                    <p:cond delay="0"/>
                                  </p:stCondLst>
                                  <p:childTnLst>
                                    <p:animScale>
                                      <p:cBhvr>
                                        <p:cTn id="15" dur="4500" fill="hold"/>
                                        <p:tgtEl>
                                          <p:spTgt spid="5"/>
                                        </p:tgtEl>
                                      </p:cBhvr>
                                      <p:by x="400000" y="400000"/>
                                    </p:animScale>
                                  </p:childTnLst>
                                </p:cTn>
                              </p:par>
                            </p:childTnLst>
                          </p:cTn>
                        </p:par>
                        <p:par>
                          <p:cTn id="16" fill="hold">
                            <p:stCondLst>
                              <p:cond delay="7500"/>
                            </p:stCondLst>
                            <p:childTnLst>
                              <p:par>
                                <p:cTn id="17" presetID="22" presetClass="entr" presetSubtype="1"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up)">
                                      <p:cBhvr>
                                        <p:cTn id="19" dur="500"/>
                                        <p:tgtEl>
                                          <p:spTgt spid="7"/>
                                        </p:tgtEl>
                                      </p:cBhvr>
                                    </p:animEffect>
                                  </p:childTnLst>
                                </p:cTn>
                              </p:par>
                              <p:par>
                                <p:cTn id="20" presetID="10" presetClass="exit" presetSubtype="0" fill="hold" grpId="2" nodeType="withEffect">
                                  <p:stCondLst>
                                    <p:cond delay="0"/>
                                  </p:stCondLst>
                                  <p:childTnLst>
                                    <p:animEffect transition="out" filter="fade">
                                      <p:cBhvr>
                                        <p:cTn id="21" dur="3750"/>
                                        <p:tgtEl>
                                          <p:spTgt spid="5"/>
                                        </p:tgtEl>
                                      </p:cBhvr>
                                    </p:animEffect>
                                    <p:set>
                                      <p:cBhvr>
                                        <p:cTn id="22" dur="1" fill="hold">
                                          <p:stCondLst>
                                            <p:cond delay="374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7000" r="-7000"/>
          </a:stretch>
        </a:blipFill>
        <a:effectLst/>
      </p:bgPr>
    </p:bg>
    <p:spTree>
      <p:nvGrpSpPr>
        <p:cNvPr id="1" name=""/>
        <p:cNvGrpSpPr/>
        <p:nvPr/>
      </p:nvGrpSpPr>
      <p:grpSpPr>
        <a:xfrm>
          <a:off x="0" y="0"/>
          <a:ext cx="0" cy="0"/>
          <a:chOff x="0" y="0"/>
          <a:chExt cx="0" cy="0"/>
        </a:xfrm>
      </p:grpSpPr>
      <p:pic>
        <p:nvPicPr>
          <p:cNvPr id="3"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8"/>
          <p:cNvSpPr>
            <a:spLocks noChangeArrowheads="1"/>
          </p:cNvSpPr>
          <p:nvPr>
            <p:custDataLst>
              <p:tags r:id="rId1"/>
            </p:custDataLst>
          </p:nvPr>
        </p:nvSpPr>
        <p:spPr bwMode="auto">
          <a:xfrm>
            <a:off x="1259632" y="3040058"/>
            <a:ext cx="7128793" cy="3269262"/>
          </a:xfrm>
          <a:prstGeom prst="rect">
            <a:avLst/>
          </a:prstGeom>
          <a:noFill/>
          <a:ln>
            <a:noFill/>
          </a:ln>
          <a:effectLst>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s-ES" sz="3600" u="none" spc="50" dirty="0" smtClean="0">
              <a:ln w="11430"/>
              <a:solidFill>
                <a:srgbClr val="C00000"/>
              </a:solidFill>
              <a:effectLst>
                <a:outerShdw blurRad="76200" dist="50800" dir="5400000" algn="tl" rotWithShape="0">
                  <a:srgbClr val="000000">
                    <a:alpha val="65000"/>
                  </a:srgbClr>
                </a:outerShdw>
              </a:effectLst>
              <a:latin typeface="Verdana" pitchFamily="34" charset="0"/>
            </a:endParaRPr>
          </a:p>
          <a:p>
            <a:pPr algn="ctr" eaLnBrk="0" hangingPunct="0">
              <a:spcBef>
                <a:spcPct val="30000"/>
              </a:spcBef>
              <a:defRPr/>
            </a:pPr>
            <a:r>
              <a:rPr lang="en-US" sz="3600" u="none" spc="50" dirty="0">
                <a:ln w="11430"/>
                <a:solidFill>
                  <a:srgbClr val="C00000"/>
                </a:solidFill>
                <a:effectLst>
                  <a:outerShdw blurRad="76200" dist="50800" dir="5400000" algn="tl" rotWithShape="0">
                    <a:srgbClr val="000000">
                      <a:alpha val="65000"/>
                    </a:srgbClr>
                  </a:outerShdw>
                </a:effectLst>
                <a:latin typeface="Verdana" pitchFamily="34" charset="0"/>
              </a:rPr>
              <a:t>What is the saving bridge that is capable in reaching across the existent gap between the path of death and the path of life?</a:t>
            </a:r>
            <a:endParaRPr lang="es-ES" sz="3600" dirty="0"/>
          </a:p>
        </p:txBody>
      </p:sp>
      <p:pic>
        <p:nvPicPr>
          <p:cNvPr id="5" name="Picture 2" descr="C:\Users\Gerhard\Documents\_Estudios Biblicos PPT\loguito.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5058287"/>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500"/>
                                        <p:tgtEl>
                                          <p:spTgt spid="4"/>
                                        </p:tgtEl>
                                      </p:cBhvr>
                                    </p:animEffect>
                                  </p:childTnLst>
                                </p:cTn>
                              </p:par>
                            </p:childTnLst>
                          </p:cTn>
                        </p:par>
                        <p:par>
                          <p:cTn id="8" fill="hold">
                            <p:stCondLst>
                              <p:cond delay="1500"/>
                            </p:stCondLst>
                            <p:childTnLst>
                              <p:par>
                                <p:cTn id="9" presetID="22" presetClass="entr" presetSubtype="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2 Grupo"/>
          <p:cNvGrpSpPr/>
          <p:nvPr>
            <p:custDataLst>
              <p:tags r:id="rId1"/>
            </p:custDataLst>
          </p:nvPr>
        </p:nvGrpSpPr>
        <p:grpSpPr>
          <a:xfrm>
            <a:off x="0" y="0"/>
            <a:ext cx="9144001" cy="6858001"/>
            <a:chOff x="0" y="0"/>
            <a:chExt cx="9144001" cy="6858001"/>
          </a:xfrm>
        </p:grpSpPr>
        <p:pic>
          <p:nvPicPr>
            <p:cNvPr id="13316" name="Picture 4" descr="D:\10. MUTIMEDIA SDA\Imagenes para estudio\Tema 03 camino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6" name="5 Imagen"/>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20517" b="13978"/>
            <a:stretch/>
          </p:blipFill>
          <p:spPr>
            <a:xfrm>
              <a:off x="179512" y="4005064"/>
              <a:ext cx="1080120" cy="530647"/>
            </a:xfrm>
            <a:prstGeom prst="rect">
              <a:avLst/>
            </a:prstGeom>
            <a:effectLst>
              <a:glow rad="101600">
                <a:schemeClr val="bg1">
                  <a:alpha val="41000"/>
                </a:schemeClr>
              </a:glow>
            </a:effectLst>
          </p:spPr>
        </p:pic>
      </p:grpSp>
      <p:sp>
        <p:nvSpPr>
          <p:cNvPr id="9" name="camino de pecado"/>
          <p:cNvSpPr txBox="1"/>
          <p:nvPr>
            <p:custDataLst>
              <p:tags r:id="rId2"/>
            </p:custDataLst>
          </p:nvPr>
        </p:nvSpPr>
        <p:spPr>
          <a:xfrm>
            <a:off x="2987824" y="6218148"/>
            <a:ext cx="6120680" cy="523220"/>
          </a:xfrm>
          <a:prstGeom prst="rect">
            <a:avLst/>
          </a:prstGeom>
          <a:noFill/>
          <a:effectLst/>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800" u="none" spc="50" dirty="0" smtClean="0">
                <a:ln w="11430"/>
                <a:solidFill>
                  <a:srgbClr val="C00000"/>
                </a:solidFill>
                <a:effectLst>
                  <a:outerShdw blurRad="76200" dist="50800" dir="5400000" algn="tl" rotWithShape="0">
                    <a:srgbClr val="000000">
                      <a:alpha val="65000"/>
                    </a:srgbClr>
                  </a:outerShdw>
                </a:effectLst>
                <a:latin typeface="Trebuchet MS" pitchFamily="34" charset="0"/>
              </a:rPr>
              <a:t>PATH OF SIN AND DEATH</a:t>
            </a:r>
            <a:endParaRPr lang="es-ES" sz="2800" u="none" spc="50" dirty="0">
              <a:ln w="11430"/>
              <a:solidFill>
                <a:srgbClr val="C00000"/>
              </a:solidFill>
              <a:effectLst>
                <a:outerShdw blurRad="76200" dist="50800" dir="5400000" algn="tl" rotWithShape="0">
                  <a:srgbClr val="000000">
                    <a:alpha val="65000"/>
                  </a:srgbClr>
                </a:outerShdw>
              </a:effectLst>
              <a:latin typeface="Trebuchet MS" pitchFamily="34" charset="0"/>
            </a:endParaRPr>
          </a:p>
        </p:txBody>
      </p:sp>
      <p:pic>
        <p:nvPicPr>
          <p:cNvPr id="32770" name="Picture 2" descr="H:\_PPT temas\GIB-Nuevos\puente religion.jpg" hidden="1"/>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11760" y="2894516"/>
            <a:ext cx="3419475" cy="3090863"/>
          </a:xfrm>
          <a:prstGeom prst="rect">
            <a:avLst/>
          </a:prstGeom>
          <a:noFill/>
          <a:effectLst>
            <a:softEdge rad="0"/>
          </a:effectLst>
          <a:extLst>
            <a:ext uri="{909E8E84-426E-40DD-AFC4-6F175D3DCCD1}">
              <a14:hiddenFill xmlns:a14="http://schemas.microsoft.com/office/drawing/2010/main">
                <a:solidFill>
                  <a:srgbClr val="FFFFFF"/>
                </a:solidFill>
              </a14:hiddenFill>
            </a:ext>
          </a:extLst>
        </p:spPr>
      </p:pic>
      <p:pic>
        <p:nvPicPr>
          <p:cNvPr id="32771" name="Picture 3" descr="H:\_PPT temas\GIB-Nuevos\puente filosofia.jpg" hidden="1"/>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11760" y="2623054"/>
            <a:ext cx="3724275" cy="3362325"/>
          </a:xfrm>
          <a:prstGeom prst="rect">
            <a:avLst/>
          </a:prstGeom>
          <a:noFill/>
          <a:extLst>
            <a:ext uri="{909E8E84-426E-40DD-AFC4-6F175D3DCCD1}">
              <a14:hiddenFill xmlns:a14="http://schemas.microsoft.com/office/drawing/2010/main">
                <a:solidFill>
                  <a:srgbClr val="FFFFFF"/>
                </a:solidFill>
              </a14:hiddenFill>
            </a:ext>
          </a:extLst>
        </p:spPr>
      </p:pic>
      <p:pic>
        <p:nvPicPr>
          <p:cNvPr id="32772" name="Picture 4" descr="H:\_PPT temas\GIB-Nuevos\puente buenas obras.jpg" hidden="1"/>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11760" y="2337304"/>
            <a:ext cx="4090988" cy="364807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Gerhard\Documents\_Estudios Biblicos PPT\03 Cual es la causa de tanto sufrimiento\Puente Religion.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347864" y="2819406"/>
            <a:ext cx="3312368" cy="292677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Gerhard\Documents\_Estudios Biblicos PPT\loguito.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0888068"/>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2770"/>
                                        </p:tgtEl>
                                        <p:attrNameLst>
                                          <p:attrName>style.visibility</p:attrName>
                                        </p:attrNameLst>
                                      </p:cBhvr>
                                      <p:to>
                                        <p:strVal val="visible"/>
                                      </p:to>
                                    </p:set>
                                    <p:animEffect transition="in" filter="wipe(down)">
                                      <p:cBhvr>
                                        <p:cTn id="7" dur="1000"/>
                                        <p:tgtEl>
                                          <p:spTgt spid="3277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xit" presetSubtype="0" fill="hold" nodeType="clickEffect">
                                  <p:stCondLst>
                                    <p:cond delay="0"/>
                                  </p:stCondLst>
                                  <p:childTnLst>
                                    <p:animEffect transition="out" filter="fade">
                                      <p:cBhvr>
                                        <p:cTn id="11" dur="1000"/>
                                        <p:tgtEl>
                                          <p:spTgt spid="32770"/>
                                        </p:tgtEl>
                                      </p:cBhvr>
                                    </p:animEffect>
                                    <p:anim calcmode="lin" valueType="num">
                                      <p:cBhvr>
                                        <p:cTn id="12" dur="1000"/>
                                        <p:tgtEl>
                                          <p:spTgt spid="32770"/>
                                        </p:tgtEl>
                                        <p:attrNameLst>
                                          <p:attrName>ppt_x</p:attrName>
                                        </p:attrNameLst>
                                      </p:cBhvr>
                                      <p:tavLst>
                                        <p:tav tm="0">
                                          <p:val>
                                            <p:strVal val="ppt_x"/>
                                          </p:val>
                                        </p:tav>
                                        <p:tav tm="100000">
                                          <p:val>
                                            <p:strVal val="ppt_x"/>
                                          </p:val>
                                        </p:tav>
                                      </p:tavLst>
                                    </p:anim>
                                    <p:anim calcmode="lin" valueType="num">
                                      <p:cBhvr>
                                        <p:cTn id="13" dur="1000"/>
                                        <p:tgtEl>
                                          <p:spTgt spid="32770"/>
                                        </p:tgtEl>
                                        <p:attrNameLst>
                                          <p:attrName>ppt_y</p:attrName>
                                        </p:attrNameLst>
                                      </p:cBhvr>
                                      <p:tavLst>
                                        <p:tav tm="0">
                                          <p:val>
                                            <p:strVal val="ppt_y"/>
                                          </p:val>
                                        </p:tav>
                                        <p:tav tm="100000">
                                          <p:val>
                                            <p:strVal val="ppt_y+.1"/>
                                          </p:val>
                                        </p:tav>
                                      </p:tavLst>
                                    </p:anim>
                                    <p:set>
                                      <p:cBhvr>
                                        <p:cTn id="14" dur="1" fill="hold">
                                          <p:stCondLst>
                                            <p:cond delay="999"/>
                                          </p:stCondLst>
                                        </p:cTn>
                                        <p:tgtEl>
                                          <p:spTgt spid="32770"/>
                                        </p:tgtEl>
                                        <p:attrNameLst>
                                          <p:attrName>style.visibility</p:attrName>
                                        </p:attrNameLst>
                                      </p:cBhvr>
                                      <p:to>
                                        <p:strVal val="hidden"/>
                                      </p:to>
                                    </p:set>
                                  </p:childTnLst>
                                </p:cTn>
                              </p:par>
                            </p:childTnLst>
                          </p:cTn>
                        </p:par>
                        <p:par>
                          <p:cTn id="15" fill="hold">
                            <p:stCondLst>
                              <p:cond delay="1000"/>
                            </p:stCondLst>
                            <p:childTnLst>
                              <p:par>
                                <p:cTn id="16" presetID="22" presetClass="entr" presetSubtype="4" fill="hold" nodeType="afterEffect">
                                  <p:stCondLst>
                                    <p:cond delay="0"/>
                                  </p:stCondLst>
                                  <p:childTnLst>
                                    <p:set>
                                      <p:cBhvr>
                                        <p:cTn id="17" dur="1" fill="hold">
                                          <p:stCondLst>
                                            <p:cond delay="0"/>
                                          </p:stCondLst>
                                        </p:cTn>
                                        <p:tgtEl>
                                          <p:spTgt spid="32771"/>
                                        </p:tgtEl>
                                        <p:attrNameLst>
                                          <p:attrName>style.visibility</p:attrName>
                                        </p:attrNameLst>
                                      </p:cBhvr>
                                      <p:to>
                                        <p:strVal val="visible"/>
                                      </p:to>
                                    </p:set>
                                    <p:animEffect transition="in" filter="wipe(down)">
                                      <p:cBhvr>
                                        <p:cTn id="18" dur="1000"/>
                                        <p:tgtEl>
                                          <p:spTgt spid="32771"/>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xit" presetSubtype="0" fill="hold" nodeType="clickEffect">
                                  <p:stCondLst>
                                    <p:cond delay="0"/>
                                  </p:stCondLst>
                                  <p:childTnLst>
                                    <p:animEffect transition="out" filter="fade">
                                      <p:cBhvr>
                                        <p:cTn id="22" dur="1000"/>
                                        <p:tgtEl>
                                          <p:spTgt spid="32771"/>
                                        </p:tgtEl>
                                      </p:cBhvr>
                                    </p:animEffect>
                                    <p:anim calcmode="lin" valueType="num">
                                      <p:cBhvr>
                                        <p:cTn id="23" dur="1000"/>
                                        <p:tgtEl>
                                          <p:spTgt spid="32771"/>
                                        </p:tgtEl>
                                        <p:attrNameLst>
                                          <p:attrName>ppt_x</p:attrName>
                                        </p:attrNameLst>
                                      </p:cBhvr>
                                      <p:tavLst>
                                        <p:tav tm="0">
                                          <p:val>
                                            <p:strVal val="ppt_x"/>
                                          </p:val>
                                        </p:tav>
                                        <p:tav tm="100000">
                                          <p:val>
                                            <p:strVal val="ppt_x"/>
                                          </p:val>
                                        </p:tav>
                                      </p:tavLst>
                                    </p:anim>
                                    <p:anim calcmode="lin" valueType="num">
                                      <p:cBhvr>
                                        <p:cTn id="24" dur="1000"/>
                                        <p:tgtEl>
                                          <p:spTgt spid="32771"/>
                                        </p:tgtEl>
                                        <p:attrNameLst>
                                          <p:attrName>ppt_y</p:attrName>
                                        </p:attrNameLst>
                                      </p:cBhvr>
                                      <p:tavLst>
                                        <p:tav tm="0">
                                          <p:val>
                                            <p:strVal val="ppt_y"/>
                                          </p:val>
                                        </p:tav>
                                        <p:tav tm="100000">
                                          <p:val>
                                            <p:strVal val="ppt_y+.1"/>
                                          </p:val>
                                        </p:tav>
                                      </p:tavLst>
                                    </p:anim>
                                    <p:set>
                                      <p:cBhvr>
                                        <p:cTn id="25" dur="1" fill="hold">
                                          <p:stCondLst>
                                            <p:cond delay="999"/>
                                          </p:stCondLst>
                                        </p:cTn>
                                        <p:tgtEl>
                                          <p:spTgt spid="32771"/>
                                        </p:tgtEl>
                                        <p:attrNameLst>
                                          <p:attrName>style.visibility</p:attrName>
                                        </p:attrNameLst>
                                      </p:cBhvr>
                                      <p:to>
                                        <p:strVal val="hidden"/>
                                      </p:to>
                                    </p:set>
                                  </p:childTnLst>
                                </p:cTn>
                              </p:par>
                            </p:childTnLst>
                          </p:cTn>
                        </p:par>
                        <p:par>
                          <p:cTn id="26" fill="hold">
                            <p:stCondLst>
                              <p:cond delay="1000"/>
                            </p:stCondLst>
                            <p:childTnLst>
                              <p:par>
                                <p:cTn id="27" presetID="22" presetClass="entr" presetSubtype="4" fill="hold" nodeType="afterEffect">
                                  <p:stCondLst>
                                    <p:cond delay="0"/>
                                  </p:stCondLst>
                                  <p:childTnLst>
                                    <p:set>
                                      <p:cBhvr>
                                        <p:cTn id="28" dur="1" fill="hold">
                                          <p:stCondLst>
                                            <p:cond delay="0"/>
                                          </p:stCondLst>
                                        </p:cTn>
                                        <p:tgtEl>
                                          <p:spTgt spid="32772"/>
                                        </p:tgtEl>
                                        <p:attrNameLst>
                                          <p:attrName>style.visibility</p:attrName>
                                        </p:attrNameLst>
                                      </p:cBhvr>
                                      <p:to>
                                        <p:strVal val="visible"/>
                                      </p:to>
                                    </p:set>
                                    <p:animEffect transition="in" filter="wipe(down)">
                                      <p:cBhvr>
                                        <p:cTn id="29" dur="1000"/>
                                        <p:tgtEl>
                                          <p:spTgt spid="32772"/>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xit" presetSubtype="0" fill="hold" nodeType="clickEffect">
                                  <p:stCondLst>
                                    <p:cond delay="0"/>
                                  </p:stCondLst>
                                  <p:childTnLst>
                                    <p:animEffect transition="out" filter="fade">
                                      <p:cBhvr>
                                        <p:cTn id="33" dur="1000"/>
                                        <p:tgtEl>
                                          <p:spTgt spid="32772"/>
                                        </p:tgtEl>
                                      </p:cBhvr>
                                    </p:animEffect>
                                    <p:anim calcmode="lin" valueType="num">
                                      <p:cBhvr>
                                        <p:cTn id="34" dur="1000"/>
                                        <p:tgtEl>
                                          <p:spTgt spid="32772"/>
                                        </p:tgtEl>
                                        <p:attrNameLst>
                                          <p:attrName>ppt_x</p:attrName>
                                        </p:attrNameLst>
                                      </p:cBhvr>
                                      <p:tavLst>
                                        <p:tav tm="0">
                                          <p:val>
                                            <p:strVal val="ppt_x"/>
                                          </p:val>
                                        </p:tav>
                                        <p:tav tm="100000">
                                          <p:val>
                                            <p:strVal val="ppt_x"/>
                                          </p:val>
                                        </p:tav>
                                      </p:tavLst>
                                    </p:anim>
                                    <p:anim calcmode="lin" valueType="num">
                                      <p:cBhvr>
                                        <p:cTn id="35" dur="1000"/>
                                        <p:tgtEl>
                                          <p:spTgt spid="32772"/>
                                        </p:tgtEl>
                                        <p:attrNameLst>
                                          <p:attrName>ppt_y</p:attrName>
                                        </p:attrNameLst>
                                      </p:cBhvr>
                                      <p:tavLst>
                                        <p:tav tm="0">
                                          <p:val>
                                            <p:strVal val="ppt_y"/>
                                          </p:val>
                                        </p:tav>
                                        <p:tav tm="100000">
                                          <p:val>
                                            <p:strVal val="ppt_y+.1"/>
                                          </p:val>
                                        </p:tav>
                                      </p:tavLst>
                                    </p:anim>
                                    <p:set>
                                      <p:cBhvr>
                                        <p:cTn id="36" dur="1" fill="hold">
                                          <p:stCondLst>
                                            <p:cond delay="999"/>
                                          </p:stCondLst>
                                        </p:cTn>
                                        <p:tgtEl>
                                          <p:spTgt spid="32772"/>
                                        </p:tgtEl>
                                        <p:attrNameLst>
                                          <p:attrName>style.visibility</p:attrName>
                                        </p:attrNameLst>
                                      </p:cBhvr>
                                      <p:to>
                                        <p:strVal val="hidden"/>
                                      </p:to>
                                    </p:set>
                                  </p:childTnLst>
                                </p:cTn>
                              </p:par>
                            </p:childTnLst>
                          </p:cTn>
                        </p:par>
                        <p:par>
                          <p:cTn id="37" fill="hold">
                            <p:stCondLst>
                              <p:cond delay="1000"/>
                            </p:stCondLst>
                            <p:childTnLst>
                              <p:par>
                                <p:cTn id="38" presetID="22" presetClass="entr" presetSubtype="4" fill="hold" nodeType="afterEffect">
                                  <p:stCondLst>
                                    <p:cond delay="0"/>
                                  </p:stCondLst>
                                  <p:childTnLst>
                                    <p:set>
                                      <p:cBhvr>
                                        <p:cTn id="39" dur="1" fill="hold">
                                          <p:stCondLst>
                                            <p:cond delay="0"/>
                                          </p:stCondLst>
                                        </p:cTn>
                                        <p:tgtEl>
                                          <p:spTgt spid="1026"/>
                                        </p:tgtEl>
                                        <p:attrNameLst>
                                          <p:attrName>style.visibility</p:attrName>
                                        </p:attrNameLst>
                                      </p:cBhvr>
                                      <p:to>
                                        <p:strVal val="visible"/>
                                      </p:to>
                                    </p:set>
                                    <p:animEffect transition="in" filter="wipe(down)">
                                      <p:cBhvr>
                                        <p:cTn id="40" dur="500"/>
                                        <p:tgtEl>
                                          <p:spTgt spid="1026"/>
                                        </p:tgtEl>
                                      </p:cBhvr>
                                    </p:animEffect>
                                  </p:childTnLst>
                                </p:cTn>
                              </p:par>
                            </p:childTnLst>
                          </p:cTn>
                        </p:par>
                      </p:childTnLst>
                    </p:cTn>
                  </p:par>
                  <p:par>
                    <p:cTn id="41" fill="hold">
                      <p:stCondLst>
                        <p:cond delay="indefinite"/>
                      </p:stCondLst>
                      <p:childTnLst>
                        <p:par>
                          <p:cTn id="42" fill="hold">
                            <p:stCondLst>
                              <p:cond delay="0"/>
                            </p:stCondLst>
                            <p:childTnLst>
                              <p:par>
                                <p:cTn id="43" presetID="31" presetClass="exit" presetSubtype="0" fill="hold" nodeType="clickEffect">
                                  <p:stCondLst>
                                    <p:cond delay="0"/>
                                  </p:stCondLst>
                                  <p:childTnLst>
                                    <p:anim calcmode="lin" valueType="num">
                                      <p:cBhvr>
                                        <p:cTn id="44" dur="1000"/>
                                        <p:tgtEl>
                                          <p:spTgt spid="1026"/>
                                        </p:tgtEl>
                                        <p:attrNameLst>
                                          <p:attrName>ppt_w</p:attrName>
                                        </p:attrNameLst>
                                      </p:cBhvr>
                                      <p:tavLst>
                                        <p:tav tm="0">
                                          <p:val>
                                            <p:strVal val="ppt_w"/>
                                          </p:val>
                                        </p:tav>
                                        <p:tav tm="100000">
                                          <p:val>
                                            <p:fltVal val="0"/>
                                          </p:val>
                                        </p:tav>
                                      </p:tavLst>
                                    </p:anim>
                                    <p:anim calcmode="lin" valueType="num">
                                      <p:cBhvr>
                                        <p:cTn id="45" dur="1000"/>
                                        <p:tgtEl>
                                          <p:spTgt spid="1026"/>
                                        </p:tgtEl>
                                        <p:attrNameLst>
                                          <p:attrName>ppt_h</p:attrName>
                                        </p:attrNameLst>
                                      </p:cBhvr>
                                      <p:tavLst>
                                        <p:tav tm="0">
                                          <p:val>
                                            <p:strVal val="ppt_h"/>
                                          </p:val>
                                        </p:tav>
                                        <p:tav tm="100000">
                                          <p:val>
                                            <p:fltVal val="0"/>
                                          </p:val>
                                        </p:tav>
                                      </p:tavLst>
                                    </p:anim>
                                    <p:anim calcmode="lin" valueType="num">
                                      <p:cBhvr>
                                        <p:cTn id="46" dur="1000"/>
                                        <p:tgtEl>
                                          <p:spTgt spid="1026"/>
                                        </p:tgtEl>
                                        <p:attrNameLst>
                                          <p:attrName>style.rotation</p:attrName>
                                        </p:attrNameLst>
                                      </p:cBhvr>
                                      <p:tavLst>
                                        <p:tav tm="0">
                                          <p:val>
                                            <p:fltVal val="0"/>
                                          </p:val>
                                        </p:tav>
                                        <p:tav tm="100000">
                                          <p:val>
                                            <p:fltVal val="90"/>
                                          </p:val>
                                        </p:tav>
                                      </p:tavLst>
                                    </p:anim>
                                    <p:animEffect transition="out" filter="fade">
                                      <p:cBhvr>
                                        <p:cTn id="47" dur="1000"/>
                                        <p:tgtEl>
                                          <p:spTgt spid="1026"/>
                                        </p:tgtEl>
                                      </p:cBhvr>
                                    </p:animEffect>
                                    <p:set>
                                      <p:cBhvr>
                                        <p:cTn id="48" dur="1" fill="hold">
                                          <p:stCondLst>
                                            <p:cond delay="999"/>
                                          </p:stCondLst>
                                        </p:cTn>
                                        <p:tgtEl>
                                          <p:spTgt spid="10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2 Grupo"/>
          <p:cNvGrpSpPr/>
          <p:nvPr>
            <p:custDataLst>
              <p:tags r:id="rId1"/>
            </p:custDataLst>
          </p:nvPr>
        </p:nvGrpSpPr>
        <p:grpSpPr>
          <a:xfrm>
            <a:off x="0" y="0"/>
            <a:ext cx="9144001" cy="6858001"/>
            <a:chOff x="0" y="0"/>
            <a:chExt cx="9144001" cy="6858001"/>
          </a:xfrm>
        </p:grpSpPr>
        <p:pic>
          <p:nvPicPr>
            <p:cNvPr id="13316" name="Picture 4" descr="D:\10. MUTIMEDIA SDA\Imagenes para estudio\Tema 03 camino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6" name="5 Imagen"/>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20517" b="13978"/>
            <a:stretch/>
          </p:blipFill>
          <p:spPr>
            <a:xfrm>
              <a:off x="179512" y="4005064"/>
              <a:ext cx="1080120" cy="530647"/>
            </a:xfrm>
            <a:prstGeom prst="rect">
              <a:avLst/>
            </a:prstGeom>
            <a:effectLst>
              <a:glow rad="101600">
                <a:schemeClr val="bg1">
                  <a:alpha val="41000"/>
                </a:schemeClr>
              </a:glow>
            </a:effectLst>
          </p:spPr>
        </p:pic>
      </p:grpSp>
      <p:pic>
        <p:nvPicPr>
          <p:cNvPr id="1026" name="Picture 2" descr="C:\Users\Gerhard\Desktop\Keilaky trabajos\Puente Philosophy.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38993" y="2497589"/>
            <a:ext cx="3953287" cy="3315898"/>
          </a:xfrm>
          <a:prstGeom prst="rect">
            <a:avLst/>
          </a:prstGeom>
          <a:noFill/>
          <a:extLst>
            <a:ext uri="{909E8E84-426E-40DD-AFC4-6F175D3DCCD1}">
              <a14:hiddenFill xmlns:a14="http://schemas.microsoft.com/office/drawing/2010/main">
                <a:solidFill>
                  <a:srgbClr val="FFFFFF"/>
                </a:solidFill>
              </a14:hiddenFill>
            </a:ext>
          </a:extLst>
        </p:spPr>
      </p:pic>
      <p:sp>
        <p:nvSpPr>
          <p:cNvPr id="9" name="camino de pecado"/>
          <p:cNvSpPr txBox="1"/>
          <p:nvPr>
            <p:custDataLst>
              <p:tags r:id="rId2"/>
            </p:custDataLst>
          </p:nvPr>
        </p:nvSpPr>
        <p:spPr>
          <a:xfrm>
            <a:off x="2987824" y="6218148"/>
            <a:ext cx="6120680" cy="523220"/>
          </a:xfrm>
          <a:prstGeom prst="rect">
            <a:avLst/>
          </a:prstGeom>
          <a:noFill/>
          <a:effectLst/>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800" u="none" spc="50" dirty="0" smtClean="0">
                <a:ln w="11430"/>
                <a:solidFill>
                  <a:srgbClr val="C00000"/>
                </a:solidFill>
                <a:effectLst>
                  <a:outerShdw blurRad="76200" dist="50800" dir="5400000" algn="tl" rotWithShape="0">
                    <a:srgbClr val="000000">
                      <a:alpha val="65000"/>
                    </a:srgbClr>
                  </a:outerShdw>
                </a:effectLst>
                <a:latin typeface="Trebuchet MS" pitchFamily="34" charset="0"/>
              </a:rPr>
              <a:t>PATH OF SIN AND DEATH</a:t>
            </a:r>
            <a:endParaRPr lang="es-ES" sz="2800" u="none" spc="50" dirty="0">
              <a:ln w="11430"/>
              <a:solidFill>
                <a:srgbClr val="C00000"/>
              </a:solidFill>
              <a:effectLst>
                <a:outerShdw blurRad="76200" dist="50800" dir="5400000" algn="tl" rotWithShape="0">
                  <a:srgbClr val="000000">
                    <a:alpha val="65000"/>
                  </a:srgbClr>
                </a:outerShdw>
              </a:effectLst>
              <a:latin typeface="Trebuchet MS" pitchFamily="34" charset="0"/>
            </a:endParaRPr>
          </a:p>
        </p:txBody>
      </p:sp>
      <p:pic>
        <p:nvPicPr>
          <p:cNvPr id="32770" name="Picture 2" descr="H:\_PPT temas\GIB-Nuevos\puente religion.jpg" hidden="1"/>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11760" y="2894516"/>
            <a:ext cx="3419475" cy="3090863"/>
          </a:xfrm>
          <a:prstGeom prst="rect">
            <a:avLst/>
          </a:prstGeom>
          <a:noFill/>
          <a:effectLst>
            <a:softEdge rad="0"/>
          </a:effectLst>
          <a:extLst>
            <a:ext uri="{909E8E84-426E-40DD-AFC4-6F175D3DCCD1}">
              <a14:hiddenFill xmlns:a14="http://schemas.microsoft.com/office/drawing/2010/main">
                <a:solidFill>
                  <a:srgbClr val="FFFFFF"/>
                </a:solidFill>
              </a14:hiddenFill>
            </a:ext>
          </a:extLst>
        </p:spPr>
      </p:pic>
      <p:pic>
        <p:nvPicPr>
          <p:cNvPr id="32771" name="Picture 3" descr="H:\_PPT temas\GIB-Nuevos\puente filosofia.jpg" hidden="1"/>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11760" y="2623054"/>
            <a:ext cx="3724275" cy="3362325"/>
          </a:xfrm>
          <a:prstGeom prst="rect">
            <a:avLst/>
          </a:prstGeom>
          <a:noFill/>
          <a:extLst>
            <a:ext uri="{909E8E84-426E-40DD-AFC4-6F175D3DCCD1}">
              <a14:hiddenFill xmlns:a14="http://schemas.microsoft.com/office/drawing/2010/main">
                <a:solidFill>
                  <a:srgbClr val="FFFFFF"/>
                </a:solidFill>
              </a14:hiddenFill>
            </a:ext>
          </a:extLst>
        </p:spPr>
      </p:pic>
      <p:pic>
        <p:nvPicPr>
          <p:cNvPr id="32772" name="Picture 4" descr="H:\_PPT temas\GIB-Nuevos\puente buenas obras.jpg" hidden="1"/>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11760" y="2337304"/>
            <a:ext cx="4090988" cy="364807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Gerhard\Documents\_Estudios Biblicos PPT\loguito.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15277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2770"/>
                                        </p:tgtEl>
                                        <p:attrNameLst>
                                          <p:attrName>style.visibility</p:attrName>
                                        </p:attrNameLst>
                                      </p:cBhvr>
                                      <p:to>
                                        <p:strVal val="visible"/>
                                      </p:to>
                                    </p:set>
                                    <p:animEffect transition="in" filter="wipe(down)">
                                      <p:cBhvr>
                                        <p:cTn id="7" dur="1000"/>
                                        <p:tgtEl>
                                          <p:spTgt spid="3277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xit" presetSubtype="0" fill="hold" nodeType="clickEffect">
                                  <p:stCondLst>
                                    <p:cond delay="0"/>
                                  </p:stCondLst>
                                  <p:childTnLst>
                                    <p:animEffect transition="out" filter="fade">
                                      <p:cBhvr>
                                        <p:cTn id="11" dur="1000"/>
                                        <p:tgtEl>
                                          <p:spTgt spid="32770"/>
                                        </p:tgtEl>
                                      </p:cBhvr>
                                    </p:animEffect>
                                    <p:anim calcmode="lin" valueType="num">
                                      <p:cBhvr>
                                        <p:cTn id="12" dur="1000"/>
                                        <p:tgtEl>
                                          <p:spTgt spid="32770"/>
                                        </p:tgtEl>
                                        <p:attrNameLst>
                                          <p:attrName>ppt_x</p:attrName>
                                        </p:attrNameLst>
                                      </p:cBhvr>
                                      <p:tavLst>
                                        <p:tav tm="0">
                                          <p:val>
                                            <p:strVal val="ppt_x"/>
                                          </p:val>
                                        </p:tav>
                                        <p:tav tm="100000">
                                          <p:val>
                                            <p:strVal val="ppt_x"/>
                                          </p:val>
                                        </p:tav>
                                      </p:tavLst>
                                    </p:anim>
                                    <p:anim calcmode="lin" valueType="num">
                                      <p:cBhvr>
                                        <p:cTn id="13" dur="1000"/>
                                        <p:tgtEl>
                                          <p:spTgt spid="32770"/>
                                        </p:tgtEl>
                                        <p:attrNameLst>
                                          <p:attrName>ppt_y</p:attrName>
                                        </p:attrNameLst>
                                      </p:cBhvr>
                                      <p:tavLst>
                                        <p:tav tm="0">
                                          <p:val>
                                            <p:strVal val="ppt_y"/>
                                          </p:val>
                                        </p:tav>
                                        <p:tav tm="100000">
                                          <p:val>
                                            <p:strVal val="ppt_y+.1"/>
                                          </p:val>
                                        </p:tav>
                                      </p:tavLst>
                                    </p:anim>
                                    <p:set>
                                      <p:cBhvr>
                                        <p:cTn id="14" dur="1" fill="hold">
                                          <p:stCondLst>
                                            <p:cond delay="999"/>
                                          </p:stCondLst>
                                        </p:cTn>
                                        <p:tgtEl>
                                          <p:spTgt spid="32770"/>
                                        </p:tgtEl>
                                        <p:attrNameLst>
                                          <p:attrName>style.visibility</p:attrName>
                                        </p:attrNameLst>
                                      </p:cBhvr>
                                      <p:to>
                                        <p:strVal val="hidden"/>
                                      </p:to>
                                    </p:set>
                                  </p:childTnLst>
                                </p:cTn>
                              </p:par>
                            </p:childTnLst>
                          </p:cTn>
                        </p:par>
                        <p:par>
                          <p:cTn id="15" fill="hold">
                            <p:stCondLst>
                              <p:cond delay="1000"/>
                            </p:stCondLst>
                            <p:childTnLst>
                              <p:par>
                                <p:cTn id="16" presetID="22" presetClass="entr" presetSubtype="4" fill="hold" nodeType="afterEffect">
                                  <p:stCondLst>
                                    <p:cond delay="0"/>
                                  </p:stCondLst>
                                  <p:childTnLst>
                                    <p:set>
                                      <p:cBhvr>
                                        <p:cTn id="17" dur="1" fill="hold">
                                          <p:stCondLst>
                                            <p:cond delay="0"/>
                                          </p:stCondLst>
                                        </p:cTn>
                                        <p:tgtEl>
                                          <p:spTgt spid="32771"/>
                                        </p:tgtEl>
                                        <p:attrNameLst>
                                          <p:attrName>style.visibility</p:attrName>
                                        </p:attrNameLst>
                                      </p:cBhvr>
                                      <p:to>
                                        <p:strVal val="visible"/>
                                      </p:to>
                                    </p:set>
                                    <p:animEffect transition="in" filter="wipe(down)">
                                      <p:cBhvr>
                                        <p:cTn id="18" dur="1000"/>
                                        <p:tgtEl>
                                          <p:spTgt spid="32771"/>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xit" presetSubtype="0" fill="hold" nodeType="clickEffect">
                                  <p:stCondLst>
                                    <p:cond delay="0"/>
                                  </p:stCondLst>
                                  <p:childTnLst>
                                    <p:animEffect transition="out" filter="fade">
                                      <p:cBhvr>
                                        <p:cTn id="22" dur="1000"/>
                                        <p:tgtEl>
                                          <p:spTgt spid="32771"/>
                                        </p:tgtEl>
                                      </p:cBhvr>
                                    </p:animEffect>
                                    <p:anim calcmode="lin" valueType="num">
                                      <p:cBhvr>
                                        <p:cTn id="23" dur="1000"/>
                                        <p:tgtEl>
                                          <p:spTgt spid="32771"/>
                                        </p:tgtEl>
                                        <p:attrNameLst>
                                          <p:attrName>ppt_x</p:attrName>
                                        </p:attrNameLst>
                                      </p:cBhvr>
                                      <p:tavLst>
                                        <p:tav tm="0">
                                          <p:val>
                                            <p:strVal val="ppt_x"/>
                                          </p:val>
                                        </p:tav>
                                        <p:tav tm="100000">
                                          <p:val>
                                            <p:strVal val="ppt_x"/>
                                          </p:val>
                                        </p:tav>
                                      </p:tavLst>
                                    </p:anim>
                                    <p:anim calcmode="lin" valueType="num">
                                      <p:cBhvr>
                                        <p:cTn id="24" dur="1000"/>
                                        <p:tgtEl>
                                          <p:spTgt spid="32771"/>
                                        </p:tgtEl>
                                        <p:attrNameLst>
                                          <p:attrName>ppt_y</p:attrName>
                                        </p:attrNameLst>
                                      </p:cBhvr>
                                      <p:tavLst>
                                        <p:tav tm="0">
                                          <p:val>
                                            <p:strVal val="ppt_y"/>
                                          </p:val>
                                        </p:tav>
                                        <p:tav tm="100000">
                                          <p:val>
                                            <p:strVal val="ppt_y+.1"/>
                                          </p:val>
                                        </p:tav>
                                      </p:tavLst>
                                    </p:anim>
                                    <p:set>
                                      <p:cBhvr>
                                        <p:cTn id="25" dur="1" fill="hold">
                                          <p:stCondLst>
                                            <p:cond delay="999"/>
                                          </p:stCondLst>
                                        </p:cTn>
                                        <p:tgtEl>
                                          <p:spTgt spid="32771"/>
                                        </p:tgtEl>
                                        <p:attrNameLst>
                                          <p:attrName>style.visibility</p:attrName>
                                        </p:attrNameLst>
                                      </p:cBhvr>
                                      <p:to>
                                        <p:strVal val="hidden"/>
                                      </p:to>
                                    </p:set>
                                  </p:childTnLst>
                                </p:cTn>
                              </p:par>
                            </p:childTnLst>
                          </p:cTn>
                        </p:par>
                        <p:par>
                          <p:cTn id="26" fill="hold">
                            <p:stCondLst>
                              <p:cond delay="1000"/>
                            </p:stCondLst>
                            <p:childTnLst>
                              <p:par>
                                <p:cTn id="27" presetID="22" presetClass="entr" presetSubtype="4" fill="hold" nodeType="afterEffect">
                                  <p:stCondLst>
                                    <p:cond delay="0"/>
                                  </p:stCondLst>
                                  <p:childTnLst>
                                    <p:set>
                                      <p:cBhvr>
                                        <p:cTn id="28" dur="1" fill="hold">
                                          <p:stCondLst>
                                            <p:cond delay="0"/>
                                          </p:stCondLst>
                                        </p:cTn>
                                        <p:tgtEl>
                                          <p:spTgt spid="32772"/>
                                        </p:tgtEl>
                                        <p:attrNameLst>
                                          <p:attrName>style.visibility</p:attrName>
                                        </p:attrNameLst>
                                      </p:cBhvr>
                                      <p:to>
                                        <p:strVal val="visible"/>
                                      </p:to>
                                    </p:set>
                                    <p:animEffect transition="in" filter="wipe(down)">
                                      <p:cBhvr>
                                        <p:cTn id="29" dur="1000"/>
                                        <p:tgtEl>
                                          <p:spTgt spid="32772"/>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xit" presetSubtype="0" fill="hold" nodeType="clickEffect">
                                  <p:stCondLst>
                                    <p:cond delay="0"/>
                                  </p:stCondLst>
                                  <p:childTnLst>
                                    <p:animEffect transition="out" filter="fade">
                                      <p:cBhvr>
                                        <p:cTn id="33" dur="1000"/>
                                        <p:tgtEl>
                                          <p:spTgt spid="32772"/>
                                        </p:tgtEl>
                                      </p:cBhvr>
                                    </p:animEffect>
                                    <p:anim calcmode="lin" valueType="num">
                                      <p:cBhvr>
                                        <p:cTn id="34" dur="1000"/>
                                        <p:tgtEl>
                                          <p:spTgt spid="32772"/>
                                        </p:tgtEl>
                                        <p:attrNameLst>
                                          <p:attrName>ppt_x</p:attrName>
                                        </p:attrNameLst>
                                      </p:cBhvr>
                                      <p:tavLst>
                                        <p:tav tm="0">
                                          <p:val>
                                            <p:strVal val="ppt_x"/>
                                          </p:val>
                                        </p:tav>
                                        <p:tav tm="100000">
                                          <p:val>
                                            <p:strVal val="ppt_x"/>
                                          </p:val>
                                        </p:tav>
                                      </p:tavLst>
                                    </p:anim>
                                    <p:anim calcmode="lin" valueType="num">
                                      <p:cBhvr>
                                        <p:cTn id="35" dur="1000"/>
                                        <p:tgtEl>
                                          <p:spTgt spid="32772"/>
                                        </p:tgtEl>
                                        <p:attrNameLst>
                                          <p:attrName>ppt_y</p:attrName>
                                        </p:attrNameLst>
                                      </p:cBhvr>
                                      <p:tavLst>
                                        <p:tav tm="0">
                                          <p:val>
                                            <p:strVal val="ppt_y"/>
                                          </p:val>
                                        </p:tav>
                                        <p:tav tm="100000">
                                          <p:val>
                                            <p:strVal val="ppt_y+.1"/>
                                          </p:val>
                                        </p:tav>
                                      </p:tavLst>
                                    </p:anim>
                                    <p:set>
                                      <p:cBhvr>
                                        <p:cTn id="36" dur="1" fill="hold">
                                          <p:stCondLst>
                                            <p:cond delay="999"/>
                                          </p:stCondLst>
                                        </p:cTn>
                                        <p:tgtEl>
                                          <p:spTgt spid="32772"/>
                                        </p:tgtEl>
                                        <p:attrNameLst>
                                          <p:attrName>style.visibility</p:attrName>
                                        </p:attrNameLst>
                                      </p:cBhvr>
                                      <p:to>
                                        <p:strVal val="hidden"/>
                                      </p:to>
                                    </p:set>
                                  </p:childTnLst>
                                </p:cTn>
                              </p:par>
                            </p:childTnLst>
                          </p:cTn>
                        </p:par>
                        <p:par>
                          <p:cTn id="37" fill="hold">
                            <p:stCondLst>
                              <p:cond delay="1000"/>
                            </p:stCondLst>
                            <p:childTnLst>
                              <p:par>
                                <p:cTn id="38" presetID="22" presetClass="entr" presetSubtype="4" fill="hold" nodeType="afterEffect">
                                  <p:stCondLst>
                                    <p:cond delay="0"/>
                                  </p:stCondLst>
                                  <p:childTnLst>
                                    <p:set>
                                      <p:cBhvr>
                                        <p:cTn id="39" dur="1" fill="hold">
                                          <p:stCondLst>
                                            <p:cond delay="0"/>
                                          </p:stCondLst>
                                        </p:cTn>
                                        <p:tgtEl>
                                          <p:spTgt spid="1026"/>
                                        </p:tgtEl>
                                        <p:attrNameLst>
                                          <p:attrName>style.visibility</p:attrName>
                                        </p:attrNameLst>
                                      </p:cBhvr>
                                      <p:to>
                                        <p:strVal val="visible"/>
                                      </p:to>
                                    </p:set>
                                    <p:animEffect transition="in" filter="wipe(down)">
                                      <p:cBhvr>
                                        <p:cTn id="40" dur="500"/>
                                        <p:tgtEl>
                                          <p:spTgt spid="1026"/>
                                        </p:tgtEl>
                                      </p:cBhvr>
                                    </p:animEffect>
                                  </p:childTnLst>
                                </p:cTn>
                              </p:par>
                            </p:childTnLst>
                          </p:cTn>
                        </p:par>
                      </p:childTnLst>
                    </p:cTn>
                  </p:par>
                  <p:par>
                    <p:cTn id="41" fill="hold">
                      <p:stCondLst>
                        <p:cond delay="indefinite"/>
                      </p:stCondLst>
                      <p:childTnLst>
                        <p:par>
                          <p:cTn id="42" fill="hold">
                            <p:stCondLst>
                              <p:cond delay="0"/>
                            </p:stCondLst>
                            <p:childTnLst>
                              <p:par>
                                <p:cTn id="43" presetID="31" presetClass="exit" presetSubtype="0" fill="hold" nodeType="clickEffect">
                                  <p:stCondLst>
                                    <p:cond delay="0"/>
                                  </p:stCondLst>
                                  <p:childTnLst>
                                    <p:anim calcmode="lin" valueType="num">
                                      <p:cBhvr>
                                        <p:cTn id="44" dur="1000"/>
                                        <p:tgtEl>
                                          <p:spTgt spid="1026"/>
                                        </p:tgtEl>
                                        <p:attrNameLst>
                                          <p:attrName>ppt_w</p:attrName>
                                        </p:attrNameLst>
                                      </p:cBhvr>
                                      <p:tavLst>
                                        <p:tav tm="0">
                                          <p:val>
                                            <p:strVal val="ppt_w"/>
                                          </p:val>
                                        </p:tav>
                                        <p:tav tm="100000">
                                          <p:val>
                                            <p:fltVal val="0"/>
                                          </p:val>
                                        </p:tav>
                                      </p:tavLst>
                                    </p:anim>
                                    <p:anim calcmode="lin" valueType="num">
                                      <p:cBhvr>
                                        <p:cTn id="45" dur="1000"/>
                                        <p:tgtEl>
                                          <p:spTgt spid="1026"/>
                                        </p:tgtEl>
                                        <p:attrNameLst>
                                          <p:attrName>ppt_h</p:attrName>
                                        </p:attrNameLst>
                                      </p:cBhvr>
                                      <p:tavLst>
                                        <p:tav tm="0">
                                          <p:val>
                                            <p:strVal val="ppt_h"/>
                                          </p:val>
                                        </p:tav>
                                        <p:tav tm="100000">
                                          <p:val>
                                            <p:fltVal val="0"/>
                                          </p:val>
                                        </p:tav>
                                      </p:tavLst>
                                    </p:anim>
                                    <p:anim calcmode="lin" valueType="num">
                                      <p:cBhvr>
                                        <p:cTn id="46" dur="1000"/>
                                        <p:tgtEl>
                                          <p:spTgt spid="1026"/>
                                        </p:tgtEl>
                                        <p:attrNameLst>
                                          <p:attrName>style.rotation</p:attrName>
                                        </p:attrNameLst>
                                      </p:cBhvr>
                                      <p:tavLst>
                                        <p:tav tm="0">
                                          <p:val>
                                            <p:fltVal val="0"/>
                                          </p:val>
                                        </p:tav>
                                        <p:tav tm="100000">
                                          <p:val>
                                            <p:fltVal val="90"/>
                                          </p:val>
                                        </p:tav>
                                      </p:tavLst>
                                    </p:anim>
                                    <p:animEffect transition="out" filter="fade">
                                      <p:cBhvr>
                                        <p:cTn id="47" dur="1000"/>
                                        <p:tgtEl>
                                          <p:spTgt spid="1026"/>
                                        </p:tgtEl>
                                      </p:cBhvr>
                                    </p:animEffect>
                                    <p:set>
                                      <p:cBhvr>
                                        <p:cTn id="48" dur="1" fill="hold">
                                          <p:stCondLst>
                                            <p:cond delay="999"/>
                                          </p:stCondLst>
                                        </p:cTn>
                                        <p:tgtEl>
                                          <p:spTgt spid="10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custDataLst>
              <p:tags r:id="rId1"/>
            </p:custDataLst>
          </p:nvPr>
        </p:nvSpPr>
        <p:spPr/>
        <p:txBody>
          <a:bodyPr/>
          <a:lstStyle/>
          <a:p>
            <a:endParaRPr lang="es-ES"/>
          </a:p>
        </p:txBody>
      </p:sp>
      <p:sp>
        <p:nvSpPr>
          <p:cNvPr id="3" name="2 Marcador de contenido"/>
          <p:cNvSpPr>
            <a:spLocks noGrp="1"/>
          </p:cNvSpPr>
          <p:nvPr>
            <p:ph idx="1"/>
            <p:custDataLst>
              <p:tags r:id="rId2"/>
            </p:custDataLst>
          </p:nvPr>
        </p:nvSpPr>
        <p:spPr/>
        <p:txBody>
          <a:bodyPr/>
          <a:lstStyle/>
          <a:p>
            <a:endParaRPr lang="es-ES"/>
          </a:p>
        </p:txBody>
      </p:sp>
      <p:pic>
        <p:nvPicPr>
          <p:cNvPr id="16386" name="Picture 2" descr="D:\10. MUTIMEDIA SDA\Imagenes para estudio\soleda.jpg"/>
          <p:cNvPicPr>
            <a:picLocks noChangeAspect="1" noChangeArrowheads="1"/>
          </p:cNvPicPr>
          <p:nvPr/>
        </p:nvPicPr>
        <p:blipFill rotWithShape="1">
          <a:blip r:embed="rId5">
            <a:extLst>
              <a:ext uri="{28A0092B-C50C-407E-A947-70E740481C1C}">
                <a14:useLocalDpi xmlns:a14="http://schemas.microsoft.com/office/drawing/2010/main" val="0"/>
              </a:ext>
            </a:extLst>
          </a:blip>
          <a:srcRect l="24658"/>
          <a:stretch/>
        </p:blipFill>
        <p:spPr bwMode="auto">
          <a:xfrm>
            <a:off x="0" y="0"/>
            <a:ext cx="916897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Gerhard\Documents\_Sitio WEB\Recursos\ondaWE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loguito.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3713193"/>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up)">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2 Grupo"/>
          <p:cNvGrpSpPr/>
          <p:nvPr>
            <p:custDataLst>
              <p:tags r:id="rId1"/>
            </p:custDataLst>
          </p:nvPr>
        </p:nvGrpSpPr>
        <p:grpSpPr>
          <a:xfrm>
            <a:off x="0" y="0"/>
            <a:ext cx="9144001" cy="6858001"/>
            <a:chOff x="0" y="0"/>
            <a:chExt cx="9144001" cy="6858001"/>
          </a:xfrm>
        </p:grpSpPr>
        <p:pic>
          <p:nvPicPr>
            <p:cNvPr id="13316" name="Picture 4" descr="D:\10. MUTIMEDIA SDA\Imagenes para estudio\Tema 03 camino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6" name="5 Imagen"/>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20517" b="13978"/>
            <a:stretch/>
          </p:blipFill>
          <p:spPr>
            <a:xfrm>
              <a:off x="179512" y="4005064"/>
              <a:ext cx="1080120" cy="530647"/>
            </a:xfrm>
            <a:prstGeom prst="rect">
              <a:avLst/>
            </a:prstGeom>
            <a:effectLst>
              <a:glow rad="101600">
                <a:schemeClr val="bg1">
                  <a:alpha val="41000"/>
                </a:schemeClr>
              </a:glow>
            </a:effectLst>
          </p:spPr>
        </p:pic>
      </p:grpSp>
      <p:pic>
        <p:nvPicPr>
          <p:cNvPr id="2050" name="Picture 2" descr="C:\Users\Gerhard\Desktop\Keilaky trabajos\Puente Good Deeds.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16249" y="2349494"/>
            <a:ext cx="4120047" cy="3455770"/>
          </a:xfrm>
          <a:prstGeom prst="rect">
            <a:avLst/>
          </a:prstGeom>
          <a:noFill/>
          <a:extLst>
            <a:ext uri="{909E8E84-426E-40DD-AFC4-6F175D3DCCD1}">
              <a14:hiddenFill xmlns:a14="http://schemas.microsoft.com/office/drawing/2010/main">
                <a:solidFill>
                  <a:srgbClr val="FFFFFF"/>
                </a:solidFill>
              </a14:hiddenFill>
            </a:ext>
          </a:extLst>
        </p:spPr>
      </p:pic>
      <p:sp>
        <p:nvSpPr>
          <p:cNvPr id="9" name="camino de pecado"/>
          <p:cNvSpPr txBox="1"/>
          <p:nvPr>
            <p:custDataLst>
              <p:tags r:id="rId2"/>
            </p:custDataLst>
          </p:nvPr>
        </p:nvSpPr>
        <p:spPr>
          <a:xfrm>
            <a:off x="2987824" y="6218148"/>
            <a:ext cx="6120680" cy="523220"/>
          </a:xfrm>
          <a:prstGeom prst="rect">
            <a:avLst/>
          </a:prstGeom>
          <a:noFill/>
          <a:effectLst/>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800" u="none" spc="50" dirty="0" smtClean="0">
                <a:ln w="11430"/>
                <a:solidFill>
                  <a:srgbClr val="C00000"/>
                </a:solidFill>
                <a:effectLst>
                  <a:outerShdw blurRad="76200" dist="50800" dir="5400000" algn="tl" rotWithShape="0">
                    <a:srgbClr val="000000">
                      <a:alpha val="65000"/>
                    </a:srgbClr>
                  </a:outerShdw>
                </a:effectLst>
                <a:latin typeface="Trebuchet MS" pitchFamily="34" charset="0"/>
              </a:rPr>
              <a:t>PATH OF SIN AND DEATH</a:t>
            </a:r>
            <a:endParaRPr lang="es-ES" sz="2800" u="none" spc="50" dirty="0">
              <a:ln w="11430"/>
              <a:solidFill>
                <a:srgbClr val="C00000"/>
              </a:solidFill>
              <a:effectLst>
                <a:outerShdw blurRad="76200" dist="50800" dir="5400000" algn="tl" rotWithShape="0">
                  <a:srgbClr val="000000">
                    <a:alpha val="65000"/>
                  </a:srgbClr>
                </a:outerShdw>
              </a:effectLst>
              <a:latin typeface="Trebuchet MS" pitchFamily="34" charset="0"/>
            </a:endParaRPr>
          </a:p>
        </p:txBody>
      </p:sp>
      <p:pic>
        <p:nvPicPr>
          <p:cNvPr id="32770" name="Picture 2" descr="H:\_PPT temas\GIB-Nuevos\puente religion.jpg" hidden="1"/>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11760" y="2894516"/>
            <a:ext cx="3419475" cy="3090863"/>
          </a:xfrm>
          <a:prstGeom prst="rect">
            <a:avLst/>
          </a:prstGeom>
          <a:noFill/>
          <a:effectLst>
            <a:softEdge rad="0"/>
          </a:effectLst>
          <a:extLst>
            <a:ext uri="{909E8E84-426E-40DD-AFC4-6F175D3DCCD1}">
              <a14:hiddenFill xmlns:a14="http://schemas.microsoft.com/office/drawing/2010/main">
                <a:solidFill>
                  <a:srgbClr val="FFFFFF"/>
                </a:solidFill>
              </a14:hiddenFill>
            </a:ext>
          </a:extLst>
        </p:spPr>
      </p:pic>
      <p:pic>
        <p:nvPicPr>
          <p:cNvPr id="32771" name="Picture 3" descr="H:\_PPT temas\GIB-Nuevos\puente filosofia.jpg" hidden="1"/>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11760" y="2623054"/>
            <a:ext cx="3724275" cy="3362325"/>
          </a:xfrm>
          <a:prstGeom prst="rect">
            <a:avLst/>
          </a:prstGeom>
          <a:noFill/>
          <a:extLst>
            <a:ext uri="{909E8E84-426E-40DD-AFC4-6F175D3DCCD1}">
              <a14:hiddenFill xmlns:a14="http://schemas.microsoft.com/office/drawing/2010/main">
                <a:solidFill>
                  <a:srgbClr val="FFFFFF"/>
                </a:solidFill>
              </a14:hiddenFill>
            </a:ext>
          </a:extLst>
        </p:spPr>
      </p:pic>
      <p:pic>
        <p:nvPicPr>
          <p:cNvPr id="32772" name="Picture 4" descr="H:\_PPT temas\GIB-Nuevos\puente buenas obras.jpg" hidden="1"/>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11760" y="2337304"/>
            <a:ext cx="4090988" cy="364807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Gerhard\Documents\_Estudios Biblicos PPT\loguito.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12193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2770"/>
                                        </p:tgtEl>
                                        <p:attrNameLst>
                                          <p:attrName>style.visibility</p:attrName>
                                        </p:attrNameLst>
                                      </p:cBhvr>
                                      <p:to>
                                        <p:strVal val="visible"/>
                                      </p:to>
                                    </p:set>
                                    <p:animEffect transition="in" filter="wipe(down)">
                                      <p:cBhvr>
                                        <p:cTn id="7" dur="1000"/>
                                        <p:tgtEl>
                                          <p:spTgt spid="3277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xit" presetSubtype="0" fill="hold" nodeType="clickEffect">
                                  <p:stCondLst>
                                    <p:cond delay="0"/>
                                  </p:stCondLst>
                                  <p:childTnLst>
                                    <p:animEffect transition="out" filter="fade">
                                      <p:cBhvr>
                                        <p:cTn id="11" dur="1000"/>
                                        <p:tgtEl>
                                          <p:spTgt spid="32770"/>
                                        </p:tgtEl>
                                      </p:cBhvr>
                                    </p:animEffect>
                                    <p:anim calcmode="lin" valueType="num">
                                      <p:cBhvr>
                                        <p:cTn id="12" dur="1000"/>
                                        <p:tgtEl>
                                          <p:spTgt spid="32770"/>
                                        </p:tgtEl>
                                        <p:attrNameLst>
                                          <p:attrName>ppt_x</p:attrName>
                                        </p:attrNameLst>
                                      </p:cBhvr>
                                      <p:tavLst>
                                        <p:tav tm="0">
                                          <p:val>
                                            <p:strVal val="ppt_x"/>
                                          </p:val>
                                        </p:tav>
                                        <p:tav tm="100000">
                                          <p:val>
                                            <p:strVal val="ppt_x"/>
                                          </p:val>
                                        </p:tav>
                                      </p:tavLst>
                                    </p:anim>
                                    <p:anim calcmode="lin" valueType="num">
                                      <p:cBhvr>
                                        <p:cTn id="13" dur="1000"/>
                                        <p:tgtEl>
                                          <p:spTgt spid="32770"/>
                                        </p:tgtEl>
                                        <p:attrNameLst>
                                          <p:attrName>ppt_y</p:attrName>
                                        </p:attrNameLst>
                                      </p:cBhvr>
                                      <p:tavLst>
                                        <p:tav tm="0">
                                          <p:val>
                                            <p:strVal val="ppt_y"/>
                                          </p:val>
                                        </p:tav>
                                        <p:tav tm="100000">
                                          <p:val>
                                            <p:strVal val="ppt_y+.1"/>
                                          </p:val>
                                        </p:tav>
                                      </p:tavLst>
                                    </p:anim>
                                    <p:set>
                                      <p:cBhvr>
                                        <p:cTn id="14" dur="1" fill="hold">
                                          <p:stCondLst>
                                            <p:cond delay="999"/>
                                          </p:stCondLst>
                                        </p:cTn>
                                        <p:tgtEl>
                                          <p:spTgt spid="32770"/>
                                        </p:tgtEl>
                                        <p:attrNameLst>
                                          <p:attrName>style.visibility</p:attrName>
                                        </p:attrNameLst>
                                      </p:cBhvr>
                                      <p:to>
                                        <p:strVal val="hidden"/>
                                      </p:to>
                                    </p:set>
                                  </p:childTnLst>
                                </p:cTn>
                              </p:par>
                            </p:childTnLst>
                          </p:cTn>
                        </p:par>
                        <p:par>
                          <p:cTn id="15" fill="hold">
                            <p:stCondLst>
                              <p:cond delay="1000"/>
                            </p:stCondLst>
                            <p:childTnLst>
                              <p:par>
                                <p:cTn id="16" presetID="22" presetClass="entr" presetSubtype="4" fill="hold" nodeType="afterEffect">
                                  <p:stCondLst>
                                    <p:cond delay="0"/>
                                  </p:stCondLst>
                                  <p:childTnLst>
                                    <p:set>
                                      <p:cBhvr>
                                        <p:cTn id="17" dur="1" fill="hold">
                                          <p:stCondLst>
                                            <p:cond delay="0"/>
                                          </p:stCondLst>
                                        </p:cTn>
                                        <p:tgtEl>
                                          <p:spTgt spid="32771"/>
                                        </p:tgtEl>
                                        <p:attrNameLst>
                                          <p:attrName>style.visibility</p:attrName>
                                        </p:attrNameLst>
                                      </p:cBhvr>
                                      <p:to>
                                        <p:strVal val="visible"/>
                                      </p:to>
                                    </p:set>
                                    <p:animEffect transition="in" filter="wipe(down)">
                                      <p:cBhvr>
                                        <p:cTn id="18" dur="1000"/>
                                        <p:tgtEl>
                                          <p:spTgt spid="32771"/>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xit" presetSubtype="0" fill="hold" nodeType="clickEffect">
                                  <p:stCondLst>
                                    <p:cond delay="0"/>
                                  </p:stCondLst>
                                  <p:childTnLst>
                                    <p:animEffect transition="out" filter="fade">
                                      <p:cBhvr>
                                        <p:cTn id="22" dur="1000"/>
                                        <p:tgtEl>
                                          <p:spTgt spid="32771"/>
                                        </p:tgtEl>
                                      </p:cBhvr>
                                    </p:animEffect>
                                    <p:anim calcmode="lin" valueType="num">
                                      <p:cBhvr>
                                        <p:cTn id="23" dur="1000"/>
                                        <p:tgtEl>
                                          <p:spTgt spid="32771"/>
                                        </p:tgtEl>
                                        <p:attrNameLst>
                                          <p:attrName>ppt_x</p:attrName>
                                        </p:attrNameLst>
                                      </p:cBhvr>
                                      <p:tavLst>
                                        <p:tav tm="0">
                                          <p:val>
                                            <p:strVal val="ppt_x"/>
                                          </p:val>
                                        </p:tav>
                                        <p:tav tm="100000">
                                          <p:val>
                                            <p:strVal val="ppt_x"/>
                                          </p:val>
                                        </p:tav>
                                      </p:tavLst>
                                    </p:anim>
                                    <p:anim calcmode="lin" valueType="num">
                                      <p:cBhvr>
                                        <p:cTn id="24" dur="1000"/>
                                        <p:tgtEl>
                                          <p:spTgt spid="32771"/>
                                        </p:tgtEl>
                                        <p:attrNameLst>
                                          <p:attrName>ppt_y</p:attrName>
                                        </p:attrNameLst>
                                      </p:cBhvr>
                                      <p:tavLst>
                                        <p:tav tm="0">
                                          <p:val>
                                            <p:strVal val="ppt_y"/>
                                          </p:val>
                                        </p:tav>
                                        <p:tav tm="100000">
                                          <p:val>
                                            <p:strVal val="ppt_y+.1"/>
                                          </p:val>
                                        </p:tav>
                                      </p:tavLst>
                                    </p:anim>
                                    <p:set>
                                      <p:cBhvr>
                                        <p:cTn id="25" dur="1" fill="hold">
                                          <p:stCondLst>
                                            <p:cond delay="999"/>
                                          </p:stCondLst>
                                        </p:cTn>
                                        <p:tgtEl>
                                          <p:spTgt spid="32771"/>
                                        </p:tgtEl>
                                        <p:attrNameLst>
                                          <p:attrName>style.visibility</p:attrName>
                                        </p:attrNameLst>
                                      </p:cBhvr>
                                      <p:to>
                                        <p:strVal val="hidden"/>
                                      </p:to>
                                    </p:set>
                                  </p:childTnLst>
                                </p:cTn>
                              </p:par>
                            </p:childTnLst>
                          </p:cTn>
                        </p:par>
                        <p:par>
                          <p:cTn id="26" fill="hold">
                            <p:stCondLst>
                              <p:cond delay="1000"/>
                            </p:stCondLst>
                            <p:childTnLst>
                              <p:par>
                                <p:cTn id="27" presetID="22" presetClass="entr" presetSubtype="4" fill="hold" nodeType="afterEffect">
                                  <p:stCondLst>
                                    <p:cond delay="0"/>
                                  </p:stCondLst>
                                  <p:childTnLst>
                                    <p:set>
                                      <p:cBhvr>
                                        <p:cTn id="28" dur="1" fill="hold">
                                          <p:stCondLst>
                                            <p:cond delay="0"/>
                                          </p:stCondLst>
                                        </p:cTn>
                                        <p:tgtEl>
                                          <p:spTgt spid="32772"/>
                                        </p:tgtEl>
                                        <p:attrNameLst>
                                          <p:attrName>style.visibility</p:attrName>
                                        </p:attrNameLst>
                                      </p:cBhvr>
                                      <p:to>
                                        <p:strVal val="visible"/>
                                      </p:to>
                                    </p:set>
                                    <p:animEffect transition="in" filter="wipe(down)">
                                      <p:cBhvr>
                                        <p:cTn id="29" dur="1000"/>
                                        <p:tgtEl>
                                          <p:spTgt spid="32772"/>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xit" presetSubtype="0" fill="hold" nodeType="clickEffect">
                                  <p:stCondLst>
                                    <p:cond delay="0"/>
                                  </p:stCondLst>
                                  <p:childTnLst>
                                    <p:animEffect transition="out" filter="fade">
                                      <p:cBhvr>
                                        <p:cTn id="33" dur="1000"/>
                                        <p:tgtEl>
                                          <p:spTgt spid="32772"/>
                                        </p:tgtEl>
                                      </p:cBhvr>
                                    </p:animEffect>
                                    <p:anim calcmode="lin" valueType="num">
                                      <p:cBhvr>
                                        <p:cTn id="34" dur="1000"/>
                                        <p:tgtEl>
                                          <p:spTgt spid="32772"/>
                                        </p:tgtEl>
                                        <p:attrNameLst>
                                          <p:attrName>ppt_x</p:attrName>
                                        </p:attrNameLst>
                                      </p:cBhvr>
                                      <p:tavLst>
                                        <p:tav tm="0">
                                          <p:val>
                                            <p:strVal val="ppt_x"/>
                                          </p:val>
                                        </p:tav>
                                        <p:tav tm="100000">
                                          <p:val>
                                            <p:strVal val="ppt_x"/>
                                          </p:val>
                                        </p:tav>
                                      </p:tavLst>
                                    </p:anim>
                                    <p:anim calcmode="lin" valueType="num">
                                      <p:cBhvr>
                                        <p:cTn id="35" dur="1000"/>
                                        <p:tgtEl>
                                          <p:spTgt spid="32772"/>
                                        </p:tgtEl>
                                        <p:attrNameLst>
                                          <p:attrName>ppt_y</p:attrName>
                                        </p:attrNameLst>
                                      </p:cBhvr>
                                      <p:tavLst>
                                        <p:tav tm="0">
                                          <p:val>
                                            <p:strVal val="ppt_y"/>
                                          </p:val>
                                        </p:tav>
                                        <p:tav tm="100000">
                                          <p:val>
                                            <p:strVal val="ppt_y+.1"/>
                                          </p:val>
                                        </p:tav>
                                      </p:tavLst>
                                    </p:anim>
                                    <p:set>
                                      <p:cBhvr>
                                        <p:cTn id="36" dur="1" fill="hold">
                                          <p:stCondLst>
                                            <p:cond delay="999"/>
                                          </p:stCondLst>
                                        </p:cTn>
                                        <p:tgtEl>
                                          <p:spTgt spid="32772"/>
                                        </p:tgtEl>
                                        <p:attrNameLst>
                                          <p:attrName>style.visibility</p:attrName>
                                        </p:attrNameLst>
                                      </p:cBhvr>
                                      <p:to>
                                        <p:strVal val="hidden"/>
                                      </p:to>
                                    </p:set>
                                  </p:childTnLst>
                                </p:cTn>
                              </p:par>
                            </p:childTnLst>
                          </p:cTn>
                        </p:par>
                        <p:par>
                          <p:cTn id="37" fill="hold">
                            <p:stCondLst>
                              <p:cond delay="1000"/>
                            </p:stCondLst>
                            <p:childTnLst>
                              <p:par>
                                <p:cTn id="38" presetID="22" presetClass="entr" presetSubtype="4" fill="hold" nodeType="afterEffect">
                                  <p:stCondLst>
                                    <p:cond delay="0"/>
                                  </p:stCondLst>
                                  <p:childTnLst>
                                    <p:set>
                                      <p:cBhvr>
                                        <p:cTn id="39" dur="1" fill="hold">
                                          <p:stCondLst>
                                            <p:cond delay="0"/>
                                          </p:stCondLst>
                                        </p:cTn>
                                        <p:tgtEl>
                                          <p:spTgt spid="2050"/>
                                        </p:tgtEl>
                                        <p:attrNameLst>
                                          <p:attrName>style.visibility</p:attrName>
                                        </p:attrNameLst>
                                      </p:cBhvr>
                                      <p:to>
                                        <p:strVal val="visible"/>
                                      </p:to>
                                    </p:set>
                                    <p:animEffect transition="in" filter="wipe(down)">
                                      <p:cBhvr>
                                        <p:cTn id="40" dur="500"/>
                                        <p:tgtEl>
                                          <p:spTgt spid="2050"/>
                                        </p:tgtEl>
                                      </p:cBhvr>
                                    </p:animEffect>
                                  </p:childTnLst>
                                </p:cTn>
                              </p:par>
                            </p:childTnLst>
                          </p:cTn>
                        </p:par>
                      </p:childTnLst>
                    </p:cTn>
                  </p:par>
                  <p:par>
                    <p:cTn id="41" fill="hold">
                      <p:stCondLst>
                        <p:cond delay="indefinite"/>
                      </p:stCondLst>
                      <p:childTnLst>
                        <p:par>
                          <p:cTn id="42" fill="hold">
                            <p:stCondLst>
                              <p:cond delay="0"/>
                            </p:stCondLst>
                            <p:childTnLst>
                              <p:par>
                                <p:cTn id="43" presetID="31" presetClass="exit" presetSubtype="0" fill="hold" nodeType="clickEffect">
                                  <p:stCondLst>
                                    <p:cond delay="0"/>
                                  </p:stCondLst>
                                  <p:childTnLst>
                                    <p:anim calcmode="lin" valueType="num">
                                      <p:cBhvr>
                                        <p:cTn id="44" dur="1000"/>
                                        <p:tgtEl>
                                          <p:spTgt spid="2050"/>
                                        </p:tgtEl>
                                        <p:attrNameLst>
                                          <p:attrName>ppt_w</p:attrName>
                                        </p:attrNameLst>
                                      </p:cBhvr>
                                      <p:tavLst>
                                        <p:tav tm="0">
                                          <p:val>
                                            <p:strVal val="ppt_w"/>
                                          </p:val>
                                        </p:tav>
                                        <p:tav tm="100000">
                                          <p:val>
                                            <p:fltVal val="0"/>
                                          </p:val>
                                        </p:tav>
                                      </p:tavLst>
                                    </p:anim>
                                    <p:anim calcmode="lin" valueType="num">
                                      <p:cBhvr>
                                        <p:cTn id="45" dur="1000"/>
                                        <p:tgtEl>
                                          <p:spTgt spid="2050"/>
                                        </p:tgtEl>
                                        <p:attrNameLst>
                                          <p:attrName>ppt_h</p:attrName>
                                        </p:attrNameLst>
                                      </p:cBhvr>
                                      <p:tavLst>
                                        <p:tav tm="0">
                                          <p:val>
                                            <p:strVal val="ppt_h"/>
                                          </p:val>
                                        </p:tav>
                                        <p:tav tm="100000">
                                          <p:val>
                                            <p:fltVal val="0"/>
                                          </p:val>
                                        </p:tav>
                                      </p:tavLst>
                                    </p:anim>
                                    <p:anim calcmode="lin" valueType="num">
                                      <p:cBhvr>
                                        <p:cTn id="46" dur="1000"/>
                                        <p:tgtEl>
                                          <p:spTgt spid="2050"/>
                                        </p:tgtEl>
                                        <p:attrNameLst>
                                          <p:attrName>style.rotation</p:attrName>
                                        </p:attrNameLst>
                                      </p:cBhvr>
                                      <p:tavLst>
                                        <p:tav tm="0">
                                          <p:val>
                                            <p:fltVal val="0"/>
                                          </p:val>
                                        </p:tav>
                                        <p:tav tm="100000">
                                          <p:val>
                                            <p:fltVal val="90"/>
                                          </p:val>
                                        </p:tav>
                                      </p:tavLst>
                                    </p:anim>
                                    <p:animEffect transition="out" filter="fade">
                                      <p:cBhvr>
                                        <p:cTn id="47" dur="1000"/>
                                        <p:tgtEl>
                                          <p:spTgt spid="2050"/>
                                        </p:tgtEl>
                                      </p:cBhvr>
                                    </p:animEffect>
                                    <p:set>
                                      <p:cBhvr>
                                        <p:cTn id="48" dur="1" fill="hold">
                                          <p:stCondLst>
                                            <p:cond delay="999"/>
                                          </p:stCondLst>
                                        </p:cTn>
                                        <p:tgtEl>
                                          <p:spTgt spid="20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2 Grupo"/>
          <p:cNvGrpSpPr/>
          <p:nvPr>
            <p:custDataLst>
              <p:tags r:id="rId1"/>
            </p:custDataLst>
          </p:nvPr>
        </p:nvGrpSpPr>
        <p:grpSpPr>
          <a:xfrm>
            <a:off x="0" y="0"/>
            <a:ext cx="9144001" cy="6858001"/>
            <a:chOff x="0" y="0"/>
            <a:chExt cx="9144001" cy="6858001"/>
          </a:xfrm>
        </p:grpSpPr>
        <p:pic>
          <p:nvPicPr>
            <p:cNvPr id="13316" name="Picture 4" descr="D:\10. MUTIMEDIA SDA\Imagenes para estudio\Tema 03 camino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6" name="5 Imagen"/>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20517" b="13978"/>
            <a:stretch/>
          </p:blipFill>
          <p:spPr>
            <a:xfrm>
              <a:off x="179512" y="4005064"/>
              <a:ext cx="1080120" cy="530647"/>
            </a:xfrm>
            <a:prstGeom prst="rect">
              <a:avLst/>
            </a:prstGeom>
            <a:effectLst>
              <a:glow rad="101600">
                <a:schemeClr val="bg1">
                  <a:alpha val="41000"/>
                </a:schemeClr>
              </a:glow>
            </a:effectLst>
          </p:spPr>
        </p:pic>
      </p:grpSp>
      <p:pic>
        <p:nvPicPr>
          <p:cNvPr id="3074" name="Picture 2" descr="C:\Users\Gerhard\Desktop\Keilaky trabajos\Puente self-righteousness.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72734" y="2131800"/>
            <a:ext cx="4379586" cy="3673464"/>
          </a:xfrm>
          <a:prstGeom prst="rect">
            <a:avLst/>
          </a:prstGeom>
          <a:noFill/>
          <a:extLst>
            <a:ext uri="{909E8E84-426E-40DD-AFC4-6F175D3DCCD1}">
              <a14:hiddenFill xmlns:a14="http://schemas.microsoft.com/office/drawing/2010/main">
                <a:solidFill>
                  <a:srgbClr val="FFFFFF"/>
                </a:solidFill>
              </a14:hiddenFill>
            </a:ext>
          </a:extLst>
        </p:spPr>
      </p:pic>
      <p:sp>
        <p:nvSpPr>
          <p:cNvPr id="9" name="camino de pecado"/>
          <p:cNvSpPr txBox="1"/>
          <p:nvPr>
            <p:custDataLst>
              <p:tags r:id="rId2"/>
            </p:custDataLst>
          </p:nvPr>
        </p:nvSpPr>
        <p:spPr>
          <a:xfrm>
            <a:off x="2987824" y="6218148"/>
            <a:ext cx="6120680" cy="523220"/>
          </a:xfrm>
          <a:prstGeom prst="rect">
            <a:avLst/>
          </a:prstGeom>
          <a:noFill/>
          <a:effectLst/>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800" u="none" spc="50" dirty="0">
                <a:ln w="11430"/>
                <a:solidFill>
                  <a:srgbClr val="C00000"/>
                </a:solidFill>
                <a:effectLst>
                  <a:outerShdw blurRad="76200" dist="50800" dir="5400000" algn="tl" rotWithShape="0">
                    <a:srgbClr val="000000">
                      <a:alpha val="65000"/>
                    </a:srgbClr>
                  </a:outerShdw>
                </a:effectLst>
                <a:latin typeface="Trebuchet MS" pitchFamily="34" charset="0"/>
              </a:rPr>
              <a:t>PATH OF SIN AND DEATH</a:t>
            </a:r>
          </a:p>
        </p:txBody>
      </p:sp>
      <p:pic>
        <p:nvPicPr>
          <p:cNvPr id="32770" name="Picture 2" descr="H:\_PPT temas\GIB-Nuevos\puente religion.jpg" hidden="1"/>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11760" y="2894516"/>
            <a:ext cx="3419475" cy="3090863"/>
          </a:xfrm>
          <a:prstGeom prst="rect">
            <a:avLst/>
          </a:prstGeom>
          <a:noFill/>
          <a:effectLst>
            <a:softEdge rad="0"/>
          </a:effectLst>
          <a:extLst>
            <a:ext uri="{909E8E84-426E-40DD-AFC4-6F175D3DCCD1}">
              <a14:hiddenFill xmlns:a14="http://schemas.microsoft.com/office/drawing/2010/main">
                <a:solidFill>
                  <a:srgbClr val="FFFFFF"/>
                </a:solidFill>
              </a14:hiddenFill>
            </a:ext>
          </a:extLst>
        </p:spPr>
      </p:pic>
      <p:pic>
        <p:nvPicPr>
          <p:cNvPr id="32771" name="Picture 3" descr="H:\_PPT temas\GIB-Nuevos\puente filosofia.jpg" hidden="1"/>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11760" y="2623054"/>
            <a:ext cx="3724275" cy="3362325"/>
          </a:xfrm>
          <a:prstGeom prst="rect">
            <a:avLst/>
          </a:prstGeom>
          <a:noFill/>
          <a:extLst>
            <a:ext uri="{909E8E84-426E-40DD-AFC4-6F175D3DCCD1}">
              <a14:hiddenFill xmlns:a14="http://schemas.microsoft.com/office/drawing/2010/main">
                <a:solidFill>
                  <a:srgbClr val="FFFFFF"/>
                </a:solidFill>
              </a14:hiddenFill>
            </a:ext>
          </a:extLst>
        </p:spPr>
      </p:pic>
      <p:pic>
        <p:nvPicPr>
          <p:cNvPr id="32772" name="Picture 4" descr="H:\_PPT temas\GIB-Nuevos\puente buenas obras.jpg" hidden="1"/>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11760" y="2337304"/>
            <a:ext cx="4090988" cy="364807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Gerhard\Documents\_Estudios Biblicos PPT\loguito.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22129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2770"/>
                                        </p:tgtEl>
                                        <p:attrNameLst>
                                          <p:attrName>style.visibility</p:attrName>
                                        </p:attrNameLst>
                                      </p:cBhvr>
                                      <p:to>
                                        <p:strVal val="visible"/>
                                      </p:to>
                                    </p:set>
                                    <p:animEffect transition="in" filter="wipe(down)">
                                      <p:cBhvr>
                                        <p:cTn id="7" dur="1000"/>
                                        <p:tgtEl>
                                          <p:spTgt spid="3277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xit" presetSubtype="0" fill="hold" nodeType="clickEffect">
                                  <p:stCondLst>
                                    <p:cond delay="0"/>
                                  </p:stCondLst>
                                  <p:childTnLst>
                                    <p:animEffect transition="out" filter="fade">
                                      <p:cBhvr>
                                        <p:cTn id="11" dur="1000"/>
                                        <p:tgtEl>
                                          <p:spTgt spid="32770"/>
                                        </p:tgtEl>
                                      </p:cBhvr>
                                    </p:animEffect>
                                    <p:anim calcmode="lin" valueType="num">
                                      <p:cBhvr>
                                        <p:cTn id="12" dur="1000"/>
                                        <p:tgtEl>
                                          <p:spTgt spid="32770"/>
                                        </p:tgtEl>
                                        <p:attrNameLst>
                                          <p:attrName>ppt_x</p:attrName>
                                        </p:attrNameLst>
                                      </p:cBhvr>
                                      <p:tavLst>
                                        <p:tav tm="0">
                                          <p:val>
                                            <p:strVal val="ppt_x"/>
                                          </p:val>
                                        </p:tav>
                                        <p:tav tm="100000">
                                          <p:val>
                                            <p:strVal val="ppt_x"/>
                                          </p:val>
                                        </p:tav>
                                      </p:tavLst>
                                    </p:anim>
                                    <p:anim calcmode="lin" valueType="num">
                                      <p:cBhvr>
                                        <p:cTn id="13" dur="1000"/>
                                        <p:tgtEl>
                                          <p:spTgt spid="32770"/>
                                        </p:tgtEl>
                                        <p:attrNameLst>
                                          <p:attrName>ppt_y</p:attrName>
                                        </p:attrNameLst>
                                      </p:cBhvr>
                                      <p:tavLst>
                                        <p:tav tm="0">
                                          <p:val>
                                            <p:strVal val="ppt_y"/>
                                          </p:val>
                                        </p:tav>
                                        <p:tav tm="100000">
                                          <p:val>
                                            <p:strVal val="ppt_y+.1"/>
                                          </p:val>
                                        </p:tav>
                                      </p:tavLst>
                                    </p:anim>
                                    <p:set>
                                      <p:cBhvr>
                                        <p:cTn id="14" dur="1" fill="hold">
                                          <p:stCondLst>
                                            <p:cond delay="999"/>
                                          </p:stCondLst>
                                        </p:cTn>
                                        <p:tgtEl>
                                          <p:spTgt spid="32770"/>
                                        </p:tgtEl>
                                        <p:attrNameLst>
                                          <p:attrName>style.visibility</p:attrName>
                                        </p:attrNameLst>
                                      </p:cBhvr>
                                      <p:to>
                                        <p:strVal val="hidden"/>
                                      </p:to>
                                    </p:set>
                                  </p:childTnLst>
                                </p:cTn>
                              </p:par>
                            </p:childTnLst>
                          </p:cTn>
                        </p:par>
                        <p:par>
                          <p:cTn id="15" fill="hold">
                            <p:stCondLst>
                              <p:cond delay="1000"/>
                            </p:stCondLst>
                            <p:childTnLst>
                              <p:par>
                                <p:cTn id="16" presetID="22" presetClass="entr" presetSubtype="4" fill="hold" nodeType="afterEffect">
                                  <p:stCondLst>
                                    <p:cond delay="0"/>
                                  </p:stCondLst>
                                  <p:childTnLst>
                                    <p:set>
                                      <p:cBhvr>
                                        <p:cTn id="17" dur="1" fill="hold">
                                          <p:stCondLst>
                                            <p:cond delay="0"/>
                                          </p:stCondLst>
                                        </p:cTn>
                                        <p:tgtEl>
                                          <p:spTgt spid="32771"/>
                                        </p:tgtEl>
                                        <p:attrNameLst>
                                          <p:attrName>style.visibility</p:attrName>
                                        </p:attrNameLst>
                                      </p:cBhvr>
                                      <p:to>
                                        <p:strVal val="visible"/>
                                      </p:to>
                                    </p:set>
                                    <p:animEffect transition="in" filter="wipe(down)">
                                      <p:cBhvr>
                                        <p:cTn id="18" dur="1000"/>
                                        <p:tgtEl>
                                          <p:spTgt spid="32771"/>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xit" presetSubtype="0" fill="hold" nodeType="clickEffect">
                                  <p:stCondLst>
                                    <p:cond delay="0"/>
                                  </p:stCondLst>
                                  <p:childTnLst>
                                    <p:animEffect transition="out" filter="fade">
                                      <p:cBhvr>
                                        <p:cTn id="22" dur="1000"/>
                                        <p:tgtEl>
                                          <p:spTgt spid="32771"/>
                                        </p:tgtEl>
                                      </p:cBhvr>
                                    </p:animEffect>
                                    <p:anim calcmode="lin" valueType="num">
                                      <p:cBhvr>
                                        <p:cTn id="23" dur="1000"/>
                                        <p:tgtEl>
                                          <p:spTgt spid="32771"/>
                                        </p:tgtEl>
                                        <p:attrNameLst>
                                          <p:attrName>ppt_x</p:attrName>
                                        </p:attrNameLst>
                                      </p:cBhvr>
                                      <p:tavLst>
                                        <p:tav tm="0">
                                          <p:val>
                                            <p:strVal val="ppt_x"/>
                                          </p:val>
                                        </p:tav>
                                        <p:tav tm="100000">
                                          <p:val>
                                            <p:strVal val="ppt_x"/>
                                          </p:val>
                                        </p:tav>
                                      </p:tavLst>
                                    </p:anim>
                                    <p:anim calcmode="lin" valueType="num">
                                      <p:cBhvr>
                                        <p:cTn id="24" dur="1000"/>
                                        <p:tgtEl>
                                          <p:spTgt spid="32771"/>
                                        </p:tgtEl>
                                        <p:attrNameLst>
                                          <p:attrName>ppt_y</p:attrName>
                                        </p:attrNameLst>
                                      </p:cBhvr>
                                      <p:tavLst>
                                        <p:tav tm="0">
                                          <p:val>
                                            <p:strVal val="ppt_y"/>
                                          </p:val>
                                        </p:tav>
                                        <p:tav tm="100000">
                                          <p:val>
                                            <p:strVal val="ppt_y+.1"/>
                                          </p:val>
                                        </p:tav>
                                      </p:tavLst>
                                    </p:anim>
                                    <p:set>
                                      <p:cBhvr>
                                        <p:cTn id="25" dur="1" fill="hold">
                                          <p:stCondLst>
                                            <p:cond delay="999"/>
                                          </p:stCondLst>
                                        </p:cTn>
                                        <p:tgtEl>
                                          <p:spTgt spid="32771"/>
                                        </p:tgtEl>
                                        <p:attrNameLst>
                                          <p:attrName>style.visibility</p:attrName>
                                        </p:attrNameLst>
                                      </p:cBhvr>
                                      <p:to>
                                        <p:strVal val="hidden"/>
                                      </p:to>
                                    </p:set>
                                  </p:childTnLst>
                                </p:cTn>
                              </p:par>
                            </p:childTnLst>
                          </p:cTn>
                        </p:par>
                        <p:par>
                          <p:cTn id="26" fill="hold">
                            <p:stCondLst>
                              <p:cond delay="1000"/>
                            </p:stCondLst>
                            <p:childTnLst>
                              <p:par>
                                <p:cTn id="27" presetID="22" presetClass="entr" presetSubtype="4" fill="hold" nodeType="afterEffect">
                                  <p:stCondLst>
                                    <p:cond delay="0"/>
                                  </p:stCondLst>
                                  <p:childTnLst>
                                    <p:set>
                                      <p:cBhvr>
                                        <p:cTn id="28" dur="1" fill="hold">
                                          <p:stCondLst>
                                            <p:cond delay="0"/>
                                          </p:stCondLst>
                                        </p:cTn>
                                        <p:tgtEl>
                                          <p:spTgt spid="32772"/>
                                        </p:tgtEl>
                                        <p:attrNameLst>
                                          <p:attrName>style.visibility</p:attrName>
                                        </p:attrNameLst>
                                      </p:cBhvr>
                                      <p:to>
                                        <p:strVal val="visible"/>
                                      </p:to>
                                    </p:set>
                                    <p:animEffect transition="in" filter="wipe(down)">
                                      <p:cBhvr>
                                        <p:cTn id="29" dur="1000"/>
                                        <p:tgtEl>
                                          <p:spTgt spid="32772"/>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xit" presetSubtype="0" fill="hold" nodeType="clickEffect">
                                  <p:stCondLst>
                                    <p:cond delay="0"/>
                                  </p:stCondLst>
                                  <p:childTnLst>
                                    <p:animEffect transition="out" filter="fade">
                                      <p:cBhvr>
                                        <p:cTn id="33" dur="1000"/>
                                        <p:tgtEl>
                                          <p:spTgt spid="32772"/>
                                        </p:tgtEl>
                                      </p:cBhvr>
                                    </p:animEffect>
                                    <p:anim calcmode="lin" valueType="num">
                                      <p:cBhvr>
                                        <p:cTn id="34" dur="1000"/>
                                        <p:tgtEl>
                                          <p:spTgt spid="32772"/>
                                        </p:tgtEl>
                                        <p:attrNameLst>
                                          <p:attrName>ppt_x</p:attrName>
                                        </p:attrNameLst>
                                      </p:cBhvr>
                                      <p:tavLst>
                                        <p:tav tm="0">
                                          <p:val>
                                            <p:strVal val="ppt_x"/>
                                          </p:val>
                                        </p:tav>
                                        <p:tav tm="100000">
                                          <p:val>
                                            <p:strVal val="ppt_x"/>
                                          </p:val>
                                        </p:tav>
                                      </p:tavLst>
                                    </p:anim>
                                    <p:anim calcmode="lin" valueType="num">
                                      <p:cBhvr>
                                        <p:cTn id="35" dur="1000"/>
                                        <p:tgtEl>
                                          <p:spTgt spid="32772"/>
                                        </p:tgtEl>
                                        <p:attrNameLst>
                                          <p:attrName>ppt_y</p:attrName>
                                        </p:attrNameLst>
                                      </p:cBhvr>
                                      <p:tavLst>
                                        <p:tav tm="0">
                                          <p:val>
                                            <p:strVal val="ppt_y"/>
                                          </p:val>
                                        </p:tav>
                                        <p:tav tm="100000">
                                          <p:val>
                                            <p:strVal val="ppt_y+.1"/>
                                          </p:val>
                                        </p:tav>
                                      </p:tavLst>
                                    </p:anim>
                                    <p:set>
                                      <p:cBhvr>
                                        <p:cTn id="36" dur="1" fill="hold">
                                          <p:stCondLst>
                                            <p:cond delay="999"/>
                                          </p:stCondLst>
                                        </p:cTn>
                                        <p:tgtEl>
                                          <p:spTgt spid="32772"/>
                                        </p:tgtEl>
                                        <p:attrNameLst>
                                          <p:attrName>style.visibility</p:attrName>
                                        </p:attrNameLst>
                                      </p:cBhvr>
                                      <p:to>
                                        <p:strVal val="hidden"/>
                                      </p:to>
                                    </p:set>
                                  </p:childTnLst>
                                </p:cTn>
                              </p:par>
                            </p:childTnLst>
                          </p:cTn>
                        </p:par>
                        <p:par>
                          <p:cTn id="37" fill="hold">
                            <p:stCondLst>
                              <p:cond delay="1000"/>
                            </p:stCondLst>
                            <p:childTnLst>
                              <p:par>
                                <p:cTn id="38" presetID="22" presetClass="entr" presetSubtype="4" fill="hold" nodeType="afterEffect">
                                  <p:stCondLst>
                                    <p:cond delay="0"/>
                                  </p:stCondLst>
                                  <p:childTnLst>
                                    <p:set>
                                      <p:cBhvr>
                                        <p:cTn id="39" dur="1" fill="hold">
                                          <p:stCondLst>
                                            <p:cond delay="0"/>
                                          </p:stCondLst>
                                        </p:cTn>
                                        <p:tgtEl>
                                          <p:spTgt spid="3074"/>
                                        </p:tgtEl>
                                        <p:attrNameLst>
                                          <p:attrName>style.visibility</p:attrName>
                                        </p:attrNameLst>
                                      </p:cBhvr>
                                      <p:to>
                                        <p:strVal val="visible"/>
                                      </p:to>
                                    </p:set>
                                    <p:animEffect transition="in" filter="wipe(down)">
                                      <p:cBhvr>
                                        <p:cTn id="40" dur="500"/>
                                        <p:tgtEl>
                                          <p:spTgt spid="3074"/>
                                        </p:tgtEl>
                                      </p:cBhvr>
                                    </p:animEffect>
                                  </p:childTnLst>
                                </p:cTn>
                              </p:par>
                            </p:childTnLst>
                          </p:cTn>
                        </p:par>
                      </p:childTnLst>
                    </p:cTn>
                  </p:par>
                  <p:par>
                    <p:cTn id="41" fill="hold">
                      <p:stCondLst>
                        <p:cond delay="indefinite"/>
                      </p:stCondLst>
                      <p:childTnLst>
                        <p:par>
                          <p:cTn id="42" fill="hold">
                            <p:stCondLst>
                              <p:cond delay="0"/>
                            </p:stCondLst>
                            <p:childTnLst>
                              <p:par>
                                <p:cTn id="43" presetID="31" presetClass="exit" presetSubtype="0" fill="hold" nodeType="clickEffect">
                                  <p:stCondLst>
                                    <p:cond delay="0"/>
                                  </p:stCondLst>
                                  <p:childTnLst>
                                    <p:anim calcmode="lin" valueType="num">
                                      <p:cBhvr>
                                        <p:cTn id="44" dur="1000"/>
                                        <p:tgtEl>
                                          <p:spTgt spid="3074"/>
                                        </p:tgtEl>
                                        <p:attrNameLst>
                                          <p:attrName>ppt_w</p:attrName>
                                        </p:attrNameLst>
                                      </p:cBhvr>
                                      <p:tavLst>
                                        <p:tav tm="0">
                                          <p:val>
                                            <p:strVal val="ppt_w"/>
                                          </p:val>
                                        </p:tav>
                                        <p:tav tm="100000">
                                          <p:val>
                                            <p:fltVal val="0"/>
                                          </p:val>
                                        </p:tav>
                                      </p:tavLst>
                                    </p:anim>
                                    <p:anim calcmode="lin" valueType="num">
                                      <p:cBhvr>
                                        <p:cTn id="45" dur="1000"/>
                                        <p:tgtEl>
                                          <p:spTgt spid="3074"/>
                                        </p:tgtEl>
                                        <p:attrNameLst>
                                          <p:attrName>ppt_h</p:attrName>
                                        </p:attrNameLst>
                                      </p:cBhvr>
                                      <p:tavLst>
                                        <p:tav tm="0">
                                          <p:val>
                                            <p:strVal val="ppt_h"/>
                                          </p:val>
                                        </p:tav>
                                        <p:tav tm="100000">
                                          <p:val>
                                            <p:fltVal val="0"/>
                                          </p:val>
                                        </p:tav>
                                      </p:tavLst>
                                    </p:anim>
                                    <p:anim calcmode="lin" valueType="num">
                                      <p:cBhvr>
                                        <p:cTn id="46" dur="1000"/>
                                        <p:tgtEl>
                                          <p:spTgt spid="3074"/>
                                        </p:tgtEl>
                                        <p:attrNameLst>
                                          <p:attrName>style.rotation</p:attrName>
                                        </p:attrNameLst>
                                      </p:cBhvr>
                                      <p:tavLst>
                                        <p:tav tm="0">
                                          <p:val>
                                            <p:fltVal val="0"/>
                                          </p:val>
                                        </p:tav>
                                        <p:tav tm="100000">
                                          <p:val>
                                            <p:fltVal val="90"/>
                                          </p:val>
                                        </p:tav>
                                      </p:tavLst>
                                    </p:anim>
                                    <p:animEffect transition="out" filter="fade">
                                      <p:cBhvr>
                                        <p:cTn id="47" dur="1000"/>
                                        <p:tgtEl>
                                          <p:spTgt spid="3074"/>
                                        </p:tgtEl>
                                      </p:cBhvr>
                                    </p:animEffect>
                                    <p:set>
                                      <p:cBhvr>
                                        <p:cTn id="48" dur="1" fill="hold">
                                          <p:stCondLst>
                                            <p:cond delay="999"/>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10. MUTIMEDIA SDA\Imagenes para estudio\Tema 03 arrep.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18"/>
          <p:cNvSpPr>
            <a:spLocks noChangeArrowheads="1"/>
          </p:cNvSpPr>
          <p:nvPr>
            <p:custDataLst>
              <p:tags r:id="rId1"/>
            </p:custDataLst>
          </p:nvPr>
        </p:nvSpPr>
        <p:spPr bwMode="auto">
          <a:xfrm>
            <a:off x="2699793" y="2103954"/>
            <a:ext cx="6336703" cy="2765206"/>
          </a:xfrm>
          <a:prstGeom prst="rect">
            <a:avLst/>
          </a:prstGeom>
          <a:noFill/>
          <a:ln>
            <a:noFill/>
          </a:ln>
          <a:effectLst>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u="none" spc="50" dirty="0">
                <a:ln w="11430"/>
                <a:solidFill>
                  <a:srgbClr val="C00000"/>
                </a:solidFill>
                <a:effectLst>
                  <a:outerShdw blurRad="76200" dist="50800" dir="5400000" algn="tl" rotWithShape="0">
                    <a:srgbClr val="000000">
                      <a:alpha val="65000"/>
                    </a:srgbClr>
                  </a:outerShdw>
                </a:effectLst>
                <a:latin typeface="Verdana" pitchFamily="34" charset="0"/>
              </a:rPr>
              <a:t>What does God want the sinner to do?</a:t>
            </a:r>
          </a:p>
        </p:txBody>
      </p:sp>
      <p:pic>
        <p:nvPicPr>
          <p:cNvPr id="5"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loguito.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4236435"/>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ppt_x</p:attrName>
                                        </p:attrNameLst>
                                      </p:cBhvr>
                                      <p:tavLst>
                                        <p:tav tm="0">
                                          <p:val>
                                            <p:strVal val="#ppt_x-.2"/>
                                          </p:val>
                                        </p:tav>
                                        <p:tav tm="100000">
                                          <p:val>
                                            <p:strVal val="#ppt_x"/>
                                          </p:val>
                                        </p:tav>
                                      </p:tavLst>
                                    </p:anim>
                                    <p:anim calcmode="lin" valueType="num">
                                      <p:cBhvr>
                                        <p:cTn id="8"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9" dur="1000"/>
                                        <p:tgtEl>
                                          <p:spTgt spid="8"/>
                                        </p:tgtEl>
                                      </p:cBhvr>
                                    </p:animEffect>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10. MUTIMEDIA SDA\Imagenes para estudio\Tema 03 pregunta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7102"/>
            <a:ext cx="9144001" cy="6865102"/>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5" name="Rectangle 18"/>
          <p:cNvSpPr>
            <a:spLocks noChangeArrowheads="1"/>
          </p:cNvSpPr>
          <p:nvPr>
            <p:custDataLst>
              <p:tags r:id="rId1"/>
            </p:custDataLst>
          </p:nvPr>
        </p:nvSpPr>
        <p:spPr bwMode="auto">
          <a:xfrm>
            <a:off x="144016" y="188640"/>
            <a:ext cx="4067944" cy="576064"/>
          </a:xfrm>
          <a:prstGeom prst="rect">
            <a:avLst/>
          </a:prstGeom>
          <a:solidFill>
            <a:srgbClr val="0099FF">
              <a:alpha val="35000"/>
            </a:srgbClr>
          </a:solidFill>
          <a:ln>
            <a:noFill/>
          </a:ln>
          <a:effectLst>
            <a:glow>
              <a:schemeClr val="bg1">
                <a:alpha val="66000"/>
              </a:schemeClr>
            </a:glow>
            <a:softEdge rad="2159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u="none" spc="50" dirty="0" err="1" smtClean="0">
                <a:ln w="11430"/>
                <a:solidFill>
                  <a:srgbClr val="0099FF"/>
                </a:solidFill>
                <a:effectLst>
                  <a:outerShdw blurRad="76200" dist="50800" dir="5400000" algn="tl" rotWithShape="0">
                    <a:srgbClr val="000000">
                      <a:alpha val="65000"/>
                    </a:srgbClr>
                  </a:outerShdw>
                </a:effectLst>
                <a:latin typeface="Verdana" pitchFamily="34" charset="0"/>
              </a:rPr>
              <a:t>Ezekiel</a:t>
            </a:r>
            <a:r>
              <a:rPr lang="es-ES" sz="3200" u="none" spc="50" dirty="0" smtClean="0">
                <a:ln w="11430"/>
                <a:solidFill>
                  <a:srgbClr val="0099FF"/>
                </a:solidFill>
                <a:effectLst>
                  <a:outerShdw blurRad="76200" dist="50800" dir="5400000" algn="tl" rotWithShape="0">
                    <a:srgbClr val="000000">
                      <a:alpha val="65000"/>
                    </a:srgbClr>
                  </a:outerShdw>
                </a:effectLst>
                <a:latin typeface="Verdana" pitchFamily="34" charset="0"/>
              </a:rPr>
              <a:t> </a:t>
            </a:r>
            <a:r>
              <a:rPr lang="es-ES" sz="3200" u="none" spc="50" dirty="0">
                <a:ln w="11430"/>
                <a:solidFill>
                  <a:srgbClr val="0099FF"/>
                </a:solidFill>
                <a:effectLst>
                  <a:outerShdw blurRad="76200" dist="50800" dir="5400000" algn="tl" rotWithShape="0">
                    <a:srgbClr val="000000">
                      <a:alpha val="65000"/>
                    </a:srgbClr>
                  </a:outerShdw>
                </a:effectLst>
                <a:latin typeface="Verdana" pitchFamily="34" charset="0"/>
              </a:rPr>
              <a:t>33:11</a:t>
            </a:r>
          </a:p>
        </p:txBody>
      </p:sp>
      <p:sp>
        <p:nvSpPr>
          <p:cNvPr id="8" name="Rectangle 18"/>
          <p:cNvSpPr>
            <a:spLocks noChangeArrowheads="1"/>
          </p:cNvSpPr>
          <p:nvPr>
            <p:custDataLst>
              <p:tags r:id="rId2"/>
            </p:custDataLst>
          </p:nvPr>
        </p:nvSpPr>
        <p:spPr bwMode="auto">
          <a:xfrm>
            <a:off x="899592" y="2492896"/>
            <a:ext cx="7560840" cy="2765206"/>
          </a:xfrm>
          <a:prstGeom prst="rect">
            <a:avLst/>
          </a:prstGeom>
          <a:noFill/>
          <a:ln>
            <a:noFill/>
          </a:ln>
          <a:effectLst>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u="none" spc="50" dirty="0">
                <a:ln w="11430"/>
                <a:solidFill>
                  <a:srgbClr val="002060"/>
                </a:solidFill>
                <a:effectLst>
                  <a:outerShdw blurRad="76200" dist="50800" dir="5400000" algn="tl" rotWithShape="0">
                    <a:srgbClr val="000000">
                      <a:alpha val="65000"/>
                    </a:srgbClr>
                  </a:outerShdw>
                </a:effectLst>
                <a:latin typeface="Verdana" pitchFamily="34" charset="0"/>
              </a:rPr>
              <a:t>Say unto them, As I live, </a:t>
            </a:r>
            <a:r>
              <a:rPr lang="en-US" sz="2800" u="none" spc="50" dirty="0" err="1">
                <a:ln w="11430"/>
                <a:solidFill>
                  <a:srgbClr val="002060"/>
                </a:solidFill>
                <a:effectLst>
                  <a:outerShdw blurRad="76200" dist="50800" dir="5400000" algn="tl" rotWithShape="0">
                    <a:srgbClr val="000000">
                      <a:alpha val="65000"/>
                    </a:srgbClr>
                  </a:outerShdw>
                </a:effectLst>
                <a:latin typeface="Verdana" pitchFamily="34" charset="0"/>
              </a:rPr>
              <a:t>saith</a:t>
            </a:r>
            <a:r>
              <a:rPr lang="en-US" sz="2800" u="none" spc="50" dirty="0">
                <a:ln w="11430"/>
                <a:solidFill>
                  <a:srgbClr val="002060"/>
                </a:solidFill>
                <a:effectLst>
                  <a:outerShdw blurRad="76200" dist="50800" dir="5400000" algn="tl" rotWithShape="0">
                    <a:srgbClr val="000000">
                      <a:alpha val="65000"/>
                    </a:srgbClr>
                  </a:outerShdw>
                </a:effectLst>
                <a:latin typeface="Verdana" pitchFamily="34" charset="0"/>
              </a:rPr>
              <a:t> the Lord God, </a:t>
            </a:r>
            <a:r>
              <a:rPr lang="en-US" sz="2800" u="none" spc="50" dirty="0">
                <a:ln w="11430"/>
                <a:solidFill>
                  <a:srgbClr val="FF0000"/>
                </a:solidFill>
                <a:effectLst>
                  <a:outerShdw blurRad="76200" dist="50800" dir="5400000" algn="tl" rotWithShape="0">
                    <a:srgbClr val="000000">
                      <a:alpha val="65000"/>
                    </a:srgbClr>
                  </a:outerShdw>
                </a:effectLst>
                <a:latin typeface="Verdana" pitchFamily="34" charset="0"/>
              </a:rPr>
              <a:t>I have no pleasure in the death of the wicked</a:t>
            </a:r>
            <a:r>
              <a:rPr lang="en-US" sz="2800" u="none" spc="50" dirty="0">
                <a:ln w="11430"/>
                <a:solidFill>
                  <a:srgbClr val="002060"/>
                </a:solidFill>
                <a:effectLst>
                  <a:outerShdw blurRad="76200" dist="50800" dir="5400000" algn="tl" rotWithShape="0">
                    <a:srgbClr val="000000">
                      <a:alpha val="65000"/>
                    </a:srgbClr>
                  </a:outerShdw>
                </a:effectLst>
                <a:latin typeface="Verdana" pitchFamily="34" charset="0"/>
              </a:rPr>
              <a:t>; but that </a:t>
            </a:r>
            <a:r>
              <a:rPr lang="en-US" sz="2800" u="none" spc="50" dirty="0">
                <a:ln w="11430"/>
                <a:solidFill>
                  <a:srgbClr val="FF0000"/>
                </a:solidFill>
                <a:effectLst>
                  <a:outerShdw blurRad="76200" dist="50800" dir="5400000" algn="tl" rotWithShape="0">
                    <a:srgbClr val="000000">
                      <a:alpha val="65000"/>
                    </a:srgbClr>
                  </a:outerShdw>
                </a:effectLst>
                <a:latin typeface="Verdana" pitchFamily="34" charset="0"/>
              </a:rPr>
              <a:t>the wicked</a:t>
            </a:r>
            <a:r>
              <a:rPr lang="en-US" sz="2800" u="none" spc="50" dirty="0">
                <a:ln w="11430"/>
                <a:solidFill>
                  <a:srgbClr val="002060"/>
                </a:solidFill>
                <a:effectLst>
                  <a:outerShdw blurRad="76200" dist="50800" dir="5400000" algn="tl" rotWithShape="0">
                    <a:srgbClr val="000000">
                      <a:alpha val="65000"/>
                    </a:srgbClr>
                  </a:outerShdw>
                </a:effectLst>
                <a:latin typeface="Verdana" pitchFamily="34" charset="0"/>
              </a:rPr>
              <a:t> turn from his way and </a:t>
            </a:r>
            <a:r>
              <a:rPr lang="en-US" sz="2800" u="none" spc="50" dirty="0">
                <a:ln w="11430"/>
                <a:solidFill>
                  <a:srgbClr val="FF0000"/>
                </a:solidFill>
                <a:effectLst>
                  <a:outerShdw blurRad="76200" dist="50800" dir="5400000" algn="tl" rotWithShape="0">
                    <a:srgbClr val="000000">
                      <a:alpha val="65000"/>
                    </a:srgbClr>
                  </a:outerShdw>
                </a:effectLst>
                <a:latin typeface="Verdana" pitchFamily="34" charset="0"/>
              </a:rPr>
              <a:t>live</a:t>
            </a:r>
            <a:r>
              <a:rPr lang="en-US" sz="2800" u="none" spc="50" dirty="0">
                <a:ln w="11430"/>
                <a:solidFill>
                  <a:srgbClr val="002060"/>
                </a:solidFill>
                <a:effectLst>
                  <a:outerShdw blurRad="76200" dist="50800" dir="5400000" algn="tl" rotWithShape="0">
                    <a:srgbClr val="000000">
                      <a:alpha val="65000"/>
                    </a:srgbClr>
                  </a:outerShdw>
                </a:effectLst>
                <a:latin typeface="Verdana" pitchFamily="34" charset="0"/>
              </a:rPr>
              <a:t>: turn ye, turn ye from your evil ways; for why will ye die, O house of Israel?</a:t>
            </a:r>
            <a:endParaRPr lang="es-ES" sz="2800" u="none" spc="50" dirty="0">
              <a:ln w="11430"/>
              <a:solidFill>
                <a:srgbClr val="002060"/>
              </a:solidFill>
              <a:effectLst>
                <a:outerShdw blurRad="76200" dist="50800" dir="5400000" algn="tl" rotWithShape="0">
                  <a:srgbClr val="000000">
                    <a:alpha val="65000"/>
                  </a:srgbClr>
                </a:outerShdw>
              </a:effectLst>
              <a:latin typeface="Verdana" pitchFamily="34" charset="0"/>
            </a:endParaRPr>
          </a:p>
        </p:txBody>
      </p:sp>
      <p:pic>
        <p:nvPicPr>
          <p:cNvPr id="6" name="Picture 2" descr="C:\Users\Gerhard\Documents\_Sitio WEB\Recursos\ondaWE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loguito.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4834723"/>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1000"/>
                                        <p:tgtEl>
                                          <p:spTgt spid="5"/>
                                        </p:tgtEl>
                                      </p:cBhvr>
                                    </p:animEffect>
                                  </p:childTnLst>
                                </p:cTn>
                              </p:par>
                            </p:childTnLst>
                          </p:cTn>
                        </p:par>
                        <p:par>
                          <p:cTn id="8" fill="hold">
                            <p:stCondLst>
                              <p:cond delay="1000"/>
                            </p:stCondLst>
                            <p:childTnLst>
                              <p:par>
                                <p:cTn id="9" presetID="29" presetClass="entr" presetSubtype="0" fill="hold" grpId="0" nodeType="after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p:cTn id="11" dur="1000" fill="hold"/>
                                        <p:tgtEl>
                                          <p:spTgt spid="8">
                                            <p:txEl>
                                              <p:pRg st="0" end="0"/>
                                            </p:txEl>
                                          </p:spTgt>
                                        </p:tgtEl>
                                        <p:attrNameLst>
                                          <p:attrName>ppt_x</p:attrName>
                                        </p:attrNameLst>
                                      </p:cBhvr>
                                      <p:tavLst>
                                        <p:tav tm="0">
                                          <p:val>
                                            <p:strVal val="#ppt_x-.2"/>
                                          </p:val>
                                        </p:tav>
                                        <p:tav tm="100000">
                                          <p:val>
                                            <p:strVal val="#ppt_x"/>
                                          </p:val>
                                        </p:tav>
                                      </p:tavLst>
                                    </p:anim>
                                    <p:anim calcmode="lin" valueType="num">
                                      <p:cBhvr>
                                        <p:cTn id="12" dur="1000" fill="hold"/>
                                        <p:tgtEl>
                                          <p:spTgt spid="8">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3" dur="1000"/>
                                        <p:tgtEl>
                                          <p:spTgt spid="8">
                                            <p:txEl>
                                              <p:pRg st="0" end="0"/>
                                            </p:txEl>
                                          </p:spTgt>
                                        </p:tgtEl>
                                      </p:cBhvr>
                                    </p:animEffect>
                                  </p:childTnLst>
                                </p:cTn>
                              </p:par>
                            </p:childTnLst>
                          </p:cTn>
                        </p:par>
                        <p:par>
                          <p:cTn id="14" fill="hold">
                            <p:stCondLst>
                              <p:cond delay="2000"/>
                            </p:stCondLst>
                            <p:childTnLst>
                              <p:par>
                                <p:cTn id="15" presetID="22" presetClass="entr" presetSubtype="1"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up)">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build="allAtOnce"/>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D:\10. MUTIMEDIA SDA\Imagenes para estudio\Tema 03 arrep.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18"/>
          <p:cNvSpPr>
            <a:spLocks noChangeArrowheads="1"/>
          </p:cNvSpPr>
          <p:nvPr>
            <p:custDataLst>
              <p:tags r:id="rId1"/>
            </p:custDataLst>
          </p:nvPr>
        </p:nvSpPr>
        <p:spPr bwMode="auto">
          <a:xfrm>
            <a:off x="2699793" y="2103954"/>
            <a:ext cx="6336703" cy="2765206"/>
          </a:xfrm>
          <a:prstGeom prst="rect">
            <a:avLst/>
          </a:prstGeom>
          <a:noFill/>
          <a:ln>
            <a:noFill/>
          </a:ln>
          <a:effectLst>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u="none" spc="50" dirty="0">
                <a:ln w="11430"/>
                <a:solidFill>
                  <a:srgbClr val="C00000"/>
                </a:solidFill>
                <a:effectLst>
                  <a:outerShdw blurRad="76200" dist="50800" dir="5400000" algn="tl" rotWithShape="0">
                    <a:srgbClr val="000000">
                      <a:alpha val="65000"/>
                    </a:srgbClr>
                  </a:outerShdw>
                </a:effectLst>
                <a:latin typeface="Verdana" pitchFamily="34" charset="0"/>
              </a:rPr>
              <a:t>Only through who can we be saved?</a:t>
            </a:r>
            <a:endParaRPr lang="es-ES" sz="3600" u="none" spc="50" dirty="0">
              <a:ln w="11430"/>
              <a:solidFill>
                <a:srgbClr val="C00000"/>
              </a:solidFill>
              <a:effectLst>
                <a:outerShdw blurRad="76200" dist="50800" dir="5400000" algn="tl" rotWithShape="0">
                  <a:srgbClr val="000000">
                    <a:alpha val="65000"/>
                  </a:srgbClr>
                </a:outerShdw>
              </a:effectLst>
              <a:latin typeface="Verdana" pitchFamily="34" charset="0"/>
            </a:endParaRPr>
          </a:p>
        </p:txBody>
      </p:sp>
      <p:pic>
        <p:nvPicPr>
          <p:cNvPr id="4"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9998600"/>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ppt_x</p:attrName>
                                        </p:attrNameLst>
                                      </p:cBhvr>
                                      <p:tavLst>
                                        <p:tav tm="0">
                                          <p:val>
                                            <p:strVal val="#ppt_x-.2"/>
                                          </p:val>
                                        </p:tav>
                                        <p:tav tm="100000">
                                          <p:val>
                                            <p:strVal val="#ppt_x"/>
                                          </p:val>
                                        </p:tav>
                                      </p:tavLst>
                                    </p:anim>
                                    <p:anim calcmode="lin" valueType="num">
                                      <p:cBhvr>
                                        <p:cTn id="8"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9" dur="1000"/>
                                        <p:tgtEl>
                                          <p:spTgt spid="8"/>
                                        </p:tgtEl>
                                      </p:cBhvr>
                                    </p:animEffect>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10. MUTIMEDIA SDA\Imagenes para estudio\Tema 03 pregunta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7102"/>
            <a:ext cx="9144001" cy="6865102"/>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5" name="Rectangle 18"/>
          <p:cNvSpPr>
            <a:spLocks noChangeArrowheads="1"/>
          </p:cNvSpPr>
          <p:nvPr>
            <p:custDataLst>
              <p:tags r:id="rId1"/>
            </p:custDataLst>
          </p:nvPr>
        </p:nvSpPr>
        <p:spPr bwMode="auto">
          <a:xfrm>
            <a:off x="144016" y="188640"/>
            <a:ext cx="3779912" cy="576064"/>
          </a:xfrm>
          <a:prstGeom prst="rect">
            <a:avLst/>
          </a:prstGeom>
          <a:solidFill>
            <a:srgbClr val="0099FF">
              <a:alpha val="35000"/>
            </a:srgbClr>
          </a:solidFill>
          <a:ln>
            <a:noFill/>
          </a:ln>
          <a:effectLst>
            <a:glow>
              <a:schemeClr val="bg1">
                <a:alpha val="66000"/>
              </a:schemeClr>
            </a:glow>
            <a:softEdge rad="2159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u="none" spc="50" dirty="0" err="1" smtClean="0">
                <a:ln w="11430"/>
                <a:solidFill>
                  <a:srgbClr val="0099FF"/>
                </a:solidFill>
                <a:effectLst>
                  <a:outerShdw blurRad="76200" dist="50800" dir="5400000" algn="tl" rotWithShape="0">
                    <a:srgbClr val="000000">
                      <a:alpha val="65000"/>
                    </a:srgbClr>
                  </a:outerShdw>
                </a:effectLst>
                <a:latin typeface="Verdana" pitchFamily="34" charset="0"/>
              </a:rPr>
              <a:t>Acts</a:t>
            </a:r>
            <a:r>
              <a:rPr lang="es-ES" sz="3200" u="none" spc="50" dirty="0" smtClean="0">
                <a:ln w="11430"/>
                <a:solidFill>
                  <a:srgbClr val="0099FF"/>
                </a:solidFill>
                <a:effectLst>
                  <a:outerShdw blurRad="76200" dist="50800" dir="5400000" algn="tl" rotWithShape="0">
                    <a:srgbClr val="000000">
                      <a:alpha val="65000"/>
                    </a:srgbClr>
                  </a:outerShdw>
                </a:effectLst>
                <a:latin typeface="Verdana" pitchFamily="34" charset="0"/>
              </a:rPr>
              <a:t> </a:t>
            </a:r>
            <a:r>
              <a:rPr lang="es-ES" sz="3200" u="none" spc="50" dirty="0">
                <a:ln w="11430"/>
                <a:solidFill>
                  <a:srgbClr val="0099FF"/>
                </a:solidFill>
                <a:effectLst>
                  <a:outerShdw blurRad="76200" dist="50800" dir="5400000" algn="tl" rotWithShape="0">
                    <a:srgbClr val="000000">
                      <a:alpha val="65000"/>
                    </a:srgbClr>
                  </a:outerShdw>
                </a:effectLst>
                <a:latin typeface="Verdana" pitchFamily="34" charset="0"/>
              </a:rPr>
              <a:t>4:11-12</a:t>
            </a:r>
          </a:p>
        </p:txBody>
      </p:sp>
      <p:sp>
        <p:nvSpPr>
          <p:cNvPr id="8" name="Rectangle 18"/>
          <p:cNvSpPr>
            <a:spLocks noChangeArrowheads="1"/>
          </p:cNvSpPr>
          <p:nvPr>
            <p:custDataLst>
              <p:tags r:id="rId2"/>
            </p:custDataLst>
          </p:nvPr>
        </p:nvSpPr>
        <p:spPr bwMode="auto">
          <a:xfrm>
            <a:off x="899592" y="1484784"/>
            <a:ext cx="7560840" cy="4217077"/>
          </a:xfrm>
          <a:prstGeom prst="rect">
            <a:avLst/>
          </a:prstGeom>
          <a:noFill/>
          <a:ln>
            <a:noFill/>
          </a:ln>
          <a:effectLst>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u="none" spc="50" dirty="0">
                <a:ln w="11430"/>
                <a:solidFill>
                  <a:srgbClr val="002060"/>
                </a:solidFill>
                <a:effectLst>
                  <a:outerShdw blurRad="76200" dist="50800" dir="5400000" algn="tl" rotWithShape="0">
                    <a:srgbClr val="000000">
                      <a:alpha val="65000"/>
                    </a:srgbClr>
                  </a:outerShdw>
                </a:effectLst>
                <a:latin typeface="Verdana" pitchFamily="34" charset="0"/>
              </a:rPr>
              <a:t>This is the stone which was set at </a:t>
            </a:r>
            <a:r>
              <a:rPr lang="en-US" sz="2800" u="none" spc="50" dirty="0" err="1">
                <a:ln w="11430"/>
                <a:solidFill>
                  <a:srgbClr val="002060"/>
                </a:solidFill>
                <a:effectLst>
                  <a:outerShdw blurRad="76200" dist="50800" dir="5400000" algn="tl" rotWithShape="0">
                    <a:srgbClr val="000000">
                      <a:alpha val="65000"/>
                    </a:srgbClr>
                  </a:outerShdw>
                </a:effectLst>
                <a:latin typeface="Verdana" pitchFamily="34" charset="0"/>
              </a:rPr>
              <a:t>nought</a:t>
            </a:r>
            <a:r>
              <a:rPr lang="en-US" sz="2800" u="none" spc="50" dirty="0">
                <a:ln w="11430"/>
                <a:solidFill>
                  <a:srgbClr val="002060"/>
                </a:solidFill>
                <a:effectLst>
                  <a:outerShdw blurRad="76200" dist="50800" dir="5400000" algn="tl" rotWithShape="0">
                    <a:srgbClr val="000000">
                      <a:alpha val="65000"/>
                    </a:srgbClr>
                  </a:outerShdw>
                </a:effectLst>
                <a:latin typeface="Verdana" pitchFamily="34" charset="0"/>
              </a:rPr>
              <a:t> of you builders, which is become the head of the corner.</a:t>
            </a:r>
          </a:p>
          <a:p>
            <a:pPr algn="ctr"/>
            <a:r>
              <a:rPr lang="en-US" sz="2800" u="none" spc="50" dirty="0">
                <a:ln w="11430"/>
                <a:solidFill>
                  <a:srgbClr val="FF0000"/>
                </a:solidFill>
                <a:effectLst>
                  <a:outerShdw blurRad="76200" dist="50800" dir="5400000" algn="tl" rotWithShape="0">
                    <a:srgbClr val="000000">
                      <a:alpha val="65000"/>
                    </a:srgbClr>
                  </a:outerShdw>
                </a:effectLst>
                <a:latin typeface="Verdana" pitchFamily="34" charset="0"/>
              </a:rPr>
              <a:t>Neither is there salvation in any other</a:t>
            </a:r>
            <a:r>
              <a:rPr lang="en-US" sz="2800" u="none" spc="50" dirty="0">
                <a:ln w="11430"/>
                <a:solidFill>
                  <a:srgbClr val="002060"/>
                </a:solidFill>
                <a:effectLst>
                  <a:outerShdw blurRad="76200" dist="50800" dir="5400000" algn="tl" rotWithShape="0">
                    <a:srgbClr val="000000">
                      <a:alpha val="65000"/>
                    </a:srgbClr>
                  </a:outerShdw>
                </a:effectLst>
                <a:latin typeface="Verdana" pitchFamily="34" charset="0"/>
              </a:rPr>
              <a:t>: for there is none other name under heaven given among men, whereby we must be saved.</a:t>
            </a:r>
          </a:p>
        </p:txBody>
      </p:sp>
      <p:pic>
        <p:nvPicPr>
          <p:cNvPr id="6" name="Picture 2" descr="C:\Users\Gerhard\Documents\_Sitio WEB\Recursos\ondaWE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loguito.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6257303"/>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1000"/>
                                        <p:tgtEl>
                                          <p:spTgt spid="5"/>
                                        </p:tgtEl>
                                      </p:cBhvr>
                                    </p:animEffect>
                                  </p:childTnLst>
                                </p:cTn>
                              </p:par>
                            </p:childTnLst>
                          </p:cTn>
                        </p:par>
                        <p:par>
                          <p:cTn id="8" fill="hold">
                            <p:stCondLst>
                              <p:cond delay="1000"/>
                            </p:stCondLst>
                            <p:childTnLst>
                              <p:par>
                                <p:cTn id="9" presetID="29" presetClass="entr" presetSubtype="0" fill="hold" grpId="0" nodeType="after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p:cTn id="11" dur="1000" fill="hold"/>
                                        <p:tgtEl>
                                          <p:spTgt spid="8">
                                            <p:txEl>
                                              <p:pRg st="0" end="0"/>
                                            </p:txEl>
                                          </p:spTgt>
                                        </p:tgtEl>
                                        <p:attrNameLst>
                                          <p:attrName>ppt_x</p:attrName>
                                        </p:attrNameLst>
                                      </p:cBhvr>
                                      <p:tavLst>
                                        <p:tav tm="0">
                                          <p:val>
                                            <p:strVal val="#ppt_x-.2"/>
                                          </p:val>
                                        </p:tav>
                                        <p:tav tm="100000">
                                          <p:val>
                                            <p:strVal val="#ppt_x"/>
                                          </p:val>
                                        </p:tav>
                                      </p:tavLst>
                                    </p:anim>
                                    <p:anim calcmode="lin" valueType="num">
                                      <p:cBhvr>
                                        <p:cTn id="12" dur="1000" fill="hold"/>
                                        <p:tgtEl>
                                          <p:spTgt spid="8">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3" dur="1000"/>
                                        <p:tgtEl>
                                          <p:spTgt spid="8">
                                            <p:txEl>
                                              <p:pRg st="0" end="0"/>
                                            </p:txEl>
                                          </p:spTgt>
                                        </p:tgtEl>
                                      </p:cBhvr>
                                    </p:animEffect>
                                  </p:childTnLst>
                                </p:cTn>
                              </p:par>
                            </p:childTnLst>
                          </p:cTn>
                        </p:par>
                        <p:par>
                          <p:cTn id="14" fill="hold">
                            <p:stCondLst>
                              <p:cond delay="2000"/>
                            </p:stCondLst>
                            <p:childTnLst>
                              <p:par>
                                <p:cTn id="15" presetID="29" presetClass="entr" presetSubtype="0" fill="hold" grpId="0" nodeType="after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 calcmode="lin" valueType="num">
                                      <p:cBhvr>
                                        <p:cTn id="17" dur="1000" fill="hold"/>
                                        <p:tgtEl>
                                          <p:spTgt spid="8">
                                            <p:txEl>
                                              <p:pRg st="1" end="1"/>
                                            </p:txEl>
                                          </p:spTgt>
                                        </p:tgtEl>
                                        <p:attrNameLst>
                                          <p:attrName>ppt_x</p:attrName>
                                        </p:attrNameLst>
                                      </p:cBhvr>
                                      <p:tavLst>
                                        <p:tav tm="0">
                                          <p:val>
                                            <p:strVal val="#ppt_x-.2"/>
                                          </p:val>
                                        </p:tav>
                                        <p:tav tm="100000">
                                          <p:val>
                                            <p:strVal val="#ppt_x"/>
                                          </p:val>
                                        </p:tav>
                                      </p:tavLst>
                                    </p:anim>
                                    <p:anim calcmode="lin" valueType="num">
                                      <p:cBhvr>
                                        <p:cTn id="18" dur="1000" fill="hold"/>
                                        <p:tgtEl>
                                          <p:spTgt spid="8">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9" dur="1000"/>
                                        <p:tgtEl>
                                          <p:spTgt spid="8">
                                            <p:txEl>
                                              <p:pRg st="1" end="1"/>
                                            </p:txEl>
                                          </p:spTgt>
                                        </p:tgtEl>
                                      </p:cBhvr>
                                    </p:animEffect>
                                  </p:childTnLst>
                                </p:cTn>
                              </p:par>
                            </p:childTnLst>
                          </p:cTn>
                        </p:par>
                        <p:par>
                          <p:cTn id="20" fill="hold">
                            <p:stCondLst>
                              <p:cond delay="3000"/>
                            </p:stCondLst>
                            <p:childTnLst>
                              <p:par>
                                <p:cTn id="21" presetID="22" presetClass="entr" presetSubtype="1"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up)">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build="allAtOnce"/>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D:\10. MUTIMEDIA SDA\Imagenes para estudio\ilikejesus_1024x768.jpg"/>
          <p:cNvPicPr>
            <a:picLocks noChangeAspect="1" noChangeArrowheads="1"/>
          </p:cNvPicPr>
          <p:nvPr/>
        </p:nvPicPr>
        <p:blipFill rotWithShape="1">
          <a:blip r:embed="rId3">
            <a:extLst>
              <a:ext uri="{28A0092B-C50C-407E-A947-70E740481C1C}">
                <a14:useLocalDpi xmlns:a14="http://schemas.microsoft.com/office/drawing/2010/main" val="0"/>
              </a:ext>
            </a:extLst>
          </a:blip>
          <a:srcRect l="4066" t="3327" r="2185" b="2922"/>
          <a:stretch/>
        </p:blipFill>
        <p:spPr bwMode="auto">
          <a:xfrm>
            <a:off x="-1" y="1"/>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4746328"/>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J:\Mis Docs\_Multimedia IMS\Curso Biblico PPS\Tema 03\Tema 03 puert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1" cy="687878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18"/>
          <p:cNvSpPr>
            <a:spLocks noChangeArrowheads="1"/>
          </p:cNvSpPr>
          <p:nvPr>
            <p:custDataLst>
              <p:tags r:id="rId1"/>
            </p:custDataLst>
          </p:nvPr>
        </p:nvSpPr>
        <p:spPr bwMode="auto">
          <a:xfrm>
            <a:off x="4716016" y="2175962"/>
            <a:ext cx="4320480" cy="2765206"/>
          </a:xfrm>
          <a:prstGeom prst="rect">
            <a:avLst/>
          </a:prstGeom>
          <a:noFill/>
          <a:ln>
            <a:noFill/>
          </a:ln>
          <a:effectLst>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u="none" spc="50" dirty="0">
                <a:ln w="11430"/>
                <a:solidFill>
                  <a:srgbClr val="C00000"/>
                </a:solidFill>
                <a:effectLst>
                  <a:outerShdw blurRad="76200" dist="50800" dir="5400000" algn="tl" rotWithShape="0">
                    <a:srgbClr val="000000">
                      <a:alpha val="65000"/>
                    </a:srgbClr>
                  </a:outerShdw>
                </a:effectLst>
                <a:latin typeface="Verdana" pitchFamily="34" charset="0"/>
              </a:rPr>
              <a:t>What solution </a:t>
            </a:r>
            <a:r>
              <a:rPr lang="en-US" sz="3600" u="none" spc="50" dirty="0" smtClean="0">
                <a:ln w="11430"/>
                <a:solidFill>
                  <a:srgbClr val="C00000"/>
                </a:solidFill>
                <a:effectLst>
                  <a:outerShdw blurRad="76200" dist="50800" dir="5400000" algn="tl" rotWithShape="0">
                    <a:srgbClr val="000000">
                      <a:alpha val="65000"/>
                    </a:srgbClr>
                  </a:outerShdw>
                </a:effectLst>
                <a:latin typeface="Verdana" pitchFamily="34" charset="0"/>
              </a:rPr>
              <a:t>has God provided</a:t>
            </a:r>
            <a:r>
              <a:rPr lang="en-US" sz="3600" u="none" spc="50" dirty="0">
                <a:ln w="11430"/>
                <a:solidFill>
                  <a:srgbClr val="C00000"/>
                </a:solidFill>
                <a:effectLst>
                  <a:outerShdw blurRad="76200" dist="50800" dir="5400000" algn="tl" rotWithShape="0">
                    <a:srgbClr val="000000">
                      <a:alpha val="65000"/>
                    </a:srgbClr>
                  </a:outerShdw>
                </a:effectLst>
                <a:latin typeface="Verdana" pitchFamily="34" charset="0"/>
              </a:rPr>
              <a:t>?</a:t>
            </a:r>
            <a:endParaRPr lang="es-ES" sz="3600" u="none" spc="50" dirty="0">
              <a:ln w="11430"/>
              <a:solidFill>
                <a:srgbClr val="C00000"/>
              </a:solidFill>
              <a:effectLst>
                <a:outerShdw blurRad="76200" dist="50800" dir="5400000" algn="tl" rotWithShape="0">
                  <a:srgbClr val="000000">
                    <a:alpha val="65000"/>
                  </a:srgbClr>
                </a:outerShdw>
              </a:effectLst>
              <a:latin typeface="Verdana" pitchFamily="34" charset="0"/>
            </a:endParaRPr>
          </a:p>
        </p:txBody>
      </p:sp>
      <p:pic>
        <p:nvPicPr>
          <p:cNvPr id="4"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1136741"/>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ppt_x</p:attrName>
                                        </p:attrNameLst>
                                      </p:cBhvr>
                                      <p:tavLst>
                                        <p:tav tm="0">
                                          <p:val>
                                            <p:strVal val="#ppt_x-.2"/>
                                          </p:val>
                                        </p:tav>
                                        <p:tav tm="100000">
                                          <p:val>
                                            <p:strVal val="#ppt_x"/>
                                          </p:val>
                                        </p:tav>
                                      </p:tavLst>
                                    </p:anim>
                                    <p:anim calcmode="lin" valueType="num">
                                      <p:cBhvr>
                                        <p:cTn id="8"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9" dur="1000"/>
                                        <p:tgtEl>
                                          <p:spTgt spid="8"/>
                                        </p:tgtEl>
                                      </p:cBhvr>
                                    </p:animEffect>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10. MUTIMEDIA SDA\Imagenes para estudio\Tema 03 pregunta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7102"/>
            <a:ext cx="9144001" cy="6865102"/>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5" name="Rectangle 18"/>
          <p:cNvSpPr>
            <a:spLocks noChangeArrowheads="1"/>
          </p:cNvSpPr>
          <p:nvPr>
            <p:custDataLst>
              <p:tags r:id="rId1"/>
            </p:custDataLst>
          </p:nvPr>
        </p:nvSpPr>
        <p:spPr bwMode="auto">
          <a:xfrm>
            <a:off x="144016" y="260648"/>
            <a:ext cx="3707904" cy="576064"/>
          </a:xfrm>
          <a:prstGeom prst="rect">
            <a:avLst/>
          </a:prstGeom>
          <a:solidFill>
            <a:srgbClr val="0099FF">
              <a:alpha val="35000"/>
            </a:srgbClr>
          </a:solidFill>
          <a:ln>
            <a:noFill/>
          </a:ln>
          <a:effectLst>
            <a:glow>
              <a:schemeClr val="bg1">
                <a:alpha val="66000"/>
              </a:schemeClr>
            </a:glow>
            <a:softEdge rad="2159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u="none" spc="50" dirty="0" smtClean="0">
                <a:ln w="11430"/>
                <a:solidFill>
                  <a:srgbClr val="0099FF"/>
                </a:solidFill>
                <a:effectLst>
                  <a:outerShdw blurRad="76200" dist="50800" dir="5400000" algn="tl" rotWithShape="0">
                    <a:srgbClr val="000000">
                      <a:alpha val="65000"/>
                    </a:srgbClr>
                  </a:outerShdw>
                </a:effectLst>
                <a:latin typeface="Verdana" pitchFamily="34" charset="0"/>
              </a:rPr>
              <a:t>John </a:t>
            </a:r>
            <a:r>
              <a:rPr lang="es-ES" sz="3200" u="none" spc="50" dirty="0">
                <a:ln w="11430"/>
                <a:solidFill>
                  <a:srgbClr val="0099FF"/>
                </a:solidFill>
                <a:effectLst>
                  <a:outerShdw blurRad="76200" dist="50800" dir="5400000" algn="tl" rotWithShape="0">
                    <a:srgbClr val="000000">
                      <a:alpha val="65000"/>
                    </a:srgbClr>
                  </a:outerShdw>
                </a:effectLst>
                <a:latin typeface="Verdana" pitchFamily="34" charset="0"/>
              </a:rPr>
              <a:t>10:7, 9</a:t>
            </a:r>
          </a:p>
        </p:txBody>
      </p:sp>
      <p:sp>
        <p:nvSpPr>
          <p:cNvPr id="8" name="Rectangle 18"/>
          <p:cNvSpPr>
            <a:spLocks noChangeArrowheads="1"/>
          </p:cNvSpPr>
          <p:nvPr>
            <p:custDataLst>
              <p:tags r:id="rId2"/>
            </p:custDataLst>
          </p:nvPr>
        </p:nvSpPr>
        <p:spPr bwMode="auto">
          <a:xfrm>
            <a:off x="899592" y="1700808"/>
            <a:ext cx="7560840" cy="3833706"/>
          </a:xfrm>
          <a:prstGeom prst="rect">
            <a:avLst/>
          </a:prstGeom>
          <a:noFill/>
          <a:ln>
            <a:noFill/>
          </a:ln>
          <a:effectLst>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u="none" spc="50" dirty="0">
                <a:ln w="11430"/>
                <a:solidFill>
                  <a:srgbClr val="002060"/>
                </a:solidFill>
                <a:effectLst>
                  <a:outerShdw blurRad="76200" dist="50800" dir="5400000" algn="tl" rotWithShape="0">
                    <a:srgbClr val="000000">
                      <a:alpha val="65000"/>
                    </a:srgbClr>
                  </a:outerShdw>
                </a:effectLst>
                <a:latin typeface="Verdana" pitchFamily="34" charset="0"/>
              </a:rPr>
              <a:t>Then said </a:t>
            </a:r>
            <a:r>
              <a:rPr lang="en-US" sz="2800" u="none" spc="50" dirty="0">
                <a:ln w="11430"/>
                <a:solidFill>
                  <a:srgbClr val="FF0000"/>
                </a:solidFill>
                <a:effectLst>
                  <a:outerShdw blurRad="76200" dist="50800" dir="5400000" algn="tl" rotWithShape="0">
                    <a:srgbClr val="000000">
                      <a:alpha val="65000"/>
                    </a:srgbClr>
                  </a:outerShdw>
                </a:effectLst>
                <a:latin typeface="Verdana" pitchFamily="34" charset="0"/>
              </a:rPr>
              <a:t>Jesus</a:t>
            </a:r>
            <a:r>
              <a:rPr lang="en-US" sz="2800" u="none" spc="50" dirty="0">
                <a:ln w="11430"/>
                <a:solidFill>
                  <a:srgbClr val="002060"/>
                </a:solidFill>
                <a:effectLst>
                  <a:outerShdw blurRad="76200" dist="50800" dir="5400000" algn="tl" rotWithShape="0">
                    <a:srgbClr val="000000">
                      <a:alpha val="65000"/>
                    </a:srgbClr>
                  </a:outerShdw>
                </a:effectLst>
                <a:latin typeface="Verdana" pitchFamily="34" charset="0"/>
              </a:rPr>
              <a:t> unto them again, Verily, verily, I say unto you, </a:t>
            </a:r>
            <a:r>
              <a:rPr lang="en-US" sz="2800" u="none" spc="50" dirty="0">
                <a:ln w="11430"/>
                <a:solidFill>
                  <a:srgbClr val="FF0000"/>
                </a:solidFill>
                <a:effectLst>
                  <a:outerShdw blurRad="76200" dist="50800" dir="5400000" algn="tl" rotWithShape="0">
                    <a:srgbClr val="000000">
                      <a:alpha val="65000"/>
                    </a:srgbClr>
                  </a:outerShdw>
                </a:effectLst>
                <a:latin typeface="Verdana" pitchFamily="34" charset="0"/>
              </a:rPr>
              <a:t>I am the door </a:t>
            </a:r>
            <a:r>
              <a:rPr lang="en-US" sz="2800" u="none" spc="50" dirty="0">
                <a:ln w="11430"/>
                <a:solidFill>
                  <a:srgbClr val="002060"/>
                </a:solidFill>
                <a:effectLst>
                  <a:outerShdw blurRad="76200" dist="50800" dir="5400000" algn="tl" rotWithShape="0">
                    <a:srgbClr val="000000">
                      <a:alpha val="65000"/>
                    </a:srgbClr>
                  </a:outerShdw>
                </a:effectLst>
                <a:latin typeface="Verdana" pitchFamily="34" charset="0"/>
              </a:rPr>
              <a:t>of the sheep.</a:t>
            </a:r>
          </a:p>
          <a:p>
            <a:pPr algn="ctr"/>
            <a:endParaRPr lang="en-US" sz="2800" u="none" spc="50" dirty="0" smtClean="0">
              <a:ln w="11430"/>
              <a:solidFill>
                <a:srgbClr val="002060"/>
              </a:solidFill>
              <a:effectLst>
                <a:outerShdw blurRad="76200" dist="50800" dir="5400000" algn="tl" rotWithShape="0">
                  <a:srgbClr val="000000">
                    <a:alpha val="65000"/>
                  </a:srgbClr>
                </a:outerShdw>
              </a:effectLst>
              <a:latin typeface="Verdana" pitchFamily="34" charset="0"/>
            </a:endParaRPr>
          </a:p>
          <a:p>
            <a:pPr algn="ctr"/>
            <a:r>
              <a:rPr lang="en-US" sz="2800" u="none" spc="50" dirty="0" smtClean="0">
                <a:ln w="11430"/>
                <a:solidFill>
                  <a:srgbClr val="FF0000"/>
                </a:solidFill>
                <a:effectLst>
                  <a:outerShdw blurRad="76200" dist="50800" dir="5400000" algn="tl" rotWithShape="0">
                    <a:srgbClr val="000000">
                      <a:alpha val="65000"/>
                    </a:srgbClr>
                  </a:outerShdw>
                </a:effectLst>
                <a:latin typeface="Verdana" pitchFamily="34" charset="0"/>
              </a:rPr>
              <a:t>I </a:t>
            </a:r>
            <a:r>
              <a:rPr lang="en-US" sz="2800" u="none" spc="50" dirty="0">
                <a:ln w="11430"/>
                <a:solidFill>
                  <a:srgbClr val="FF0000"/>
                </a:solidFill>
                <a:effectLst>
                  <a:outerShdw blurRad="76200" dist="50800" dir="5400000" algn="tl" rotWithShape="0">
                    <a:srgbClr val="000000">
                      <a:alpha val="65000"/>
                    </a:srgbClr>
                  </a:outerShdw>
                </a:effectLst>
                <a:latin typeface="Verdana" pitchFamily="34" charset="0"/>
              </a:rPr>
              <a:t>am the door</a:t>
            </a:r>
            <a:r>
              <a:rPr lang="en-US" sz="2800" u="none" spc="50" dirty="0">
                <a:ln w="11430"/>
                <a:solidFill>
                  <a:srgbClr val="002060"/>
                </a:solidFill>
                <a:effectLst>
                  <a:outerShdw blurRad="76200" dist="50800" dir="5400000" algn="tl" rotWithShape="0">
                    <a:srgbClr val="000000">
                      <a:alpha val="65000"/>
                    </a:srgbClr>
                  </a:outerShdw>
                </a:effectLst>
                <a:latin typeface="Verdana" pitchFamily="34" charset="0"/>
              </a:rPr>
              <a:t>: by me if any man enter in, he shall be saved, and shall go in and out, and find pasture.</a:t>
            </a:r>
          </a:p>
        </p:txBody>
      </p:sp>
      <p:pic>
        <p:nvPicPr>
          <p:cNvPr id="6" name="Picture 2" descr="C:\Users\Gerhard\Documents\_Sitio WEB\Recursos\ondaWE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loguito.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0090508"/>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1000"/>
                                        <p:tgtEl>
                                          <p:spTgt spid="5"/>
                                        </p:tgtEl>
                                      </p:cBhvr>
                                    </p:animEffect>
                                  </p:childTnLst>
                                </p:cTn>
                              </p:par>
                            </p:childTnLst>
                          </p:cTn>
                        </p:par>
                        <p:par>
                          <p:cTn id="8" fill="hold">
                            <p:stCondLst>
                              <p:cond delay="1000"/>
                            </p:stCondLst>
                            <p:childTnLst>
                              <p:par>
                                <p:cTn id="9" presetID="29" presetClass="entr" presetSubtype="0" fill="hold" grpId="0" nodeType="after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p:cTn id="11" dur="1000" fill="hold"/>
                                        <p:tgtEl>
                                          <p:spTgt spid="8">
                                            <p:txEl>
                                              <p:pRg st="0" end="0"/>
                                            </p:txEl>
                                          </p:spTgt>
                                        </p:tgtEl>
                                        <p:attrNameLst>
                                          <p:attrName>ppt_x</p:attrName>
                                        </p:attrNameLst>
                                      </p:cBhvr>
                                      <p:tavLst>
                                        <p:tav tm="0">
                                          <p:val>
                                            <p:strVal val="#ppt_x-.2"/>
                                          </p:val>
                                        </p:tav>
                                        <p:tav tm="100000">
                                          <p:val>
                                            <p:strVal val="#ppt_x"/>
                                          </p:val>
                                        </p:tav>
                                      </p:tavLst>
                                    </p:anim>
                                    <p:anim calcmode="lin" valueType="num">
                                      <p:cBhvr>
                                        <p:cTn id="12" dur="1000" fill="hold"/>
                                        <p:tgtEl>
                                          <p:spTgt spid="8">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3" dur="1000"/>
                                        <p:tgtEl>
                                          <p:spTgt spid="8">
                                            <p:txEl>
                                              <p:pRg st="0" end="0"/>
                                            </p:txEl>
                                          </p:spTgt>
                                        </p:tgtEl>
                                      </p:cBhvr>
                                    </p:animEffect>
                                  </p:childTnLst>
                                </p:cTn>
                              </p:par>
                            </p:childTnLst>
                          </p:cTn>
                        </p:par>
                        <p:par>
                          <p:cTn id="14" fill="hold">
                            <p:stCondLst>
                              <p:cond delay="2000"/>
                            </p:stCondLst>
                            <p:childTnLst>
                              <p:par>
                                <p:cTn id="15" presetID="29" presetClass="entr" presetSubtype="0" fill="hold" grpId="0" nodeType="after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 calcmode="lin" valueType="num">
                                      <p:cBhvr>
                                        <p:cTn id="17" dur="1000" fill="hold"/>
                                        <p:tgtEl>
                                          <p:spTgt spid="8">
                                            <p:txEl>
                                              <p:pRg st="2" end="2"/>
                                            </p:txEl>
                                          </p:spTgt>
                                        </p:tgtEl>
                                        <p:attrNameLst>
                                          <p:attrName>ppt_x</p:attrName>
                                        </p:attrNameLst>
                                      </p:cBhvr>
                                      <p:tavLst>
                                        <p:tav tm="0">
                                          <p:val>
                                            <p:strVal val="#ppt_x-.2"/>
                                          </p:val>
                                        </p:tav>
                                        <p:tav tm="100000">
                                          <p:val>
                                            <p:strVal val="#ppt_x"/>
                                          </p:val>
                                        </p:tav>
                                      </p:tavLst>
                                    </p:anim>
                                    <p:anim calcmode="lin" valueType="num">
                                      <p:cBhvr>
                                        <p:cTn id="18" dur="1000" fill="hold"/>
                                        <p:tgtEl>
                                          <p:spTgt spid="8">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19" dur="1000"/>
                                        <p:tgtEl>
                                          <p:spTgt spid="8">
                                            <p:txEl>
                                              <p:pRg st="2" end="2"/>
                                            </p:txEl>
                                          </p:spTgt>
                                        </p:tgtEl>
                                      </p:cBhvr>
                                    </p:animEffect>
                                  </p:childTnLst>
                                </p:cTn>
                              </p:par>
                            </p:childTnLst>
                          </p:cTn>
                        </p:par>
                        <p:par>
                          <p:cTn id="20" fill="hold">
                            <p:stCondLst>
                              <p:cond delay="3000"/>
                            </p:stCondLst>
                            <p:childTnLst>
                              <p:par>
                                <p:cTn id="21" presetID="22" presetClass="entr" presetSubtype="1"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up)">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build="allAtOnce"/>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descr="D:\10. MUTIMEDIA SDA\Imagenes para estudio\Tema 03 camino4.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9144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24578" name="Picture 2" descr="D:\10. MUTIMEDIA SDA\Imagenes para estudio\Tema 03 camino5.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8" y="-3054"/>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6" name="5 Imagen"/>
          <p:cNvPicPr>
            <a:picLocks noChangeAspect="1"/>
          </p:cNvPicPr>
          <p:nvPr>
            <p:custDataLst>
              <p:tags r:id="rId1"/>
            </p:custDataLst>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20517" b="13978"/>
          <a:stretch/>
        </p:blipFill>
        <p:spPr>
          <a:xfrm>
            <a:off x="179512" y="4005064"/>
            <a:ext cx="1080120" cy="530647"/>
          </a:xfrm>
          <a:prstGeom prst="rect">
            <a:avLst/>
          </a:prstGeom>
          <a:effectLst>
            <a:glow rad="101600">
              <a:schemeClr val="bg1">
                <a:alpha val="41000"/>
              </a:schemeClr>
            </a:glow>
          </a:effectLst>
        </p:spPr>
      </p:pic>
      <p:sp>
        <p:nvSpPr>
          <p:cNvPr id="9" name="camino de pecado"/>
          <p:cNvSpPr txBox="1"/>
          <p:nvPr>
            <p:custDataLst>
              <p:tags r:id="rId2"/>
            </p:custDataLst>
          </p:nvPr>
        </p:nvSpPr>
        <p:spPr>
          <a:xfrm>
            <a:off x="2987824" y="6218148"/>
            <a:ext cx="6120680" cy="523220"/>
          </a:xfrm>
          <a:prstGeom prst="rect">
            <a:avLst/>
          </a:prstGeom>
          <a:noFill/>
          <a:effectLst/>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800" u="none" spc="50" dirty="0" smtClean="0">
                <a:ln w="11430"/>
                <a:solidFill>
                  <a:srgbClr val="C00000"/>
                </a:solidFill>
                <a:effectLst>
                  <a:outerShdw blurRad="76200" dist="50800" dir="5400000" algn="tl" rotWithShape="0">
                    <a:srgbClr val="000000">
                      <a:alpha val="65000"/>
                    </a:srgbClr>
                  </a:outerShdw>
                </a:effectLst>
                <a:latin typeface="Trebuchet MS" pitchFamily="34" charset="0"/>
              </a:rPr>
              <a:t>PATH OF SIN AND DEATH</a:t>
            </a:r>
            <a:endParaRPr lang="es-ES" sz="2800" u="none" spc="50" dirty="0">
              <a:ln w="11430"/>
              <a:solidFill>
                <a:srgbClr val="C00000"/>
              </a:solidFill>
              <a:effectLst>
                <a:outerShdw blurRad="76200" dist="50800" dir="5400000" algn="tl" rotWithShape="0">
                  <a:srgbClr val="000000">
                    <a:alpha val="65000"/>
                  </a:srgbClr>
                </a:outerShdw>
              </a:effectLst>
              <a:latin typeface="Trebuchet MS" pitchFamily="34" charset="0"/>
            </a:endParaRPr>
          </a:p>
        </p:txBody>
      </p:sp>
      <p:sp>
        <p:nvSpPr>
          <p:cNvPr id="2" name="1 CuadroTexto"/>
          <p:cNvSpPr txBox="1"/>
          <p:nvPr>
            <p:custDataLst>
              <p:tags r:id="rId3"/>
            </p:custDataLst>
          </p:nvPr>
        </p:nvSpPr>
        <p:spPr>
          <a:xfrm>
            <a:off x="2771800" y="1772815"/>
            <a:ext cx="4896544" cy="2308324"/>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s-ES" sz="14400" u="none"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hopin Script" pitchFamily="2" charset="0"/>
              </a:rPr>
              <a:t>Jesus</a:t>
            </a:r>
            <a:endParaRPr lang="es-ES" sz="14400" u="none"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hopin Script" pitchFamily="2" charset="0"/>
            </a:endParaRPr>
          </a:p>
        </p:txBody>
      </p:sp>
      <p:sp>
        <p:nvSpPr>
          <p:cNvPr id="21" name="Rectangle 18"/>
          <p:cNvSpPr>
            <a:spLocks noChangeArrowheads="1"/>
          </p:cNvSpPr>
          <p:nvPr>
            <p:custDataLst>
              <p:tags r:id="rId4"/>
            </p:custDataLst>
          </p:nvPr>
        </p:nvSpPr>
        <p:spPr bwMode="auto">
          <a:xfrm>
            <a:off x="3203848" y="3112066"/>
            <a:ext cx="4536504" cy="1109022"/>
          </a:xfrm>
          <a:prstGeom prst="rect">
            <a:avLst/>
          </a:prstGeom>
          <a:noFill/>
          <a:ln>
            <a:noFill/>
          </a:ln>
          <a:effectLst>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3600" u="none" spc="50" dirty="0" err="1" smtClean="0">
                <a:ln w="11430"/>
                <a:solidFill>
                  <a:srgbClr val="C00000"/>
                </a:solidFill>
                <a:effectLst>
                  <a:outerShdw blurRad="76200" dist="50800" dir="5400000" algn="tl" rotWithShape="0">
                    <a:srgbClr val="000000">
                      <a:alpha val="65000"/>
                    </a:srgbClr>
                  </a:outerShdw>
                </a:effectLst>
                <a:latin typeface="Verdana" pitchFamily="34" charset="0"/>
              </a:rPr>
              <a:t>Is</a:t>
            </a:r>
            <a:r>
              <a:rPr lang="es-ES" sz="3600" u="none" spc="50" dirty="0" smtClean="0">
                <a:ln w="11430"/>
                <a:solidFill>
                  <a:srgbClr val="C00000"/>
                </a:solidFill>
                <a:effectLst>
                  <a:outerShdw blurRad="76200" dist="50800" dir="5400000" algn="tl" rotWithShape="0">
                    <a:srgbClr val="000000">
                      <a:alpha val="65000"/>
                    </a:srgbClr>
                  </a:outerShdw>
                </a:effectLst>
                <a:latin typeface="Verdana" pitchFamily="34" charset="0"/>
              </a:rPr>
              <a:t> </a:t>
            </a:r>
            <a:r>
              <a:rPr lang="es-ES" sz="3600" u="none" spc="50" dirty="0" err="1" smtClean="0">
                <a:ln w="11430"/>
                <a:solidFill>
                  <a:srgbClr val="C00000"/>
                </a:solidFill>
                <a:effectLst>
                  <a:outerShdw blurRad="76200" dist="50800" dir="5400000" algn="tl" rotWithShape="0">
                    <a:srgbClr val="000000">
                      <a:alpha val="65000"/>
                    </a:srgbClr>
                  </a:outerShdw>
                </a:effectLst>
                <a:latin typeface="Verdana" pitchFamily="34" charset="0"/>
              </a:rPr>
              <a:t>the</a:t>
            </a:r>
            <a:r>
              <a:rPr lang="es-ES" sz="3600" u="none" spc="50" dirty="0" smtClean="0">
                <a:ln w="11430"/>
                <a:solidFill>
                  <a:srgbClr val="C00000"/>
                </a:solidFill>
                <a:effectLst>
                  <a:outerShdw blurRad="76200" dist="50800" dir="5400000" algn="tl" rotWithShape="0">
                    <a:srgbClr val="000000">
                      <a:alpha val="65000"/>
                    </a:srgbClr>
                  </a:outerShdw>
                </a:effectLst>
                <a:latin typeface="Verdana" pitchFamily="34" charset="0"/>
              </a:rPr>
              <a:t> </a:t>
            </a:r>
            <a:r>
              <a:rPr lang="es-ES" sz="3600" u="none" spc="50" dirty="0" err="1" smtClean="0">
                <a:ln w="11430"/>
                <a:solidFill>
                  <a:srgbClr val="C00000"/>
                </a:solidFill>
                <a:effectLst>
                  <a:outerShdw blurRad="76200" dist="50800" dir="5400000" algn="tl" rotWithShape="0">
                    <a:srgbClr val="000000">
                      <a:alpha val="65000"/>
                    </a:srgbClr>
                  </a:outerShdw>
                </a:effectLst>
                <a:latin typeface="Verdana" pitchFamily="34" charset="0"/>
              </a:rPr>
              <a:t>door</a:t>
            </a:r>
            <a:endParaRPr lang="es-ES" sz="3600" u="none" spc="50" dirty="0">
              <a:ln w="11430"/>
              <a:solidFill>
                <a:srgbClr val="C00000"/>
              </a:solidFill>
              <a:effectLst>
                <a:outerShdw blurRad="76200" dist="50800" dir="5400000" algn="tl" rotWithShape="0">
                  <a:srgbClr val="000000">
                    <a:alpha val="65000"/>
                  </a:srgbClr>
                </a:outerShdw>
              </a:effectLst>
              <a:latin typeface="Verdana" pitchFamily="34" charset="0"/>
            </a:endParaRPr>
          </a:p>
        </p:txBody>
      </p:sp>
      <p:pic>
        <p:nvPicPr>
          <p:cNvPr id="8" name="Picture 2" descr="C:\Users\Gerhard\Documents\_Estudios Biblicos PPT\loguito.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9983530"/>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9" presetClass="entr" presetSubtype="0" fill="hold" grpId="0" nodeType="after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p:cTn id="19" dur="1000" fill="hold"/>
                                        <p:tgtEl>
                                          <p:spTgt spid="21"/>
                                        </p:tgtEl>
                                        <p:attrNameLst>
                                          <p:attrName>ppt_x</p:attrName>
                                        </p:attrNameLst>
                                      </p:cBhvr>
                                      <p:tavLst>
                                        <p:tav tm="0">
                                          <p:val>
                                            <p:strVal val="#ppt_x-.2"/>
                                          </p:val>
                                        </p:tav>
                                        <p:tav tm="100000">
                                          <p:val>
                                            <p:strVal val="#ppt_x"/>
                                          </p:val>
                                        </p:tav>
                                      </p:tavLst>
                                    </p:anim>
                                    <p:anim calcmode="lin" valueType="num">
                                      <p:cBhvr>
                                        <p:cTn id="20" dur="1000" fill="hold"/>
                                        <p:tgtEl>
                                          <p:spTgt spid="21"/>
                                        </p:tgtEl>
                                        <p:attrNameLst>
                                          <p:attrName>ppt_y</p:attrName>
                                        </p:attrNameLst>
                                      </p:cBhvr>
                                      <p:tavLst>
                                        <p:tav tm="0">
                                          <p:val>
                                            <p:strVal val="#ppt_y"/>
                                          </p:val>
                                        </p:tav>
                                        <p:tav tm="100000">
                                          <p:val>
                                            <p:strVal val="#ppt_y"/>
                                          </p:val>
                                        </p:tav>
                                      </p:tavLst>
                                    </p:anim>
                                    <p:animEffect transition="in" filter="wipe(right)" prLst="gradientSize: 0.1">
                                      <p:cBhvr>
                                        <p:cTn id="21" dur="1000"/>
                                        <p:tgtEl>
                                          <p:spTgt spid="21"/>
                                        </p:tgtEl>
                                      </p:cBhvr>
                                    </p:animEffect>
                                  </p:childTnLst>
                                </p:cTn>
                              </p:par>
                            </p:childTnLst>
                          </p:cTn>
                        </p:par>
                        <p:par>
                          <p:cTn id="22" fill="hold">
                            <p:stCondLst>
                              <p:cond delay="3000"/>
                            </p:stCondLst>
                            <p:childTnLst>
                              <p:par>
                                <p:cTn id="23" presetID="22" presetClass="entr" presetSubtype="4" fill="hold" nodeType="afterEffect">
                                  <p:stCondLst>
                                    <p:cond delay="0"/>
                                  </p:stCondLst>
                                  <p:childTnLst>
                                    <p:set>
                                      <p:cBhvr>
                                        <p:cTn id="24" dur="1" fill="hold">
                                          <p:stCondLst>
                                            <p:cond delay="0"/>
                                          </p:stCondLst>
                                        </p:cTn>
                                        <p:tgtEl>
                                          <p:spTgt spid="24578"/>
                                        </p:tgtEl>
                                        <p:attrNameLst>
                                          <p:attrName>style.visibility</p:attrName>
                                        </p:attrNameLst>
                                      </p:cBhvr>
                                      <p:to>
                                        <p:strVal val="visible"/>
                                      </p:to>
                                    </p:set>
                                    <p:animEffect transition="in" filter="wipe(down)">
                                      <p:cBhvr>
                                        <p:cTn id="25" dur="3000"/>
                                        <p:tgtEl>
                                          <p:spTgt spid="245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10. MUTIMEDIA SDA\Imagenes para estudio\Fondo para Estudio 3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5"/>
          <p:cNvSpPr txBox="1">
            <a:spLocks noChangeArrowheads="1"/>
          </p:cNvSpPr>
          <p:nvPr>
            <p:custDataLst>
              <p:tags r:id="rId1"/>
            </p:custDataLst>
          </p:nvPr>
        </p:nvSpPr>
        <p:spPr bwMode="auto">
          <a:xfrm>
            <a:off x="323528" y="332656"/>
            <a:ext cx="5904656" cy="4278094"/>
          </a:xfrm>
          <a:prstGeom prst="rect">
            <a:avLst/>
          </a:prstGeom>
          <a:gradFill>
            <a:gsLst>
              <a:gs pos="0">
                <a:schemeClr val="bg1">
                  <a:alpha val="81000"/>
                </a:schemeClr>
              </a:gs>
              <a:gs pos="57000">
                <a:srgbClr val="F0EBD5">
                  <a:alpha val="62000"/>
                </a:srgbClr>
              </a:gs>
              <a:gs pos="100000">
                <a:srgbClr val="D1C39F">
                  <a:alpha val="0"/>
                </a:srgbClr>
              </a:gs>
            </a:gsLst>
            <a:lin ang="0" scaled="0"/>
          </a:gradFill>
          <a:effectLst>
            <a:softEdge rad="0"/>
          </a:effectLst>
          <a:ex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defPPr>
              <a:defRPr lang="es-ES"/>
            </a:defPPr>
            <a:lvl1pPr algn="ctr">
              <a:defRPr sz="2400" u="none">
                <a:effectLst>
                  <a:glow rad="63500">
                    <a:schemeClr val="accent3">
                      <a:satMod val="175000"/>
                      <a:alpha val="40000"/>
                    </a:schemeClr>
                  </a:glow>
                  <a:outerShdw blurRad="38100" dist="38100" dir="2700000" algn="tl">
                    <a:srgbClr val="000000">
                      <a:alpha val="43137"/>
                    </a:srgbClr>
                  </a:outerShdw>
                </a:effectLst>
              </a:defRPr>
            </a:lvl1pPr>
          </a:lstStyle>
          <a:p>
            <a:pPr marL="266700" algn="l"/>
            <a:endParaRPr lang="es-ES" spc="50" dirty="0" smtClean="0">
              <a:ln w="11430"/>
              <a:solidFill>
                <a:srgbClr val="006666"/>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endParaRPr>
          </a:p>
          <a:p>
            <a:pPr algn="l">
              <a:defRPr/>
            </a:pPr>
            <a:r>
              <a:rPr lang="en-US" sz="2800" spc="50" dirty="0">
                <a:ln w="11430"/>
                <a:solidFill>
                  <a:srgbClr val="006666"/>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Natural disasters, armed conflicts, the growing number of illnesses, social differences, these things in many people </a:t>
            </a:r>
            <a:r>
              <a:rPr lang="en-US" sz="2800" spc="50" dirty="0" smtClean="0">
                <a:ln w="11430"/>
                <a:solidFill>
                  <a:srgbClr val="006666"/>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produce worry </a:t>
            </a:r>
            <a:r>
              <a:rPr lang="en-US" sz="2800" spc="50" dirty="0">
                <a:ln w="11430"/>
                <a:solidFill>
                  <a:srgbClr val="006666"/>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and anguish. They become prisoners to their fears, and sorrows.</a:t>
            </a:r>
          </a:p>
          <a:p>
            <a:pPr marL="266700" algn="l"/>
            <a:endParaRPr lang="en-US" spc="50" dirty="0">
              <a:ln w="11430"/>
              <a:solidFill>
                <a:srgbClr val="006666"/>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endParaRPr>
          </a:p>
        </p:txBody>
      </p:sp>
      <p:pic>
        <p:nvPicPr>
          <p:cNvPr id="4"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loguito.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4724253"/>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D:\10. MUTIMEDIA SDA\Imagenes para estudio\Tema 03 jesu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12"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18"/>
          <p:cNvSpPr>
            <a:spLocks noChangeArrowheads="1"/>
          </p:cNvSpPr>
          <p:nvPr>
            <p:custDataLst>
              <p:tags r:id="rId1"/>
            </p:custDataLst>
          </p:nvPr>
        </p:nvSpPr>
        <p:spPr bwMode="auto">
          <a:xfrm>
            <a:off x="323528" y="4077072"/>
            <a:ext cx="8568952" cy="1296144"/>
          </a:xfrm>
          <a:prstGeom prst="rect">
            <a:avLst/>
          </a:prstGeom>
          <a:noFill/>
          <a:ln>
            <a:noFill/>
          </a:ln>
          <a:effectLst>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u="none" spc="50" dirty="0">
                <a:ln w="11430"/>
                <a:solidFill>
                  <a:srgbClr val="C00000"/>
                </a:solidFill>
                <a:effectLst>
                  <a:outerShdw blurRad="76200" dist="50800" dir="5400000" algn="tl" rotWithShape="0">
                    <a:srgbClr val="000000">
                      <a:alpha val="65000"/>
                    </a:srgbClr>
                  </a:outerShdw>
                </a:effectLst>
                <a:latin typeface="Verdana" pitchFamily="34" charset="0"/>
              </a:rPr>
              <a:t>What does Jesus invite us to do?</a:t>
            </a:r>
            <a:endParaRPr lang="es-ES" sz="3600" u="none" spc="50" dirty="0">
              <a:ln w="11430"/>
              <a:solidFill>
                <a:srgbClr val="C00000"/>
              </a:solidFill>
              <a:effectLst>
                <a:outerShdw blurRad="76200" dist="50800" dir="5400000" algn="tl" rotWithShape="0">
                  <a:srgbClr val="000000">
                    <a:alpha val="65000"/>
                  </a:srgbClr>
                </a:outerShdw>
              </a:effectLst>
              <a:latin typeface="Verdana" pitchFamily="34" charset="0"/>
            </a:endParaRPr>
          </a:p>
        </p:txBody>
      </p:sp>
      <p:pic>
        <p:nvPicPr>
          <p:cNvPr id="5" name="Picture 2" descr="C:\Users\Gerhard\Documents\_Estudios Biblicos PPT\loguito.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5381666"/>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ppt_x</p:attrName>
                                        </p:attrNameLst>
                                      </p:cBhvr>
                                      <p:tavLst>
                                        <p:tav tm="0">
                                          <p:val>
                                            <p:strVal val="#ppt_x-.2"/>
                                          </p:val>
                                        </p:tav>
                                        <p:tav tm="100000">
                                          <p:val>
                                            <p:strVal val="#ppt_x"/>
                                          </p:val>
                                        </p:tav>
                                      </p:tavLst>
                                    </p:anim>
                                    <p:anim calcmode="lin" valueType="num">
                                      <p:cBhvr>
                                        <p:cTn id="8"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9" dur="1000"/>
                                        <p:tgtEl>
                                          <p:spTgt spid="3"/>
                                        </p:tgtEl>
                                      </p:cBhvr>
                                    </p:animEffect>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D:\10. MUTIMEDIA SDA\Imagenes para estudio\Tema 03 venid a m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18"/>
          <p:cNvSpPr>
            <a:spLocks noChangeArrowheads="1"/>
          </p:cNvSpPr>
          <p:nvPr>
            <p:custDataLst>
              <p:tags r:id="rId1"/>
            </p:custDataLst>
          </p:nvPr>
        </p:nvSpPr>
        <p:spPr bwMode="auto">
          <a:xfrm>
            <a:off x="3923928" y="1340768"/>
            <a:ext cx="5220072" cy="576064"/>
          </a:xfrm>
          <a:prstGeom prst="rect">
            <a:avLst/>
          </a:prstGeom>
          <a:solidFill>
            <a:srgbClr val="0099FF">
              <a:alpha val="35000"/>
            </a:srgbClr>
          </a:solidFill>
          <a:ln>
            <a:noFill/>
          </a:ln>
          <a:effectLst>
            <a:glow>
              <a:schemeClr val="bg1">
                <a:alpha val="66000"/>
              </a:schemeClr>
            </a:glow>
            <a:softEdge rad="2159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3200" u="none" spc="50" dirty="0" smtClean="0">
                <a:ln w="11430"/>
                <a:solidFill>
                  <a:srgbClr val="0099FF"/>
                </a:solidFill>
                <a:effectLst>
                  <a:outerShdw blurRad="76200" dist="50800" dir="5400000" algn="tl" rotWithShape="0">
                    <a:srgbClr val="000000">
                      <a:alpha val="65000"/>
                    </a:srgbClr>
                  </a:outerShdw>
                </a:effectLst>
                <a:latin typeface="Verdana" pitchFamily="34" charset="0"/>
              </a:rPr>
              <a:t>Matthew 11:28</a:t>
            </a:r>
            <a:endParaRPr lang="es-ES" sz="3200" u="none" spc="50" dirty="0">
              <a:ln w="11430"/>
              <a:solidFill>
                <a:srgbClr val="0099FF"/>
              </a:solidFill>
              <a:effectLst>
                <a:outerShdw blurRad="76200" dist="50800" dir="5400000" algn="tl" rotWithShape="0">
                  <a:srgbClr val="000000">
                    <a:alpha val="65000"/>
                  </a:srgbClr>
                </a:outerShdw>
              </a:effectLst>
              <a:latin typeface="Verdana" pitchFamily="34" charset="0"/>
            </a:endParaRPr>
          </a:p>
        </p:txBody>
      </p:sp>
      <p:sp>
        <p:nvSpPr>
          <p:cNvPr id="8" name="Rectangle 18"/>
          <p:cNvSpPr>
            <a:spLocks noChangeArrowheads="1"/>
          </p:cNvSpPr>
          <p:nvPr>
            <p:custDataLst>
              <p:tags r:id="rId2"/>
            </p:custDataLst>
          </p:nvPr>
        </p:nvSpPr>
        <p:spPr bwMode="auto">
          <a:xfrm>
            <a:off x="4355976" y="2132856"/>
            <a:ext cx="4536504" cy="3168352"/>
          </a:xfrm>
          <a:prstGeom prst="rect">
            <a:avLst/>
          </a:prstGeom>
          <a:noFill/>
          <a:ln>
            <a:noFill/>
          </a:ln>
          <a:effectLst>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en-US" sz="2800" u="none" spc="50" dirty="0">
                <a:ln w="11430"/>
                <a:solidFill>
                  <a:srgbClr val="002060"/>
                </a:solidFill>
                <a:effectLst>
                  <a:outerShdw blurRad="76200" dist="50800" dir="5400000" algn="tl" rotWithShape="0">
                    <a:srgbClr val="000000">
                      <a:alpha val="65000"/>
                    </a:srgbClr>
                  </a:outerShdw>
                </a:effectLst>
                <a:latin typeface="Verdana" pitchFamily="34" charset="0"/>
              </a:rPr>
              <a:t>“</a:t>
            </a:r>
            <a:r>
              <a:rPr lang="en-US" sz="2800" u="none" spc="50" dirty="0">
                <a:ln w="11430"/>
                <a:solidFill>
                  <a:srgbClr val="FF0000"/>
                </a:solidFill>
                <a:effectLst>
                  <a:outerShdw blurRad="76200" dist="50800" dir="5400000" algn="tl" rotWithShape="0">
                    <a:srgbClr val="000000">
                      <a:alpha val="65000"/>
                    </a:srgbClr>
                  </a:outerShdw>
                </a:effectLst>
                <a:latin typeface="Verdana" pitchFamily="34" charset="0"/>
              </a:rPr>
              <a:t>Come unto me</a:t>
            </a:r>
            <a:r>
              <a:rPr lang="en-US" sz="2800" u="none" spc="50" dirty="0">
                <a:ln w="11430"/>
                <a:solidFill>
                  <a:srgbClr val="002060"/>
                </a:solidFill>
                <a:effectLst>
                  <a:outerShdw blurRad="76200" dist="50800" dir="5400000" algn="tl" rotWithShape="0">
                    <a:srgbClr val="000000">
                      <a:alpha val="65000"/>
                    </a:srgbClr>
                  </a:outerShdw>
                </a:effectLst>
                <a:latin typeface="Verdana" pitchFamily="34" charset="0"/>
              </a:rPr>
              <a:t>, all ye that </a:t>
            </a:r>
            <a:r>
              <a:rPr lang="en-US" sz="2800" u="none" spc="50" dirty="0" err="1">
                <a:ln w="11430"/>
                <a:solidFill>
                  <a:srgbClr val="002060"/>
                </a:solidFill>
                <a:effectLst>
                  <a:outerShdw blurRad="76200" dist="50800" dir="5400000" algn="tl" rotWithShape="0">
                    <a:srgbClr val="000000">
                      <a:alpha val="65000"/>
                    </a:srgbClr>
                  </a:outerShdw>
                </a:effectLst>
                <a:latin typeface="Verdana" pitchFamily="34" charset="0"/>
              </a:rPr>
              <a:t>labour</a:t>
            </a:r>
            <a:r>
              <a:rPr lang="en-US" sz="2800" u="none" spc="50" dirty="0">
                <a:ln w="11430"/>
                <a:solidFill>
                  <a:srgbClr val="002060"/>
                </a:solidFill>
                <a:effectLst>
                  <a:outerShdw blurRad="76200" dist="50800" dir="5400000" algn="tl" rotWithShape="0">
                    <a:srgbClr val="000000">
                      <a:alpha val="65000"/>
                    </a:srgbClr>
                  </a:outerShdw>
                </a:effectLst>
                <a:latin typeface="Verdana" pitchFamily="34" charset="0"/>
              </a:rPr>
              <a:t> and are heavy laden, and I will give you rest.”</a:t>
            </a:r>
          </a:p>
        </p:txBody>
      </p:sp>
      <p:pic>
        <p:nvPicPr>
          <p:cNvPr id="6" name="Picture 2" descr="C:\Users\Gerhard\Documents\_Sitio WEB\Recursos\ondaWE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loguito.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1557106"/>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1000"/>
                                        <p:tgtEl>
                                          <p:spTgt spid="5"/>
                                        </p:tgtEl>
                                      </p:cBhvr>
                                    </p:animEffect>
                                  </p:childTnLst>
                                </p:cTn>
                              </p:par>
                            </p:childTnLst>
                          </p:cTn>
                        </p:par>
                        <p:par>
                          <p:cTn id="8" fill="hold">
                            <p:stCondLst>
                              <p:cond delay="1000"/>
                            </p:stCondLst>
                            <p:childTnLst>
                              <p:par>
                                <p:cTn id="9" presetID="29" presetClass="entr" presetSubtype="0" fill="hold" grpId="0" nodeType="after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p:cTn id="11" dur="1000" fill="hold"/>
                                        <p:tgtEl>
                                          <p:spTgt spid="8">
                                            <p:txEl>
                                              <p:pRg st="0" end="0"/>
                                            </p:txEl>
                                          </p:spTgt>
                                        </p:tgtEl>
                                        <p:attrNameLst>
                                          <p:attrName>ppt_x</p:attrName>
                                        </p:attrNameLst>
                                      </p:cBhvr>
                                      <p:tavLst>
                                        <p:tav tm="0">
                                          <p:val>
                                            <p:strVal val="#ppt_x-.2"/>
                                          </p:val>
                                        </p:tav>
                                        <p:tav tm="100000">
                                          <p:val>
                                            <p:strVal val="#ppt_x"/>
                                          </p:val>
                                        </p:tav>
                                      </p:tavLst>
                                    </p:anim>
                                    <p:anim calcmode="lin" valueType="num">
                                      <p:cBhvr>
                                        <p:cTn id="12" dur="1000" fill="hold"/>
                                        <p:tgtEl>
                                          <p:spTgt spid="8">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3" dur="1000"/>
                                        <p:tgtEl>
                                          <p:spTgt spid="8">
                                            <p:txEl>
                                              <p:pRg st="0" end="0"/>
                                            </p:txEl>
                                          </p:spTgt>
                                        </p:tgtEl>
                                      </p:cBhvr>
                                    </p:animEffect>
                                  </p:childTnLst>
                                </p:cTn>
                              </p:par>
                            </p:childTnLst>
                          </p:cTn>
                        </p:par>
                        <p:par>
                          <p:cTn id="14" fill="hold">
                            <p:stCondLst>
                              <p:cond delay="2000"/>
                            </p:stCondLst>
                            <p:childTnLst>
                              <p:par>
                                <p:cTn id="15" presetID="22" presetClass="entr" presetSubtype="1"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up)">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build="allAtOnce"/>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D:\10. MUTIMEDIA SDA\Imagenes para estudio\Tema 03 abism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18"/>
          <p:cNvSpPr>
            <a:spLocks noChangeArrowheads="1"/>
          </p:cNvSpPr>
          <p:nvPr>
            <p:custDataLst>
              <p:tags r:id="rId1"/>
            </p:custDataLst>
          </p:nvPr>
        </p:nvSpPr>
        <p:spPr bwMode="auto">
          <a:xfrm>
            <a:off x="3275856" y="2247970"/>
            <a:ext cx="5472608" cy="2765206"/>
          </a:xfrm>
          <a:prstGeom prst="rect">
            <a:avLst/>
          </a:prstGeom>
          <a:noFill/>
          <a:ln>
            <a:noFill/>
          </a:ln>
          <a:effectLst>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u="none" spc="50" dirty="0">
                <a:ln w="11430"/>
                <a:solidFill>
                  <a:srgbClr val="C00000"/>
                </a:solidFill>
                <a:effectLst>
                  <a:outerShdw blurRad="76200" dist="50800" dir="5400000" algn="tl" rotWithShape="0">
                    <a:srgbClr val="000000">
                      <a:alpha val="65000"/>
                    </a:srgbClr>
                  </a:outerShdw>
                </a:effectLst>
                <a:latin typeface="Verdana" pitchFamily="34" charset="0"/>
              </a:rPr>
              <a:t>What is the only bridge between </a:t>
            </a:r>
            <a:r>
              <a:rPr lang="en-US" sz="3600" u="none" spc="50" dirty="0" smtClean="0">
                <a:ln w="11430"/>
                <a:solidFill>
                  <a:srgbClr val="C00000"/>
                </a:solidFill>
                <a:effectLst>
                  <a:outerShdw blurRad="76200" dist="50800" dir="5400000" algn="tl" rotWithShape="0">
                    <a:srgbClr val="000000">
                      <a:alpha val="65000"/>
                    </a:srgbClr>
                  </a:outerShdw>
                </a:effectLst>
                <a:latin typeface="Verdana" pitchFamily="34" charset="0"/>
              </a:rPr>
              <a:t>life and dead? </a:t>
            </a:r>
            <a:endParaRPr lang="es-ES" sz="3600" u="none" spc="50" dirty="0">
              <a:ln w="11430"/>
              <a:solidFill>
                <a:srgbClr val="C00000"/>
              </a:solidFill>
              <a:effectLst>
                <a:outerShdw blurRad="76200" dist="50800" dir="5400000" algn="tl" rotWithShape="0">
                  <a:srgbClr val="000000">
                    <a:alpha val="65000"/>
                  </a:srgbClr>
                </a:outerShdw>
              </a:effectLst>
              <a:latin typeface="Verdana" pitchFamily="34" charset="0"/>
            </a:endParaRPr>
          </a:p>
        </p:txBody>
      </p:sp>
      <p:pic>
        <p:nvPicPr>
          <p:cNvPr id="4"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loguito.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3929350"/>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ppt_x</p:attrName>
                                        </p:attrNameLst>
                                      </p:cBhvr>
                                      <p:tavLst>
                                        <p:tav tm="0">
                                          <p:val>
                                            <p:strVal val="#ppt_x-.2"/>
                                          </p:val>
                                        </p:tav>
                                        <p:tav tm="100000">
                                          <p:val>
                                            <p:strVal val="#ppt_x"/>
                                          </p:val>
                                        </p:tav>
                                      </p:tavLst>
                                    </p:anim>
                                    <p:anim calcmode="lin" valueType="num">
                                      <p:cBhvr>
                                        <p:cTn id="8"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gtEl>
                                      </p:cBhvr>
                                    </p:animEffect>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D:\10. MUTIMEDIA SDA\Imagenes para estudio\camin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68" y="-1"/>
            <a:ext cx="9179068" cy="688430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18"/>
          <p:cNvSpPr>
            <a:spLocks noChangeArrowheads="1"/>
          </p:cNvSpPr>
          <p:nvPr>
            <p:custDataLst>
              <p:tags r:id="rId1"/>
            </p:custDataLst>
          </p:nvPr>
        </p:nvSpPr>
        <p:spPr bwMode="auto">
          <a:xfrm>
            <a:off x="774046" y="1700808"/>
            <a:ext cx="7560840" cy="3168352"/>
          </a:xfrm>
          <a:prstGeom prst="rect">
            <a:avLst/>
          </a:prstGeom>
          <a:noFill/>
          <a:ln>
            <a:noFill/>
          </a:ln>
          <a:effectLst>
            <a:softEdge rad="38100"/>
          </a:effectLst>
        </p:spPr>
        <p:txBody>
          <a:bodyPr lIns="360000" tIns="360000" rIns="360000" bIns="360000" anchor="ctr">
            <a:scene3d>
              <a:camera prst="orthographicFront"/>
              <a:lightRig rig="flat" dir="tl">
                <a:rot lat="0" lon="0" rev="6600000"/>
              </a:lightRig>
            </a:scene3d>
            <a:sp3d extrusionH="25400" contourW="8890">
              <a:contourClr>
                <a:schemeClr val="accent2">
                  <a:shade val="75000"/>
                </a:schemeClr>
              </a:contourClr>
            </a:sp3d>
          </a:bodyPr>
          <a:lstStyle/>
          <a:p>
            <a:pPr algn="ctr"/>
            <a:r>
              <a:rPr lang="en-US" sz="7200" u="none" dirty="0">
                <a:ln w="88900" cmpd="sng">
                  <a:noFill/>
                  <a:prstDash val="solid"/>
                </a:ln>
                <a:solidFill>
                  <a:srgbClr val="FF0000"/>
                </a:solidFill>
                <a:effectLst>
                  <a:glow rad="228600">
                    <a:schemeClr val="bg1">
                      <a:alpha val="40000"/>
                    </a:schemeClr>
                  </a:glow>
                </a:effectLst>
                <a:latin typeface="Chopin Script" pitchFamily="2" charset="0"/>
              </a:rPr>
              <a:t>Jesus said, </a:t>
            </a:r>
            <a:r>
              <a:rPr lang="en-US" sz="7200" u="none" dirty="0" smtClean="0">
                <a:ln w="88900" cmpd="sng">
                  <a:noFill/>
                  <a:prstDash val="solid"/>
                </a:ln>
                <a:solidFill>
                  <a:srgbClr val="FF0000"/>
                </a:solidFill>
                <a:effectLst>
                  <a:glow rad="228600">
                    <a:schemeClr val="bg1">
                      <a:alpha val="40000"/>
                    </a:schemeClr>
                  </a:glow>
                </a:effectLst>
                <a:latin typeface="Chopin Script" pitchFamily="2" charset="0"/>
              </a:rPr>
              <a:t/>
            </a:r>
            <a:br>
              <a:rPr lang="en-US" sz="7200" u="none" dirty="0" smtClean="0">
                <a:ln w="88900" cmpd="sng">
                  <a:noFill/>
                  <a:prstDash val="solid"/>
                </a:ln>
                <a:solidFill>
                  <a:srgbClr val="FF0000"/>
                </a:solidFill>
                <a:effectLst>
                  <a:glow rad="228600">
                    <a:schemeClr val="bg1">
                      <a:alpha val="40000"/>
                    </a:schemeClr>
                  </a:glow>
                </a:effectLst>
                <a:latin typeface="Chopin Script" pitchFamily="2" charset="0"/>
              </a:rPr>
            </a:br>
            <a:r>
              <a:rPr lang="en-US" sz="7200" u="none" dirty="0" smtClean="0">
                <a:ln w="88900" cmpd="sng">
                  <a:noFill/>
                  <a:prstDash val="solid"/>
                </a:ln>
                <a:solidFill>
                  <a:srgbClr val="FF0000"/>
                </a:solidFill>
                <a:effectLst>
                  <a:glow rad="228600">
                    <a:schemeClr val="bg1">
                      <a:alpha val="40000"/>
                    </a:schemeClr>
                  </a:glow>
                </a:effectLst>
                <a:latin typeface="Chopin Script" pitchFamily="2" charset="0"/>
              </a:rPr>
              <a:t>“I </a:t>
            </a:r>
            <a:r>
              <a:rPr lang="en-US" sz="7200" u="none" dirty="0">
                <a:ln w="88900" cmpd="sng">
                  <a:noFill/>
                  <a:prstDash val="solid"/>
                </a:ln>
                <a:solidFill>
                  <a:srgbClr val="FF0000"/>
                </a:solidFill>
                <a:effectLst>
                  <a:glow rad="228600">
                    <a:schemeClr val="bg1">
                      <a:alpha val="40000"/>
                    </a:schemeClr>
                  </a:glow>
                </a:effectLst>
                <a:latin typeface="Chopin Script" pitchFamily="2" charset="0"/>
              </a:rPr>
              <a:t>am the way the truth and the </a:t>
            </a:r>
            <a:r>
              <a:rPr lang="en-US" sz="7200" u="none" dirty="0" smtClean="0">
                <a:ln w="88900" cmpd="sng">
                  <a:noFill/>
                  <a:prstDash val="solid"/>
                </a:ln>
                <a:solidFill>
                  <a:srgbClr val="FF0000"/>
                </a:solidFill>
                <a:effectLst>
                  <a:glow rad="228600">
                    <a:schemeClr val="bg1">
                      <a:alpha val="40000"/>
                    </a:schemeClr>
                  </a:glow>
                </a:effectLst>
                <a:latin typeface="Chopin Script" pitchFamily="2" charset="0"/>
              </a:rPr>
              <a:t>life… </a:t>
            </a:r>
            <a:endParaRPr lang="es-ES" sz="7200" u="none" dirty="0">
              <a:ln w="88900" cmpd="sng">
                <a:noFill/>
                <a:prstDash val="solid"/>
              </a:ln>
              <a:solidFill>
                <a:srgbClr val="FF0000"/>
              </a:solidFill>
              <a:effectLst>
                <a:glow rad="228600">
                  <a:schemeClr val="bg1">
                    <a:alpha val="40000"/>
                  </a:schemeClr>
                </a:glow>
              </a:effectLst>
              <a:latin typeface="Chopin Script" pitchFamily="2" charset="0"/>
            </a:endParaRPr>
          </a:p>
        </p:txBody>
      </p:sp>
      <p:pic>
        <p:nvPicPr>
          <p:cNvPr id="6" name="Picture 2" descr="C:\Users\Gerhard\Documents\_Sitio WEB\Recursos\ondaWE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18"/>
          <p:cNvSpPr>
            <a:spLocks noChangeArrowheads="1"/>
          </p:cNvSpPr>
          <p:nvPr>
            <p:custDataLst>
              <p:tags r:id="rId2"/>
            </p:custDataLst>
          </p:nvPr>
        </p:nvSpPr>
        <p:spPr bwMode="auto">
          <a:xfrm>
            <a:off x="4453956" y="5229200"/>
            <a:ext cx="3502420" cy="576064"/>
          </a:xfrm>
          <a:prstGeom prst="rect">
            <a:avLst/>
          </a:prstGeom>
          <a:noFill/>
          <a:ln>
            <a:noFill/>
          </a:ln>
          <a:effectLst>
            <a:glow>
              <a:schemeClr val="bg1">
                <a:alpha val="66000"/>
              </a:schemeClr>
            </a:glow>
            <a:softEdge rad="2159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es-ES" sz="3200" u="none" spc="50" dirty="0" smtClean="0">
                <a:ln w="11430"/>
                <a:solidFill>
                  <a:srgbClr val="C00000"/>
                </a:solidFill>
                <a:effectLst>
                  <a:outerShdw blurRad="76200" dist="88900" dir="5400000" algn="tl" rotWithShape="0">
                    <a:srgbClr val="000000">
                      <a:alpha val="65000"/>
                    </a:srgbClr>
                  </a:outerShdw>
                </a:effectLst>
                <a:latin typeface="Verdana" pitchFamily="34" charset="0"/>
              </a:rPr>
              <a:t>John </a:t>
            </a:r>
            <a:r>
              <a:rPr lang="es-ES" sz="3200" u="none" spc="50" dirty="0">
                <a:ln w="11430"/>
                <a:solidFill>
                  <a:srgbClr val="C00000"/>
                </a:solidFill>
                <a:effectLst>
                  <a:outerShdw blurRad="76200" dist="88900" dir="5400000" algn="tl" rotWithShape="0">
                    <a:srgbClr val="000000">
                      <a:alpha val="65000"/>
                    </a:srgbClr>
                  </a:outerShdw>
                </a:effectLst>
                <a:latin typeface="Verdana" pitchFamily="34" charset="0"/>
              </a:rPr>
              <a:t>14:6 </a:t>
            </a:r>
          </a:p>
        </p:txBody>
      </p:sp>
      <p:pic>
        <p:nvPicPr>
          <p:cNvPr id="7" name="Picture 2" descr="C:\Users\Gerhard\Documents\_Estudios Biblicos PPT\loguito.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110671"/>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000"/>
                            </p:stCondLst>
                            <p:childTnLst>
                              <p:par>
                                <p:cTn id="5" presetID="29" presetClass="entr" presetSubtype="0" fill="hold" grpId="0"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1000" fill="hold"/>
                                        <p:tgtEl>
                                          <p:spTgt spid="8">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8">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8">
                                            <p:txEl>
                                              <p:pRg st="0" end="0"/>
                                            </p:txEl>
                                          </p:spTgt>
                                        </p:tgtEl>
                                      </p:cBhvr>
                                    </p:animEffect>
                                  </p:childTnLst>
                                </p:cTn>
                              </p:par>
                            </p:childTnLst>
                          </p:cTn>
                        </p:par>
                        <p:par>
                          <p:cTn id="10" fill="hold">
                            <p:stCondLst>
                              <p:cond delay="2000"/>
                            </p:stCondLst>
                            <p:childTnLst>
                              <p:par>
                                <p:cTn id="11" presetID="14" presetClass="entr" presetSubtype="1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1000"/>
                                        <p:tgtEl>
                                          <p:spTgt spid="5"/>
                                        </p:tgtEl>
                                      </p:cBhvr>
                                    </p:animEffect>
                                  </p:childTnLst>
                                </p:cTn>
                              </p:par>
                            </p:childTnLst>
                          </p:cTn>
                        </p:par>
                        <p:par>
                          <p:cTn id="14" fill="hold">
                            <p:stCondLst>
                              <p:cond delay="3000"/>
                            </p:stCondLst>
                            <p:childTnLst>
                              <p:par>
                                <p:cTn id="15" presetID="22" presetClass="entr" presetSubtype="1"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up)">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allAtOnce"/>
      <p:bldP spid="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D:\10. MUTIMEDIA SDA\Imagenes para estudio\Tema 04incen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0"/>
            <a:ext cx="9150350" cy="68643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1943061"/>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10. MUTIMEDIA SDA\Imagenes para estudio\Tema 03 camino6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5" name="4 Rectángulo"/>
          <p:cNvSpPr/>
          <p:nvPr>
            <p:custDataLst>
              <p:tags r:id="rId1"/>
            </p:custDataLst>
          </p:nvPr>
        </p:nvSpPr>
        <p:spPr>
          <a:xfrm>
            <a:off x="1314400" y="2924944"/>
            <a:ext cx="7218040" cy="1169551"/>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es-ES" sz="7000" u="none" spc="50" dirty="0" smtClean="0">
                <a:ln w="11430">
                  <a:solidFill>
                    <a:srgbClr val="FF0000"/>
                  </a:solidFill>
                </a:ln>
                <a:solidFill>
                  <a:srgbClr val="C00000"/>
                </a:solidFill>
                <a:effectLst>
                  <a:outerShdw blurRad="76200" dist="50800" dir="5400000" algn="tl" rotWithShape="0">
                    <a:srgbClr val="000000">
                      <a:alpha val="65000"/>
                    </a:srgbClr>
                  </a:outerShdw>
                </a:effectLst>
                <a:latin typeface="Script MT Bold" pitchFamily="66" charset="0"/>
                <a:ea typeface="Tahoma" pitchFamily="34" charset="0"/>
                <a:cs typeface="Tahoma" pitchFamily="34" charset="0"/>
              </a:rPr>
              <a:t>I am </a:t>
            </a:r>
            <a:r>
              <a:rPr lang="es-ES" sz="7000" u="none" spc="50" dirty="0" err="1" smtClean="0">
                <a:ln w="11430">
                  <a:solidFill>
                    <a:srgbClr val="FF0000"/>
                  </a:solidFill>
                </a:ln>
                <a:solidFill>
                  <a:srgbClr val="C00000"/>
                </a:solidFill>
                <a:effectLst>
                  <a:outerShdw blurRad="76200" dist="50800" dir="5400000" algn="tl" rotWithShape="0">
                    <a:srgbClr val="000000">
                      <a:alpha val="65000"/>
                    </a:srgbClr>
                  </a:outerShdw>
                </a:effectLst>
                <a:latin typeface="Script MT Bold" pitchFamily="66" charset="0"/>
                <a:ea typeface="Tahoma" pitchFamily="34" charset="0"/>
                <a:cs typeface="Tahoma" pitchFamily="34" charset="0"/>
              </a:rPr>
              <a:t>the</a:t>
            </a:r>
            <a:r>
              <a:rPr lang="es-ES" sz="7000" u="none" spc="50" dirty="0">
                <a:ln w="11430">
                  <a:solidFill>
                    <a:srgbClr val="FF0000"/>
                  </a:solidFill>
                </a:ln>
                <a:solidFill>
                  <a:srgbClr val="C00000"/>
                </a:solidFill>
                <a:effectLst>
                  <a:outerShdw blurRad="76200" dist="50800" dir="5400000" algn="tl" rotWithShape="0">
                    <a:srgbClr val="000000">
                      <a:alpha val="65000"/>
                    </a:srgbClr>
                  </a:outerShdw>
                </a:effectLst>
                <a:latin typeface="Script MT Bold" pitchFamily="66" charset="0"/>
                <a:ea typeface="Tahoma" pitchFamily="34" charset="0"/>
                <a:cs typeface="Tahoma" pitchFamily="34" charset="0"/>
              </a:rPr>
              <a:t> </a:t>
            </a:r>
            <a:r>
              <a:rPr lang="es-ES" sz="7000" u="none" spc="50" dirty="0" err="1" smtClean="0">
                <a:ln w="11430">
                  <a:solidFill>
                    <a:srgbClr val="FF0000"/>
                  </a:solidFill>
                </a:ln>
                <a:solidFill>
                  <a:srgbClr val="C00000"/>
                </a:solidFill>
                <a:effectLst>
                  <a:outerShdw blurRad="76200" dist="50800" dir="5400000" algn="tl" rotWithShape="0">
                    <a:srgbClr val="000000">
                      <a:alpha val="65000"/>
                    </a:srgbClr>
                  </a:outerShdw>
                </a:effectLst>
                <a:latin typeface="Script MT Bold" pitchFamily="66" charset="0"/>
                <a:ea typeface="Tahoma" pitchFamily="34" charset="0"/>
                <a:cs typeface="Tahoma" pitchFamily="34" charset="0"/>
              </a:rPr>
              <a:t>way</a:t>
            </a:r>
            <a:r>
              <a:rPr lang="es-ES" sz="7000" u="none" spc="50" dirty="0" smtClean="0">
                <a:ln w="11430">
                  <a:solidFill>
                    <a:srgbClr val="FF0000"/>
                  </a:solidFill>
                </a:ln>
                <a:solidFill>
                  <a:srgbClr val="C00000"/>
                </a:solidFill>
                <a:effectLst>
                  <a:outerShdw blurRad="76200" dist="50800" dir="5400000" algn="tl" rotWithShape="0">
                    <a:srgbClr val="000000">
                      <a:alpha val="65000"/>
                    </a:srgbClr>
                  </a:outerShdw>
                </a:effectLst>
                <a:latin typeface="Script MT Bold" pitchFamily="66" charset="0"/>
                <a:ea typeface="Tahoma" pitchFamily="34" charset="0"/>
                <a:cs typeface="Tahoma" pitchFamily="34" charset="0"/>
              </a:rPr>
              <a:t>…</a:t>
            </a:r>
            <a:endParaRPr lang="es-ES" sz="7000" spc="50" dirty="0">
              <a:ln w="11430">
                <a:solidFill>
                  <a:srgbClr val="FF0000"/>
                </a:solidFill>
              </a:ln>
              <a:solidFill>
                <a:srgbClr val="C00000"/>
              </a:solidFill>
              <a:effectLst>
                <a:outerShdw blurRad="76200" dist="50800" dir="5400000" algn="tl" rotWithShape="0">
                  <a:srgbClr val="000000">
                    <a:alpha val="65000"/>
                  </a:srgbClr>
                </a:outerShdw>
              </a:effectLst>
              <a:latin typeface="Script MT Bold" pitchFamily="66" charset="0"/>
              <a:ea typeface="Tahoma" pitchFamily="34" charset="0"/>
              <a:cs typeface="Tahoma" pitchFamily="34" charset="0"/>
            </a:endParaRPr>
          </a:p>
        </p:txBody>
      </p:sp>
      <p:pic>
        <p:nvPicPr>
          <p:cNvPr id="7" name="6 Imagen"/>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20517" b="13978"/>
          <a:stretch/>
        </p:blipFill>
        <p:spPr>
          <a:xfrm>
            <a:off x="90229" y="4115639"/>
            <a:ext cx="1457435" cy="716015"/>
          </a:xfrm>
          <a:prstGeom prst="rect">
            <a:avLst/>
          </a:prstGeom>
        </p:spPr>
      </p:pic>
      <p:pic>
        <p:nvPicPr>
          <p:cNvPr id="6" name="Picture 2" descr="C:\Users\Gerhard\Documents\_Sitio WEB\Recursos\ondaWE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Gerhard\Documents\_Estudios Biblicos PPT\loguito.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0253692"/>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250"/>
                                        <p:tgtEl>
                                          <p:spTgt spid="5"/>
                                        </p:tgtEl>
                                      </p:cBhvr>
                                    </p:animEffect>
                                  </p:childTnLst>
                                </p:cTn>
                              </p:par>
                            </p:childTnLst>
                          </p:cTn>
                        </p:par>
                        <p:par>
                          <p:cTn id="8" fill="hold">
                            <p:stCondLst>
                              <p:cond delay="1250"/>
                            </p:stCondLst>
                            <p:childTnLst>
                              <p:par>
                                <p:cTn id="9" presetID="42" presetClass="path" presetSubtype="0" accel="50000" decel="50000" fill="hold" nodeType="afterEffect">
                                  <p:stCondLst>
                                    <p:cond delay="0"/>
                                  </p:stCondLst>
                                  <p:childTnLst>
                                    <p:animMotion origin="layout" path="M -3.33333E-6 -4.81481E-6 L 0.379 -0.43587 " pathEditMode="relative" rAng="0" ptsTypes="AA">
                                      <p:cBhvr>
                                        <p:cTn id="10" dur="2000" fill="hold"/>
                                        <p:tgtEl>
                                          <p:spTgt spid="7"/>
                                        </p:tgtEl>
                                        <p:attrNameLst>
                                          <p:attrName>ppt_x</p:attrName>
                                          <p:attrName>ppt_y</p:attrName>
                                        </p:attrNameLst>
                                      </p:cBhvr>
                                      <p:rCtr x="18941" y="-21806"/>
                                    </p:animMotion>
                                  </p:childTnLst>
                                </p:cTn>
                              </p:par>
                            </p:childTnLst>
                          </p:cTn>
                        </p:par>
                        <p:par>
                          <p:cTn id="11" fill="hold">
                            <p:stCondLst>
                              <p:cond delay="3250"/>
                            </p:stCondLst>
                            <p:childTnLst>
                              <p:par>
                                <p:cTn id="12" presetID="22" presetClass="entr" presetSubtype="1"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D:\10. MUTIMEDIA SDA\Imagenes para estudio\Tema 03 subtitlo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5"/>
          <p:cNvSpPr>
            <a:spLocks noChangeArrowheads="1"/>
          </p:cNvSpPr>
          <p:nvPr>
            <p:custDataLst>
              <p:tags r:id="rId1"/>
            </p:custDataLst>
          </p:nvPr>
        </p:nvSpPr>
        <p:spPr bwMode="auto">
          <a:xfrm>
            <a:off x="0" y="2420888"/>
            <a:ext cx="9144000" cy="1656184"/>
          </a:xfrm>
          <a:prstGeom prst="rect">
            <a:avLst/>
          </a:prstGeom>
          <a:solidFill>
            <a:schemeClr val="bg1">
              <a:alpha val="50195"/>
            </a:schemeClr>
          </a:solidFill>
          <a:ln>
            <a:noFill/>
          </a:ln>
          <a:effectLst>
            <a:glow rad="368300">
              <a:schemeClr val="bg1">
                <a:alpha val="46000"/>
              </a:schemeClr>
            </a:glow>
            <a:softEdge rad="127000"/>
          </a:effectLst>
          <a:extLs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s-ES" sz="4000" u="none" cap="all" dirty="0">
                <a:ln w="0"/>
                <a:solidFill>
                  <a:srgbClr val="006666"/>
                </a:solidFill>
                <a:effectLst>
                  <a:reflection blurRad="12700" stA="50000" endPos="50000" dist="5000" dir="5400000" sy="-100000" rotWithShape="0"/>
                </a:effectLst>
                <a:latin typeface="Verdana" pitchFamily="34" charset="0"/>
              </a:rPr>
              <a:t>ENCOURAGING PROMISES</a:t>
            </a:r>
            <a:endParaRPr lang="en-US" sz="2400" u="none" cap="all" dirty="0">
              <a:ln w="0"/>
              <a:solidFill>
                <a:srgbClr val="006666"/>
              </a:solidFill>
              <a:effectLst>
                <a:reflection blurRad="12700" stA="50000" endPos="50000" dist="5000" dir="5400000" sy="-100000" rotWithShape="0"/>
              </a:effectLst>
              <a:latin typeface="Verdana" pitchFamily="34" charset="0"/>
            </a:endParaRPr>
          </a:p>
        </p:txBody>
      </p:sp>
      <p:pic>
        <p:nvPicPr>
          <p:cNvPr id="6"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loguito.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1998267"/>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Horizontal)">
                                      <p:cBhvr>
                                        <p:cTn id="7" dur="1250"/>
                                        <p:tgtEl>
                                          <p:spTgt spid="4"/>
                                        </p:tgtEl>
                                      </p:cBhvr>
                                    </p:animEffect>
                                  </p:childTnLst>
                                </p:cTn>
                              </p:par>
                            </p:childTnLst>
                          </p:cTn>
                        </p:par>
                        <p:par>
                          <p:cTn id="8" fill="hold">
                            <p:stCondLst>
                              <p:cond delay="1250"/>
                            </p:stCondLst>
                            <p:childTnLst>
                              <p:par>
                                <p:cTn id="9" presetID="22" presetClass="entr" presetSubtype="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D:\10. MUTIMEDIA SDA\Imagenes para estudio\Tema 03 jesus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9144000" cy="686549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18"/>
          <p:cNvSpPr>
            <a:spLocks noChangeArrowheads="1"/>
          </p:cNvSpPr>
          <p:nvPr>
            <p:custDataLst>
              <p:tags r:id="rId1"/>
            </p:custDataLst>
          </p:nvPr>
        </p:nvSpPr>
        <p:spPr bwMode="auto">
          <a:xfrm>
            <a:off x="3779912" y="2103954"/>
            <a:ext cx="5184576" cy="2765206"/>
          </a:xfrm>
          <a:prstGeom prst="rect">
            <a:avLst/>
          </a:prstGeom>
          <a:noFill/>
          <a:ln>
            <a:noFill/>
          </a:ln>
          <a:effectLst>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u="none" spc="50" dirty="0">
                <a:ln w="11430"/>
                <a:solidFill>
                  <a:srgbClr val="C00000"/>
                </a:solidFill>
                <a:effectLst>
                  <a:outerShdw blurRad="76200" dist="50800" dir="5400000" algn="tl" rotWithShape="0">
                    <a:srgbClr val="000000">
                      <a:alpha val="65000"/>
                    </a:srgbClr>
                  </a:outerShdw>
                </a:effectLst>
                <a:latin typeface="Verdana" pitchFamily="34" charset="0"/>
              </a:rPr>
              <a:t>What does God give to those who sincerely believe in Jesus?</a:t>
            </a:r>
            <a:endParaRPr lang="es-ES" sz="3600" u="none" spc="50" dirty="0">
              <a:ln w="11430"/>
              <a:solidFill>
                <a:srgbClr val="C00000"/>
              </a:solidFill>
              <a:effectLst>
                <a:outerShdw blurRad="76200" dist="50800" dir="5400000" algn="tl" rotWithShape="0">
                  <a:srgbClr val="000000">
                    <a:alpha val="65000"/>
                  </a:srgbClr>
                </a:outerShdw>
              </a:effectLst>
              <a:latin typeface="Verdana" pitchFamily="34" charset="0"/>
            </a:endParaRPr>
          </a:p>
        </p:txBody>
      </p:sp>
      <p:pic>
        <p:nvPicPr>
          <p:cNvPr id="4"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517642"/>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ppt_x</p:attrName>
                                        </p:attrNameLst>
                                      </p:cBhvr>
                                      <p:tavLst>
                                        <p:tav tm="0">
                                          <p:val>
                                            <p:strVal val="#ppt_x-.2"/>
                                          </p:val>
                                        </p:tav>
                                        <p:tav tm="100000">
                                          <p:val>
                                            <p:strVal val="#ppt_x"/>
                                          </p:val>
                                        </p:tav>
                                      </p:tavLst>
                                    </p:anim>
                                    <p:anim calcmode="lin" valueType="num">
                                      <p:cBhvr>
                                        <p:cTn id="8"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9" dur="1000"/>
                                        <p:tgtEl>
                                          <p:spTgt spid="8"/>
                                        </p:tgtEl>
                                      </p:cBhvr>
                                    </p:animEffect>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10. MUTIMEDIA SDA\Imagenes para estudio\Tema 03 pregunta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7102"/>
            <a:ext cx="9144001" cy="6865102"/>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5" name="Rectangle 18"/>
          <p:cNvSpPr>
            <a:spLocks noChangeArrowheads="1"/>
          </p:cNvSpPr>
          <p:nvPr>
            <p:custDataLst>
              <p:tags r:id="rId1"/>
            </p:custDataLst>
          </p:nvPr>
        </p:nvSpPr>
        <p:spPr bwMode="auto">
          <a:xfrm>
            <a:off x="144016" y="260648"/>
            <a:ext cx="4427984" cy="576064"/>
          </a:xfrm>
          <a:prstGeom prst="rect">
            <a:avLst/>
          </a:prstGeom>
          <a:solidFill>
            <a:srgbClr val="0099FF">
              <a:alpha val="35000"/>
            </a:srgbClr>
          </a:solidFill>
          <a:ln>
            <a:noFill/>
          </a:ln>
          <a:effectLst>
            <a:glow>
              <a:schemeClr val="bg1">
                <a:alpha val="66000"/>
              </a:schemeClr>
            </a:glow>
            <a:softEdge rad="2159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u="none" spc="50" dirty="0" smtClean="0">
                <a:ln w="11430"/>
                <a:solidFill>
                  <a:srgbClr val="0099FF"/>
                </a:solidFill>
                <a:effectLst>
                  <a:outerShdw blurRad="76200" dist="50800" dir="5400000" algn="tl" rotWithShape="0">
                    <a:srgbClr val="000000">
                      <a:alpha val="65000"/>
                    </a:srgbClr>
                  </a:outerShdw>
                </a:effectLst>
                <a:latin typeface="Verdana" pitchFamily="34" charset="0"/>
              </a:rPr>
              <a:t>1 John </a:t>
            </a:r>
            <a:r>
              <a:rPr lang="es-ES" sz="3200" u="none" spc="50" dirty="0">
                <a:ln w="11430"/>
                <a:solidFill>
                  <a:srgbClr val="0099FF"/>
                </a:solidFill>
                <a:effectLst>
                  <a:outerShdw blurRad="76200" dist="50800" dir="5400000" algn="tl" rotWithShape="0">
                    <a:srgbClr val="000000">
                      <a:alpha val="65000"/>
                    </a:srgbClr>
                  </a:outerShdw>
                </a:effectLst>
                <a:latin typeface="Verdana" pitchFamily="34" charset="0"/>
              </a:rPr>
              <a:t>5:11-13</a:t>
            </a:r>
          </a:p>
        </p:txBody>
      </p:sp>
      <p:pic>
        <p:nvPicPr>
          <p:cNvPr id="6" name="Picture 2" descr="C:\Users\Gerhard\Documents\_Sitio WEB\Recursos\ondaWE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18"/>
          <p:cNvSpPr>
            <a:spLocks noChangeArrowheads="1"/>
          </p:cNvSpPr>
          <p:nvPr>
            <p:custDataLst>
              <p:tags r:id="rId2"/>
            </p:custDataLst>
          </p:nvPr>
        </p:nvSpPr>
        <p:spPr bwMode="auto">
          <a:xfrm>
            <a:off x="251520" y="1988840"/>
            <a:ext cx="8748464" cy="3168352"/>
          </a:xfrm>
          <a:prstGeom prst="rect">
            <a:avLst/>
          </a:prstGeom>
          <a:noFill/>
          <a:ln>
            <a:noFill/>
          </a:ln>
          <a:effectLst>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500" u="none" spc="50" dirty="0">
                <a:ln w="11430"/>
                <a:solidFill>
                  <a:srgbClr val="002060"/>
                </a:solidFill>
                <a:effectLst>
                  <a:outerShdw blurRad="76200" dist="50800" dir="5400000" algn="tl" rotWithShape="0">
                    <a:srgbClr val="000000">
                      <a:alpha val="65000"/>
                    </a:srgbClr>
                  </a:outerShdw>
                </a:effectLst>
                <a:latin typeface="Verdana" pitchFamily="34" charset="0"/>
              </a:rPr>
              <a:t>And this is the record, that </a:t>
            </a:r>
            <a:r>
              <a:rPr lang="en-US" sz="2500" u="none" spc="50" dirty="0">
                <a:ln w="11430"/>
                <a:solidFill>
                  <a:srgbClr val="FF0000"/>
                </a:solidFill>
                <a:effectLst>
                  <a:outerShdw blurRad="76200" dist="50800" dir="5400000" algn="tl" rotWithShape="0">
                    <a:srgbClr val="000000">
                      <a:alpha val="65000"/>
                    </a:srgbClr>
                  </a:outerShdw>
                </a:effectLst>
                <a:latin typeface="Verdana" pitchFamily="34" charset="0"/>
              </a:rPr>
              <a:t>God hath given to us eternal life</a:t>
            </a:r>
            <a:r>
              <a:rPr lang="en-US" sz="2500" u="none" spc="50" dirty="0">
                <a:ln w="11430"/>
                <a:solidFill>
                  <a:srgbClr val="002060"/>
                </a:solidFill>
                <a:effectLst>
                  <a:outerShdw blurRad="76200" dist="50800" dir="5400000" algn="tl" rotWithShape="0">
                    <a:srgbClr val="000000">
                      <a:alpha val="65000"/>
                    </a:srgbClr>
                  </a:outerShdw>
                </a:effectLst>
                <a:latin typeface="Verdana" pitchFamily="34" charset="0"/>
              </a:rPr>
              <a:t>, and this life is in his Son.</a:t>
            </a:r>
          </a:p>
          <a:p>
            <a:pPr algn="ctr"/>
            <a:r>
              <a:rPr lang="en-US" sz="2500" u="none" spc="50" dirty="0" smtClean="0">
                <a:ln w="11430"/>
                <a:solidFill>
                  <a:srgbClr val="FF0000"/>
                </a:solidFill>
                <a:effectLst>
                  <a:outerShdw blurRad="76200" dist="50800" dir="5400000" algn="tl" rotWithShape="0">
                    <a:srgbClr val="000000">
                      <a:alpha val="65000"/>
                    </a:srgbClr>
                  </a:outerShdw>
                </a:effectLst>
                <a:latin typeface="Verdana" pitchFamily="34" charset="0"/>
              </a:rPr>
              <a:t>He </a:t>
            </a:r>
            <a:r>
              <a:rPr lang="en-US" sz="2500" u="none" spc="50" dirty="0">
                <a:ln w="11430"/>
                <a:solidFill>
                  <a:srgbClr val="FF0000"/>
                </a:solidFill>
                <a:effectLst>
                  <a:outerShdw blurRad="76200" dist="50800" dir="5400000" algn="tl" rotWithShape="0">
                    <a:srgbClr val="000000">
                      <a:alpha val="65000"/>
                    </a:srgbClr>
                  </a:outerShdw>
                </a:effectLst>
                <a:latin typeface="Verdana" pitchFamily="34" charset="0"/>
              </a:rPr>
              <a:t>that hath the Son hath life</a:t>
            </a:r>
            <a:r>
              <a:rPr lang="en-US" sz="2500" u="none" spc="50" dirty="0">
                <a:ln w="11430"/>
                <a:solidFill>
                  <a:srgbClr val="002060"/>
                </a:solidFill>
                <a:effectLst>
                  <a:outerShdw blurRad="76200" dist="50800" dir="5400000" algn="tl" rotWithShape="0">
                    <a:srgbClr val="000000">
                      <a:alpha val="65000"/>
                    </a:srgbClr>
                  </a:outerShdw>
                </a:effectLst>
                <a:latin typeface="Verdana" pitchFamily="34" charset="0"/>
              </a:rPr>
              <a:t>; and he that hath not the Son of God hath not life.</a:t>
            </a:r>
          </a:p>
          <a:p>
            <a:pPr algn="ctr"/>
            <a:r>
              <a:rPr lang="en-US" sz="2500" u="none" spc="50" dirty="0" smtClean="0">
                <a:ln w="11430"/>
                <a:solidFill>
                  <a:srgbClr val="002060"/>
                </a:solidFill>
                <a:effectLst>
                  <a:outerShdw blurRad="76200" dist="50800" dir="5400000" algn="tl" rotWithShape="0">
                    <a:srgbClr val="000000">
                      <a:alpha val="65000"/>
                    </a:srgbClr>
                  </a:outerShdw>
                </a:effectLst>
                <a:latin typeface="Verdana" pitchFamily="34" charset="0"/>
              </a:rPr>
              <a:t>These </a:t>
            </a:r>
            <a:r>
              <a:rPr lang="en-US" sz="2500" u="none" spc="50" dirty="0">
                <a:ln w="11430"/>
                <a:solidFill>
                  <a:srgbClr val="002060"/>
                </a:solidFill>
                <a:effectLst>
                  <a:outerShdw blurRad="76200" dist="50800" dir="5400000" algn="tl" rotWithShape="0">
                    <a:srgbClr val="000000">
                      <a:alpha val="65000"/>
                    </a:srgbClr>
                  </a:outerShdw>
                </a:effectLst>
                <a:latin typeface="Verdana" pitchFamily="34" charset="0"/>
              </a:rPr>
              <a:t>things have I written unto you that believe on the name of the Son of God; that ye may know that ye have </a:t>
            </a:r>
            <a:r>
              <a:rPr lang="en-US" sz="2500" u="none" spc="50" dirty="0">
                <a:ln w="11430"/>
                <a:solidFill>
                  <a:srgbClr val="FF0000"/>
                </a:solidFill>
                <a:effectLst>
                  <a:outerShdw blurRad="76200" dist="50800" dir="5400000" algn="tl" rotWithShape="0">
                    <a:srgbClr val="000000">
                      <a:alpha val="65000"/>
                    </a:srgbClr>
                  </a:outerShdw>
                </a:effectLst>
                <a:latin typeface="Verdana" pitchFamily="34" charset="0"/>
              </a:rPr>
              <a:t>eternal life</a:t>
            </a:r>
            <a:r>
              <a:rPr lang="en-US" sz="2500" u="none" spc="50" dirty="0">
                <a:ln w="11430"/>
                <a:solidFill>
                  <a:srgbClr val="002060"/>
                </a:solidFill>
                <a:effectLst>
                  <a:outerShdw blurRad="76200" dist="50800" dir="5400000" algn="tl" rotWithShape="0">
                    <a:srgbClr val="000000">
                      <a:alpha val="65000"/>
                    </a:srgbClr>
                  </a:outerShdw>
                </a:effectLst>
                <a:latin typeface="Verdana" pitchFamily="34" charset="0"/>
              </a:rPr>
              <a:t>, and that ye may believe on the name of the Son of God.</a:t>
            </a:r>
            <a:endParaRPr lang="es-ES" sz="2500" u="none" spc="50" dirty="0">
              <a:ln w="11430"/>
              <a:solidFill>
                <a:srgbClr val="002060"/>
              </a:solidFill>
              <a:effectLst>
                <a:outerShdw blurRad="76200" dist="50800" dir="5400000" algn="tl" rotWithShape="0">
                  <a:srgbClr val="000000">
                    <a:alpha val="65000"/>
                  </a:srgbClr>
                </a:outerShdw>
              </a:effectLst>
              <a:latin typeface="Verdana" pitchFamily="34" charset="0"/>
            </a:endParaRPr>
          </a:p>
        </p:txBody>
      </p:sp>
      <p:pic>
        <p:nvPicPr>
          <p:cNvPr id="7" name="Picture 2" descr="C:\Users\Gerhard\Documents\_Estudios Biblicos PPT\loguito.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8176028"/>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1000"/>
                                        <p:tgtEl>
                                          <p:spTgt spid="5"/>
                                        </p:tgtEl>
                                      </p:cBhvr>
                                    </p:animEffect>
                                  </p:childTnLst>
                                </p:cTn>
                              </p:par>
                            </p:childTnLst>
                          </p:cTn>
                        </p:par>
                        <p:par>
                          <p:cTn id="8" fill="hold">
                            <p:stCondLst>
                              <p:cond delay="1000"/>
                            </p:stCondLst>
                            <p:childTnLst>
                              <p:par>
                                <p:cTn id="9" presetID="16" presetClass="entr" presetSubtype="42"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outHorizontal)">
                                      <p:cBhvr>
                                        <p:cTn id="11" dur="500"/>
                                        <p:tgtEl>
                                          <p:spTgt spid="8"/>
                                        </p:tgtEl>
                                      </p:cBhvr>
                                    </p:animEffect>
                                  </p:childTnLst>
                                </p:cTn>
                              </p:par>
                            </p:childTnLst>
                          </p:cTn>
                        </p:par>
                        <p:par>
                          <p:cTn id="12" fill="hold">
                            <p:stCondLst>
                              <p:cond delay="1500"/>
                            </p:stCondLst>
                            <p:childTnLst>
                              <p:par>
                                <p:cTn id="13" presetID="22" presetClass="entr" presetSubtype="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10. MUTIMEDIA SDA\Imagenes para estudio\Tema 03 man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18"/>
          <p:cNvSpPr>
            <a:spLocks noChangeArrowheads="1"/>
          </p:cNvSpPr>
          <p:nvPr>
            <p:custDataLst>
              <p:tags r:id="rId1"/>
            </p:custDataLst>
          </p:nvPr>
        </p:nvSpPr>
        <p:spPr bwMode="auto">
          <a:xfrm>
            <a:off x="2267744" y="2103954"/>
            <a:ext cx="6696744" cy="2765206"/>
          </a:xfrm>
          <a:prstGeom prst="rect">
            <a:avLst/>
          </a:prstGeom>
          <a:noFill/>
          <a:ln>
            <a:noFill/>
          </a:ln>
          <a:effectLst>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u="none" spc="50" dirty="0">
                <a:ln w="11430"/>
                <a:solidFill>
                  <a:srgbClr val="C00000"/>
                </a:solidFill>
                <a:effectLst>
                  <a:outerShdw blurRad="76200" dist="50800" dir="5400000" algn="tl" rotWithShape="0">
                    <a:srgbClr val="000000">
                      <a:alpha val="65000"/>
                    </a:srgbClr>
                  </a:outerShdw>
                </a:effectLst>
                <a:latin typeface="Verdana" pitchFamily="34" charset="0"/>
              </a:rPr>
              <a:t>Does Jesus reject any one who comes to Him </a:t>
            </a:r>
            <a:r>
              <a:rPr lang="en-US" sz="3600" u="none" spc="50" dirty="0" smtClean="0">
                <a:ln w="11430"/>
                <a:solidFill>
                  <a:srgbClr val="C00000"/>
                </a:solidFill>
                <a:effectLst>
                  <a:outerShdw blurRad="76200" dist="50800" dir="5400000" algn="tl" rotWithShape="0">
                    <a:srgbClr val="000000">
                      <a:alpha val="65000"/>
                    </a:srgbClr>
                  </a:outerShdw>
                </a:effectLst>
                <a:latin typeface="Verdana" pitchFamily="34" charset="0"/>
              </a:rPr>
              <a:t>seeking </a:t>
            </a:r>
            <a:r>
              <a:rPr lang="en-US" sz="3600" u="none" spc="50" dirty="0">
                <a:ln w="11430"/>
                <a:solidFill>
                  <a:srgbClr val="C00000"/>
                </a:solidFill>
                <a:effectLst>
                  <a:outerShdw blurRad="76200" dist="50800" dir="5400000" algn="tl" rotWithShape="0">
                    <a:srgbClr val="000000">
                      <a:alpha val="65000"/>
                    </a:srgbClr>
                  </a:outerShdw>
                </a:effectLst>
                <a:latin typeface="Verdana" pitchFamily="34" charset="0"/>
              </a:rPr>
              <a:t>salvation? </a:t>
            </a:r>
          </a:p>
        </p:txBody>
      </p:sp>
      <p:pic>
        <p:nvPicPr>
          <p:cNvPr id="4"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loguito.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4287301"/>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ppt_x</p:attrName>
                                        </p:attrNameLst>
                                      </p:cBhvr>
                                      <p:tavLst>
                                        <p:tav tm="0">
                                          <p:val>
                                            <p:strVal val="#ppt_x-.2"/>
                                          </p:val>
                                        </p:tav>
                                        <p:tav tm="100000">
                                          <p:val>
                                            <p:strVal val="#ppt_x"/>
                                          </p:val>
                                        </p:tav>
                                      </p:tavLst>
                                    </p:anim>
                                    <p:anim calcmode="lin" valueType="num">
                                      <p:cBhvr>
                                        <p:cTn id="8"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9" dur="1000"/>
                                        <p:tgtEl>
                                          <p:spTgt spid="8"/>
                                        </p:tgtEl>
                                      </p:cBhvr>
                                    </p:animEffect>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descr="D:\10. MUTIMEDIA SDA\Imagenes para estudio\Fondo para Estudio 3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8197" name="Rectangle 5"/>
          <p:cNvSpPr>
            <a:spLocks noGrp="1" noChangeArrowheads="1"/>
          </p:cNvSpPr>
          <p:nvPr>
            <p:ph type="title"/>
            <p:custDataLst>
              <p:tags r:id="rId1"/>
            </p:custDataLst>
          </p:nvPr>
        </p:nvSpPr>
        <p:spPr>
          <a:xfrm>
            <a:off x="0" y="5755263"/>
            <a:ext cx="9144000" cy="914097"/>
          </a:xfrm>
          <a:solidFill>
            <a:schemeClr val="accent6">
              <a:lumMod val="50000"/>
            </a:schemeClr>
          </a:solidFill>
        </p:spPr>
        <p:style>
          <a:lnRef idx="0">
            <a:schemeClr val="accent6"/>
          </a:lnRef>
          <a:fillRef idx="3">
            <a:schemeClr val="accent6"/>
          </a:fillRef>
          <a:effectRef idx="3">
            <a:schemeClr val="accent6"/>
          </a:effectRef>
          <a:fontRef idx="minor">
            <a:schemeClr val="lt1"/>
          </a:fontRef>
        </p:style>
        <p:txBody>
          <a:bodyPr wrap="squar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266700"/>
            <a:r>
              <a:rPr lang="en-US" sz="2400" b="1" kern="1200" dirty="0">
                <a:ln/>
                <a:solidFill>
                  <a:schemeClr val="accent3"/>
                </a:solidFill>
                <a:latin typeface="Arial" charset="0"/>
              </a:rPr>
              <a:t>These are the questions that haunt </a:t>
            </a:r>
            <a:r>
              <a:rPr lang="en-US" sz="2400" b="1" kern="1200" dirty="0" smtClean="0">
                <a:ln/>
                <a:solidFill>
                  <a:schemeClr val="accent3"/>
                </a:solidFill>
                <a:latin typeface="Arial" charset="0"/>
              </a:rPr>
              <a:t>most people but only </a:t>
            </a:r>
            <a:r>
              <a:rPr lang="en-US" sz="2400" b="1" kern="1200" dirty="0" smtClean="0">
                <a:ln/>
                <a:solidFill>
                  <a:schemeClr val="accent3"/>
                </a:solidFill>
                <a:latin typeface="Arial" charset="0"/>
              </a:rPr>
              <a:t>    </a:t>
            </a:r>
            <a:br>
              <a:rPr lang="en-US" sz="2400" b="1" kern="1200" dirty="0" smtClean="0">
                <a:ln/>
                <a:solidFill>
                  <a:schemeClr val="accent3"/>
                </a:solidFill>
                <a:latin typeface="Arial" charset="0"/>
              </a:rPr>
            </a:br>
            <a:r>
              <a:rPr lang="en-US" sz="2400" b="1" kern="1200" dirty="0" smtClean="0">
                <a:ln/>
                <a:solidFill>
                  <a:schemeClr val="accent3"/>
                </a:solidFill>
                <a:latin typeface="Arial" charset="0"/>
              </a:rPr>
              <a:t>the </a:t>
            </a:r>
            <a:r>
              <a:rPr lang="en-US" sz="2400" b="1" kern="1200" dirty="0">
                <a:ln/>
                <a:solidFill>
                  <a:schemeClr val="accent3"/>
                </a:solidFill>
                <a:latin typeface="Arial" charset="0"/>
              </a:rPr>
              <a:t>Author of life </a:t>
            </a:r>
            <a:r>
              <a:rPr lang="en-US" sz="2400" b="1" kern="1200" dirty="0" smtClean="0">
                <a:ln/>
                <a:solidFill>
                  <a:schemeClr val="accent3"/>
                </a:solidFill>
                <a:latin typeface="Arial" charset="0"/>
              </a:rPr>
              <a:t>can </a:t>
            </a:r>
            <a:r>
              <a:rPr lang="en-US" sz="2400" b="1" kern="1200" dirty="0">
                <a:ln/>
                <a:solidFill>
                  <a:schemeClr val="accent3"/>
                </a:solidFill>
                <a:latin typeface="Arial" charset="0"/>
              </a:rPr>
              <a:t>give us the answers. </a:t>
            </a:r>
          </a:p>
        </p:txBody>
      </p:sp>
      <p:sp>
        <p:nvSpPr>
          <p:cNvPr id="4" name="Rectangle 18"/>
          <p:cNvSpPr>
            <a:spLocks noChangeArrowheads="1"/>
          </p:cNvSpPr>
          <p:nvPr>
            <p:custDataLst>
              <p:tags r:id="rId2"/>
            </p:custDataLst>
          </p:nvPr>
        </p:nvSpPr>
        <p:spPr bwMode="auto">
          <a:xfrm>
            <a:off x="467544" y="332656"/>
            <a:ext cx="6480720" cy="5306990"/>
          </a:xfrm>
          <a:prstGeom prst="rect">
            <a:avLst/>
          </a:prstGeom>
          <a:solidFill>
            <a:schemeClr val="bg1">
              <a:alpha val="24000"/>
            </a:schemeClr>
          </a:solidFill>
          <a:ln>
            <a:noFill/>
          </a:ln>
          <a:effectLst>
            <a:glow rad="292100">
              <a:schemeClr val="bg1">
                <a:alpha val="50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342900" indent="-342900">
              <a:buClr>
                <a:srgbClr val="FF0000"/>
              </a:buClr>
              <a:buFont typeface="Wingdings" pitchFamily="2" charset="2"/>
              <a:buChar char="§"/>
            </a:pPr>
            <a:r>
              <a:rPr lang="en-US" sz="2800" u="none" kern="0" spc="50" dirty="0">
                <a:ln w="11430"/>
                <a:solidFill>
                  <a:srgbClr val="006666"/>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Why do </a:t>
            </a:r>
            <a:r>
              <a:rPr lang="en-US" sz="2800" u="none" kern="0" spc="50" dirty="0" smtClean="0">
                <a:ln w="11430"/>
                <a:solidFill>
                  <a:srgbClr val="006666"/>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the innocent </a:t>
            </a:r>
            <a:r>
              <a:rPr lang="en-US" sz="2800" u="none" kern="0" spc="50" dirty="0">
                <a:ln w="11430"/>
                <a:solidFill>
                  <a:srgbClr val="006666"/>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people suffer? </a:t>
            </a:r>
          </a:p>
          <a:p>
            <a:pPr marL="342900" indent="-342900">
              <a:buClr>
                <a:srgbClr val="FF0000"/>
              </a:buClr>
              <a:buFont typeface="Wingdings" pitchFamily="2" charset="2"/>
              <a:buChar char="§"/>
            </a:pPr>
            <a:r>
              <a:rPr lang="en-US" sz="2800" u="none" kern="0" spc="50" dirty="0">
                <a:ln w="11430"/>
                <a:solidFill>
                  <a:srgbClr val="00206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Why does pain, sickness and death exist? </a:t>
            </a:r>
          </a:p>
          <a:p>
            <a:pPr marL="342900" indent="-342900">
              <a:buClr>
                <a:srgbClr val="FF0000"/>
              </a:buClr>
              <a:buFont typeface="Wingdings" pitchFamily="2" charset="2"/>
              <a:buChar char="§"/>
            </a:pPr>
            <a:r>
              <a:rPr lang="en-US" sz="2800" u="none" kern="0" spc="50" dirty="0">
                <a:ln w="11430"/>
                <a:solidFill>
                  <a:srgbClr val="006666"/>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Did God create </a:t>
            </a:r>
            <a:r>
              <a:rPr lang="en-US" sz="2800" u="none" kern="0" spc="50" dirty="0" smtClean="0">
                <a:ln w="11430"/>
                <a:solidFill>
                  <a:srgbClr val="006666"/>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an evil world</a:t>
            </a:r>
            <a:r>
              <a:rPr lang="en-US" sz="2800" u="none" kern="0" spc="50" dirty="0">
                <a:ln w="11430"/>
                <a:solidFill>
                  <a:srgbClr val="006666"/>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 </a:t>
            </a:r>
          </a:p>
          <a:p>
            <a:pPr marL="342900" indent="-342900">
              <a:buClr>
                <a:srgbClr val="FF0000"/>
              </a:buClr>
              <a:buFont typeface="Wingdings" pitchFamily="2" charset="2"/>
              <a:buChar char="§"/>
            </a:pPr>
            <a:r>
              <a:rPr lang="en-US" sz="2800" u="none" kern="0" spc="50" dirty="0">
                <a:ln w="11430"/>
                <a:solidFill>
                  <a:srgbClr val="00206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What is our true origin and destiny? </a:t>
            </a:r>
          </a:p>
          <a:p>
            <a:pPr marL="342900" indent="-342900">
              <a:buClr>
                <a:srgbClr val="FF0000"/>
              </a:buClr>
              <a:buFont typeface="Wingdings" pitchFamily="2" charset="2"/>
              <a:buChar char="§"/>
            </a:pPr>
            <a:r>
              <a:rPr lang="en-US" sz="2800" u="none" kern="0" spc="50" dirty="0">
                <a:ln w="11430"/>
                <a:solidFill>
                  <a:srgbClr val="006666"/>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Where </a:t>
            </a:r>
            <a:r>
              <a:rPr lang="en-US" sz="2800" u="none" kern="0" spc="50" dirty="0" smtClean="0">
                <a:ln w="11430"/>
                <a:solidFill>
                  <a:srgbClr val="006666"/>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have we </a:t>
            </a:r>
            <a:r>
              <a:rPr lang="en-US" sz="2800" u="none" kern="0" spc="50" dirty="0">
                <a:ln w="11430"/>
                <a:solidFill>
                  <a:srgbClr val="006666"/>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come from, and where are we going? </a:t>
            </a:r>
          </a:p>
        </p:txBody>
      </p:sp>
      <p:pic>
        <p:nvPicPr>
          <p:cNvPr id="5" name="Picture 2" descr="C:\Users\Gerhard\Documents\_Estudios Biblicos PPT\loguito.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7851592"/>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4">
                                            <p:bg/>
                                          </p:spTgt>
                                        </p:tgtEl>
                                        <p:attrNameLst>
                                          <p:attrName>style.visibility</p:attrName>
                                        </p:attrNameLst>
                                      </p:cBhvr>
                                      <p:to>
                                        <p:strVal val="visible"/>
                                      </p:to>
                                    </p:set>
                                    <p:anim calcmode="lin" valueType="num">
                                      <p:cBhvr>
                                        <p:cTn id="7" dur="1000" fill="hold"/>
                                        <p:tgtEl>
                                          <p:spTgt spid="4">
                                            <p:bg/>
                                          </p:spTgt>
                                        </p:tgtEl>
                                        <p:attrNameLst>
                                          <p:attrName>ppt_x</p:attrName>
                                        </p:attrNameLst>
                                      </p:cBhvr>
                                      <p:tavLst>
                                        <p:tav tm="0">
                                          <p:val>
                                            <p:strVal val="#ppt_x-.2"/>
                                          </p:val>
                                        </p:tav>
                                        <p:tav tm="100000">
                                          <p:val>
                                            <p:strVal val="#ppt_x"/>
                                          </p:val>
                                        </p:tav>
                                      </p:tavLst>
                                    </p:anim>
                                    <p:anim calcmode="lin" valueType="num">
                                      <p:cBhvr>
                                        <p:cTn id="8" dur="1000" fill="hold"/>
                                        <p:tgtEl>
                                          <p:spTgt spid="4">
                                            <p:bg/>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4">
                                            <p:bg/>
                                          </p:spTgt>
                                        </p:tgtEl>
                                      </p:cBhvr>
                                    </p:animEffect>
                                  </p:childTnLst>
                                </p:cTn>
                              </p:par>
                            </p:childTnLst>
                          </p:cTn>
                        </p:par>
                        <p:par>
                          <p:cTn id="10" fill="hold">
                            <p:stCondLst>
                              <p:cond delay="2500"/>
                            </p:stCondLst>
                            <p:childTnLst>
                              <p:par>
                                <p:cTn id="11" presetID="42" presetClass="entr" presetSubtype="0" fill="hold"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1000"/>
                                        <p:tgtEl>
                                          <p:spTgt spid="4">
                                            <p:txEl>
                                              <p:pRg st="0" end="0"/>
                                            </p:txEl>
                                          </p:spTgt>
                                        </p:tgtEl>
                                      </p:cBhvr>
                                    </p:animEffect>
                                    <p:anim calcmode="lin" valueType="num">
                                      <p:cBhvr>
                                        <p:cTn id="14"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3500"/>
                            </p:stCondLst>
                            <p:childTnLst>
                              <p:par>
                                <p:cTn id="17" presetID="42" presetClass="entr" presetSubtype="0" fill="hold" nodeType="after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fade">
                                      <p:cBhvr>
                                        <p:cTn id="19" dur="1000"/>
                                        <p:tgtEl>
                                          <p:spTgt spid="4">
                                            <p:txEl>
                                              <p:pRg st="1" end="1"/>
                                            </p:txEl>
                                          </p:spTgt>
                                        </p:tgtEl>
                                      </p:cBhvr>
                                    </p:animEffect>
                                    <p:anim calcmode="lin" valueType="num">
                                      <p:cBhvr>
                                        <p:cTn id="20"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par>
                          <p:cTn id="22" fill="hold">
                            <p:stCondLst>
                              <p:cond delay="4500"/>
                            </p:stCondLst>
                            <p:childTnLst>
                              <p:par>
                                <p:cTn id="23" presetID="42" presetClass="entr" presetSubtype="0" fill="hold" nodeType="after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fade">
                                      <p:cBhvr>
                                        <p:cTn id="25" dur="1000"/>
                                        <p:tgtEl>
                                          <p:spTgt spid="4">
                                            <p:txEl>
                                              <p:pRg st="2" end="2"/>
                                            </p:txEl>
                                          </p:spTgt>
                                        </p:tgtEl>
                                      </p:cBhvr>
                                    </p:animEffect>
                                    <p:anim calcmode="lin" valueType="num">
                                      <p:cBhvr>
                                        <p:cTn id="26"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par>
                          <p:cTn id="28" fill="hold">
                            <p:stCondLst>
                              <p:cond delay="5500"/>
                            </p:stCondLst>
                            <p:childTnLst>
                              <p:par>
                                <p:cTn id="29" presetID="42" presetClass="entr" presetSubtype="0" fill="hold" nodeType="after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animEffect transition="in" filter="fade">
                                      <p:cBhvr>
                                        <p:cTn id="31" dur="1000"/>
                                        <p:tgtEl>
                                          <p:spTgt spid="4">
                                            <p:txEl>
                                              <p:pRg st="3" end="3"/>
                                            </p:txEl>
                                          </p:spTgt>
                                        </p:tgtEl>
                                      </p:cBhvr>
                                    </p:animEffect>
                                    <p:anim calcmode="lin" valueType="num">
                                      <p:cBhvr>
                                        <p:cTn id="32"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3"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par>
                          <p:cTn id="34" fill="hold">
                            <p:stCondLst>
                              <p:cond delay="6500"/>
                            </p:stCondLst>
                            <p:childTnLst>
                              <p:par>
                                <p:cTn id="35" presetID="42" presetClass="entr" presetSubtype="0" fill="hold" nodeType="afterEffect">
                                  <p:stCondLst>
                                    <p:cond delay="0"/>
                                  </p:stCondLst>
                                  <p:childTnLst>
                                    <p:set>
                                      <p:cBhvr>
                                        <p:cTn id="36" dur="1" fill="hold">
                                          <p:stCondLst>
                                            <p:cond delay="0"/>
                                          </p:stCondLst>
                                        </p:cTn>
                                        <p:tgtEl>
                                          <p:spTgt spid="4">
                                            <p:txEl>
                                              <p:pRg st="4" end="4"/>
                                            </p:txEl>
                                          </p:spTgt>
                                        </p:tgtEl>
                                        <p:attrNameLst>
                                          <p:attrName>style.visibility</p:attrName>
                                        </p:attrNameLst>
                                      </p:cBhvr>
                                      <p:to>
                                        <p:strVal val="visible"/>
                                      </p:to>
                                    </p:set>
                                    <p:animEffect transition="in" filter="fade">
                                      <p:cBhvr>
                                        <p:cTn id="37" dur="1000"/>
                                        <p:tgtEl>
                                          <p:spTgt spid="4">
                                            <p:txEl>
                                              <p:pRg st="4" end="4"/>
                                            </p:txEl>
                                          </p:spTgt>
                                        </p:tgtEl>
                                      </p:cBhvr>
                                    </p:animEffect>
                                    <p:anim calcmode="lin" valueType="num">
                                      <p:cBhvr>
                                        <p:cTn id="38"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9"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par>
                          <p:cTn id="40" fill="hold">
                            <p:stCondLst>
                              <p:cond delay="7500"/>
                            </p:stCondLst>
                            <p:childTnLst>
                              <p:par>
                                <p:cTn id="41" presetID="22" presetClass="entr" presetSubtype="8" fill="hold" grpId="0" nodeType="afterEffect">
                                  <p:stCondLst>
                                    <p:cond delay="0"/>
                                  </p:stCondLst>
                                  <p:childTnLst>
                                    <p:set>
                                      <p:cBhvr>
                                        <p:cTn id="42" dur="1" fill="hold">
                                          <p:stCondLst>
                                            <p:cond delay="0"/>
                                          </p:stCondLst>
                                        </p:cTn>
                                        <p:tgtEl>
                                          <p:spTgt spid="8197"/>
                                        </p:tgtEl>
                                        <p:attrNameLst>
                                          <p:attrName>style.visibility</p:attrName>
                                        </p:attrNameLst>
                                      </p:cBhvr>
                                      <p:to>
                                        <p:strVal val="visible"/>
                                      </p:to>
                                    </p:set>
                                    <p:animEffect transition="in" filter="wipe(left)">
                                      <p:cBhvr>
                                        <p:cTn id="43" dur="500"/>
                                        <p:tgtEl>
                                          <p:spTgt spid="8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7" grpId="0" animBg="1"/>
      <p:bldP spid="4" grpId="0" uiExpand="1" build="p"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10. MUTIMEDIA SDA\Imagenes para estudio\Tema 03 pregunta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7102"/>
            <a:ext cx="9144001" cy="6865102"/>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5" name="Rectangle 18"/>
          <p:cNvSpPr>
            <a:spLocks noChangeArrowheads="1"/>
          </p:cNvSpPr>
          <p:nvPr>
            <p:custDataLst>
              <p:tags r:id="rId1"/>
            </p:custDataLst>
          </p:nvPr>
        </p:nvSpPr>
        <p:spPr bwMode="auto">
          <a:xfrm>
            <a:off x="144016" y="260648"/>
            <a:ext cx="3059832" cy="576064"/>
          </a:xfrm>
          <a:prstGeom prst="rect">
            <a:avLst/>
          </a:prstGeom>
          <a:solidFill>
            <a:srgbClr val="0099FF">
              <a:alpha val="35000"/>
            </a:srgbClr>
          </a:solidFill>
          <a:ln>
            <a:noFill/>
          </a:ln>
          <a:effectLst>
            <a:glow>
              <a:schemeClr val="bg1">
                <a:alpha val="66000"/>
              </a:schemeClr>
            </a:glow>
            <a:softEdge rad="2159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u="none" spc="50" dirty="0" smtClean="0">
                <a:ln w="11430"/>
                <a:solidFill>
                  <a:srgbClr val="0099FF"/>
                </a:solidFill>
                <a:effectLst>
                  <a:outerShdw blurRad="76200" dist="50800" dir="5400000" algn="tl" rotWithShape="0">
                    <a:srgbClr val="000000">
                      <a:alpha val="65000"/>
                    </a:srgbClr>
                  </a:outerShdw>
                </a:effectLst>
                <a:latin typeface="Verdana" pitchFamily="34" charset="0"/>
              </a:rPr>
              <a:t>John </a:t>
            </a:r>
            <a:r>
              <a:rPr lang="es-ES" sz="3200" u="none" spc="50" dirty="0">
                <a:ln w="11430"/>
                <a:solidFill>
                  <a:srgbClr val="0099FF"/>
                </a:solidFill>
                <a:effectLst>
                  <a:outerShdw blurRad="76200" dist="50800" dir="5400000" algn="tl" rotWithShape="0">
                    <a:srgbClr val="000000">
                      <a:alpha val="65000"/>
                    </a:srgbClr>
                  </a:outerShdw>
                </a:effectLst>
                <a:latin typeface="Verdana" pitchFamily="34" charset="0"/>
              </a:rPr>
              <a:t>6:37</a:t>
            </a:r>
          </a:p>
        </p:txBody>
      </p:sp>
      <p:sp>
        <p:nvSpPr>
          <p:cNvPr id="8" name="Rectangle 18"/>
          <p:cNvSpPr>
            <a:spLocks noChangeArrowheads="1"/>
          </p:cNvSpPr>
          <p:nvPr>
            <p:custDataLst>
              <p:tags r:id="rId2"/>
            </p:custDataLst>
          </p:nvPr>
        </p:nvSpPr>
        <p:spPr bwMode="auto">
          <a:xfrm>
            <a:off x="1259632" y="2420888"/>
            <a:ext cx="6624736" cy="2376264"/>
          </a:xfrm>
          <a:prstGeom prst="rect">
            <a:avLst/>
          </a:prstGeom>
          <a:noFill/>
          <a:ln>
            <a:noFill/>
          </a:ln>
          <a:effectLst>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u="none" spc="50" dirty="0">
                <a:ln w="11430"/>
                <a:solidFill>
                  <a:srgbClr val="002060"/>
                </a:solidFill>
                <a:effectLst>
                  <a:outerShdw blurRad="76200" dist="50800" dir="5400000" algn="tl" rotWithShape="0">
                    <a:srgbClr val="000000">
                      <a:alpha val="65000"/>
                    </a:srgbClr>
                  </a:outerShdw>
                </a:effectLst>
                <a:latin typeface="Verdana" pitchFamily="34" charset="0"/>
              </a:rPr>
              <a:t>All that the Father </a:t>
            </a:r>
            <a:r>
              <a:rPr lang="en-US" sz="2800" u="none" spc="50" dirty="0" err="1">
                <a:ln w="11430"/>
                <a:solidFill>
                  <a:srgbClr val="002060"/>
                </a:solidFill>
                <a:effectLst>
                  <a:outerShdw blurRad="76200" dist="50800" dir="5400000" algn="tl" rotWithShape="0">
                    <a:srgbClr val="000000">
                      <a:alpha val="65000"/>
                    </a:srgbClr>
                  </a:outerShdw>
                </a:effectLst>
                <a:latin typeface="Verdana" pitchFamily="34" charset="0"/>
              </a:rPr>
              <a:t>giveth</a:t>
            </a:r>
            <a:r>
              <a:rPr lang="en-US" sz="2800" u="none" spc="50" dirty="0">
                <a:ln w="11430"/>
                <a:solidFill>
                  <a:srgbClr val="002060"/>
                </a:solidFill>
                <a:effectLst>
                  <a:outerShdw blurRad="76200" dist="50800" dir="5400000" algn="tl" rotWithShape="0">
                    <a:srgbClr val="000000">
                      <a:alpha val="65000"/>
                    </a:srgbClr>
                  </a:outerShdw>
                </a:effectLst>
                <a:latin typeface="Verdana" pitchFamily="34" charset="0"/>
              </a:rPr>
              <a:t> me shall come to me; and him </a:t>
            </a:r>
            <a:r>
              <a:rPr lang="en-US" sz="2800" u="none" spc="50" dirty="0">
                <a:ln w="11430"/>
                <a:solidFill>
                  <a:srgbClr val="FF0000"/>
                </a:solidFill>
                <a:effectLst>
                  <a:outerShdw blurRad="76200" dist="50800" dir="5400000" algn="tl" rotWithShape="0">
                    <a:srgbClr val="000000">
                      <a:alpha val="65000"/>
                    </a:srgbClr>
                  </a:outerShdw>
                </a:effectLst>
                <a:latin typeface="Verdana" pitchFamily="34" charset="0"/>
              </a:rPr>
              <a:t>that cometh to me I will in no wise cast out.</a:t>
            </a:r>
            <a:endParaRPr lang="es-ES" sz="2800" u="none" spc="50" dirty="0">
              <a:ln w="11430"/>
              <a:solidFill>
                <a:srgbClr val="FF0000"/>
              </a:solidFill>
              <a:effectLst>
                <a:outerShdw blurRad="76200" dist="50800" dir="5400000" algn="tl" rotWithShape="0">
                  <a:srgbClr val="000000">
                    <a:alpha val="65000"/>
                  </a:srgbClr>
                </a:outerShdw>
              </a:effectLst>
              <a:latin typeface="Verdana" pitchFamily="34" charset="0"/>
            </a:endParaRPr>
          </a:p>
        </p:txBody>
      </p:sp>
      <p:pic>
        <p:nvPicPr>
          <p:cNvPr id="6" name="Picture 2" descr="C:\Users\Gerhard\Documents\_Sitio WEB\Recursos\ondaWE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loguito.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2694911"/>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1000"/>
                                        <p:tgtEl>
                                          <p:spTgt spid="5"/>
                                        </p:tgtEl>
                                      </p:cBhvr>
                                    </p:animEffect>
                                  </p:childTnLst>
                                </p:cTn>
                              </p:par>
                            </p:childTnLst>
                          </p:cTn>
                        </p:par>
                        <p:par>
                          <p:cTn id="8" fill="hold">
                            <p:stCondLst>
                              <p:cond delay="1000"/>
                            </p:stCondLst>
                            <p:childTnLst>
                              <p:par>
                                <p:cTn id="9" presetID="16" presetClass="entr" presetSubtype="42"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outHorizontal)">
                                      <p:cBhvr>
                                        <p:cTn id="11" dur="500"/>
                                        <p:tgtEl>
                                          <p:spTgt spid="8"/>
                                        </p:tgtEl>
                                      </p:cBhvr>
                                    </p:animEffect>
                                  </p:childTnLst>
                                </p:cTn>
                              </p:par>
                            </p:childTnLst>
                          </p:cTn>
                        </p:par>
                        <p:par>
                          <p:cTn id="12" fill="hold">
                            <p:stCondLst>
                              <p:cond delay="1500"/>
                            </p:stCondLst>
                            <p:childTnLst>
                              <p:par>
                                <p:cTn id="13" presetID="22" presetClass="entr" presetSubtype="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10. MUTIMEDIA SDA\Imagenes para estudio\Tema 03 camino6b.jpg"/>
          <p:cNvPicPr>
            <a:picLocks noChangeAspect="1" noChangeArrowheads="1"/>
          </p:cNvPicPr>
          <p:nvPr/>
        </p:nvPicPr>
        <p:blipFill rotWithShape="1">
          <a:blip r:embed="rId4">
            <a:extLst>
              <a:ext uri="{28A0092B-C50C-407E-A947-70E740481C1C}">
                <a14:useLocalDpi xmlns:a14="http://schemas.microsoft.com/office/drawing/2010/main" val="0"/>
              </a:ext>
            </a:extLst>
          </a:blip>
          <a:srcRect l="22957" b="22957"/>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4 CuadroTexto"/>
          <p:cNvSpPr txBox="1"/>
          <p:nvPr>
            <p:custDataLst>
              <p:tags r:id="rId1"/>
            </p:custDataLst>
          </p:nvPr>
        </p:nvSpPr>
        <p:spPr>
          <a:xfrm>
            <a:off x="1547664" y="44624"/>
            <a:ext cx="4680520" cy="1815882"/>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457200" indent="-457200">
              <a:buFont typeface="Wingdings" pitchFamily="2" charset="2"/>
              <a:buChar char="§"/>
            </a:pPr>
            <a:r>
              <a:rPr lang="es-ES" sz="2800" u="none" spc="50" dirty="0" smtClean="0">
                <a:ln w="11430"/>
                <a:solidFill>
                  <a:srgbClr val="C00000"/>
                </a:solidFill>
                <a:effectLst>
                  <a:outerShdw blurRad="76200" dist="50800" dir="5400000" algn="tl" rotWithShape="0">
                    <a:srgbClr val="000000">
                      <a:alpha val="65000"/>
                    </a:srgbClr>
                  </a:outerShdw>
                </a:effectLst>
                <a:latin typeface="Trebuchet MS" pitchFamily="34" charset="0"/>
              </a:rPr>
              <a:t>Eternal </a:t>
            </a:r>
            <a:r>
              <a:rPr lang="es-ES" sz="2800" u="none" spc="50" dirty="0" err="1" smtClean="0">
                <a:ln w="11430"/>
                <a:solidFill>
                  <a:srgbClr val="C00000"/>
                </a:solidFill>
                <a:effectLst>
                  <a:outerShdw blurRad="76200" dist="50800" dir="5400000" algn="tl" rotWithShape="0">
                    <a:srgbClr val="000000">
                      <a:alpha val="65000"/>
                    </a:srgbClr>
                  </a:outerShdw>
                </a:effectLst>
                <a:latin typeface="Trebuchet MS" pitchFamily="34" charset="0"/>
              </a:rPr>
              <a:t>life</a:t>
            </a:r>
            <a:endParaRPr lang="es-ES" sz="2800" u="none" spc="50" dirty="0" smtClean="0">
              <a:ln w="11430"/>
              <a:solidFill>
                <a:srgbClr val="C00000"/>
              </a:solidFill>
              <a:effectLst>
                <a:outerShdw blurRad="76200" dist="50800" dir="5400000" algn="tl" rotWithShape="0">
                  <a:srgbClr val="000000">
                    <a:alpha val="65000"/>
                  </a:srgbClr>
                </a:outerShdw>
              </a:effectLst>
              <a:latin typeface="Trebuchet MS" pitchFamily="34" charset="0"/>
            </a:endParaRPr>
          </a:p>
          <a:p>
            <a:pPr marL="457200" indent="-457200">
              <a:buFont typeface="Wingdings" pitchFamily="2" charset="2"/>
              <a:buChar char="§"/>
            </a:pPr>
            <a:r>
              <a:rPr lang="es-ES" sz="2800" u="none" spc="50" dirty="0" err="1" smtClean="0">
                <a:ln w="11430"/>
                <a:solidFill>
                  <a:srgbClr val="C00000"/>
                </a:solidFill>
                <a:effectLst>
                  <a:outerShdw blurRad="76200" dist="50800" dir="5400000" algn="tl" rotWithShape="0">
                    <a:srgbClr val="000000">
                      <a:alpha val="65000"/>
                    </a:srgbClr>
                  </a:outerShdw>
                </a:effectLst>
                <a:latin typeface="Trebuchet MS" pitchFamily="34" charset="0"/>
              </a:rPr>
              <a:t>The</a:t>
            </a:r>
            <a:r>
              <a:rPr lang="es-ES" sz="2800" u="none" spc="50" dirty="0" smtClean="0">
                <a:ln w="11430"/>
                <a:solidFill>
                  <a:srgbClr val="C00000"/>
                </a:solidFill>
                <a:effectLst>
                  <a:outerShdw blurRad="76200" dist="50800" dir="5400000" algn="tl" rotWithShape="0">
                    <a:srgbClr val="000000">
                      <a:alpha val="65000"/>
                    </a:srgbClr>
                  </a:outerShdw>
                </a:effectLst>
                <a:latin typeface="Trebuchet MS" pitchFamily="34" charset="0"/>
              </a:rPr>
              <a:t> </a:t>
            </a:r>
            <a:r>
              <a:rPr lang="es-ES" sz="2800" u="none" spc="50" dirty="0" err="1" smtClean="0">
                <a:ln w="11430"/>
                <a:solidFill>
                  <a:srgbClr val="C00000"/>
                </a:solidFill>
                <a:effectLst>
                  <a:outerShdw blurRad="76200" dist="50800" dir="5400000" algn="tl" rotWithShape="0">
                    <a:srgbClr val="000000">
                      <a:alpha val="65000"/>
                    </a:srgbClr>
                  </a:outerShdw>
                </a:effectLst>
                <a:latin typeface="Trebuchet MS" pitchFamily="34" charset="0"/>
              </a:rPr>
              <a:t>right</a:t>
            </a:r>
            <a:r>
              <a:rPr lang="es-ES" sz="2800" u="none" spc="50" dirty="0" smtClean="0">
                <a:ln w="11430"/>
                <a:solidFill>
                  <a:srgbClr val="C00000"/>
                </a:solidFill>
                <a:effectLst>
                  <a:outerShdw blurRad="76200" dist="50800" dir="5400000" algn="tl" rotWithShape="0">
                    <a:srgbClr val="000000">
                      <a:alpha val="65000"/>
                    </a:srgbClr>
                  </a:outerShdw>
                </a:effectLst>
                <a:latin typeface="Trebuchet MS" pitchFamily="34" charset="0"/>
              </a:rPr>
              <a:t> </a:t>
            </a:r>
            <a:r>
              <a:rPr lang="es-ES" sz="2800" u="none" spc="50" dirty="0" err="1" smtClean="0">
                <a:ln w="11430"/>
                <a:solidFill>
                  <a:srgbClr val="C00000"/>
                </a:solidFill>
                <a:effectLst>
                  <a:outerShdw blurRad="76200" dist="50800" dir="5400000" algn="tl" rotWithShape="0">
                    <a:srgbClr val="000000">
                      <a:alpha val="65000"/>
                    </a:srgbClr>
                  </a:outerShdw>
                </a:effectLst>
                <a:latin typeface="Trebuchet MS" pitchFamily="34" charset="0"/>
              </a:rPr>
              <a:t>character</a:t>
            </a:r>
            <a:endParaRPr lang="es-ES" sz="2800" u="none" spc="50" dirty="0" smtClean="0">
              <a:ln w="11430"/>
              <a:solidFill>
                <a:srgbClr val="C00000"/>
              </a:solidFill>
              <a:effectLst>
                <a:outerShdw blurRad="76200" dist="50800" dir="5400000" algn="tl" rotWithShape="0">
                  <a:srgbClr val="000000">
                    <a:alpha val="65000"/>
                  </a:srgbClr>
                </a:outerShdw>
              </a:effectLst>
              <a:latin typeface="Trebuchet MS" pitchFamily="34" charset="0"/>
            </a:endParaRPr>
          </a:p>
          <a:p>
            <a:pPr marL="457200" indent="-457200">
              <a:buFont typeface="Wingdings" pitchFamily="2" charset="2"/>
              <a:buChar char="§"/>
            </a:pPr>
            <a:r>
              <a:rPr lang="es-ES" sz="2800" u="none" spc="50" dirty="0" smtClean="0">
                <a:ln w="11430"/>
                <a:solidFill>
                  <a:srgbClr val="C00000"/>
                </a:solidFill>
                <a:effectLst>
                  <a:outerShdw blurRad="76200" dist="50800" dir="5400000" algn="tl" rotWithShape="0">
                    <a:srgbClr val="000000">
                      <a:alpha val="65000"/>
                    </a:srgbClr>
                  </a:outerShdw>
                </a:effectLst>
                <a:latin typeface="Trebuchet MS" pitchFamily="34" charset="0"/>
              </a:rPr>
              <a:t>A </a:t>
            </a:r>
            <a:r>
              <a:rPr lang="es-ES" sz="2800" u="none" spc="50" dirty="0" err="1" smtClean="0">
                <a:ln w="11430"/>
                <a:solidFill>
                  <a:srgbClr val="C00000"/>
                </a:solidFill>
                <a:effectLst>
                  <a:outerShdw blurRad="76200" dist="50800" dir="5400000" algn="tl" rotWithShape="0">
                    <a:srgbClr val="000000">
                      <a:alpha val="65000"/>
                    </a:srgbClr>
                  </a:outerShdw>
                </a:effectLst>
                <a:latin typeface="Trebuchet MS" pitchFamily="34" charset="0"/>
              </a:rPr>
              <a:t>wonderful</a:t>
            </a:r>
            <a:r>
              <a:rPr lang="es-ES" sz="2800" u="none" spc="50" dirty="0" smtClean="0">
                <a:ln w="11430"/>
                <a:solidFill>
                  <a:srgbClr val="C00000"/>
                </a:solidFill>
                <a:effectLst>
                  <a:outerShdw blurRad="76200" dist="50800" dir="5400000" algn="tl" rotWithShape="0">
                    <a:srgbClr val="000000">
                      <a:alpha val="65000"/>
                    </a:srgbClr>
                  </a:outerShdw>
                </a:effectLst>
                <a:latin typeface="Trebuchet MS" pitchFamily="34" charset="0"/>
              </a:rPr>
              <a:t> home</a:t>
            </a:r>
            <a:endParaRPr lang="es-ES" sz="2800" u="none" spc="50" dirty="0">
              <a:ln w="11430"/>
              <a:solidFill>
                <a:srgbClr val="C00000"/>
              </a:solidFill>
              <a:effectLst>
                <a:outerShdw blurRad="76200" dist="50800" dir="5400000" algn="tl" rotWithShape="0">
                  <a:srgbClr val="000000">
                    <a:alpha val="65000"/>
                  </a:srgbClr>
                </a:outerShdw>
              </a:effectLst>
              <a:latin typeface="Trebuchet MS" pitchFamily="34" charset="0"/>
            </a:endParaRPr>
          </a:p>
          <a:p>
            <a:pPr marL="457200" indent="-457200">
              <a:buFont typeface="Wingdings" pitchFamily="2" charset="2"/>
              <a:buChar char="§"/>
            </a:pPr>
            <a:r>
              <a:rPr lang="es-ES" sz="2800" u="none" spc="50" dirty="0" err="1" smtClean="0">
                <a:ln w="11430"/>
                <a:solidFill>
                  <a:srgbClr val="C00000"/>
                </a:solidFill>
                <a:effectLst>
                  <a:outerShdw blurRad="76200" dist="50800" dir="5400000" algn="tl" rotWithShape="0">
                    <a:srgbClr val="000000">
                      <a:alpha val="65000"/>
                    </a:srgbClr>
                  </a:outerShdw>
                </a:effectLst>
                <a:latin typeface="Trebuchet MS" pitchFamily="34" charset="0"/>
              </a:rPr>
              <a:t>Dominion</a:t>
            </a:r>
            <a:r>
              <a:rPr lang="es-ES" sz="2800" u="none" spc="50" dirty="0" smtClean="0">
                <a:ln w="11430"/>
                <a:solidFill>
                  <a:srgbClr val="C00000"/>
                </a:solidFill>
                <a:effectLst>
                  <a:outerShdw blurRad="76200" dist="50800" dir="5400000" algn="tl" rotWithShape="0">
                    <a:srgbClr val="000000">
                      <a:alpha val="65000"/>
                    </a:srgbClr>
                  </a:outerShdw>
                </a:effectLst>
                <a:latin typeface="Trebuchet MS" pitchFamily="34" charset="0"/>
              </a:rPr>
              <a:t> </a:t>
            </a:r>
            <a:r>
              <a:rPr lang="es-ES" sz="2800" u="none" spc="50" dirty="0" err="1" smtClean="0">
                <a:ln w="11430"/>
                <a:solidFill>
                  <a:srgbClr val="C00000"/>
                </a:solidFill>
                <a:effectLst>
                  <a:outerShdw blurRad="76200" dist="50800" dir="5400000" algn="tl" rotWithShape="0">
                    <a:srgbClr val="000000">
                      <a:alpha val="65000"/>
                    </a:srgbClr>
                  </a:outerShdw>
                </a:effectLst>
                <a:latin typeface="Trebuchet MS" pitchFamily="34" charset="0"/>
              </a:rPr>
              <a:t>over</a:t>
            </a:r>
            <a:r>
              <a:rPr lang="es-ES" sz="2800" u="none" spc="50" dirty="0" smtClean="0">
                <a:ln w="11430"/>
                <a:solidFill>
                  <a:srgbClr val="C00000"/>
                </a:solidFill>
                <a:effectLst>
                  <a:outerShdw blurRad="76200" dist="50800" dir="5400000" algn="tl" rotWithShape="0">
                    <a:srgbClr val="000000">
                      <a:alpha val="65000"/>
                    </a:srgbClr>
                  </a:outerShdw>
                </a:effectLst>
                <a:latin typeface="Trebuchet MS" pitchFamily="34" charset="0"/>
              </a:rPr>
              <a:t> </a:t>
            </a:r>
            <a:r>
              <a:rPr lang="es-ES" sz="2800" u="none" spc="50" dirty="0" err="1" smtClean="0">
                <a:ln w="11430"/>
                <a:solidFill>
                  <a:srgbClr val="C00000"/>
                </a:solidFill>
                <a:effectLst>
                  <a:outerShdw blurRad="76200" dist="50800" dir="5400000" algn="tl" rotWithShape="0">
                    <a:srgbClr val="000000">
                      <a:alpha val="65000"/>
                    </a:srgbClr>
                  </a:outerShdw>
                </a:effectLst>
                <a:latin typeface="Trebuchet MS" pitchFamily="34" charset="0"/>
              </a:rPr>
              <a:t>all</a:t>
            </a:r>
            <a:endParaRPr lang="es-ES" sz="2800" u="none" spc="50" dirty="0">
              <a:ln w="11430"/>
              <a:solidFill>
                <a:srgbClr val="C00000"/>
              </a:solidFill>
              <a:effectLst>
                <a:outerShdw blurRad="76200" dist="50800" dir="5400000" algn="tl" rotWithShape="0">
                  <a:srgbClr val="000000">
                    <a:alpha val="65000"/>
                  </a:srgbClr>
                </a:outerShdw>
              </a:effectLst>
              <a:latin typeface="Trebuchet MS" pitchFamily="34" charset="0"/>
            </a:endParaRPr>
          </a:p>
        </p:txBody>
      </p:sp>
      <p:pic>
        <p:nvPicPr>
          <p:cNvPr id="8" name="7 Imagen"/>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20517" b="13978"/>
          <a:stretch/>
        </p:blipFill>
        <p:spPr>
          <a:xfrm>
            <a:off x="2180964" y="1635852"/>
            <a:ext cx="1457435" cy="716015"/>
          </a:xfrm>
          <a:prstGeom prst="rect">
            <a:avLst/>
          </a:prstGeom>
        </p:spPr>
      </p:pic>
      <p:pic>
        <p:nvPicPr>
          <p:cNvPr id="1027" name="Picture 3" descr="C:\Users\Gerhard\Documents\_Estudios Biblicos PPT\ley piedra.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12360" y="1322729"/>
            <a:ext cx="1177811" cy="134226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Gerhard\Documents\_Estudios Biblicos PPT\adan-eva.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96136" y="1340768"/>
            <a:ext cx="1625600" cy="19431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Gerhard\Documents\_Estudios Biblicos PPT\satanas.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76112" y="3717032"/>
            <a:ext cx="2222500" cy="30353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Gerhard\Documents\_Sitio WEB\Recursos\ondaWEB.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Gerhard\Documents\_Estudios Biblicos PPT\loguito.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4064586"/>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029"/>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fade">
                                      <p:cBhvr>
                                        <p:cTn id="10" dur="500"/>
                                        <p:tgtEl>
                                          <p:spTgt spid="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fade">
                                      <p:cBhvr>
                                        <p:cTn id="15" dur="500"/>
                                        <p:tgtEl>
                                          <p:spTgt spid="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fade">
                                      <p:cBhvr>
                                        <p:cTn id="20" dur="500"/>
                                        <p:tgtEl>
                                          <p:spTgt spid="5">
                                            <p:txEl>
                                              <p:pRg st="2" end="2"/>
                                            </p:txEl>
                                          </p:spTgt>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5">
                                            <p:txEl>
                                              <p:pRg st="3" end="3"/>
                                            </p:txEl>
                                          </p:spTgt>
                                        </p:tgtEl>
                                        <p:attrNameLst>
                                          <p:attrName>style.visibility</p:attrName>
                                        </p:attrNameLst>
                                      </p:cBhvr>
                                      <p:to>
                                        <p:strVal val="visible"/>
                                      </p:to>
                                    </p:set>
                                    <p:animEffect transition="in" filter="fade">
                                      <p:cBhvr>
                                        <p:cTn id="24" dur="500"/>
                                        <p:tgtEl>
                                          <p:spTgt spid="5">
                                            <p:txEl>
                                              <p:pRg st="3" end="3"/>
                                            </p:txEl>
                                          </p:spTgt>
                                        </p:tgtEl>
                                      </p:cBhvr>
                                    </p:animEffect>
                                  </p:childTnLst>
                                </p:cTn>
                              </p:par>
                            </p:childTnLst>
                          </p:cTn>
                        </p:par>
                        <p:par>
                          <p:cTn id="25" fill="hold">
                            <p:stCondLst>
                              <p:cond delay="1000"/>
                            </p:stCondLst>
                            <p:childTnLst>
                              <p:par>
                                <p:cTn id="26" presetID="42" presetClass="path" presetSubtype="0" accel="50000" decel="50000" fill="hold" nodeType="afterEffect">
                                  <p:stCondLst>
                                    <p:cond delay="0"/>
                                  </p:stCondLst>
                                  <p:childTnLst>
                                    <p:animMotion origin="layout" path="M 8.33333E-7 7.40741E-7 L 0.41007 -0.08449 " pathEditMode="relative" rAng="0" ptsTypes="AA">
                                      <p:cBhvr>
                                        <p:cTn id="27" dur="2000" fill="hold"/>
                                        <p:tgtEl>
                                          <p:spTgt spid="8"/>
                                        </p:tgtEl>
                                        <p:attrNameLst>
                                          <p:attrName>ppt_x</p:attrName>
                                          <p:attrName>ppt_y</p:attrName>
                                        </p:attrNameLst>
                                      </p:cBhvr>
                                      <p:rCtr x="20503" y="-4236"/>
                                    </p:animMotion>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027"/>
                                        </p:tgtEl>
                                        <p:attrNameLst>
                                          <p:attrName>style.visibility</p:attrName>
                                        </p:attrNameLst>
                                      </p:cBhvr>
                                      <p:to>
                                        <p:strVal val="visible"/>
                                      </p:to>
                                    </p:set>
                                    <p:animEffect transition="in" filter="fade">
                                      <p:cBhvr>
                                        <p:cTn id="31" dur="1000"/>
                                        <p:tgtEl>
                                          <p:spTgt spid="1027"/>
                                        </p:tgtEl>
                                      </p:cBhvr>
                                    </p:animEffect>
                                  </p:childTnLst>
                                </p:cTn>
                              </p:par>
                            </p:childTnLst>
                          </p:cTn>
                        </p:par>
                        <p:par>
                          <p:cTn id="32" fill="hold">
                            <p:stCondLst>
                              <p:cond delay="4000"/>
                            </p:stCondLst>
                            <p:childTnLst>
                              <p:par>
                                <p:cTn id="33" presetID="2" presetClass="entr" presetSubtype="8" fill="hold" nodeType="afterEffect">
                                  <p:stCondLst>
                                    <p:cond delay="0"/>
                                  </p:stCondLst>
                                  <p:childTnLst>
                                    <p:set>
                                      <p:cBhvr>
                                        <p:cTn id="34" dur="1" fill="hold">
                                          <p:stCondLst>
                                            <p:cond delay="0"/>
                                          </p:stCondLst>
                                        </p:cTn>
                                        <p:tgtEl>
                                          <p:spTgt spid="1030"/>
                                        </p:tgtEl>
                                        <p:attrNameLst>
                                          <p:attrName>style.visibility</p:attrName>
                                        </p:attrNameLst>
                                      </p:cBhvr>
                                      <p:to>
                                        <p:strVal val="visible"/>
                                      </p:to>
                                    </p:set>
                                    <p:anim calcmode="lin" valueType="num">
                                      <p:cBhvr additive="base">
                                        <p:cTn id="35" dur="2000" fill="hold"/>
                                        <p:tgtEl>
                                          <p:spTgt spid="1030"/>
                                        </p:tgtEl>
                                        <p:attrNameLst>
                                          <p:attrName>ppt_x</p:attrName>
                                        </p:attrNameLst>
                                      </p:cBhvr>
                                      <p:tavLst>
                                        <p:tav tm="0">
                                          <p:val>
                                            <p:strVal val="0-#ppt_w/2"/>
                                          </p:val>
                                        </p:tav>
                                        <p:tav tm="100000">
                                          <p:val>
                                            <p:strVal val="#ppt_x"/>
                                          </p:val>
                                        </p:tav>
                                      </p:tavLst>
                                    </p:anim>
                                    <p:anim calcmode="lin" valueType="num">
                                      <p:cBhvr additive="base">
                                        <p:cTn id="36" dur="2000" fill="hold"/>
                                        <p:tgtEl>
                                          <p:spTgt spid="1030"/>
                                        </p:tgtEl>
                                        <p:attrNameLst>
                                          <p:attrName>ppt_y</p:attrName>
                                        </p:attrNameLst>
                                      </p:cBhvr>
                                      <p:tavLst>
                                        <p:tav tm="0">
                                          <p:val>
                                            <p:strVal val="#ppt_y"/>
                                          </p:val>
                                        </p:tav>
                                        <p:tav tm="100000">
                                          <p:val>
                                            <p:strVal val="#ppt_y"/>
                                          </p:val>
                                        </p:tav>
                                      </p:tavLst>
                                    </p:anim>
                                  </p:childTnLst>
                                </p:cTn>
                              </p:par>
                            </p:childTnLst>
                          </p:cTn>
                        </p:par>
                        <p:par>
                          <p:cTn id="37" fill="hold">
                            <p:stCondLst>
                              <p:cond delay="6000"/>
                            </p:stCondLst>
                            <p:childTnLst>
                              <p:par>
                                <p:cTn id="38" presetID="22" presetClass="entr" presetSubtype="1" fill="hold" nodeType="after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up)">
                                      <p:cBhvr>
                                        <p:cTn id="4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D:\10. MUTIMEDIA SDA\Imagenes para estudio\Tema 03 subtitlo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5"/>
          <p:cNvSpPr>
            <a:spLocks noChangeArrowheads="1"/>
          </p:cNvSpPr>
          <p:nvPr>
            <p:custDataLst>
              <p:tags r:id="rId1"/>
            </p:custDataLst>
          </p:nvPr>
        </p:nvSpPr>
        <p:spPr bwMode="auto">
          <a:xfrm>
            <a:off x="0" y="2420888"/>
            <a:ext cx="9144000" cy="1656184"/>
          </a:xfrm>
          <a:prstGeom prst="rect">
            <a:avLst/>
          </a:prstGeom>
          <a:solidFill>
            <a:schemeClr val="bg1">
              <a:alpha val="50195"/>
            </a:schemeClr>
          </a:solidFill>
          <a:ln>
            <a:noFill/>
          </a:ln>
          <a:effectLst>
            <a:glow rad="368300">
              <a:schemeClr val="bg1">
                <a:alpha val="46000"/>
              </a:schemeClr>
            </a:glow>
            <a:softEdge rad="127000"/>
          </a:effectLst>
          <a:extLs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s-ES" sz="4000" u="none" cap="all" dirty="0" err="1" smtClean="0">
                <a:ln w="0"/>
                <a:solidFill>
                  <a:srgbClr val="006666"/>
                </a:solidFill>
                <a:effectLst>
                  <a:reflection blurRad="12700" stA="50000" endPos="50000" dist="5000" dir="5400000" sy="-100000" rotWithShape="0"/>
                </a:effectLst>
                <a:latin typeface="Verdana" pitchFamily="34" charset="0"/>
              </a:rPr>
              <a:t>conclusion</a:t>
            </a:r>
            <a:endParaRPr lang="en-US" sz="2400" u="none" cap="all" dirty="0">
              <a:ln w="0"/>
              <a:solidFill>
                <a:srgbClr val="006666"/>
              </a:solidFill>
              <a:effectLst>
                <a:reflection blurRad="12700" stA="50000" endPos="50000" dist="5000" dir="5400000" sy="-100000" rotWithShape="0"/>
              </a:effectLst>
              <a:latin typeface="Verdana" pitchFamily="34" charset="0"/>
            </a:endParaRPr>
          </a:p>
        </p:txBody>
      </p:sp>
      <p:pic>
        <p:nvPicPr>
          <p:cNvPr id="6"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1998267"/>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Horizontal)">
                                      <p:cBhvr>
                                        <p:cTn id="7" dur="1250"/>
                                        <p:tgtEl>
                                          <p:spTgt spid="4"/>
                                        </p:tgtEl>
                                      </p:cBhvr>
                                    </p:animEffect>
                                  </p:childTnLst>
                                </p:cTn>
                              </p:par>
                            </p:childTnLst>
                          </p:cTn>
                        </p:par>
                        <p:par>
                          <p:cTn id="8" fill="hold">
                            <p:stCondLst>
                              <p:cond delay="1250"/>
                            </p:stCondLst>
                            <p:childTnLst>
                              <p:par>
                                <p:cTn id="9" presetID="22" presetClass="entr" presetSubtype="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D:\10. MUTIMEDIA SDA\Imagenes para estudio\Tema 03 jesus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9144000" cy="686549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18"/>
          <p:cNvSpPr>
            <a:spLocks noChangeArrowheads="1"/>
          </p:cNvSpPr>
          <p:nvPr>
            <p:custDataLst>
              <p:tags r:id="rId1"/>
            </p:custDataLst>
          </p:nvPr>
        </p:nvSpPr>
        <p:spPr bwMode="auto">
          <a:xfrm>
            <a:off x="2843808" y="2103954"/>
            <a:ext cx="6264696" cy="2765206"/>
          </a:xfrm>
          <a:prstGeom prst="rect">
            <a:avLst/>
          </a:prstGeom>
          <a:noFill/>
          <a:ln>
            <a:noFill/>
          </a:ln>
          <a:effectLst>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u="none" spc="50" dirty="0">
                <a:ln w="11430"/>
                <a:solidFill>
                  <a:srgbClr val="C00000"/>
                </a:solidFill>
                <a:effectLst>
                  <a:outerShdw blurRad="76200" dist="50800" dir="5400000" algn="tl" rotWithShape="0">
                    <a:srgbClr val="000000">
                      <a:alpha val="65000"/>
                    </a:srgbClr>
                  </a:outerShdw>
                </a:effectLst>
                <a:latin typeface="Verdana" pitchFamily="34" charset="0"/>
              </a:rPr>
              <a:t>What must we do to be </a:t>
            </a:r>
            <a:r>
              <a:rPr lang="en-US" sz="3600" u="none" spc="50" dirty="0" smtClean="0">
                <a:ln w="11430"/>
                <a:solidFill>
                  <a:srgbClr val="C00000"/>
                </a:solidFill>
                <a:effectLst>
                  <a:outerShdw blurRad="76200" dist="50800" dir="5400000" algn="tl" rotWithShape="0">
                    <a:srgbClr val="000000">
                      <a:alpha val="65000"/>
                    </a:srgbClr>
                  </a:outerShdw>
                </a:effectLst>
                <a:latin typeface="Verdana" pitchFamily="34" charset="0"/>
              </a:rPr>
              <a:t>called </a:t>
            </a:r>
            <a:r>
              <a:rPr lang="en-US" sz="3600" u="none" spc="50" dirty="0">
                <a:ln w="11430"/>
                <a:solidFill>
                  <a:srgbClr val="C00000"/>
                </a:solidFill>
                <a:effectLst>
                  <a:outerShdw blurRad="76200" dist="50800" dir="5400000" algn="tl" rotWithShape="0">
                    <a:srgbClr val="000000">
                      <a:alpha val="65000"/>
                    </a:srgbClr>
                  </a:outerShdw>
                </a:effectLst>
                <a:latin typeface="Verdana" pitchFamily="34" charset="0"/>
              </a:rPr>
              <a:t>children of God and receive salvation? </a:t>
            </a:r>
            <a:endParaRPr lang="es-ES" sz="3600" u="none" spc="50" dirty="0">
              <a:ln w="11430"/>
              <a:solidFill>
                <a:srgbClr val="C00000"/>
              </a:solidFill>
              <a:effectLst>
                <a:outerShdw blurRad="76200" dist="50800" dir="5400000" algn="tl" rotWithShape="0">
                  <a:srgbClr val="000000">
                    <a:alpha val="65000"/>
                  </a:srgbClr>
                </a:outerShdw>
              </a:effectLst>
              <a:latin typeface="Verdana" pitchFamily="34" charset="0"/>
            </a:endParaRPr>
          </a:p>
        </p:txBody>
      </p:sp>
      <p:pic>
        <p:nvPicPr>
          <p:cNvPr id="4"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loguito.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6212800"/>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ppt_x</p:attrName>
                                        </p:attrNameLst>
                                      </p:cBhvr>
                                      <p:tavLst>
                                        <p:tav tm="0">
                                          <p:val>
                                            <p:strVal val="#ppt_x-.2"/>
                                          </p:val>
                                        </p:tav>
                                        <p:tav tm="100000">
                                          <p:val>
                                            <p:strVal val="#ppt_x"/>
                                          </p:val>
                                        </p:tav>
                                      </p:tavLst>
                                    </p:anim>
                                    <p:anim calcmode="lin" valueType="num">
                                      <p:cBhvr>
                                        <p:cTn id="8"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9" dur="1000"/>
                                        <p:tgtEl>
                                          <p:spTgt spid="8"/>
                                        </p:tgtEl>
                                      </p:cBhvr>
                                    </p:animEffect>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10. MUTIMEDIA SDA\Imagenes para estudio\Tema 03 pregunta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7102"/>
            <a:ext cx="9144001" cy="6865102"/>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5" name="Rectangle 18"/>
          <p:cNvSpPr>
            <a:spLocks noChangeArrowheads="1"/>
          </p:cNvSpPr>
          <p:nvPr>
            <p:custDataLst>
              <p:tags r:id="rId1"/>
            </p:custDataLst>
          </p:nvPr>
        </p:nvSpPr>
        <p:spPr bwMode="auto">
          <a:xfrm>
            <a:off x="107504" y="260648"/>
            <a:ext cx="3114092" cy="576064"/>
          </a:xfrm>
          <a:prstGeom prst="rect">
            <a:avLst/>
          </a:prstGeom>
          <a:solidFill>
            <a:srgbClr val="0099FF">
              <a:alpha val="35000"/>
            </a:srgbClr>
          </a:solidFill>
          <a:ln>
            <a:noFill/>
          </a:ln>
          <a:effectLst>
            <a:glow>
              <a:schemeClr val="bg1">
                <a:alpha val="66000"/>
              </a:schemeClr>
            </a:glow>
            <a:softEdge rad="2159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u="none" spc="50" dirty="0" smtClean="0">
                <a:ln w="11430"/>
                <a:solidFill>
                  <a:srgbClr val="0099FF"/>
                </a:solidFill>
                <a:effectLst>
                  <a:outerShdw blurRad="76200" dist="50800" dir="5400000" algn="tl" rotWithShape="0">
                    <a:srgbClr val="000000">
                      <a:alpha val="65000"/>
                    </a:srgbClr>
                  </a:outerShdw>
                </a:effectLst>
                <a:latin typeface="Verdana" pitchFamily="34" charset="0"/>
              </a:rPr>
              <a:t>John 1:12</a:t>
            </a:r>
            <a:endParaRPr lang="es-ES" sz="3200" u="none" spc="50" dirty="0">
              <a:ln w="11430"/>
              <a:solidFill>
                <a:srgbClr val="0099FF"/>
              </a:solidFill>
              <a:effectLst>
                <a:outerShdw blurRad="76200" dist="50800" dir="5400000" algn="tl" rotWithShape="0">
                  <a:srgbClr val="000000">
                    <a:alpha val="65000"/>
                  </a:srgbClr>
                </a:outerShdw>
              </a:effectLst>
              <a:latin typeface="Verdana" pitchFamily="34" charset="0"/>
            </a:endParaRPr>
          </a:p>
        </p:txBody>
      </p:sp>
      <p:sp>
        <p:nvSpPr>
          <p:cNvPr id="8" name="Rectangle 18"/>
          <p:cNvSpPr>
            <a:spLocks noChangeArrowheads="1"/>
          </p:cNvSpPr>
          <p:nvPr>
            <p:custDataLst>
              <p:tags r:id="rId2"/>
            </p:custDataLst>
          </p:nvPr>
        </p:nvSpPr>
        <p:spPr bwMode="auto">
          <a:xfrm>
            <a:off x="1259632" y="2060848"/>
            <a:ext cx="6624736" cy="2376264"/>
          </a:xfrm>
          <a:prstGeom prst="rect">
            <a:avLst/>
          </a:prstGeom>
          <a:noFill/>
          <a:ln>
            <a:noFill/>
          </a:ln>
          <a:effectLst>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u="none" spc="50" dirty="0">
                <a:ln w="11430"/>
                <a:solidFill>
                  <a:srgbClr val="002060"/>
                </a:solidFill>
                <a:effectLst>
                  <a:outerShdw blurRad="76200" dist="50800" dir="5400000" algn="tl" rotWithShape="0">
                    <a:srgbClr val="000000">
                      <a:alpha val="65000"/>
                    </a:srgbClr>
                  </a:outerShdw>
                </a:effectLst>
                <a:latin typeface="Verdana" pitchFamily="34" charset="0"/>
              </a:rPr>
              <a:t>But as many as received him, to them gave he power to become the sons of God, </a:t>
            </a:r>
            <a:r>
              <a:rPr lang="en-US" sz="2800" u="none" spc="50" dirty="0">
                <a:ln w="11430"/>
                <a:solidFill>
                  <a:srgbClr val="FF0000"/>
                </a:solidFill>
                <a:effectLst>
                  <a:outerShdw blurRad="76200" dist="50800" dir="5400000" algn="tl" rotWithShape="0">
                    <a:srgbClr val="000000">
                      <a:alpha val="65000"/>
                    </a:srgbClr>
                  </a:outerShdw>
                </a:effectLst>
                <a:latin typeface="Verdana" pitchFamily="34" charset="0"/>
              </a:rPr>
              <a:t>even to them that believe on his name.</a:t>
            </a:r>
            <a:endParaRPr lang="es-ES" sz="2800" u="none" spc="50" dirty="0">
              <a:ln w="11430"/>
              <a:solidFill>
                <a:srgbClr val="FF0000"/>
              </a:solidFill>
              <a:effectLst>
                <a:outerShdw blurRad="76200" dist="50800" dir="5400000" algn="tl" rotWithShape="0">
                  <a:srgbClr val="000000">
                    <a:alpha val="65000"/>
                  </a:srgbClr>
                </a:outerShdw>
              </a:effectLst>
              <a:latin typeface="Verdana" pitchFamily="34" charset="0"/>
            </a:endParaRPr>
          </a:p>
        </p:txBody>
      </p:sp>
      <p:pic>
        <p:nvPicPr>
          <p:cNvPr id="6" name="Picture 2" descr="C:\Users\Gerhard\Documents\_Sitio WEB\Recursos\ondaWE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loguito.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5370399"/>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1000"/>
                                        <p:tgtEl>
                                          <p:spTgt spid="5"/>
                                        </p:tgtEl>
                                      </p:cBhvr>
                                    </p:animEffect>
                                  </p:childTnLst>
                                </p:cTn>
                              </p:par>
                            </p:childTnLst>
                          </p:cTn>
                        </p:par>
                        <p:par>
                          <p:cTn id="8" fill="hold">
                            <p:stCondLst>
                              <p:cond delay="1000"/>
                            </p:stCondLst>
                            <p:childTnLst>
                              <p:par>
                                <p:cTn id="9" presetID="16" presetClass="entr" presetSubtype="42"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outHorizontal)">
                                      <p:cBhvr>
                                        <p:cTn id="11" dur="500"/>
                                        <p:tgtEl>
                                          <p:spTgt spid="8"/>
                                        </p:tgtEl>
                                      </p:cBhvr>
                                    </p:animEffect>
                                  </p:childTnLst>
                                </p:cTn>
                              </p:par>
                            </p:childTnLst>
                          </p:cTn>
                        </p:par>
                        <p:par>
                          <p:cTn id="12" fill="hold">
                            <p:stCondLst>
                              <p:cond delay="1500"/>
                            </p:stCondLst>
                            <p:childTnLst>
                              <p:par>
                                <p:cTn id="13" presetID="22" presetClass="entr" presetSubtype="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l="-20000" r="-20000"/>
          </a:stretch>
        </a:blipFill>
        <a:effectLst/>
      </p:bgPr>
    </p:bg>
    <p:spTree>
      <p:nvGrpSpPr>
        <p:cNvPr id="1" name=""/>
        <p:cNvGrpSpPr/>
        <p:nvPr/>
      </p:nvGrpSpPr>
      <p:grpSpPr>
        <a:xfrm>
          <a:off x="0" y="0"/>
          <a:ext cx="0" cy="0"/>
          <a:chOff x="0" y="0"/>
          <a:chExt cx="0" cy="0"/>
        </a:xfrm>
      </p:grpSpPr>
      <p:pic>
        <p:nvPicPr>
          <p:cNvPr id="6" name="Picture 2" descr="D:\10. MUTIMEDIA SDA\Imagenes para estudio\Tema 03 preguntas.jpg"/>
          <p:cNvPicPr>
            <a:picLocks noChangeAspect="1" noChangeArrowheads="1"/>
          </p:cNvPicPr>
          <p:nvPr/>
        </p:nvPicPr>
        <p:blipFill rotWithShape="1">
          <a:blip r:embed="rId8">
            <a:extLst>
              <a:ext uri="{28A0092B-C50C-407E-A947-70E740481C1C}">
                <a14:useLocalDpi xmlns:a14="http://schemas.microsoft.com/office/drawing/2010/main" val="0"/>
              </a:ext>
            </a:extLst>
          </a:blip>
          <a:srcRect b="50000"/>
          <a:stretch/>
        </p:blipFill>
        <p:spPr bwMode="auto">
          <a:xfrm>
            <a:off x="0" y="-7102"/>
            <a:ext cx="9144001" cy="367312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5" name="4 Imagen"/>
          <p:cNvPicPr>
            <a:picLocks noChangeAspect="1"/>
          </p:cNvPicPr>
          <p:nvPr>
            <p:custDataLst>
              <p:tags r:id="rId1"/>
            </p:custDataLst>
          </p:nvPr>
        </p:nvPicPr>
        <p:blipFill>
          <a:blip r:embed="rId9" cstate="print">
            <a:clrChange>
              <a:clrFrom>
                <a:srgbClr val="FEFDF8"/>
              </a:clrFrom>
              <a:clrTo>
                <a:srgbClr val="FEFDF8">
                  <a:alpha val="0"/>
                </a:srgbClr>
              </a:clrTo>
            </a:clrChange>
            <a:extLst>
              <a:ext uri="{28A0092B-C50C-407E-A947-70E740481C1C}">
                <a14:useLocalDpi xmlns:a14="http://schemas.microsoft.com/office/drawing/2010/main" val="0"/>
              </a:ext>
            </a:extLst>
          </a:blip>
          <a:stretch>
            <a:fillRect/>
          </a:stretch>
        </p:blipFill>
        <p:spPr>
          <a:xfrm flipH="1">
            <a:off x="5076056" y="3666021"/>
            <a:ext cx="5040560" cy="3219363"/>
          </a:xfrm>
          <a:prstGeom prst="rect">
            <a:avLst/>
          </a:prstGeom>
          <a:effectLst>
            <a:softEdge rad="88900"/>
          </a:effectLst>
        </p:spPr>
      </p:pic>
      <p:pic>
        <p:nvPicPr>
          <p:cNvPr id="3" name="2 Imagen"/>
          <p:cNvPicPr>
            <a:picLocks noChangeAspect="1"/>
          </p:cNvPicPr>
          <p:nvPr>
            <p:custDataLst>
              <p:tags r:id="rId2"/>
            </p:custDataLst>
          </p:nvPr>
        </p:nvPicPr>
        <p:blipFill>
          <a:blip r:embed="rId10" cstate="print">
            <a:extLst>
              <a:ext uri="{BEBA8EAE-BF5A-486C-A8C5-ECC9F3942E4B}">
                <a14:imgProps xmlns:a14="http://schemas.microsoft.com/office/drawing/2010/main">
                  <a14:imgLayer r:embed="rId11">
                    <a14:imgEffect>
                      <a14:backgroundRemoval t="1290" b="100000" l="5547" r="97891"/>
                    </a14:imgEffect>
                  </a14:imgLayer>
                </a14:imgProps>
              </a:ext>
              <a:ext uri="{28A0092B-C50C-407E-A947-70E740481C1C}">
                <a14:useLocalDpi xmlns:a14="http://schemas.microsoft.com/office/drawing/2010/main" val="0"/>
              </a:ext>
            </a:extLst>
          </a:blip>
          <a:stretch>
            <a:fillRect/>
          </a:stretch>
        </p:blipFill>
        <p:spPr>
          <a:xfrm flipH="1">
            <a:off x="395535" y="2492896"/>
            <a:ext cx="6591307" cy="4392488"/>
          </a:xfrm>
          <a:prstGeom prst="rect">
            <a:avLst/>
          </a:prstGeom>
          <a:effectLst>
            <a:softEdge rad="50800"/>
          </a:effectLst>
        </p:spPr>
      </p:pic>
      <p:sp>
        <p:nvSpPr>
          <p:cNvPr id="7" name="Rectangle 18"/>
          <p:cNvSpPr>
            <a:spLocks noChangeArrowheads="1"/>
          </p:cNvSpPr>
          <p:nvPr>
            <p:custDataLst>
              <p:tags r:id="rId3"/>
            </p:custDataLst>
          </p:nvPr>
        </p:nvSpPr>
        <p:spPr bwMode="auto">
          <a:xfrm>
            <a:off x="539552" y="404664"/>
            <a:ext cx="8136904" cy="1944216"/>
          </a:xfrm>
          <a:prstGeom prst="rect">
            <a:avLst/>
          </a:prstGeom>
          <a:solidFill>
            <a:schemeClr val="bg1">
              <a:alpha val="30000"/>
            </a:schemeClr>
          </a:solidFill>
          <a:ln>
            <a:noFill/>
          </a:ln>
          <a:effectLst>
            <a:glow rad="292100">
              <a:schemeClr val="bg1">
                <a:alpha val="52000"/>
              </a:schemeClr>
            </a:glow>
            <a:softEdge rad="1397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u="none" spc="50" dirty="0">
                <a:ln w="11430"/>
                <a:solidFill>
                  <a:srgbClr val="002060"/>
                </a:solidFill>
                <a:effectLst>
                  <a:outerShdw blurRad="76200" dist="50800" dir="5400000" algn="tl" rotWithShape="0">
                    <a:srgbClr val="000000">
                      <a:alpha val="65000"/>
                    </a:srgbClr>
                  </a:outerShdw>
                </a:effectLst>
                <a:latin typeface="Verdana" pitchFamily="34" charset="0"/>
              </a:rPr>
              <a:t>Accept Jesus </a:t>
            </a:r>
            <a:r>
              <a:rPr lang="en-US" sz="2800" u="none" spc="50" dirty="0">
                <a:ln w="11430"/>
                <a:solidFill>
                  <a:srgbClr val="FF0000"/>
                </a:solidFill>
                <a:effectLst>
                  <a:outerShdw blurRad="76200" dist="50800" dir="5400000" algn="tl" rotWithShape="0">
                    <a:srgbClr val="000000">
                      <a:alpha val="65000"/>
                    </a:srgbClr>
                  </a:outerShdw>
                </a:effectLst>
                <a:latin typeface="Verdana" pitchFamily="34" charset="0"/>
              </a:rPr>
              <a:t>as </a:t>
            </a:r>
            <a:r>
              <a:rPr lang="en-US" sz="2800" u="none" spc="50" dirty="0" smtClean="0">
                <a:ln w="11430"/>
                <a:solidFill>
                  <a:srgbClr val="FF0000"/>
                </a:solidFill>
                <a:effectLst>
                  <a:outerShdw blurRad="76200" dist="50800" dir="5400000" algn="tl" rotWithShape="0">
                    <a:srgbClr val="000000">
                      <a:alpha val="65000"/>
                    </a:srgbClr>
                  </a:outerShdw>
                </a:effectLst>
                <a:latin typeface="Verdana" pitchFamily="34" charset="0"/>
              </a:rPr>
              <a:t>Lord </a:t>
            </a:r>
            <a:r>
              <a:rPr lang="en-US" sz="2800" u="none" spc="50" dirty="0">
                <a:ln w="11430"/>
                <a:solidFill>
                  <a:srgbClr val="FF0000"/>
                </a:solidFill>
                <a:effectLst>
                  <a:outerShdw blurRad="76200" dist="50800" dir="5400000" algn="tl" rotWithShape="0">
                    <a:srgbClr val="000000">
                      <a:alpha val="65000"/>
                    </a:srgbClr>
                  </a:outerShdw>
                </a:effectLst>
                <a:latin typeface="Verdana" pitchFamily="34" charset="0"/>
              </a:rPr>
              <a:t>and Savior </a:t>
            </a:r>
            <a:r>
              <a:rPr lang="en-US" sz="2800" u="none" spc="50" dirty="0">
                <a:ln w="11430"/>
                <a:solidFill>
                  <a:srgbClr val="002060"/>
                </a:solidFill>
                <a:effectLst>
                  <a:outerShdw blurRad="76200" dist="50800" dir="5400000" algn="tl" rotWithShape="0">
                    <a:srgbClr val="000000">
                      <a:alpha val="65000"/>
                    </a:srgbClr>
                  </a:outerShdw>
                </a:effectLst>
                <a:latin typeface="Verdana" pitchFamily="34" charset="0"/>
              </a:rPr>
              <a:t>of our lives.</a:t>
            </a:r>
            <a:endParaRPr lang="es-ES" sz="2800" u="none" spc="50" dirty="0">
              <a:ln w="11430"/>
              <a:solidFill>
                <a:srgbClr val="002060"/>
              </a:solidFill>
              <a:effectLst>
                <a:outerShdw blurRad="76200" dist="50800" dir="5400000" algn="tl" rotWithShape="0">
                  <a:srgbClr val="000000">
                    <a:alpha val="65000"/>
                  </a:srgbClr>
                </a:outerShdw>
              </a:effectLst>
              <a:latin typeface="Verdana" pitchFamily="34" charset="0"/>
            </a:endParaRPr>
          </a:p>
        </p:txBody>
      </p:sp>
      <p:pic>
        <p:nvPicPr>
          <p:cNvPr id="10" name="Picture 2" descr="C:\Users\Gerhard\Documents\_Sitio WEB\Recursos\ondaWEB.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8" name="7 Rectángulo"/>
          <p:cNvSpPr/>
          <p:nvPr>
            <p:custDataLst>
              <p:tags r:id="rId4"/>
            </p:custDataLst>
          </p:nvPr>
        </p:nvSpPr>
        <p:spPr>
          <a:xfrm>
            <a:off x="6228184" y="5949280"/>
            <a:ext cx="2682145" cy="461665"/>
          </a:xfrm>
          <a:prstGeom prst="rect">
            <a:avLst/>
          </a:prstGeom>
        </p:spPr>
        <p:txBody>
          <a:bodyPr wrap="none">
            <a:spAutoFit/>
          </a:bodyPr>
          <a:lstStyle/>
          <a:p>
            <a:r>
              <a:rPr lang="es-ES" sz="2400" u="none" spc="50" dirty="0" err="1">
                <a:ln w="11430"/>
                <a:solidFill>
                  <a:srgbClr val="C00000"/>
                </a:solidFill>
                <a:effectLst>
                  <a:outerShdw blurRad="76200" dist="50800" dir="5400000" algn="tl" rotWithShape="0">
                    <a:srgbClr val="000000">
                      <a:alpha val="65000"/>
                    </a:srgbClr>
                  </a:outerShdw>
                </a:effectLst>
                <a:latin typeface="Verdana" pitchFamily="34" charset="0"/>
              </a:rPr>
              <a:t>Ephesians</a:t>
            </a:r>
            <a:r>
              <a:rPr lang="es-ES" sz="2400" u="none" spc="50" dirty="0">
                <a:ln w="11430"/>
                <a:solidFill>
                  <a:srgbClr val="C00000"/>
                </a:solidFill>
                <a:effectLst>
                  <a:outerShdw blurRad="76200" dist="50800" dir="5400000" algn="tl" rotWithShape="0">
                    <a:srgbClr val="000000">
                      <a:alpha val="65000"/>
                    </a:srgbClr>
                  </a:outerShdw>
                </a:effectLst>
                <a:latin typeface="Verdana" pitchFamily="34" charset="0"/>
              </a:rPr>
              <a:t> </a:t>
            </a:r>
            <a:r>
              <a:rPr lang="es-ES" sz="2400" u="none" spc="50" dirty="0" smtClean="0">
                <a:ln w="11430"/>
                <a:solidFill>
                  <a:srgbClr val="C00000"/>
                </a:solidFill>
                <a:effectLst>
                  <a:outerShdw blurRad="76200" dist="50800" dir="5400000" algn="tl" rotWithShape="0">
                    <a:srgbClr val="000000">
                      <a:alpha val="65000"/>
                    </a:srgbClr>
                  </a:outerShdw>
                </a:effectLst>
                <a:latin typeface="Verdana" pitchFamily="34" charset="0"/>
              </a:rPr>
              <a:t>1:7</a:t>
            </a:r>
            <a:endParaRPr lang="es-ES" sz="2400" dirty="0"/>
          </a:p>
        </p:txBody>
      </p:sp>
      <p:pic>
        <p:nvPicPr>
          <p:cNvPr id="9" name="Picture 2" descr="C:\Users\Gerhard\Documents\_Estudios Biblicos PPT\loguito.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0088754"/>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up)">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Gerhard\Desktop\Keilaky trabajos\cartel vida-muerteEN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2640"/>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18"/>
          <p:cNvSpPr>
            <a:spLocks noChangeArrowheads="1"/>
          </p:cNvSpPr>
          <p:nvPr>
            <p:custDataLst>
              <p:tags r:id="rId1"/>
            </p:custDataLst>
          </p:nvPr>
        </p:nvSpPr>
        <p:spPr bwMode="auto">
          <a:xfrm>
            <a:off x="395536" y="260648"/>
            <a:ext cx="8352928" cy="1978104"/>
          </a:xfrm>
          <a:prstGeom prst="rect">
            <a:avLst/>
          </a:prstGeom>
          <a:noFill/>
          <a:ln>
            <a:noFill/>
          </a:ln>
          <a:effectLst>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200" u="none" spc="50" dirty="0">
                <a:ln w="11430"/>
                <a:solidFill>
                  <a:srgbClr val="169A4B"/>
                </a:solidFill>
                <a:effectLst>
                  <a:outerShdw blurRad="76200" dist="50800" dir="5400000" algn="tl" rotWithShape="0">
                    <a:srgbClr val="000000">
                      <a:alpha val="65000"/>
                    </a:srgbClr>
                  </a:outerShdw>
                </a:effectLst>
                <a:latin typeface="Verdana" pitchFamily="34" charset="0"/>
              </a:rPr>
              <a:t>God is anxious to save us, but we must make the choice.</a:t>
            </a:r>
            <a:endParaRPr lang="es-ES" sz="3200" u="none" spc="50" dirty="0">
              <a:ln w="11430"/>
              <a:solidFill>
                <a:srgbClr val="169A4B"/>
              </a:solidFill>
              <a:effectLst>
                <a:outerShdw blurRad="76200" dist="50800" dir="5400000" algn="tl" rotWithShape="0">
                  <a:srgbClr val="000000">
                    <a:alpha val="65000"/>
                  </a:srgbClr>
                </a:outerShdw>
              </a:effectLst>
              <a:latin typeface="Verdana" pitchFamily="34" charset="0"/>
            </a:endParaRPr>
          </a:p>
        </p:txBody>
      </p:sp>
      <p:sp>
        <p:nvSpPr>
          <p:cNvPr id="6" name="5 Rectángulo"/>
          <p:cNvSpPr/>
          <p:nvPr>
            <p:custDataLst>
              <p:tags r:id="rId2"/>
            </p:custDataLst>
          </p:nvPr>
        </p:nvSpPr>
        <p:spPr>
          <a:xfrm>
            <a:off x="584148" y="2388944"/>
            <a:ext cx="4203876" cy="341632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95250" eaLnBrk="0" hangingPunct="0">
              <a:spcBef>
                <a:spcPct val="30000"/>
              </a:spcBef>
              <a:defRPr/>
            </a:pPr>
            <a:r>
              <a:rPr lang="es-ES" sz="2400" u="none" spc="50" dirty="0" err="1">
                <a:ln w="11430"/>
                <a:solidFill>
                  <a:srgbClr val="C00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Dear</a:t>
            </a:r>
            <a:r>
              <a:rPr lang="es-ES" sz="2400" u="none" spc="50" dirty="0">
                <a:ln w="11430"/>
                <a:solidFill>
                  <a:srgbClr val="C00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 </a:t>
            </a:r>
            <a:r>
              <a:rPr lang="es-ES" sz="2400" u="none" spc="50" dirty="0" err="1">
                <a:ln w="11430"/>
                <a:solidFill>
                  <a:srgbClr val="C00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friend</a:t>
            </a:r>
            <a:r>
              <a:rPr lang="es-ES" sz="2400" u="none" spc="50" dirty="0">
                <a:ln w="11430"/>
                <a:solidFill>
                  <a:srgbClr val="C00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 </a:t>
            </a:r>
            <a:br>
              <a:rPr lang="es-ES" sz="2400" u="none" spc="50" dirty="0">
                <a:ln w="11430"/>
                <a:solidFill>
                  <a:srgbClr val="C00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br>
            <a:r>
              <a:rPr lang="en-US" sz="2400" u="none" spc="50" dirty="0">
                <a:ln w="11430"/>
                <a:solidFill>
                  <a:srgbClr val="FFC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on what path do you find yourself? There are only two</a:t>
            </a:r>
            <a:r>
              <a:rPr lang="es-ES" sz="2400" u="none" spc="50" dirty="0" smtClean="0">
                <a:ln w="11430"/>
                <a:solidFill>
                  <a:srgbClr val="FFC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 </a:t>
            </a:r>
            <a:br>
              <a:rPr lang="es-ES" sz="2400" u="none" spc="50" dirty="0" smtClean="0">
                <a:ln w="11430"/>
                <a:solidFill>
                  <a:srgbClr val="FFC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br>
            <a:r>
              <a:rPr lang="en-US" sz="2400" u="none" spc="50" dirty="0" smtClean="0">
                <a:ln w="11430"/>
                <a:solidFill>
                  <a:srgbClr val="C00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life </a:t>
            </a:r>
            <a:r>
              <a:rPr lang="en-US" sz="2400" u="none" spc="50" dirty="0">
                <a:ln w="11430"/>
                <a:solidFill>
                  <a:srgbClr val="C00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and death; </a:t>
            </a:r>
            <a:r>
              <a:rPr lang="en-US" sz="2400" u="none" spc="50" dirty="0" smtClean="0">
                <a:ln w="11430"/>
                <a:solidFill>
                  <a:srgbClr val="C00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salvation or damnation; </a:t>
            </a:r>
            <a:r>
              <a:rPr lang="en-US" sz="2400" u="none" spc="50" dirty="0">
                <a:ln w="11430"/>
                <a:solidFill>
                  <a:srgbClr val="C00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the way of Jesus Christ or the way of sin.</a:t>
            </a:r>
            <a:endParaRPr lang="es-ES" sz="2400" u="none" spc="50" dirty="0">
              <a:ln w="11430"/>
              <a:solidFill>
                <a:srgbClr val="C00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endParaRPr>
          </a:p>
        </p:txBody>
      </p:sp>
      <p:pic>
        <p:nvPicPr>
          <p:cNvPr id="7" name="Picture 2" descr="C:\Users\Gerhard\Documents\_Sitio WEB\Recursos\ondaWE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8613" y="3720645"/>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Gerhard\Documents\_Estudios Biblicos PPT\loguito.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8272498"/>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2000"/>
                                        <p:tgtEl>
                                          <p:spTgt spid="6"/>
                                        </p:tgtEl>
                                      </p:cBhvr>
                                    </p:animEffect>
                                  </p:childTnLst>
                                </p:cTn>
                              </p:par>
                            </p:childTnLst>
                          </p:cTn>
                        </p:par>
                        <p:par>
                          <p:cTn id="12" fill="hold">
                            <p:stCondLst>
                              <p:cond delay="2500"/>
                            </p:stCondLst>
                            <p:childTnLst>
                              <p:par>
                                <p:cTn id="13" presetID="22" presetClass="entr" presetSubtype="1"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5000" b="-15000"/>
          </a:stretch>
        </a:blipFill>
        <a:effectLst/>
      </p:bgPr>
    </p:bg>
    <p:spTree>
      <p:nvGrpSpPr>
        <p:cNvPr id="1" name=""/>
        <p:cNvGrpSpPr/>
        <p:nvPr/>
      </p:nvGrpSpPr>
      <p:grpSpPr>
        <a:xfrm>
          <a:off x="0" y="0"/>
          <a:ext cx="0" cy="0"/>
          <a:chOff x="0" y="0"/>
          <a:chExt cx="0" cy="0"/>
        </a:xfrm>
      </p:grpSpPr>
      <p:pic>
        <p:nvPicPr>
          <p:cNvPr id="3"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507834"/>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Estudios Biblicos PPT\loguito.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
        <p:nvSpPr>
          <p:cNvPr id="34821" name="Rectangle 5"/>
          <p:cNvSpPr>
            <a:spLocks noChangeArrowheads="1"/>
          </p:cNvSpPr>
          <p:nvPr>
            <p:custDataLst>
              <p:tags r:id="rId1"/>
            </p:custDataLst>
          </p:nvPr>
        </p:nvSpPr>
        <p:spPr bwMode="auto">
          <a:xfrm>
            <a:off x="395536" y="476672"/>
            <a:ext cx="8353623" cy="5904632"/>
          </a:xfrm>
          <a:prstGeom prst="rect">
            <a:avLst/>
          </a:prstGeom>
          <a:solidFill>
            <a:schemeClr val="bg1">
              <a:alpha val="20000"/>
            </a:schemeClr>
          </a:solidFill>
          <a:ln>
            <a:noFill/>
          </a:ln>
          <a:effectLst>
            <a:glow rad="317500">
              <a:schemeClr val="bg1">
                <a:alpha val="50000"/>
              </a:schemeClr>
            </a:glow>
            <a:outerShdw dist="35921" dir="2700000" algn="ctr" rotWithShape="0">
              <a:schemeClr val="bg2"/>
            </a:outerShdw>
            <a:softEdge rad="127000"/>
          </a:effectLs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0" hangingPunct="0">
              <a:spcBef>
                <a:spcPct val="30000"/>
              </a:spcBef>
              <a:defRPr/>
            </a:pPr>
            <a:r>
              <a:rPr lang="en-US" sz="2800" u="none" spc="50" dirty="0">
                <a:ln w="11430"/>
                <a:solidFill>
                  <a:srgbClr val="C00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By accepting Jesus, we become acquainted with Him and His law, </a:t>
            </a:r>
            <a:r>
              <a:rPr lang="en-US" sz="2800" u="none" spc="50" dirty="0" smtClean="0">
                <a:ln w="11430"/>
                <a:solidFill>
                  <a:srgbClr val="C00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for </a:t>
            </a:r>
            <a:r>
              <a:rPr lang="en-US" sz="2800" u="none" spc="50" dirty="0">
                <a:ln w="11430"/>
                <a:solidFill>
                  <a:srgbClr val="C00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He is our Lord.  </a:t>
            </a:r>
          </a:p>
          <a:p>
            <a:pPr eaLnBrk="0" hangingPunct="0">
              <a:spcBef>
                <a:spcPct val="30000"/>
              </a:spcBef>
              <a:defRPr/>
            </a:pPr>
            <a:r>
              <a:rPr lang="en-US" sz="2800" u="none" spc="50" dirty="0">
                <a:ln w="11430"/>
                <a:solidFill>
                  <a:srgbClr val="0070C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We will obey Him </a:t>
            </a:r>
            <a:r>
              <a:rPr lang="en-US" sz="2800" u="none" spc="50" dirty="0" smtClean="0">
                <a:ln w="11430"/>
                <a:solidFill>
                  <a:srgbClr val="0070C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out of love, and because of </a:t>
            </a:r>
            <a:r>
              <a:rPr lang="en-US" sz="2800" u="none" spc="50" dirty="0">
                <a:ln w="11430"/>
                <a:solidFill>
                  <a:srgbClr val="0070C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what He has done for us, </a:t>
            </a:r>
            <a:r>
              <a:rPr lang="en-US" sz="2800" u="none" spc="50" dirty="0" smtClean="0">
                <a:ln w="11430"/>
                <a:solidFill>
                  <a:srgbClr val="0070C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we </a:t>
            </a:r>
            <a:r>
              <a:rPr lang="en-US" sz="2800" u="none" spc="50" dirty="0">
                <a:ln w="11430"/>
                <a:solidFill>
                  <a:srgbClr val="0070C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will strive to </a:t>
            </a:r>
            <a:r>
              <a:rPr lang="en-US" sz="2800" u="none" spc="50" dirty="0" smtClean="0">
                <a:ln w="11430"/>
                <a:solidFill>
                  <a:srgbClr val="0070C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live with Him daily.  </a:t>
            </a:r>
            <a:endParaRPr lang="en-US" sz="2800" u="none" spc="50" dirty="0">
              <a:ln w="11430"/>
              <a:solidFill>
                <a:srgbClr val="0070C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endParaRPr>
          </a:p>
          <a:p>
            <a:pPr eaLnBrk="0" hangingPunct="0">
              <a:spcBef>
                <a:spcPct val="30000"/>
              </a:spcBef>
              <a:defRPr/>
            </a:pPr>
            <a:r>
              <a:rPr lang="en-US" sz="2800" u="none" spc="50" dirty="0">
                <a:ln w="11430"/>
                <a:solidFill>
                  <a:srgbClr val="C00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The purpose of His death was to </a:t>
            </a:r>
            <a:r>
              <a:rPr lang="en-US" sz="2800" u="none" spc="50" dirty="0" smtClean="0">
                <a:ln w="11430"/>
                <a:solidFill>
                  <a:srgbClr val="C00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rid </a:t>
            </a:r>
            <a:r>
              <a:rPr lang="en-US" sz="2800" u="none" spc="50" dirty="0">
                <a:ln w="11430"/>
                <a:solidFill>
                  <a:srgbClr val="C00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us from this valley of suffering and pain, and to give us </a:t>
            </a:r>
            <a:r>
              <a:rPr lang="en-US" sz="2800" u="none" spc="50" dirty="0" smtClean="0">
                <a:ln w="11430"/>
                <a:solidFill>
                  <a:srgbClr val="C00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inheritance </a:t>
            </a:r>
            <a:r>
              <a:rPr lang="en-US" sz="2800" u="none" spc="50" dirty="0">
                <a:ln w="11430"/>
                <a:solidFill>
                  <a:srgbClr val="C00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of eternal life</a:t>
            </a:r>
            <a:r>
              <a:rPr lang="en-US" sz="2800" u="none" spc="50" dirty="0" smtClean="0">
                <a:ln w="11430"/>
                <a:solidFill>
                  <a:srgbClr val="C00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a:t>
            </a:r>
          </a:p>
          <a:p>
            <a:pPr eaLnBrk="0" hangingPunct="0">
              <a:spcBef>
                <a:spcPct val="30000"/>
              </a:spcBef>
              <a:defRPr/>
            </a:pPr>
            <a:r>
              <a:rPr lang="en-US" sz="2800" u="none" spc="50" dirty="0" smtClean="0">
                <a:ln w="11430"/>
                <a:solidFill>
                  <a:srgbClr val="0070C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This is good news. Don’t you think?</a:t>
            </a:r>
            <a:endParaRPr lang="en-US" sz="2800" u="none" spc="50" dirty="0">
              <a:ln w="11430"/>
              <a:solidFill>
                <a:srgbClr val="0070C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34821"/>
                                        </p:tgtEl>
                                        <p:attrNameLst>
                                          <p:attrName>style.visibility</p:attrName>
                                        </p:attrNameLst>
                                      </p:cBhvr>
                                      <p:to>
                                        <p:strVal val="visible"/>
                                      </p:to>
                                    </p:set>
                                    <p:anim calcmode="lin" valueType="num">
                                      <p:cBhvr>
                                        <p:cTn id="7" dur="1000" fill="hold"/>
                                        <p:tgtEl>
                                          <p:spTgt spid="34821"/>
                                        </p:tgtEl>
                                        <p:attrNameLst>
                                          <p:attrName>ppt_w</p:attrName>
                                        </p:attrNameLst>
                                      </p:cBhvr>
                                      <p:tavLst>
                                        <p:tav tm="0">
                                          <p:val>
                                            <p:strVal val="#ppt_w+.3"/>
                                          </p:val>
                                        </p:tav>
                                        <p:tav tm="100000">
                                          <p:val>
                                            <p:strVal val="#ppt_w"/>
                                          </p:val>
                                        </p:tav>
                                      </p:tavLst>
                                    </p:anim>
                                    <p:anim calcmode="lin" valueType="num">
                                      <p:cBhvr>
                                        <p:cTn id="8" dur="1000" fill="hold"/>
                                        <p:tgtEl>
                                          <p:spTgt spid="34821"/>
                                        </p:tgtEl>
                                        <p:attrNameLst>
                                          <p:attrName>ppt_h</p:attrName>
                                        </p:attrNameLst>
                                      </p:cBhvr>
                                      <p:tavLst>
                                        <p:tav tm="0">
                                          <p:val>
                                            <p:strVal val="#ppt_h"/>
                                          </p:val>
                                        </p:tav>
                                        <p:tav tm="100000">
                                          <p:val>
                                            <p:strVal val="#ppt_h"/>
                                          </p:val>
                                        </p:tav>
                                      </p:tavLst>
                                    </p:anim>
                                    <p:animEffect transition="in" filter="fade">
                                      <p:cBhvr>
                                        <p:cTn id="9" dur="1000"/>
                                        <p:tgtEl>
                                          <p:spTgt spid="34821"/>
                                        </p:tgtEl>
                                      </p:cBhvr>
                                    </p:animEffect>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up)">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1"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D:\10. MUTIMEDIA SDA\Imagenes para estudio\Tema 03 oracio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34821" name="Rectangle 5"/>
          <p:cNvSpPr>
            <a:spLocks noChangeArrowheads="1"/>
          </p:cNvSpPr>
          <p:nvPr>
            <p:custDataLst>
              <p:tags r:id="rId1"/>
            </p:custDataLst>
          </p:nvPr>
        </p:nvSpPr>
        <p:spPr bwMode="auto">
          <a:xfrm>
            <a:off x="323528" y="1412776"/>
            <a:ext cx="4536504" cy="3888432"/>
          </a:xfrm>
          <a:prstGeom prst="rect">
            <a:avLst/>
          </a:prstGeom>
          <a:noFill/>
          <a:ln>
            <a:noFill/>
          </a:ln>
          <a:effectLs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0" hangingPunct="0">
              <a:spcBef>
                <a:spcPct val="30000"/>
              </a:spcBef>
              <a:defRPr/>
            </a:pPr>
            <a:r>
              <a:rPr lang="en-US" sz="2800"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Would you </a:t>
            </a:r>
            <a:r>
              <a:rPr lang="en-US" sz="2800" u="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like to now accept </a:t>
            </a:r>
            <a:r>
              <a:rPr lang="en-US" sz="2800"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Jesus as Savior and Lord of your </a:t>
            </a:r>
            <a:r>
              <a:rPr lang="en-US" sz="2800" u="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life?</a:t>
            </a:r>
            <a:endParaRPr lang="en-US" sz="2800" u="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endParaRPr>
          </a:p>
          <a:p>
            <a:pPr eaLnBrk="0" hangingPunct="0">
              <a:spcBef>
                <a:spcPct val="30000"/>
              </a:spcBef>
              <a:defRPr/>
            </a:pPr>
            <a:r>
              <a:rPr lang="en-US" sz="2800" u="none" spc="50" dirty="0" smtClean="0">
                <a:ln w="11430"/>
                <a:solidFill>
                  <a:srgbClr val="FF0000"/>
                </a:solidFill>
                <a:effectLst>
                  <a:outerShdw blurRad="76200" dist="50800" dir="5400000" algn="tl" rotWithShape="0">
                    <a:srgbClr val="000000">
                      <a:alpha val="65000"/>
                    </a:srgbClr>
                  </a:outerShdw>
                </a:effectLst>
                <a:latin typeface="Verdana" panose="020B0604030504040204" pitchFamily="34" charset="0"/>
                <a:ea typeface="Verdana" panose="020B0604030504040204" pitchFamily="34" charset="0"/>
                <a:cs typeface="Verdana" panose="020B0604030504040204" pitchFamily="34" charset="0"/>
              </a:rPr>
              <a:t>If so, this is </a:t>
            </a:r>
            <a:r>
              <a:rPr lang="en-US" sz="2800" u="none" spc="50" dirty="0">
                <a:ln w="11430"/>
                <a:solidFill>
                  <a:srgbClr val="FF0000"/>
                </a:solidFill>
                <a:effectLst>
                  <a:outerShdw blurRad="76200" dist="50800" dir="5400000" algn="tl" rotWithShape="0">
                    <a:srgbClr val="000000">
                      <a:alpha val="65000"/>
                    </a:srgbClr>
                  </a:outerShdw>
                </a:effectLst>
                <a:latin typeface="Verdana" panose="020B0604030504040204" pitchFamily="34" charset="0"/>
                <a:ea typeface="Verdana" panose="020B0604030504040204" pitchFamily="34" charset="0"/>
                <a:cs typeface="Verdana" panose="020B0604030504040204" pitchFamily="34" charset="0"/>
              </a:rPr>
              <a:t>the time to let God know </a:t>
            </a:r>
            <a:r>
              <a:rPr lang="en-US" sz="2800" u="none" spc="50" dirty="0" smtClean="0">
                <a:ln w="11430"/>
                <a:solidFill>
                  <a:srgbClr val="FF0000"/>
                </a:solidFill>
                <a:effectLst>
                  <a:outerShdw blurRad="76200" dist="50800" dir="5400000" algn="tl" rotWithShape="0">
                    <a:srgbClr val="000000">
                      <a:alpha val="65000"/>
                    </a:srgbClr>
                  </a:outerShdw>
                </a:effectLst>
                <a:latin typeface="Verdana" panose="020B0604030504040204" pitchFamily="34" charset="0"/>
                <a:ea typeface="Verdana" panose="020B0604030504040204" pitchFamily="34" charset="0"/>
                <a:cs typeface="Verdana" panose="020B0604030504040204" pitchFamily="34" charset="0"/>
              </a:rPr>
              <a:t>through a prayer</a:t>
            </a:r>
            <a:endParaRPr lang="en-US" sz="2800" u="none" spc="50" dirty="0">
              <a:ln w="11430"/>
              <a:solidFill>
                <a:srgbClr val="FF0000"/>
              </a:solidFill>
              <a:effectLst>
                <a:outerShdw blurRad="76200" dist="50800" dir="5400000" algn="tl" rotWithShape="0">
                  <a:srgbClr val="000000">
                    <a:alpha val="65000"/>
                  </a:srgbClr>
                </a:outerShdw>
              </a:effectLst>
              <a:latin typeface="Verdana" panose="020B0604030504040204" pitchFamily="34" charset="0"/>
              <a:ea typeface="Verdana" panose="020B0604030504040204" pitchFamily="34" charset="0"/>
              <a:cs typeface="Verdana" panose="020B0604030504040204" pitchFamily="34" charset="0"/>
            </a:endParaRPr>
          </a:p>
        </p:txBody>
      </p:sp>
      <p:pic>
        <p:nvPicPr>
          <p:cNvPr id="4"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079543"/>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loguito.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6895834"/>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34821"/>
                                        </p:tgtEl>
                                        <p:attrNameLst>
                                          <p:attrName>style.visibility</p:attrName>
                                        </p:attrNameLst>
                                      </p:cBhvr>
                                      <p:to>
                                        <p:strVal val="visible"/>
                                      </p:to>
                                    </p:set>
                                    <p:anim calcmode="lin" valueType="num">
                                      <p:cBhvr>
                                        <p:cTn id="7" dur="2250" fill="hold"/>
                                        <p:tgtEl>
                                          <p:spTgt spid="34821"/>
                                        </p:tgtEl>
                                        <p:attrNameLst>
                                          <p:attrName>ppt_w</p:attrName>
                                        </p:attrNameLst>
                                      </p:cBhvr>
                                      <p:tavLst>
                                        <p:tav tm="0">
                                          <p:val>
                                            <p:strVal val="#ppt_w+.3"/>
                                          </p:val>
                                        </p:tav>
                                        <p:tav tm="100000">
                                          <p:val>
                                            <p:strVal val="#ppt_w"/>
                                          </p:val>
                                        </p:tav>
                                      </p:tavLst>
                                    </p:anim>
                                    <p:anim calcmode="lin" valueType="num">
                                      <p:cBhvr>
                                        <p:cTn id="8" dur="2250" fill="hold"/>
                                        <p:tgtEl>
                                          <p:spTgt spid="34821"/>
                                        </p:tgtEl>
                                        <p:attrNameLst>
                                          <p:attrName>ppt_h</p:attrName>
                                        </p:attrNameLst>
                                      </p:cBhvr>
                                      <p:tavLst>
                                        <p:tav tm="0">
                                          <p:val>
                                            <p:strVal val="#ppt_h"/>
                                          </p:val>
                                        </p:tav>
                                        <p:tav tm="100000">
                                          <p:val>
                                            <p:strVal val="#ppt_h"/>
                                          </p:val>
                                        </p:tav>
                                      </p:tavLst>
                                    </p:anim>
                                    <p:animEffect transition="in" filter="fade">
                                      <p:cBhvr>
                                        <p:cTn id="9" dur="2250"/>
                                        <p:tgtEl>
                                          <p:spTgt spid="34821"/>
                                        </p:tgtEl>
                                      </p:cBhvr>
                                    </p:animEffect>
                                  </p:childTnLst>
                                </p:cTn>
                              </p:par>
                            </p:childTnLst>
                          </p:cTn>
                        </p:par>
                        <p:par>
                          <p:cTn id="10" fill="hold">
                            <p:stCondLst>
                              <p:cond delay="2250"/>
                            </p:stCondLst>
                            <p:childTnLst>
                              <p:par>
                                <p:cTn id="11" presetID="22" presetClass="entr" presetSubtype="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1"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D:\10. MUTIMEDIA SDA\Imagenes sin Copyriht\tulips-65036_128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140" y="0"/>
            <a:ext cx="917314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39941" name="Rectangle 5"/>
          <p:cNvSpPr>
            <a:spLocks noChangeArrowheads="1"/>
          </p:cNvSpPr>
          <p:nvPr>
            <p:custDataLst>
              <p:tags r:id="rId1"/>
            </p:custDataLst>
          </p:nvPr>
        </p:nvSpPr>
        <p:spPr bwMode="auto">
          <a:xfrm>
            <a:off x="4105151" y="620688"/>
            <a:ext cx="5003353" cy="5302407"/>
          </a:xfrm>
          <a:prstGeom prst="rect">
            <a:avLst/>
          </a:prstGeom>
          <a:noFill/>
          <a:ln>
            <a:noFill/>
          </a:ln>
          <a:effectLst/>
          <a:extLst/>
        </p:spPr>
        <p:txBody>
          <a:bodyPr lIns="360000" tIns="360000" rIns="360000" bIns="360000" anchor="ctr"/>
          <a:lstStyle/>
          <a:p>
            <a:pPr algn="r">
              <a:spcBef>
                <a:spcPts val="1200"/>
              </a:spcBef>
            </a:pPr>
            <a:r>
              <a:rPr lang="en-US" sz="2000" u="none" dirty="0">
                <a:solidFill>
                  <a:srgbClr val="002060"/>
                </a:solidFill>
                <a:latin typeface="Verdana" pitchFamily="34" charset="0"/>
                <a:ea typeface="Verdana" pitchFamily="34" charset="0"/>
                <a:cs typeface="Verdana" pitchFamily="34" charset="0"/>
              </a:rPr>
              <a:t>The next topic: </a:t>
            </a:r>
            <a:r>
              <a:rPr lang="en-US" sz="2000" u="none" dirty="0" smtClean="0">
                <a:solidFill>
                  <a:srgbClr val="002060"/>
                </a:solidFill>
                <a:latin typeface="Verdana" pitchFamily="34" charset="0"/>
                <a:ea typeface="Verdana" pitchFamily="34" charset="0"/>
                <a:cs typeface="Verdana" pitchFamily="34" charset="0"/>
              </a:rPr>
              <a:t/>
            </a:r>
            <a:br>
              <a:rPr lang="en-US" sz="2000" u="none" dirty="0" smtClean="0">
                <a:solidFill>
                  <a:srgbClr val="002060"/>
                </a:solidFill>
                <a:latin typeface="Verdana" pitchFamily="34" charset="0"/>
                <a:ea typeface="Verdana" pitchFamily="34" charset="0"/>
                <a:cs typeface="Verdana" pitchFamily="34" charset="0"/>
              </a:rPr>
            </a:br>
            <a:r>
              <a:rPr lang="en-US" sz="2400" u="none" dirty="0" smtClean="0">
                <a:solidFill>
                  <a:srgbClr val="C00000"/>
                </a:solidFill>
                <a:latin typeface="Verdana" pitchFamily="34" charset="0"/>
                <a:ea typeface="Verdana" pitchFamily="34" charset="0"/>
                <a:cs typeface="Verdana" pitchFamily="34" charset="0"/>
              </a:rPr>
              <a:t>"</a:t>
            </a:r>
            <a:r>
              <a:rPr lang="en-US" sz="2400" u="none" dirty="0">
                <a:solidFill>
                  <a:srgbClr val="C00000"/>
                </a:solidFill>
                <a:latin typeface="Verdana" pitchFamily="34" charset="0"/>
                <a:ea typeface="Verdana" pitchFamily="34" charset="0"/>
                <a:cs typeface="Verdana" pitchFamily="34" charset="0"/>
              </a:rPr>
              <a:t>Four Steps to </a:t>
            </a:r>
            <a:r>
              <a:rPr lang="en-US" sz="2400" u="none" dirty="0" smtClean="0">
                <a:solidFill>
                  <a:srgbClr val="C00000"/>
                </a:solidFill>
                <a:latin typeface="Verdana" pitchFamily="34" charset="0"/>
                <a:ea typeface="Verdana" pitchFamily="34" charset="0"/>
                <a:cs typeface="Verdana" pitchFamily="34" charset="0"/>
              </a:rPr>
              <a:t>Enjoy Peace </a:t>
            </a:r>
            <a:r>
              <a:rPr lang="en-US" sz="2400" u="none" dirty="0">
                <a:solidFill>
                  <a:srgbClr val="C00000"/>
                </a:solidFill>
                <a:latin typeface="Verdana" pitchFamily="34" charset="0"/>
                <a:ea typeface="Verdana" pitchFamily="34" charset="0"/>
                <a:cs typeface="Verdana" pitchFamily="34" charset="0"/>
              </a:rPr>
              <a:t>and </a:t>
            </a:r>
            <a:r>
              <a:rPr lang="en-US" sz="2400" u="none" dirty="0" smtClean="0">
                <a:solidFill>
                  <a:srgbClr val="C00000"/>
                </a:solidFill>
                <a:latin typeface="Verdana" pitchFamily="34" charset="0"/>
                <a:ea typeface="Verdana" pitchFamily="34" charset="0"/>
                <a:cs typeface="Verdana" pitchFamily="34" charset="0"/>
              </a:rPr>
              <a:t>Live </a:t>
            </a:r>
            <a:r>
              <a:rPr lang="en-US" sz="2400" u="none" dirty="0">
                <a:solidFill>
                  <a:srgbClr val="C00000"/>
                </a:solidFill>
                <a:latin typeface="Verdana" pitchFamily="34" charset="0"/>
                <a:ea typeface="Verdana" pitchFamily="34" charset="0"/>
                <a:cs typeface="Verdana" pitchFamily="34" charset="0"/>
              </a:rPr>
              <a:t>H</a:t>
            </a:r>
            <a:r>
              <a:rPr lang="en-US" sz="2400" u="none" dirty="0" smtClean="0">
                <a:solidFill>
                  <a:srgbClr val="C00000"/>
                </a:solidFill>
                <a:latin typeface="Verdana" pitchFamily="34" charset="0"/>
                <a:ea typeface="Verdana" pitchFamily="34" charset="0"/>
                <a:cs typeface="Verdana" pitchFamily="34" charset="0"/>
              </a:rPr>
              <a:t>appily</a:t>
            </a:r>
            <a:r>
              <a:rPr lang="en-US" sz="2400" u="none" dirty="0">
                <a:solidFill>
                  <a:srgbClr val="C00000"/>
                </a:solidFill>
                <a:latin typeface="Verdana" pitchFamily="34" charset="0"/>
                <a:ea typeface="Verdana" pitchFamily="34" charset="0"/>
                <a:cs typeface="Verdana" pitchFamily="34" charset="0"/>
              </a:rPr>
              <a:t>."</a:t>
            </a:r>
          </a:p>
          <a:p>
            <a:pPr algn="r" eaLnBrk="0" hangingPunct="0">
              <a:spcBef>
                <a:spcPct val="30000"/>
              </a:spcBef>
              <a:defRPr/>
            </a:pPr>
            <a:r>
              <a:rPr lang="en-US" sz="2000" u="none" dirty="0" smtClean="0">
                <a:solidFill>
                  <a:srgbClr val="0070C0"/>
                </a:solidFill>
                <a:latin typeface="Verdana" pitchFamily="34" charset="0"/>
                <a:ea typeface="Verdana" pitchFamily="34" charset="0"/>
                <a:cs typeface="Verdana" pitchFamily="34" charset="0"/>
              </a:rPr>
              <a:t>The </a:t>
            </a:r>
            <a:r>
              <a:rPr lang="en-US" sz="2000" u="none" dirty="0">
                <a:solidFill>
                  <a:srgbClr val="0070C0"/>
                </a:solidFill>
                <a:latin typeface="Verdana" pitchFamily="34" charset="0"/>
                <a:ea typeface="Verdana" pitchFamily="34" charset="0"/>
                <a:cs typeface="Verdana" pitchFamily="34" charset="0"/>
              </a:rPr>
              <a:t>greatest desire of man is to enjoy peace and happiness, </a:t>
            </a:r>
            <a:r>
              <a:rPr lang="en-US" sz="2000" u="none" dirty="0" smtClean="0">
                <a:solidFill>
                  <a:srgbClr val="0070C0"/>
                </a:solidFill>
                <a:latin typeface="Verdana" pitchFamily="34" charset="0"/>
                <a:ea typeface="Verdana" pitchFamily="34" charset="0"/>
                <a:cs typeface="Verdana" pitchFamily="34" charset="0"/>
              </a:rPr>
              <a:t>yet </a:t>
            </a:r>
            <a:r>
              <a:rPr lang="en-US" sz="2000" u="none" dirty="0">
                <a:solidFill>
                  <a:srgbClr val="0070C0"/>
                </a:solidFill>
                <a:latin typeface="Verdana" pitchFamily="34" charset="0"/>
                <a:ea typeface="Verdana" pitchFamily="34" charset="0"/>
                <a:cs typeface="Verdana" pitchFamily="34" charset="0"/>
              </a:rPr>
              <a:t>searches </a:t>
            </a:r>
            <a:r>
              <a:rPr lang="en-US" sz="2000" u="none" dirty="0" smtClean="0">
                <a:solidFill>
                  <a:srgbClr val="0070C0"/>
                </a:solidFill>
                <a:latin typeface="Verdana" pitchFamily="34" charset="0"/>
                <a:ea typeface="Verdana" pitchFamily="34" charset="0"/>
                <a:cs typeface="Verdana" pitchFamily="34" charset="0"/>
              </a:rPr>
              <a:t>through false </a:t>
            </a:r>
            <a:r>
              <a:rPr lang="en-US" sz="2000" u="none" dirty="0">
                <a:solidFill>
                  <a:srgbClr val="0070C0"/>
                </a:solidFill>
                <a:latin typeface="Verdana" pitchFamily="34" charset="0"/>
                <a:ea typeface="Verdana" pitchFamily="34" charset="0"/>
                <a:cs typeface="Verdana" pitchFamily="34" charset="0"/>
              </a:rPr>
              <a:t>springs. </a:t>
            </a:r>
            <a:r>
              <a:rPr lang="en-US" sz="2000" u="none" dirty="0" smtClean="0">
                <a:solidFill>
                  <a:srgbClr val="0070C0"/>
                </a:solidFill>
                <a:latin typeface="Verdana" pitchFamily="34" charset="0"/>
                <a:ea typeface="Verdana" pitchFamily="34" charset="0"/>
                <a:cs typeface="Verdana" pitchFamily="34" charset="0"/>
              </a:rPr>
              <a:t>However </a:t>
            </a:r>
            <a:r>
              <a:rPr lang="en-US" sz="2000" u="none" dirty="0">
                <a:solidFill>
                  <a:srgbClr val="0070C0"/>
                </a:solidFill>
                <a:latin typeface="Verdana" pitchFamily="34" charset="0"/>
                <a:ea typeface="Verdana" pitchFamily="34" charset="0"/>
                <a:cs typeface="Verdana" pitchFamily="34" charset="0"/>
              </a:rPr>
              <a:t>having peace </a:t>
            </a:r>
            <a:r>
              <a:rPr lang="en-US" sz="2000" u="none" dirty="0" smtClean="0">
                <a:solidFill>
                  <a:srgbClr val="0070C0"/>
                </a:solidFill>
                <a:latin typeface="Verdana" pitchFamily="34" charset="0"/>
                <a:ea typeface="Verdana" pitchFamily="34" charset="0"/>
                <a:cs typeface="Verdana" pitchFamily="34" charset="0"/>
              </a:rPr>
              <a:t>does not mean </a:t>
            </a:r>
            <a:r>
              <a:rPr lang="en-US" sz="2000" u="none" dirty="0">
                <a:solidFill>
                  <a:srgbClr val="0070C0"/>
                </a:solidFill>
                <a:latin typeface="Verdana" pitchFamily="34" charset="0"/>
                <a:ea typeface="Verdana" pitchFamily="34" charset="0"/>
                <a:cs typeface="Verdana" pitchFamily="34" charset="0"/>
              </a:rPr>
              <a:t>to be free from problems but to know how </a:t>
            </a:r>
            <a:r>
              <a:rPr lang="en-US" sz="2000" u="none" dirty="0" smtClean="0">
                <a:solidFill>
                  <a:srgbClr val="0070C0"/>
                </a:solidFill>
                <a:latin typeface="Verdana" pitchFamily="34" charset="0"/>
                <a:ea typeface="Verdana" pitchFamily="34" charset="0"/>
                <a:cs typeface="Verdana" pitchFamily="34" charset="0"/>
              </a:rPr>
              <a:t/>
            </a:r>
            <a:br>
              <a:rPr lang="en-US" sz="2000" u="none" dirty="0" smtClean="0">
                <a:solidFill>
                  <a:srgbClr val="0070C0"/>
                </a:solidFill>
                <a:latin typeface="Verdana" pitchFamily="34" charset="0"/>
                <a:ea typeface="Verdana" pitchFamily="34" charset="0"/>
                <a:cs typeface="Verdana" pitchFamily="34" charset="0"/>
              </a:rPr>
            </a:br>
            <a:r>
              <a:rPr lang="en-US" sz="2000" u="none" dirty="0" smtClean="0">
                <a:solidFill>
                  <a:srgbClr val="0070C0"/>
                </a:solidFill>
                <a:latin typeface="Verdana" pitchFamily="34" charset="0"/>
                <a:ea typeface="Verdana" pitchFamily="34" charset="0"/>
                <a:cs typeface="Verdana" pitchFamily="34" charset="0"/>
              </a:rPr>
              <a:t>to </a:t>
            </a:r>
            <a:r>
              <a:rPr lang="en-US" sz="2000" u="none" dirty="0">
                <a:solidFill>
                  <a:srgbClr val="0070C0"/>
                </a:solidFill>
                <a:latin typeface="Verdana" pitchFamily="34" charset="0"/>
                <a:ea typeface="Verdana" pitchFamily="34" charset="0"/>
                <a:cs typeface="Verdana" pitchFamily="34" charset="0"/>
              </a:rPr>
              <a:t>face them. The Bible shows us the key in </a:t>
            </a:r>
            <a:r>
              <a:rPr lang="en-US" sz="2000" u="none" dirty="0" smtClean="0">
                <a:solidFill>
                  <a:srgbClr val="0070C0"/>
                </a:solidFill>
                <a:latin typeface="Verdana" pitchFamily="34" charset="0"/>
                <a:ea typeface="Verdana" pitchFamily="34" charset="0"/>
                <a:cs typeface="Verdana" pitchFamily="34" charset="0"/>
              </a:rPr>
              <a:t>this </a:t>
            </a:r>
            <a:r>
              <a:rPr lang="en-US" sz="2000" u="none" dirty="0">
                <a:solidFill>
                  <a:srgbClr val="0070C0"/>
                </a:solidFill>
                <a:latin typeface="Verdana" pitchFamily="34" charset="0"/>
                <a:ea typeface="Verdana" pitchFamily="34" charset="0"/>
                <a:cs typeface="Verdana" pitchFamily="34" charset="0"/>
              </a:rPr>
              <a:t>search </a:t>
            </a:r>
            <a:r>
              <a:rPr lang="en-US" sz="2000" u="none" dirty="0" smtClean="0">
                <a:solidFill>
                  <a:srgbClr val="0070C0"/>
                </a:solidFill>
                <a:latin typeface="Verdana" pitchFamily="34" charset="0"/>
                <a:ea typeface="Verdana" pitchFamily="34" charset="0"/>
                <a:cs typeface="Verdana" pitchFamily="34" charset="0"/>
              </a:rPr>
              <a:t>and presents </a:t>
            </a:r>
            <a:br>
              <a:rPr lang="en-US" sz="2000" u="none" dirty="0" smtClean="0">
                <a:solidFill>
                  <a:srgbClr val="0070C0"/>
                </a:solidFill>
                <a:latin typeface="Verdana" pitchFamily="34" charset="0"/>
                <a:ea typeface="Verdana" pitchFamily="34" charset="0"/>
                <a:cs typeface="Verdana" pitchFamily="34" charset="0"/>
              </a:rPr>
            </a:br>
            <a:r>
              <a:rPr lang="en-US" sz="2000" u="none" dirty="0" smtClean="0">
                <a:solidFill>
                  <a:srgbClr val="0070C0"/>
                </a:solidFill>
                <a:latin typeface="Verdana" pitchFamily="34" charset="0"/>
                <a:ea typeface="Verdana" pitchFamily="34" charset="0"/>
                <a:cs typeface="Verdana" pitchFamily="34" charset="0"/>
              </a:rPr>
              <a:t>4 </a:t>
            </a:r>
            <a:r>
              <a:rPr lang="en-US" sz="2000" u="none" dirty="0">
                <a:solidFill>
                  <a:srgbClr val="0070C0"/>
                </a:solidFill>
                <a:latin typeface="Verdana" pitchFamily="34" charset="0"/>
                <a:ea typeface="Verdana" pitchFamily="34" charset="0"/>
                <a:cs typeface="Verdana" pitchFamily="34" charset="0"/>
              </a:rPr>
              <a:t>simple steps that have given inner peace and joy to many. This can become a beautiful spiritual experience for you as well!</a:t>
            </a:r>
          </a:p>
        </p:txBody>
      </p:sp>
      <p:sp>
        <p:nvSpPr>
          <p:cNvPr id="39942" name="Rectangle 6"/>
          <p:cNvSpPr>
            <a:spLocks noChangeArrowheads="1"/>
          </p:cNvSpPr>
          <p:nvPr>
            <p:custDataLst>
              <p:tags r:id="rId2"/>
            </p:custDataLst>
          </p:nvPr>
        </p:nvSpPr>
        <p:spPr bwMode="auto">
          <a:xfrm>
            <a:off x="4140646" y="6165304"/>
            <a:ext cx="4895850" cy="576263"/>
          </a:xfrm>
          <a:prstGeom prst="rect">
            <a:avLst/>
          </a:prstGeom>
          <a:noFill/>
          <a:ln>
            <a:noFill/>
          </a:ln>
          <a:effectLs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en-US" sz="2800" i="1" u="none" spc="50" dirty="0">
                <a:ln w="11430"/>
                <a:solidFill>
                  <a:srgbClr val="C00000"/>
                </a:solidFill>
                <a:effectLst>
                  <a:outerShdw blurRad="76200" dist="50800" dir="5400000" algn="tl" rotWithShape="0">
                    <a:srgbClr val="000000">
                      <a:alpha val="65000"/>
                    </a:srgbClr>
                  </a:outerShdw>
                </a:effectLst>
                <a:latin typeface="Verdana" pitchFamily="34" charset="0"/>
              </a:rPr>
              <a:t>GOD BLESS YOU!</a:t>
            </a:r>
          </a:p>
        </p:txBody>
      </p:sp>
      <p:pic>
        <p:nvPicPr>
          <p:cNvPr id="6" name="Picture 2" descr="C:\Users\Gerhard\Documents\_Estudios Biblicos PPT\loguito.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afterEffect">
                                  <p:stCondLst>
                                    <p:cond delay="700"/>
                                  </p:stCondLst>
                                  <p:childTnLst>
                                    <p:set>
                                      <p:cBhvr>
                                        <p:cTn id="6" dur="1" fill="hold">
                                          <p:stCondLst>
                                            <p:cond delay="0"/>
                                          </p:stCondLst>
                                        </p:cTn>
                                        <p:tgtEl>
                                          <p:spTgt spid="39942"/>
                                        </p:tgtEl>
                                        <p:attrNameLst>
                                          <p:attrName>style.visibility</p:attrName>
                                        </p:attrNameLst>
                                      </p:cBhvr>
                                      <p:to>
                                        <p:strVal val="visible"/>
                                      </p:to>
                                    </p:set>
                                    <p:anim calcmode="lin" valueType="num">
                                      <p:cBhvr>
                                        <p:cTn id="7" dur="1000" fill="hold"/>
                                        <p:tgtEl>
                                          <p:spTgt spid="39942"/>
                                        </p:tgtEl>
                                        <p:attrNameLst>
                                          <p:attrName>ppt_x</p:attrName>
                                        </p:attrNameLst>
                                      </p:cBhvr>
                                      <p:tavLst>
                                        <p:tav tm="0">
                                          <p:val>
                                            <p:strVal val="#ppt_x-.2"/>
                                          </p:val>
                                        </p:tav>
                                        <p:tav tm="100000">
                                          <p:val>
                                            <p:strVal val="#ppt_x"/>
                                          </p:val>
                                        </p:tav>
                                      </p:tavLst>
                                    </p:anim>
                                    <p:anim calcmode="lin" valueType="num">
                                      <p:cBhvr>
                                        <p:cTn id="8" dur="1000" fill="hold"/>
                                        <p:tgtEl>
                                          <p:spTgt spid="39942"/>
                                        </p:tgtEl>
                                        <p:attrNameLst>
                                          <p:attrName>ppt_y</p:attrName>
                                        </p:attrNameLst>
                                      </p:cBhvr>
                                      <p:tavLst>
                                        <p:tav tm="0">
                                          <p:val>
                                            <p:strVal val="#ppt_y"/>
                                          </p:val>
                                        </p:tav>
                                        <p:tav tm="100000">
                                          <p:val>
                                            <p:strVal val="#ppt_y"/>
                                          </p:val>
                                        </p:tav>
                                      </p:tavLst>
                                    </p:anim>
                                    <p:animEffect transition="in" filter="wipe(right)" prLst="gradientSize: 0.1">
                                      <p:cBhvr>
                                        <p:cTn id="9" dur="1000"/>
                                        <p:tgtEl>
                                          <p:spTgt spid="39942"/>
                                        </p:tgtEl>
                                      </p:cBhvr>
                                    </p:animEffect>
                                  </p:childTnLst>
                                </p:cTn>
                              </p:par>
                            </p:childTnLst>
                          </p:cTn>
                        </p:par>
                        <p:par>
                          <p:cTn id="10" fill="hold" nodeType="afterGroup">
                            <p:stCondLst>
                              <p:cond delay="1700"/>
                            </p:stCondLst>
                            <p:childTnLst>
                              <p:par>
                                <p:cTn id="11" presetID="10" presetClass="entr" presetSubtype="0" fill="hold" grpId="0" nodeType="afterEffect">
                                  <p:stCondLst>
                                    <p:cond delay="0"/>
                                  </p:stCondLst>
                                  <p:childTnLst>
                                    <p:set>
                                      <p:cBhvr>
                                        <p:cTn id="12" dur="1" fill="hold">
                                          <p:stCondLst>
                                            <p:cond delay="0"/>
                                          </p:stCondLst>
                                        </p:cTn>
                                        <p:tgtEl>
                                          <p:spTgt spid="39941"/>
                                        </p:tgtEl>
                                        <p:attrNameLst>
                                          <p:attrName>style.visibility</p:attrName>
                                        </p:attrNameLst>
                                      </p:cBhvr>
                                      <p:to>
                                        <p:strVal val="visible"/>
                                      </p:to>
                                    </p:set>
                                    <p:animEffect transition="in" filter="fade">
                                      <p:cBhvr>
                                        <p:cTn id="13" dur="2000"/>
                                        <p:tgtEl>
                                          <p:spTgt spid="39941"/>
                                        </p:tgtEl>
                                      </p:cBhvr>
                                    </p:animEffect>
                                  </p:childTnLst>
                                </p:cTn>
                              </p:par>
                            </p:childTnLst>
                          </p:cTn>
                        </p:par>
                        <p:par>
                          <p:cTn id="14" fill="hold">
                            <p:stCondLst>
                              <p:cond delay="3700"/>
                            </p:stCondLst>
                            <p:childTnLst>
                              <p:par>
                                <p:cTn id="15" presetID="22" presetClass="entr" presetSubtype="1"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1" grpId="0"/>
      <p:bldP spid="3994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Rectangle 5"/>
          <p:cNvSpPr>
            <a:spLocks noChangeArrowheads="1"/>
          </p:cNvSpPr>
          <p:nvPr>
            <p:custDataLst>
              <p:tags r:id="rId1"/>
            </p:custDataLst>
          </p:nvPr>
        </p:nvSpPr>
        <p:spPr bwMode="auto">
          <a:xfrm>
            <a:off x="0" y="2600907"/>
            <a:ext cx="6300192" cy="1656184"/>
          </a:xfrm>
          <a:prstGeom prst="rect">
            <a:avLst/>
          </a:prstGeom>
          <a:solidFill>
            <a:schemeClr val="bg1">
              <a:alpha val="50195"/>
            </a:schemeClr>
          </a:solidFill>
          <a:ln>
            <a:noFill/>
          </a:ln>
          <a:effectLst>
            <a:glow rad="368300">
              <a:schemeClr val="bg1">
                <a:alpha val="46000"/>
              </a:schemeClr>
            </a:glow>
            <a:softEdge rad="127000"/>
          </a:effectLst>
          <a:extLs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s-ES" sz="4000" u="none" cap="all" dirty="0">
                <a:ln w="0"/>
                <a:solidFill>
                  <a:srgbClr val="006666"/>
                </a:solidFill>
                <a:effectLst>
                  <a:reflection blurRad="12700" stA="50000" endPos="50000" dist="5000" dir="5400000" sy="-100000" rotWithShape="0"/>
                </a:effectLst>
                <a:latin typeface="Verdana" pitchFamily="34" charset="0"/>
              </a:rPr>
              <a:t>MAN’S ORIGIN</a:t>
            </a:r>
          </a:p>
        </p:txBody>
      </p:sp>
      <p:pic>
        <p:nvPicPr>
          <p:cNvPr id="3"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loguito.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523293"/>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Horizontal)">
                                      <p:cBhvr>
                                        <p:cTn id="7" dur="1250"/>
                                        <p:tgtEl>
                                          <p:spTgt spid="4"/>
                                        </p:tgtEl>
                                      </p:cBhvr>
                                    </p:animEffect>
                                  </p:childTnLst>
                                </p:cTn>
                              </p:par>
                            </p:childTnLst>
                          </p:cTn>
                        </p:par>
                        <p:par>
                          <p:cTn id="8" fill="hold">
                            <p:stCondLst>
                              <p:cond delay="1250"/>
                            </p:stCondLst>
                            <p:childTnLst>
                              <p:par>
                                <p:cTn id="9" presetID="22" presetClass="entr" presetSubtype="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2" descr="C:\Users\Gerhard\Documents\_Estudios Biblicos PPT\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520"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8"/>
          <p:cNvSpPr txBox="1">
            <a:spLocks noChangeArrowheads="1"/>
          </p:cNvSpPr>
          <p:nvPr>
            <p:custDataLst>
              <p:tags r:id="rId2"/>
            </p:custDataLst>
          </p:nvPr>
        </p:nvSpPr>
        <p:spPr bwMode="auto">
          <a:xfrm>
            <a:off x="1582752" y="4953942"/>
            <a:ext cx="5978496"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u="sng">
                <a:solidFill>
                  <a:schemeClr val="tx1"/>
                </a:solidFill>
                <a:latin typeface="Arial" charset="0"/>
              </a:defRPr>
            </a:lvl1pPr>
            <a:lvl2pPr marL="742950" indent="-285750" eaLnBrk="0" hangingPunct="0">
              <a:defRPr b="1" u="sng">
                <a:solidFill>
                  <a:schemeClr val="tx1"/>
                </a:solidFill>
                <a:latin typeface="Arial" charset="0"/>
              </a:defRPr>
            </a:lvl2pPr>
            <a:lvl3pPr marL="1143000" indent="-228600" eaLnBrk="0" hangingPunct="0">
              <a:defRPr b="1" u="sng">
                <a:solidFill>
                  <a:schemeClr val="tx1"/>
                </a:solidFill>
                <a:latin typeface="Arial" charset="0"/>
              </a:defRPr>
            </a:lvl3pPr>
            <a:lvl4pPr marL="1600200" indent="-228600" eaLnBrk="0" hangingPunct="0">
              <a:defRPr b="1" u="sng">
                <a:solidFill>
                  <a:schemeClr val="tx1"/>
                </a:solidFill>
                <a:latin typeface="Arial" charset="0"/>
              </a:defRPr>
            </a:lvl4pPr>
            <a:lvl5pPr marL="2057400" indent="-228600" eaLnBrk="0" hangingPunct="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lvl="0" algn="ctr" eaLnBrk="1" fontAlgn="auto" hangingPunct="1">
              <a:spcBef>
                <a:spcPct val="50000"/>
              </a:spcBef>
              <a:spcAft>
                <a:spcPts val="0"/>
              </a:spcAft>
            </a:pPr>
            <a:r>
              <a:rPr lang="en-US" sz="2400" u="none"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biblewell.org</a:t>
            </a:r>
            <a:endParaRPr lang="en-US" sz="2000" u="none"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endParaRPr>
          </a:p>
          <a:p>
            <a:pPr algn="ctr" eaLnBrk="1" fontAlgn="auto" hangingPunct="1">
              <a:spcBef>
                <a:spcPct val="50000"/>
              </a:spcBef>
              <a:spcAft>
                <a:spcPts val="0"/>
              </a:spcAft>
            </a:pPr>
            <a:r>
              <a:rPr lang="es-ES" sz="2000" u="none" dirty="0" err="1"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info</a:t>
            </a:r>
            <a:r>
              <a:rPr lang="es-ES" sz="2000" u="none"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a:t>
            </a:r>
            <a:r>
              <a:rPr lang="en-US" sz="2000" u="none"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biblewell.org</a:t>
            </a:r>
            <a:endParaRPr lang="en-US" sz="2000" u="none"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endParaRPr>
          </a:p>
          <a:p>
            <a:pPr lvl="0" algn="ctr" eaLnBrk="1" fontAlgn="auto" hangingPunct="1">
              <a:spcBef>
                <a:spcPct val="50000"/>
              </a:spcBef>
              <a:spcAft>
                <a:spcPts val="0"/>
              </a:spcAft>
            </a:pPr>
            <a:endParaRPr lang="es-ES" sz="2000" u="none"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endParaRPr>
          </a:p>
        </p:txBody>
      </p:sp>
      <p:pic>
        <p:nvPicPr>
          <p:cNvPr id="4" name="3 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2752" y="836712"/>
            <a:ext cx="5978496" cy="4252529"/>
          </a:xfrm>
          <a:prstGeom prst="rect">
            <a:avLst/>
          </a:prstGeom>
        </p:spPr>
      </p:pic>
    </p:spTree>
    <p:custDataLst>
      <p:tags r:id="rId1"/>
    </p:custDataLst>
    <p:extLst>
      <p:ext uri="{BB962C8B-B14F-4D97-AF65-F5344CB8AC3E}">
        <p14:creationId xmlns:p14="http://schemas.microsoft.com/office/powerpoint/2010/main" val="104251771"/>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22" presetClass="entr" presetSubtype="1"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8" name="Rectangle 18"/>
          <p:cNvSpPr>
            <a:spLocks noChangeArrowheads="1"/>
          </p:cNvSpPr>
          <p:nvPr>
            <p:custDataLst>
              <p:tags r:id="rId1"/>
            </p:custDataLst>
          </p:nvPr>
        </p:nvSpPr>
        <p:spPr bwMode="auto">
          <a:xfrm>
            <a:off x="-36512" y="2780928"/>
            <a:ext cx="5184576" cy="1440160"/>
          </a:xfrm>
          <a:prstGeom prst="rect">
            <a:avLst/>
          </a:prstGeom>
          <a:noFill/>
          <a:ln>
            <a:noFill/>
          </a:ln>
          <a:effectLst>
            <a:glow rad="292100">
              <a:schemeClr val="bg1">
                <a:alpha val="50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200" u="none" spc="50" dirty="0">
                <a:ln w="11430"/>
                <a:solidFill>
                  <a:srgbClr val="C00000"/>
                </a:solidFill>
                <a:effectLst>
                  <a:outerShdw blurRad="76200" dist="50800" dir="5400000" algn="tl" rotWithShape="0">
                    <a:srgbClr val="000000">
                      <a:alpha val="65000"/>
                    </a:srgbClr>
                  </a:outerShdw>
                </a:effectLst>
                <a:latin typeface="Verdana" pitchFamily="34" charset="0"/>
              </a:rPr>
              <a:t>“In the beginning God created the heaven and the earth.”</a:t>
            </a:r>
          </a:p>
        </p:txBody>
      </p:sp>
      <p:sp>
        <p:nvSpPr>
          <p:cNvPr id="5" name="Rectangle 18"/>
          <p:cNvSpPr>
            <a:spLocks noChangeArrowheads="1"/>
          </p:cNvSpPr>
          <p:nvPr>
            <p:custDataLst>
              <p:tags r:id="rId2"/>
            </p:custDataLst>
          </p:nvPr>
        </p:nvSpPr>
        <p:spPr bwMode="auto">
          <a:xfrm>
            <a:off x="576064" y="260648"/>
            <a:ext cx="3707904" cy="576064"/>
          </a:xfrm>
          <a:prstGeom prst="rect">
            <a:avLst/>
          </a:prstGeom>
          <a:solidFill>
            <a:srgbClr val="0099FF">
              <a:alpha val="35000"/>
            </a:srgbClr>
          </a:solidFill>
          <a:ln>
            <a:noFill/>
          </a:ln>
          <a:effectLst>
            <a:glow>
              <a:schemeClr val="bg1">
                <a:alpha val="66000"/>
              </a:schemeClr>
            </a:glow>
            <a:softEdge rad="2159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u="none" spc="50" dirty="0" err="1" smtClean="0">
                <a:ln w="11430"/>
                <a:solidFill>
                  <a:srgbClr val="0099FF"/>
                </a:solidFill>
                <a:effectLst>
                  <a:outerShdw blurRad="76200" dist="50800" dir="5400000" algn="tl" rotWithShape="0">
                    <a:srgbClr val="000000">
                      <a:alpha val="65000"/>
                    </a:srgbClr>
                  </a:outerShdw>
                </a:effectLst>
                <a:latin typeface="Verdana" pitchFamily="34" charset="0"/>
              </a:rPr>
              <a:t>Genesis</a:t>
            </a:r>
            <a:r>
              <a:rPr lang="es-ES" sz="3200" u="none" spc="50" dirty="0" smtClean="0">
                <a:ln w="11430"/>
                <a:solidFill>
                  <a:srgbClr val="0099FF"/>
                </a:solidFill>
                <a:effectLst>
                  <a:outerShdw blurRad="76200" dist="50800" dir="5400000" algn="tl" rotWithShape="0">
                    <a:srgbClr val="000000">
                      <a:alpha val="65000"/>
                    </a:srgbClr>
                  </a:outerShdw>
                </a:effectLst>
                <a:latin typeface="Verdana" pitchFamily="34" charset="0"/>
              </a:rPr>
              <a:t> </a:t>
            </a:r>
            <a:r>
              <a:rPr lang="es-ES" sz="3200" u="none" spc="50" dirty="0">
                <a:ln w="11430"/>
                <a:solidFill>
                  <a:srgbClr val="0099FF"/>
                </a:solidFill>
                <a:effectLst>
                  <a:outerShdw blurRad="76200" dist="50800" dir="5400000" algn="tl" rotWithShape="0">
                    <a:srgbClr val="000000">
                      <a:alpha val="65000"/>
                    </a:srgbClr>
                  </a:outerShdw>
                </a:effectLst>
                <a:latin typeface="Verdana" pitchFamily="34" charset="0"/>
              </a:rPr>
              <a:t>1:1</a:t>
            </a:r>
          </a:p>
        </p:txBody>
      </p:sp>
      <p:pic>
        <p:nvPicPr>
          <p:cNvPr id="4" name="Picture 2" descr="C:\Users\Gerhard\Documents\_Sitio WEB\Recursos\ondaWE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loguito.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4253704"/>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1000"/>
                                        <p:tgtEl>
                                          <p:spTgt spid="5"/>
                                        </p:tgtEl>
                                      </p:cBhvr>
                                    </p:animEffect>
                                  </p:childTnLst>
                                </p:cTn>
                              </p:par>
                            </p:childTnLst>
                          </p:cTn>
                        </p:par>
                        <p:par>
                          <p:cTn id="8" fill="hold">
                            <p:stCondLst>
                              <p:cond delay="1000"/>
                            </p:stCondLst>
                            <p:childTnLst>
                              <p:par>
                                <p:cTn id="9" presetID="53" presetClass="entr" presetSubtype="16"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2000" fill="hold"/>
                                        <p:tgtEl>
                                          <p:spTgt spid="8"/>
                                        </p:tgtEl>
                                        <p:attrNameLst>
                                          <p:attrName>ppt_w</p:attrName>
                                        </p:attrNameLst>
                                      </p:cBhvr>
                                      <p:tavLst>
                                        <p:tav tm="0">
                                          <p:val>
                                            <p:fltVal val="0"/>
                                          </p:val>
                                        </p:tav>
                                        <p:tav tm="100000">
                                          <p:val>
                                            <p:strVal val="#ppt_w"/>
                                          </p:val>
                                        </p:tav>
                                      </p:tavLst>
                                    </p:anim>
                                    <p:anim calcmode="lin" valueType="num">
                                      <p:cBhvr>
                                        <p:cTn id="12" dur="2000" fill="hold"/>
                                        <p:tgtEl>
                                          <p:spTgt spid="8"/>
                                        </p:tgtEl>
                                        <p:attrNameLst>
                                          <p:attrName>ppt_h</p:attrName>
                                        </p:attrNameLst>
                                      </p:cBhvr>
                                      <p:tavLst>
                                        <p:tav tm="0">
                                          <p:val>
                                            <p:fltVal val="0"/>
                                          </p:val>
                                        </p:tav>
                                        <p:tav tm="100000">
                                          <p:val>
                                            <p:strVal val="#ppt_h"/>
                                          </p:val>
                                        </p:tav>
                                      </p:tavLst>
                                    </p:anim>
                                    <p:animEffect transition="in" filter="fade">
                                      <p:cBhvr>
                                        <p:cTn id="13" dur="2000"/>
                                        <p:tgtEl>
                                          <p:spTgt spid="8"/>
                                        </p:tgtEl>
                                      </p:cBhvr>
                                    </p:animEffect>
                                  </p:childTnLst>
                                </p:cTn>
                              </p:par>
                            </p:childTnLst>
                          </p:cTn>
                        </p:par>
                        <p:par>
                          <p:cTn id="14" fill="hold">
                            <p:stCondLst>
                              <p:cond delay="3000"/>
                            </p:stCondLst>
                            <p:childTnLst>
                              <p:par>
                                <p:cTn id="15" presetID="22" presetClass="entr" presetSubtype="1"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D:\10. MUTIMEDIA SDA\Imagenes para estudio\cielo1.jpg"/>
          <p:cNvPicPr>
            <a:picLocks noChangeAspect="1" noChangeArrowheads="1"/>
          </p:cNvPicPr>
          <p:nvPr/>
        </p:nvPicPr>
        <p:blipFill rotWithShape="1">
          <a:blip r:embed="rId4">
            <a:extLst>
              <a:ext uri="{28A0092B-C50C-407E-A947-70E740481C1C}">
                <a14:useLocalDpi xmlns:a14="http://schemas.microsoft.com/office/drawing/2010/main" val="0"/>
              </a:ext>
            </a:extLst>
          </a:blip>
          <a:srcRect b="2445"/>
          <a:stretch/>
        </p:blipFill>
        <p:spPr bwMode="auto">
          <a:xfrm>
            <a:off x="0" y="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18"/>
          <p:cNvSpPr>
            <a:spLocks noChangeArrowheads="1"/>
          </p:cNvSpPr>
          <p:nvPr>
            <p:custDataLst>
              <p:tags r:id="rId1"/>
            </p:custDataLst>
          </p:nvPr>
        </p:nvSpPr>
        <p:spPr bwMode="auto">
          <a:xfrm>
            <a:off x="715993" y="4056614"/>
            <a:ext cx="7704856" cy="2316932"/>
          </a:xfrm>
          <a:prstGeom prst="rect">
            <a:avLst/>
          </a:prstGeom>
          <a:solidFill>
            <a:schemeClr val="bg1">
              <a:alpha val="24000"/>
            </a:schemeClr>
          </a:solidFill>
          <a:ln>
            <a:noFill/>
          </a:ln>
          <a:effectLst>
            <a:glow rad="292100">
              <a:schemeClr val="bg1">
                <a:alpha val="50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200" u="none" spc="50" dirty="0">
                <a:ln w="11430"/>
                <a:solidFill>
                  <a:srgbClr val="002060"/>
                </a:solidFill>
                <a:effectLst>
                  <a:outerShdw blurRad="76200" dist="50800" dir="5400000" algn="tl" rotWithShape="0">
                    <a:srgbClr val="000000">
                      <a:alpha val="65000"/>
                    </a:srgbClr>
                  </a:outerShdw>
                </a:effectLst>
                <a:latin typeface="Verdana" pitchFamily="34" charset="0"/>
              </a:rPr>
              <a:t>God is Lord and He existed before anything was created. By Him were all things created </a:t>
            </a:r>
          </a:p>
        </p:txBody>
      </p:sp>
      <p:pic>
        <p:nvPicPr>
          <p:cNvPr id="8"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6307435"/>
            <a:ext cx="927101" cy="560387"/>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1763688" y="1340768"/>
            <a:ext cx="1944216" cy="1754326"/>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3600" u="none" spc="50" dirty="0" smtClean="0">
                <a:ln w="11430"/>
                <a:solidFill>
                  <a:srgbClr val="FFC000"/>
                </a:solidFill>
                <a:effectLst>
                  <a:glow rad="228600">
                    <a:srgbClr val="FFFF66">
                      <a:alpha val="25000"/>
                    </a:srgbClr>
                  </a:glow>
                  <a:outerShdw blurRad="76200" dist="50800" dir="5400000" algn="tl" rotWithShape="0">
                    <a:srgbClr val="000000">
                      <a:alpha val="65000"/>
                    </a:srgbClr>
                  </a:outerShdw>
                </a:effectLst>
              </a:rPr>
              <a:t>GOD </a:t>
            </a:r>
          </a:p>
          <a:p>
            <a:pPr algn="ctr"/>
            <a:r>
              <a:rPr lang="es-ES" sz="3600" u="none" spc="50" dirty="0" smtClean="0">
                <a:ln w="11430"/>
                <a:solidFill>
                  <a:srgbClr val="FFC000"/>
                </a:solidFill>
                <a:effectLst>
                  <a:glow rad="228600">
                    <a:srgbClr val="FFFF66">
                      <a:alpha val="25000"/>
                    </a:srgbClr>
                  </a:glow>
                  <a:outerShdw blurRad="76200" dist="50800" dir="5400000" algn="tl" rotWithShape="0">
                    <a:srgbClr val="000000">
                      <a:alpha val="65000"/>
                    </a:srgbClr>
                  </a:outerShdw>
                </a:effectLst>
              </a:rPr>
              <a:t>IS THE</a:t>
            </a:r>
          </a:p>
          <a:p>
            <a:pPr algn="ctr"/>
            <a:r>
              <a:rPr lang="es-ES" sz="3600" u="none" spc="50" dirty="0" smtClean="0">
                <a:ln w="11430"/>
                <a:solidFill>
                  <a:srgbClr val="FFC000"/>
                </a:solidFill>
                <a:effectLst>
                  <a:glow rad="228600">
                    <a:srgbClr val="FFFF66">
                      <a:alpha val="25000"/>
                    </a:srgbClr>
                  </a:glow>
                  <a:outerShdw blurRad="76200" dist="50800" dir="5400000" algn="tl" rotWithShape="0">
                    <a:srgbClr val="000000">
                      <a:alpha val="65000"/>
                    </a:srgbClr>
                  </a:outerShdw>
                </a:effectLst>
              </a:rPr>
              <a:t>LORD</a:t>
            </a:r>
            <a:endParaRPr lang="es-AR" sz="3600" u="none" spc="50" dirty="0">
              <a:ln w="11430"/>
              <a:solidFill>
                <a:srgbClr val="FFC000"/>
              </a:solidFill>
              <a:effectLst>
                <a:glow rad="228600">
                  <a:srgbClr val="FFFF66">
                    <a:alpha val="25000"/>
                  </a:srgbClr>
                </a:glow>
                <a:outerShdw blurRad="76200" dist="50800" dir="5400000" algn="tl" rotWithShape="0">
                  <a:srgbClr val="000000">
                    <a:alpha val="65000"/>
                  </a:srgbClr>
                </a:outerShdw>
              </a:effectLst>
            </a:endParaRPr>
          </a:p>
        </p:txBody>
      </p:sp>
      <p:pic>
        <p:nvPicPr>
          <p:cNvPr id="7" name="Picture 2" descr="C:\Users\Gerhard\Documents\_Sitio WEB\Recursos\ondaWE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12" y="3408442"/>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2812806"/>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9"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1000" fill="hold"/>
                                        <p:tgtEl>
                                          <p:spTgt spid="6"/>
                                        </p:tgtEl>
                                        <p:attrNameLst>
                                          <p:attrName>ppt_x</p:attrName>
                                        </p:attrNameLst>
                                      </p:cBhvr>
                                      <p:tavLst>
                                        <p:tav tm="0">
                                          <p:val>
                                            <p:strVal val="#ppt_x-.2"/>
                                          </p:val>
                                        </p:tav>
                                        <p:tav tm="100000">
                                          <p:val>
                                            <p:strVal val="#ppt_x"/>
                                          </p:val>
                                        </p:tav>
                                      </p:tavLst>
                                    </p:anim>
                                    <p:anim calcmode="lin" valueType="num">
                                      <p:cBhvr>
                                        <p:cTn id="12"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13" dur="1000"/>
                                        <p:tgtEl>
                                          <p:spTgt spid="6"/>
                                        </p:tgtEl>
                                      </p:cBhvr>
                                    </p:animEffect>
                                  </p:childTnLst>
                                </p:cTn>
                              </p:par>
                            </p:childTnLst>
                          </p:cTn>
                        </p:par>
                        <p:par>
                          <p:cTn id="14" fill="hold">
                            <p:stCondLst>
                              <p:cond delay="1500"/>
                            </p:stCondLst>
                            <p:childTnLst>
                              <p:par>
                                <p:cTn id="15" presetID="22" presetClass="entr" presetSubtype="1"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MMPROD_UIPERSISTENCEDATA" val="MMPROD_UIPERSISTENCEDATA"/>
  <p:tag name="MMPROD_THEME_BG_IMAGE" val="/9j/4QOsRXhpZgAATU0AKgAAAAgADAEAAAMAAAABABgAAAEBAAMAAAABABgAAAECAAMAAAADAAAAngEGAAMAAAABAAIAAAESAAMAAAABAAEAAAEVAAMAAAABAAMAAAEaAAUAAAABAAAApAEbAAUAAAABAAAArAEoAAMAAAABAAIAAAExAAIAAAAeAAAAtAEyAAIAAAAUAAAA0odpAAQAAAABAAAA6AAAASAACAAIAAgACvyAAAAnEAAK/IAAACcQQWRvYmUgUGhvdG9zaG9wIENTNiAoV2luZG93cykAMjAxNTowNjoxOCAxOToxMjoyNwAAAAAEkAAABwAAAAQwMjIxoAEAAwAAAAH//wAAoAIABAAAAAEAAAAYoAMABAAAAAEAAAAYAAAAAAAAAAYBAwADAAAAAQAGAAABGgAFAAAAAQAAAW4BGwAFAAAAAQAAAXYBKAADAAAAAQACAAACAQAEAAAAAQAAAX4CAgAEAAAAAQAAAiYAAAAAAAAASAAAAAEAAABIAAAAAf/Y/+0ADEFkb2JlX0NNAAH/7gAOQWRvYmUAZIAAAAAB/9sAhAAMCAgICQgMCQkMEQsKCxEVDwwMDxUYExMVExMYEQwMDAwMDBEMDAwMDAwMDAwMDAwMDAwMDAwMDAwMDAwMDAwMAQ0LCw0ODRAODhAUDg4OFBQODg4OFBEMDAwMDBERDAwMDAwMEQwMDAwMDAwMDAwMDAwMDAwMDAwMDAwMDAwMDAz/wAARCAAYABgDASIAAhEBAxEB/90ABAAC/8QBPwAAAQUBAQEBAQEAAAAAAAAAAwABAgQFBgcICQoLAQABBQEBAQEBAQAAAAAAAAABAAIDBAUGBwgJCgsQAAEEAQMCBAIFBwYIBQMMMwEAAhEDBCESMQVBUWETInGBMgYUkaGxQiMkFVLBYjM0coLRQwclklPw4fFjczUWorKDJkSTVGRFwqN0NhfSVeJl8rOEw9N14/NGJ5SkhbSVxNTk9KW1xdXl9VZmdoaWprbG1ub2N0dXZ3eHl6e3x9fn9xEAAgIBAgQEAwQFBgcHBgU1AQACEQMhMRIEQVFhcSITBTKBkRShsUIjwVLR8DMkYuFygpJDUxVjczTxJQYWorKDByY1wtJEk1SjF2RFVTZ0ZeLys4TD03Xj80aUpIW0lcTU5PSltcXV5fVWZnaGlqa2xtbm9ic3R1dnd4eXp7fH/9oADAMBAAIRAxEAPwDypJJJJSkkkklP/9DypJJJJSkkkklP/9n/7QtAUGhvdG9zaG9wIDMuMAA4QklNBAQAAAAAABccAVoAAxslRxwBWgADGyVHHAIAAAIAAwA4QklNBCUAAAAAABBNCCL2O3P4cAzz3mWJQ0YPOEJJTQQ6AAAAAADvAAAAEAAAAAEAAAAAAAtwcmludE91dHB1dAAAAAUAAAAAUHN0U2Jvb2wBAAAAAEludGVlbnVtAAAAAEludGUAAAAASW1nIAAAAA9wcmludFNpeHRlZW5CaXRib29sAAAAAAtwcmludGVyTmFtZVRFWFQAAAABAAAAAAAPcHJpbnRQcm9vZlNldHVwT2JqYwAAABEAQQBqAHUAcwB0AGUAIABkAGUAIABwAHIAdQBlAGIAYQAAAAAACnByb29mU2V0dXAAAAABAAAAAEJsdG5lbnVtAAAADGJ1aWx0aW5Qcm9vZgAAAAlwcm9vZkNNWUsAOEJJTQQ7AAAAAAItAAAAEAAAAAEAAAAAABJwcmludE91dHB1dE9wdGlvbnMAAAAXAAAAAENwdG5ib29sAAAAAABDbGJyYm9vbAAAAAAAUmdzTWJvb2wAAAAAAENybkNib29sAAAAAABDbnRDYm9vbAAAAAAATGJsc2Jvb2wAAAAAAE5ndHZib29sAAAAAABFbWxEYm9vbAAAAAAASW50cmJvb2wAAAAAAEJja2dPYmpjAAAAAQAAAAAAAFJHQkMAAAADAAAAAFJkICBkb3ViQG/gAAAAAAAAAAAAR3JuIGRvdWJAb+AAAAAAAAAAAABCbCAgZG91YkBv4AAAAAAAAAAAAEJyZFRVbnRGI1JsdAAAAAAAAAAAAAAAAEJsZCBVbnRGI1JsdAAAAAAAAAAAAAAAAFJzbHRVbnRGI1B4bEBSAAAAAAAAAAAACnZlY3RvckRhdGFib29sAQAAAABQZ1BzZW51bQAAAABQZ1BzAAAAAFBnUEMAAAAATGVmdFVudEYjUmx0AAAAAAAAAAAAAAAAVG9wIFVudEYjUmx0AAAAAAAAAAAAAAAAU2NsIFVudEYjUHJjQFkAAAAAAAAAAAAQY3JvcFdoZW5QcmludGluZ2Jvb2wAAAAADmNyb3BSZWN0Qm90dG9tbG9uZwAAAAAAAAAMY3JvcFJlY3RMZWZ0bG9uZwAAAAAAAAANY3JvcFJlY3RSaWdodGxvbmcAAAAAAAAAC2Nyb3BSZWN0VG9wbG9uZwAAAAAAOEJJTQPtAAAAAAAQAEgAAAABAAIASAAAAAEAAjhCSU0EJgAAAAAADgAAAAAAAAAAAAA/gAAAOEJJTQQNAAAAAAAEAAAAeDhCSU0EGQAAAAAABAAAAB44QklNA/MAAAAAAAkAAAAAAAAAAAEAOEJJTScQAAAAAAAKAAEAAAAAAAAAAjhCSU0D9QAAAAAASAAvZmYAAQBsZmYABgAAAAAAAQAvZmYAAQChmZoABgAAAAAAAQAyAAAAAQBaAAAABgAAAAAAAQA1AAAAAQAtAAAABgAAAAAAAThCSU0D+AAAAAAAcAAA/////////////////////////////wPoAAAAAP////////////////////////////8D6AAAAAD/////////////////////////////A+gAAAAA/////////////////////////////wPoAAA4QklNBAgAAAAAABAAAAABAAACQAAAAkAAAAAAOEJJTQQeAAAAAAAEAAAAADhCSU0EGgAAAAADQwAAAAYAAAAAAAAAAAAAABgAAAAYAAAABwBmAG8AbgBkAG8AcwBjAAAAAQAAAAAAAAAAAAAAAAAAAAAAAAABAAAAAAAAAAAAAAAYAAAAGAAAAAAAAAAAAAAAAAAAAAABAAAAAAAAAAAAAAAAAAAAAAAAABAAAAABAAAAAAAAbnVsbAAAAAIAAAAGYm91bmRzT2JqYwAAAAEAAAAAAABSY3QxAAAABAAAAABUb3AgbG9uZwAAAAAAAAAATGVmdGxvbmcAAAAAAAAAAEJ0b21sb25nAAAAGAAAAABSZ2h0bG9uZwAAABgAAAAGc2xpY2VzVmxMcwAAAAFPYmpjAAAAAQAAAAAABXNsaWNlAAAAEgAAAAdzbGljZUlEbG9uZwAAAAAAAAAHZ3JvdXBJRGxvbmcAAAAAAAAABm9yaWdpbmVudW0AAAAMRVNsaWNlT3JpZ2luAAAADWF1dG9HZW5lcmF0ZWQAAAAAVHlwZWVudW0AAAAKRVNsaWNlVHlwZQAAAABJbWcgAAAABmJvdW5kc09iamMAAAABAAAAAAAAUmN0MQAAAAQAAAAAVG9wIGxvbmcAAAAAAAAAAExlZnRsb25nAAAAAAAAAABCdG9tbG9uZwAAABgAAAAAUmdodGxvbmcAAAAYAAAAA3VybFRFWFQAAAABAAAAAAAAbnVsbFRFWFQAAAABAAAAAAAATXNnZVRFWFQAAAABAAAAAAAGYWx0VGFnVEVYVAAAAAEAAAAAAA5jZWxsVGV4dElzSFRNTGJvb2wBAAAACGNlbGxUZXh0VEVYVAAAAAEAAAAAAAlob3J6QWxpZ25lbnVtAAAAD0VTbGljZUhvcnpBbGlnbgAAAAdkZWZhdWx0AAAACXZlcnRBbGlnbmVudW0AAAAPRVNsaWNlVmVydEFsaWduAAAAB2RlZmF1bHQAAAALYmdDb2xvclR5cGVlbnVtAAAAEUVTbGljZUJHQ29sb3JUeXBlAAAAAE5vbmUAAAAJdG9wT3V0c2V0bG9uZwAAAAAAAAAKbGVmdE91dHNldGxvbmcAAAAAAAAADGJvdHRvbU91dHNldGxvbmcAAAAAAAAAC3JpZ2h0T3V0c2V0bG9uZwAAAAAAOEJJTQQoAAAAAAAMAAAAAj/wAAAAAAAAOEJJTQQUAAAAAAAEAAAAAjhCSU0EDAAAAAACQgAAAAEAAAAYAAAAGAAAAEgAAAbAAAACJgAYAAH/2P/tAAxBZG9iZV9DTQAB/+4ADkFkb2JlAGSAAAAAAf/bAIQADAgICAkIDAkJDBELCgsRFQ8MDA8VGBMTFRMTGBEMDAwMDAwRDAwMDAwMDAwMDAwMDAwMDAwMDAwMDAwMDAwMDAENCwsNDg0QDg4QFA4ODhQUDg4ODhQRDAwMDAwREQwMDAwMDBEMDAwMDAwMDAwMDAwMDAwMDAwMDAwMDAwMDAwM/8AAEQgAGAAYAwEiAAIRAQMRAf/dAAQAAv/EAT8AAAEFAQEBAQEBAAAAAAAAAAMAAQIEBQYHCAkKCwEAAQUBAQEBAQEAAAAAAAAAAQACAwQFBgcICQoLEAABBAEDAgQCBQcGCAUDDDMBAAIRAwQhEjEFQVFhEyJxgTIGFJGhsUIjJBVSwWIzNHKC0UMHJZJT8OHxY3M1FqKygyZEk1RkRcKjdDYX0lXiZfKzhMPTdePzRieUpIW0lcTU5PSltcXV5fVWZnaGlqa2xtbm9jdHV2d3h5ent8fX5/cRAAICAQIEBAMEBQYHBwYFNQEAAhEDITESBEFRYXEiEwUygZEUobFCI8FS0fAzJGLhcoKSQ1MVY3M08SUGFqKygwcmNcLSRJNUoxdkRVU2dGXi8rOEw9N14/NGlKSFtJXE1OT0pbXF1eX1VmZ2hpamtsbW5vYnN0dXZ3eHl6e3x//aAAwDAQACEQMRAD8A8qSSSSUpJJJJT//Q8qSSSSUpJJJJT//ZOEJJTQQhAAAAAABVAAAAAQEAAAAPAEEAZABvAGIAZQAgAFAAaABvAHQAbwBzAGgAbwBwAAAAEwBBAGQAbwBiAGUAIABQAGgAbwB0AG8AcwBoAG8AcAAgAEMAUwA2AAAAAQA4QklNBAYAAAAAAAcACAEBAAEBAP/hDttodHRwOi8vbnMuYWRvYmUuY29tL3hhcC8xLjAvADw/eHBhY2tldCBiZWdpbj0i77u/IiBpZD0iVzVNME1wQ2VoaUh6cmVTek5UY3prYzlkIj8+IDx4OnhtcG1ldGEgeG1sbnM6eD0iYWRvYmU6bnM6bWV0YS8iIHg6eG1wdGs9IkFkb2JlIFhNUCBDb3JlIDUuMy1jMDExIDY2LjE0NTY2MSwgMjAxMi8wMi8wNi0xNDo1NjoyNyAgICAgICAgIj4gPHJkZjpSREYgeG1sbnM6cmRmPSJodHRwOi8vd3d3LnczLm9yZy8xOTk5LzAyLzIyLXJkZi1zeW50YXgtbnMjIj4gPHJkZjpEZXNjcmlwdGlvbiByZGY6YWJvdXQ9IiIgeG1sbnM6eG1wPSJodHRwOi8vbnMuYWRvYmUuY29tL3hhcC8xLjAvIiB4bWxuczpkYz0iaHR0cDovL3B1cmwub3JnL2RjL2VsZW1lbnRzLzEuMS8iIHhtbG5zOnhtcE1NPSJodHRwOi8vbnMuYWRvYmUuY29tL3hhcC8xLjAvbW0vIiB4bWxuczpzdEV2dD0iaHR0cDovL25zLmFkb2JlLmNvbS94YXAvMS4wL3NUeXBlL1Jlc291cmNlRXZlbnQjIiB4bWxuczpwaG90b3Nob3A9Imh0dHA6Ly9ucy5hZG9iZS5jb20vcGhvdG9zaG9wLzEuMC8iIHhtcDpDcmVhdG9yVG9vbD0iQWRvYmUgUGhvdG9zaG9wIENTNiAoV2luZG93cykiIHhtcDpDcmVhdGVEYXRlPSIyMDE1LTA2LTEwVDEzOjM4OjQ1LTAzOjAwIiB4bXA6TWV0YWRhdGFEYXRlPSIyMDE1LTA2LTE4VDE5OjEyOjI3LTAzOjAwIiB4bXA6TW9kaWZ5RGF0ZT0iMjAxNS0wNi0xOFQxOToxMjoyNy0wMzowMCIgZGM6Zm9ybWF0PSJpbWFnZS9qcGVnIiB4bXBNTTpJbnN0YW5jZUlEPSJ4bXAuaWlkOjA1RTA2ODg0RUQxNUU1MTFCRjk2RTAzNzUxOEM0ODc3IiB4bXBNTTpEb2N1bWVudElEPSJ4bXAuZGlkOjU1QzFGRDAxODQwRkU1MTE5Nzg1RjRDOEE1RUY2QUIwIiB4bXBNTTpPcmlnaW5hbERvY3VtZW50SUQ9InhtcC5kaWQ6NTVDMUZEMDE4NDBGRTUxMTk3ODVGNEM4QTVFRjZBQjAiIHBob3Rvc2hvcDpMZWdhY3lJUFRDRGlnZXN0PSIxRkFCMDEzMUMzMzg4QUJCMTMwODk4QkZFNEMyMDBBOSIgcGhvdG9zaG9wOkNvbG9yTW9kZT0iMyIgcGhvdG9zaG9wOklDQ1Byb2ZpbGU9IkFkb2JlIFJHQiAoMTk5OCkiPiA8eG1wTU06SGlzdG9yeT4gPHJkZjpTZXE+IDxyZGY6bGkgc3RFdnQ6YWN0aW9uPSJjcmVhdGVkIiBzdEV2dDppbnN0YW5jZUlEPSJ4bXAuaWlkOjU1QzFGRDAxODQwRkU1MTE5Nzg1RjRDOEE1RUY2QUIwIiBzdEV2dDp3aGVuPSIyMDE1LTA2LTEwVDEzOjM4OjQ1LTAzOjAwIiBzdEV2dDpzb2Z0d2FyZUFnZW50PSJBZG9iZSBQaG90b3Nob3AgQ1M2IChXaW5kb3dzKSIvPiA8cmRmOmxpIHN0RXZ0OmFjdGlvbj0ic2F2ZWQiIHN0RXZ0Omluc3RhbmNlSUQ9InhtcC5paWQ6MDNFMDY4ODRFRDE1RTUxMUJGOTZFMDM3NTE4QzQ4NzciIHN0RXZ0OndoZW49IjIwMTUtMDYtMThUMTk6MDg6MzMtMDM6MDAiIHN0RXZ0OnNvZnR3YXJlQWdlbnQ9IkFkb2JlIFBob3Rvc2hvcCBDUzYgKFdpbmRvd3MpIiBzdEV2dDpjaGFuZ2VkPSIvIi8+IDxyZGY6bGkgc3RFdnQ6YWN0aW9uPSJzYXZlZCIgc3RFdnQ6aW5zdGFuY2VJRD0ieG1wLmlpZDowNUUwNjg4NEVEMTVFNTExQkY5NkUwMzc1MThDNDg3NyIgc3RFdnQ6d2hlbj0iMjAxNS0wNi0xOFQxOToxMjoyNy0wMzowMCIgc3RFdnQ6c29mdHdhcmVBZ2VudD0iQWRvYmUgUGhvdG9zaG9wIENTNiAoV2luZG93cykiIHN0RXZ0OmNoYW5nZWQ9Ii8iLz4gPC9yZGY6U2VxPiA8L3htcE1NOkhpc3Rvcnk+IDwvcmRmOkRlc2NyaXB0aW9uPiA8L3JkZjpSREY+IDwveDp4bXBtZXRhPi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Dw/eHBhY2tldCBlbmQ9InciPz7/4gJASUNDX1BST0ZJTEUAAQEAAAIwQURCRQIQAABtbnRyUkdCIFhZWiAHzwAGAAMAAAAAAABhY3NwQVBQTAAAAABub25lAAAAAAAAAAAAAAAAAAAAAQAA9tYAAQAAAADTLUFEQkUAAAAAAAAAAAAAAAAAAAAAAAAAAAAAAAAAAAAAAAAAAAAAAAAAAAAAAAAAAAAAAApjcHJ0AAAA/AAAADJkZXNjAAABMAAAAGt3dHB0AAABnAAAABRia3B0AAABsAAAABRyVFJDAAABxAAAAA5nVFJDAAAB1AAAAA5iVFJDAAAB5AAAAA5yWFlaAAAB9AAAABRnWFlaAAACCAAAABRiWFlaAAACHAAAABR0ZXh0AAAAAENvcHlyaWdodCAxOTk5IEFkb2JlIFN5c3RlbXMgSW5jb3Jwb3JhdGVkAAAAZGVzYwAAAAAAAAARQWRvYmUgUkdCICgxOTk4KQAAAAAAAAAAAAAAAAAAAAAAAAAAAAAAAAAAAAAAAAAAAAAAAAAAAAAAAAAAAAAAAAAAAAAAAAAAAAAAAAAAAAAAAAAAAAAAAAAAAAAAAAAAWFlaIAAAAAAAAPNRAAEAAAABFsxYWVogAAAAAAAAAAAAAAAAAAAAAGN1cnYAAAAAAAAAAQIzAABjdXJ2AAAAAAAAAAECMwAAY3VydgAAAAAAAAABAjMAAFhZWiAAAAAAAACcGAAAT6UAAAT8WFlaIAAAAAAAADSNAACgLAAAD5VYWVogAAAAAAAAJjEAABAvAAC+nP/uACFBZG9iZQBkQAAAAAEDABADAgMGAAAAAAAAAAAAAAAA/9sAhAABAQEBAQEBAQEBAQEBAQEBAQEBAQEBAQEBAQEBAQEBAQEBAQEBAQEBAQEBAgICAgICAgICAgIDAwMDAwMDAwMDAQEBAQEBAQEBAQECAgECAgMDAwMDAwMDAwMDAwMDAwMDAwMDAwMDAwMDAwMDAwMDAwMDAwMDAwMDAwMDAwMDAwP/wgARCAAYABgDAREAAhEBAxEB/8QAXQABAQAAAAAAAAAAAAAAAAAAAAsBAQAAAAAAAAAAAAAAAAAAAAAQAQAAAAAAAAAAAAAAAAAAADARAQAAAAAAAAAAAAAAAAAAADASAQAAAAAAAAAAAAAAAAAAADD/2gAMAwEBAhEDEQAAAJ/4AAAB/9oACAECAAEFAB//2gAIAQMAAQUAH//aAAgBAQABBQAf/9oACAECAgY/AB//2gAIAQMCBj8AH//aAAgBAQEGPwAf/9k="/>
  <p:tag name="MMPROD_TAG_VCONFIG" val="PD94bWwgdmVyc2lvbj0iMS4wIj8+DQo8Y29uZmlndXJhdGlvbj4NCgk8YnJhbmRpbmc+DQoJCTx1aWZvbnQgbmFtZT0iRk9OVF9OT1RFU19URVhUIiB2YWx1ZT0iVmVyZGFuYSw5LGZhbHNlLGZhbHNlLGZhbHNlIi8+DQoJPC9icmFuZGluZz4NCgk8Y29sb3JzPg0KCQk8dWljb2xvciBuYW1lPSJwcmltYXJ5IiB2YWx1ZT0iMHg5OTk5OTkiLz4NCgkJPHVpY29sb3IgbmFtZT0iZ2xvdyIgdmFsdWU9IjB4MDAwMDAwIi8+DQoJCTx1aWNvbG9yIG5hbWU9InRleHQiIHZhbHVlPSIweDAwMDAwMCIvPg0KCQk8dWljb2xvciBuYW1lPSJsaWdodCIgdmFsdWU9IjB4ODA4MDgwIi8+DQoJCTx1aWNvbG9yIG5hbWU9InNoYWRvdyIgdmFsdWU9IjB4MDAwMDAwIi8+DQoJCTx1aWNvbG9yIG5hbWU9ImJhY2tncm91bmQiIHZhbHVlPSIweDAwMDAwMCIvPg0KCTwvY29sb3JzPg0KCTxsYXlvdXQ+DQoJCTx1aXNob3cgbmFtZT0icHJlc2VudGF0aW9udGl0bGUiIHZhbHVlPSJ0cnVlIi8+DQoJCTx1aXNob3cgbmFtZT0icHJlc2VudGVycGhvdG8iIHZhbHVlPSJmYWxzZSIvPg0KCQk8dWlzaG93IG5hbWU9InByZXNlbnRlcm5hbWUiIHZhbHVlPSJmYWxzZSIvPg0KCQk8dWlzaG93IG5hbWU9InByZXNlbnRlcnRpdGxlIiB2YWx1ZT0iZmFsc2UiLz4NCgkJPHVpc2hvdyBuYW1lPSJwcmVzZW50ZXJlbWFpbCIgdmFsdWU9ImZhbHNlIi8+DQoJCTx1aXNob3cgbmFtZT0icHJlc2VudGVyYmlvIiB2YWx1ZT0iZmFsc2UiLz4NCgkJPHVpc2hvdyBuYW1lPSJjb21wYW55bG9nbyIgdmFsdWU9ImZhbHNlIi8+DQoJCTx1aXNob3cgbmFtZT0ic2lkZWJhciIgdmFsdWU9InRydWUiLz4NCgkJPHVpc2hvdyBuYW1lPSJvdXRsaW5lIiB2YWx1ZT0iZmFsc2UiLz4NCgkJPHVpc2hvdyBuYW1lPSJ0aHVtYm5haWwiIHZhbHVlPSJ0cnVlIi8+DQoJCTx1aXNob3cgbmFtZT0ibm90ZXMiIHZhbHVlPSJmYWxzZSIvPg0KCQk8dWlzaG93IG5hbWU9InNlYXJjaCIgdmFsdWU9ImZhbHNlIi8+DQoJCTx1aXNob3cgbmFtZT0icXVpeiIgdmFsdWU9ImZhbHNlIi8+DQoJCTx1aXNob3cgbmFtZT0iYXR0YWNobWVudHMiIHZhbHVlPSJ0cnVlIi8+DQoJCTx1aXNob3cgbmFtZT0idXRpbHMiIHZhbHVlPSJ0cnVlIi8+DQoJCTx1aXNob3cgbmFtZT0idm9sdW1lIiB2YWx1ZT0idHJ1ZSIvPg0KCQk8dWlzaG93IG5hbWU9InBsYXliYXIiIHZhbHVlPSJ0cnVlIi8+DQoJCTx1aXNob3cgbmFtZT0idGFsa2luZ2hlYWQiIHZhbHVlPSJ0cnVlIi8+DQoJCTx1aXNob3cgbmFtZT0ic2lkZWJhcm9ucmlnaHQiIHZhbHVlPSJ0cnVlIi8+DQoJCTx1aXNob3cgbmFtZT0idmlld2NoYW5nZSIgdmFsdWU9InRydWUiLz4NCgkJPHVpc2hvdyBuYW1lPSJhbHdheXNTY3J1bmNoIiB2YWx1ZT0iZmFsc2UiLz4NCgkJPHVpc2hvdyBuYW1lPSJpbml0aWFsZGlzcGxheW1vZGVpc25vcm1hbCIgdmFsdWU9ImZhbHNlIi8+DQoJCTx1aXJlcGxhY2UgbmFtZT0ibG9nbyIgdmFsdWU9IiIvPg0KCQk8dWlyZXBsYWNlIG5hbWU9ImJnaW1hZ2UiIHZhbHVlPSJmb25kb3NjLmpwZyIvPg0KCQk8dWlyZXBsYWNlIG5hbWU9ImluaXRpYWx0YWIiIHZhbHVlPSJ0aHVtYm5haWwiLz4NCgkJPHVpc2hvdyBuYW1lPSJjY3RleHRoaWdobGlnaHRpbmciIHZhbHVlPSJ0cnVlIi8+DQoJPC9sYXlvdXQ+DQoJPHByZWxvYWRlcj48c2V0Qm9vbCBuYW1lPSJkaXNhYmxlQXNzZXRQcmVsb2FkZXIiIHZhbHVlPSJ0cnVlIi8+PC9wcmVsb2FkZXI+PGxhbmd1YWdlIGlkPSJlb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TbGlkZSAlbiIvPg0KCQk8IS0tIHN1YnN0aXR1dGlvbjogJW4gPT0gc2xpZGUgbnVtYmVyIC0tPg0KCQk8IS0tIHN1YnN0aXR1dGlvbjogJXQgPT0gdG90YWwgc2xpZGUgY291bnQgLS0+DQoJCTx1aXRleHQgbmFtZT0iU0NSVUJCQVJTVEFUVVNfU0xJREVJTkZPIiB2YWx1ZT0iU2xpZGUgJW4gLyAldCB8ICIvPg0KCQk8dWl0ZXh0IG5hbWU9IlNDUlVCQkFSU1RBVFVTX1NUT1BQRUQiIHZhbHVlPSJTdG9wcGVkIi8+DQoJCTx1aXRleHQgbmFtZT0iU0NSVUJCQVJTVEFUVVNfUExBWUlORyIgdmFsdWU9IlBsYXlpbmciLz4NCgkJPHVpdGV4dCBuYW1lPSJTQ1JVQkJBUlNUQVRVU19OT0FVRElPIiB2YWx1ZT0iTm8gQXVkaW8iLz4NCgkJPHVpdGV4dCBuYW1lPSJTQ1JVQkJBUlNUQVRVU19WSURQTEFZSU5HIiB2YWx1ZT0iVmlkZW8gUGxheWluZyIvPg0KCQk8dWl0ZXh0IG5hbWU9IlNDUlVCQkFSU1RBVFVTX0xPQURJTkciIHZhbHVlPSJMb2FkaW5nIi8+DQoJCTx1aXRleHQgbmFtZT0iU0NSVUJCQVJTVEFUVVNfQlVGRkVSSU5HIiB2YWx1ZT0iQnVmZmVyaW5nIi8+DQoJCTx1aXRleHQgbmFtZT0iU0NSVUJCQVJTVEFUVVNfUVVFU1RJT04iIHZhbHVlPSJBbnN3ZXIgUXVlc3Rpb24iLz4NCgkJPHVpdGV4dCBuYW1lPSJTQ1JVQkJBUlNUQVRVU19SRVZJRVdRVUlaIiB2YWx1ZT0iUmV2aWV3aW5nIFF1aXoiLz4NCgkJPCEtLSBzdWJzdGl0dXRpb246ICVtID09IG1pbnV0ZXMgcmVtYWluaW5nIC0tPg0KCQk8IS0tIHN1YnN0aXR1dGlvbjogJXMgPT0gc2Vjb25kcyByZW1haW5pbmcgLS0+DQoJCTx1aXRleHQgbmFtZT0iRUxBUFNFRCIgdmFsdWU9IiVtIE1pbnV0ZXMgJXMgU2Vjb25kcyBSZW1haW5pbmciLz4NCgkJPHVpdGV4dCBuYW1lPSJOT1RGT1VORCIgdmFsdWU9Ik5vdGhpbmcgRm91bmQiLz4NCgkJPHVpdGV4dCBuYW1lPSJBVFRBQ0hNRU5UUyIgdmFsdWU9IkF0dGFjaG1lbnRzIi8+DQoJCTwhLS0gc3Vic3RpdHV0aW9uOiAlcCA9PSBjdXJyZW50IHNwZWFrZXIncyB0aXRsZSAtLT4NCgkJPHVpdGV4dCBuYW1lPSJCSU9XSU5fVElUTEUiIHZhbHVlPSJCaW86ICVwIi8+DQoJCTx1aXRleHQgbmFtZT0iQklPQlROX1RJVExFIiB2YWx1ZT0iQmlvIi8+DQoJCTx1aXRleHQgbmFtZT0iRElWSURFUkJUTl9USVRMRSIgdmFsdWU9InwiLz4NCgkJPHVpdGV4dCBuYW1lPSJDT05UQUNUQlROX1RJVExFIiB2YWx1ZT0iQ29udGFjdCIvPg0KCQk8dWl0ZXh0IG5hbWU9IlRBQl9RVUlaIiB2YWx1ZT0iUXVpeiIvPg0KCQk8dWl0ZXh0IG5hbWU9IlRBQl9PVVRMSU5FIiB2YWx1ZT0iT3V0bGluZSIvPg0KCQk8dWl0ZXh0IG5hbWU9IlRBQl9USFVNQiIgdmFsdWU9IlRodW1iIi8+DQoJCTx1aXRleHQgbmFtZT0iVEFCX05PVEVTIiB2YWx1ZT0iTm90ZXMiLz4NCgkJPHVpdGV4dCBuYW1lPSJUQUJfU0VBUkNIIiB2YWx1ZT0iU2VhcmNoIi8+DQoJCTx1aXRleHQgbmFtZT0iU0xJREVfSEVBRElORyIgdmFsdWU9IlNsaWRlIFRpdGxlIi8+DQoJCTx1aXRleHQgbmFtZT0iRFVSQVRJT05fSEVBRElORyIgdmFsdWU9IkR1cmF0aW9uIi8+DQoJCTx1aXRleHQgbmFtZT0iU0VBUkNIX0hFQURJTkciIHZhbHVlPSJTZWFyY2ggZm9yIHRleHQ6Ii8+DQoJCTx1aXRleHQgbmFtZT0iVEhVTUJfSEVBRElORyIgdmFsdWU9IlNsaWRlIi8+DQoJCTx1aXRleHQgbmFtZT0iVEhVTUJfSU5GTyIgdmFsdWU9IlNsaWRlIFRpdGxlL0R1cmF0aW9uIi8+DQoJCTx1aXRleHQgbmFtZT0iQVRUQUNITkFNRV9IRUFESU5HIiB2YWx1ZT0iRmlsZSBOYW1lIi8+DQoJCTx1aXRleHQgbmFtZT0iQVRUQUNIU0laRV9IRUFESU5HIiB2YWx1ZT0iU2l6ZSIvPg0KCQk8dWl0ZXh0IG5hbWU9IlNMSURFX05PVEVTIiB2YWx1ZT0iU2xpZGUgTm90ZXMiLz4NCgkJPHVpdGV4dCBuYW1lPSJDT1VSU0VfU1RBVFVTIiB2YWx1ZT0iTW9kdWxlIFN0YXR1cyIvPg0KCQk8dWl0ZXh0IG5hbWU9IlBBU1NFRF9TVFJJTkciIHZhbHVlPSJQYXNzZWQiLz4NCgkJPHVpdGV4dCBuYW1lPSJGQUlMRURfU1RSSU5HIiB2YWx1ZT0iRmFpbGVkIi8+DQoJCTwhLS1xdWl6IHBvZCBhbmQgbWVzc2FnZSBib3ggdGV4dHMtLT4NCgkJPHVpdGV4dCBuYW1lPSJRVUlaUE9EX1FVSVpfQVRURU1QVCIgdmFsdWU9IlF1aXogQXR0ZW1wdDoiLz4NCgkJPHVpdGV4dCBuYW1lPSJRVUlaUE9EX1FVSVpfQVRURU1QVF9WQUxVRSIgdmFsdWU9IiVuIG9mICV0Ii8+DQoJCTx1aXRleHQgbmFtZT0iUVVJWlBPRF9RVUlaX1NDT1JFIiB2YWx1ZT0iU2NvcmVkOiIvPg0KCQk8dWl0ZXh0IG5hbWU9IlFVSVpQT0RfUVVJWl9QQVNTU0NPUkUiIHZhbHVlPSJQYXNzaW5nIFNjb3JlOiIvPg0KCQk8dWl0ZXh0IG5hbWU9IlFVSVpQT0RfUVVJWl9NQVhTQ09SRSIgdmFsdWU9Ik1heCBTY29yZToiLz4NCgkJPHVpdGV4dCBuYW1lPSJRVUlaUE9EX1FVRVNBVE1QVF9TVFIiIHZhbHVlPSJBdHRlbXB0OiAlbiBvZiAldCIvPg0KCQk8dWl0ZXh0IG5hbWU9IlFVSVpQT0RfUVVFU1RZUEVfU1RSIiB2YWx1ZT0iVHlwZTogJXMiLz4NCgkJPHVpdGV4dCBuYW1lPSJRVUlaUE9EX1FVRVNUWVBFX0dSRCIgdmFsdWU9IkdyYWRlZCIvPg0KCQk8dWl0ZXh0IG5hbWU9IlFVSVpQT0RfUVVFU1RZUEVfU1ZZIiB2YWx1ZT0iU3VydmV5Ii8+DQoJCTx1aXRleHQgbmFtZT0iUVVJWlBPRF9RVUlaQVRNUFRfSU5GIiB2YWx1ZT0iSW5maW5pdGUiLz4NCgkJPHVpdGV4dCBuYW1lPSJRVUlaUE9EX1FVRVNBVE1QVF9JTkYiIHZhbHVlPSJJbmZpbml0ZSIvPg0KCQk8dWl0ZXh0IG5hbWU9IldBUk5JTkdNU0dfWUVTU1RSSU5HIiB2YWx1ZT0iWWVzIi8+DQoJCTx1aXRleHQgbmFtZT0iV0FSTklOR01TR19OT1NUUklORyIgdmFsdWU9Ik5vIi8+DQoJCTx1aXRleHQgbmFtZT0iV0FSTklOR01TR19USVRMRVNUUklORyIgdmFsdWU9IlF1aXogTmF2aWdhdGlvbiBXYXJuaW5nIi8+DQoJCTx1aXRleHQgbmFtZT0iV0FSTklOR01TR19NU0dTVFJJTkciIHZhbHVlPSJUaGVyZSBhcmUgdW4tYXR0ZW1wdGVkIHF1ZXN0aW9ucyBpbiB0aGlzIFF1aXouJiN4QTsmI3hBO0NsaWNraW5nIFllcyB3aWxsIHRha2UgeW91IG91dCBvZiB0aGUgUXVpei4gQ2xpY2sgTm8gdG8gY29udGludWUgdGhlIFF1aXouIi8+DQoJCTx1aXRleHQgbmFtZT0iSU5GT1JNQVRJT05fSDI2NF9GTEFTSFBMQVlFUiIgdmFsdWU9IlRoZSBjdXJyZW50IHZlcnNpb24gb2YgRmxhc2ggUGxheWVyIGluc3RhbGxlZCBvbiB5b3VyIG1hY2hpbmUgZG9lcyBub3Qgc3VwcG9ydCB0aGlzIHZpZGVvLiBDbGljayBvbiB0aGUgdmlkZW8gYXJlYSB0byBkb3dubG9hZCB0aGUgbGF0ZXN0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U2hvdyBzaWRlYmFyIHRvIHBhcnRpY2lwYW50cyIvPg0KCQk8dWl0ZXh0IG5hbWU9Ik1VVEUiIHZhbHVlPSJNdXRlIi8+DQoJCTx1aXRleHQgbmFtZT0iRE9DV1JBUF9USVRMRSIgdmFsdWU9IlByZXNlbnRlciBGaWxlIEF0dGFjaG1lbnQiLz4NCgkJPHVpdGV4dCBuYW1lPSJET0NXUkFQX01TRyIgdmFsdWU9IlNhdmUgdG8gTXkgQ29tcHV0ZXIiLz4NCgkJPHVpdGV4dCBuYW1lPSJET0NXUkFQX1BST01QVCIgdmFsdWU9IkNsaWNrIHRvIERvd25sb2FkIi8+DQoJPC9sYW5ndWFnZT4NCgk8bGFuZ3VhZ2UgaWQ9ImRl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ZvbGllICVuIi8+DQoJCTwhLS0gc3Vic3RpdHV0aW9uOiAlbiA9PSBzbGlkZSBudW1iZXIgLS0+DQoJCTwhLS0gc3Vic3RpdHV0aW9uOiAldCA9PSB0b3RhbCBzbGlkZSBjb3VudCAtLT4NCgkJPHVpdGV4dCBuYW1lPSJTQ1JVQkJBUlNUQVRVU19TTElERUlORk8iIHZhbHVlPSJGb2xpZSAlbiAvICV0IHwgIi8+DQoJCTx1aXRleHQgbmFtZT0iU0NSVUJCQVJTVEFUVVNfU1RPUFBFRCIgdmFsdWU9IkJlZW5kZXQiLz4NCgkJPHVpdGV4dCBuYW1lPSJTQ1JVQkJBUlNUQVRVU19QTEFZSU5HIiB2YWx1ZT0iV2llZGVyZ2FiZSIvPg0KCQk8dWl0ZXh0IG5hbWU9IlNDUlVCQkFSU1RBVFVTX05PQVVESU8iIHZhbHVlPSJLZWluIEF1ZGlvIi8+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DQoJCTx1aXRleHQgbmFtZT0iU0NSVUJCQVJTVEFUVVNfUkVWSUVXUVVJWiIgdmFsdWU9Ik5vY2htYWxzIGR1cmNoc2VoZW4iLz4NCgkJPCEtLSBzdWJzdGl0dXRpb246ICVtID09IG1pbnV0ZXMgcmVtYWluaW5nIC0tPg0KCQk8IS0tIHN1YnN0aXR1dGlvbjogJXMgPT0gc2Vjb25kcyByZW1haW5pbmcgLS0+DQoJCTx1aXRleHQgbmFtZT0iRUxBUFNFRCIgdmFsdWU9IlJlc3RkYXVlcjogJW0gTWludXRlbiAlcyBTZWt1bmRlbiIvPg0KCQk8dWl0ZXh0IG5hbWU9Ik5PVEZPVU5EIiB2YWx1ZT0iTmljaHRzIGdlZnVuZGVuIi8+DQoJCTx1aXRleHQgbmFtZT0iQVRUQUNITUVOVFMiIHZhbHVlPSJBbmxhZ2VuIi8+DQoJCTwhLS0gc3Vic3RpdHV0aW9uOiAlcCA9PSBjdXJyZW50IHNwZWFrZXIncyB0aXRsZSAtLT4NCgkJPHVpdGV4dCBuYW1lPSJCSU9XSU5fVElUTEUiIHZhbHVlPSJTcHJlY2hlcjogJXAiLz4NCgkJPHVpdGV4dCBuYW1lPSJCSU9CVE5fVElUTEUiIHZhbHVlPSJTcHJlY2hlciIvPg0KCQk8dWl0ZXh0IG5hbWU9IkRJVklERVJCVE5fVElUTEUiIHZhbHVlPSJ8Ii8+DQoJCTx1aXRleHQgbmFtZT0iQ09OVEFDVEJUTl9USVRMRSIgdmFsdWU9IktvbnRha3QiLz4NCgkJPHVpdGV4dCBuYW1lPSJUQUJfUVVJWiIgdmFsdWU9IlF1aXoiLz4NCgkJPHVpdGV4dCBuYW1lPSJUQUJfT1VUTElORSIgdmFsdWU9IlN0cnVrdHVyIi8+DQoJCTx1aXRleHQgbmFtZT0iVEFCX1RIVU1CIiB2YWx1ZT0iTWluaWF0dXIiLz4NCgkJPHVpdGV4dCBuYW1lPSJUQUJfTk9URVMiIHZhbHVlPSJOb3RpemVuIi8+DQoJCTx1aXRleHQgbmFtZT0iVEFCX1NFQVJDSCIgdmFsdWU9IlN1Y2hlbiIvPg0KCQk8dWl0ZXh0IG5hbWU9IlNMSURFX0hFQURJTkciIHZhbHVlPSJGb2xpZW50aXRlbCIvPg0KCQk8dWl0ZXh0IG5hbWU9IkRVUkFUSU9OX0hFQURJTkciIHZhbHVlPSJEYXVlciIvPg0KCQk8dWl0ZXh0IG5hbWU9IlNFQVJDSF9IRUFESU5HIiB2YWx1ZT0iVGV4dCBzdWNoZW46Ii8+DQoJCTx1aXRleHQgbmFtZT0iVEhVTUJfSEVBRElORyIgdmFsdWU9IkZvbGllIi8+DQoJCTx1aXRleHQgbmFtZT0iVEhVTUJfSU5GTyIgdmFsdWU9IkZvbGllbnRpdGVsL0RhdWVyIi8+DQoJCTx1aXRleHQgbmFtZT0iQVRUQUNITkFNRV9IRUFESU5HIiB2YWx1ZT0iRGF0ZWluYW1lIi8+DQoJCTx1aXRleHQgbmFtZT0iQVRUQUNIU0laRV9IRUFESU5HIiB2YWx1ZT0iR3LDtsOfZSIvPg0KCQk8dWl0ZXh0IG5hbWU9IlNMSURFX05PVEVTIiB2YWx1ZT0iRm9saWVubm90aXplbiIvPg0KCQk8dWl0ZXh0IG5hbWU9IkNPVVJTRV9TVEFUVVMiIHZhbHVlPSJNb2R1bHN0YXR1cyIvPg0KCQk8dWl0ZXh0IG5hbWU9IlBBU1NFRF9TVFJJTkciIHZhbHVlPSJFcmZvbGdyZWljaCIvPg0KCQk8dWl0ZXh0IG5hbWU9IkZBSUxFRF9TVFJJTkciIHZhbHVlPSJGZWhsZ2VzY2hsYWdlbiIvPg0KCQk8IS0tcXVpeiBwb2QgYW5kIG1lc3NhZ2UgYm94IHRleHRzLS0+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DQoJCTx1aXRleHQgbmFtZT0iUVVJWlBPRF9RVUVTVFlQRV9TVlkiIHZhbHVlPSJVbWZyYWdlIi8+DQoJCTx1aXRleHQgbmFtZT0iUVVJWlBPRF9RVUlaQVRNUFRfSU5GIiB2YWx1ZT0iVW5lbmRsaWNoIi8+DQoJCTx1aXRleHQgbmFtZT0iUVVJWlBPRF9RVUVTQVRNUFRfSU5GIiB2YWx1ZT0iVW5lbmRsaWNoIi8+DQoJCTx1aXRleHQgbmFtZT0iV0FSTklOR01TR19ZRVNTVFJJTkciIHZhbHVlPSJKYSIvPg0KCQk8dWl0ZXh0IG5hbWU9IldBUk5JTkdNU0dfTk9TVFJJTkciIHZhbHVlPSJOZWluIi8+DQoJCTx1aXRleHQgbmFtZT0iV0FSTklOR01TR19USVRMRVNUUklORyIgdmFsdWU9IlF1aXpuYXZpZ2F0aW9uc3dhcm51bmciLz4NCgkJPHVpdGV4dCBuYW1lPSJXQVJOSU5HTVNHX01TR1NUUklORyIgdmFsdWU9IkluIGRpZXNlbSBRdWl6IGdpYnQgZXMgdW5iZWFudHdvcnRldGUgRnJhZ2VuLiYjeEE7JiN4QTt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EZW4gVGVpbG5laG1lcm4gZGllIFNlaXRlbmxlaXN0ZSBhbnplaWdlbiIvPg0KCQk8dWl0ZXh0IG5hbWU9Ik1VVEUiIHZhbHVlPSJBdXMiLz4NCgkJPHVpdGV4dCBuYW1lPSJET0NXUkFQX1RJVExFIiB2YWx1ZT0iUHJlc2VudGVyLUFuaGFuZyIvPg0KCQk8dWl0ZXh0IG5hbWU9IkRPQ1dSQVBfTVNHIiB2YWx1ZT0iQXVmIG1laW5lbSBBcmJlaXRzcGxhdHogc3BlaWNoZXJuIi8+DQoJCTx1aXRleHQgbmFtZT0iRE9DV1JBUF9QUk9NUFQiIHZhbHVlPSJadW0gSGVydW50ZXJsYWRlbiBrbGlja2VuIi8+DQoJPC9sYW5ndWFnZT4NCgk8bGFuZ3VhZ2UgaWQ9ImZy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RpYXBvc2l0aXZlICVuIi8+DQoJCTwhLS0gc3Vic3RpdHV0aW9uOiAlbiA9PSBzbGlkZSBudW1iZXIgLS0+DQoJCTwhLS0gc3Vic3RpdHV0aW9uOiAldCA9PSB0b3RhbCBzbGlkZSBjb3VudCAtLT4NCgkJPHVpdGV4dCBuYW1lPSJTQ1JVQkJBUlNUQVRVU19TTElERUlORk8iIHZhbHVlPSJEaWFwb3NpdGl2ZSAlbiAvICV0IHwgIi8+DQoJCTx1aXRleHQgbmFtZT0iU0NSVUJCQVJTVEFUVVNfU1RPUFBFRCIgdmFsdWU9IkFycsOqdMOpZSIvPg0KCQk8dWl0ZXh0IG5hbWU9IlNDUlVCQkFSU1RBVFVTX1BMQVlJTkciIHZhbHVlPSJMZWN0dXJlIi8+DQoJCTx1aXRleHQgbmFtZT0iU0NSVUJCQVJTVEFUVVNfTk9BVURJTyIgdmFsdWU9IlBhcyBkZSBzb24iLz4NCgkJPHVpdGV4dCBuYW1lPSJTQ1JVQkJBUlNUQVRVU19WSURQTEFZSU5HIiB2YWx1ZT0iTGVjdHVyZSB2aWTDqW8gZW4gY291cnMiLz4NCgkJPHVpdGV4dCBuYW1lPSJTQ1JVQkJBUlNUQVRVU19MT0FESU5HIiB2YWx1ZT0iQ2hhcmdlbWVudCBlbiBjb3VycyIvPg0KCQk8dWl0ZXh0IG5hbWU9IlNDUlVCQkFSU1RBVFVTX0JVRkZFUklORyIgdmFsdWU9Ik1pc2UgZW4gbcOpbW9pcmUiLz4NCgkJPHVpdGV4dCBuYW1lPSJTQ1JVQkJBUlNUQVRVU19RVUVTVElPTiIgdmFsdWU9IlLDqXBvbmRyZSDDoCBsYSBxdWVzdGlvbiIvPg0KCQk8dWl0ZXh0IG5hbWU9IlNDUlVCQkFSU1RBVFVTX1JFVklFV1FVSVoiIHZhbHVlPSJSw6l2aXNpb24gZHUgcXVlc3Rpb25uYWlyZSIvPg0KCQk8IS0tIHN1YnN0aXR1dGlvbjogJW0gPT0gbWludXRlcyByZW1haW5pbmcgLS0+DQoJCTwhLS0gc3Vic3RpdHV0aW9uOiAlcyA9PSBzZWNvbmRzIHJlbWFpbmluZyAtLT4NCgkJPHVpdGV4dCBuYW1lPSJFTEFQU0VEIiB2YWx1ZT0iJW0gbWludXRlcyAlcyBzZWNvbmRlcyByZXN0YW50ZXMiLz4NCgkJPHVpdGV4dCBuYW1lPSJOT1RGT1VORCIgdmFsdWU9IlJpZW4gdHJvdXbDqSIvPg0KCQk8dWl0ZXh0IG5hbWU9IkFUVEFDSE1FTlRTIiB2YWx1ZT0iUGnDqGNlcyBqb2ludGVzIi8+DQoJCTwhLS0gc3Vic3RpdHV0aW9uOiAlcCA9PSBjdXJyZW50IHNwZWFrZXIncyB0aXRsZSAtLT4NCgkJPHVpdGV4dCBuYW1lPSJCSU9XSU5fVElUTEUiIHZhbHVlPSJCaW8gOiAlcCIvPg0KCQk8dWl0ZXh0IG5hbWU9IkJJT0JUTl9USVRMRSIgdmFsdWU9IkJpbyA6Ii8+DQoJCTx1aXRleHQgbmFtZT0iRElWSURFUkJUTl9USVRMRSIgdmFsdWU9InwiLz4NCgkJPHVpdGV4dCBuYW1lPSJDT05UQUNUQlROX1RJVExFIiB2YWx1ZT0iQ29udGFjdCIvPg0KCQk8dWl0ZXh0IG5hbWU9IlRBQl9RVUlaIiB2YWx1ZT0iUXVpeiIvPg0KCQk8dWl0ZXh0IG5hbWU9IlRBQl9PVVRMSU5FIiB2YWx1ZT0iUGxhbiIvPg0KCQk8dWl0ZXh0IG5hbWU9IlRBQl9USFVNQiIgdmFsdWU9IkRpYXBvcyIvPg0KCQk8dWl0ZXh0IG5hbWU9IlRBQl9OT1RFUyIgdmFsdWU9Ik5vdGVzIi8+DQoJCTx1aXRleHQgbmFtZT0iVEFCX1NFQVJDSCIgdmFsdWU9IlJlY2hlcmNoZSIvPg0KCQk8dWl0ZXh0IG5hbWU9IlNMSURFX0hFQURJTkciIHZhbHVlPSJUaXRyZSBkZSBsYSBkaWFwb3NpdGl2ZSIvPg0KCQk8dWl0ZXh0IG5hbWU9IkRVUkFUSU9OX0hFQURJTkciIHZhbHVlPSJEdXLDqWUiLz4NCgkJPHVpdGV4dCBuYW1lPSJTRUFSQ0hfSEVBRElORyIgdmFsdWU9IlJlY2hlcmNoZSBkZSB0ZXh0ZSA6Ii8+DQoJCTx1aXRleHQgbmFtZT0iVEhVTUJfSEVBRElORyIgdmFsdWU9IkRpYXBvc2l0aXZlIi8+DQoJCTx1aXRleHQgbmFtZT0iVEhVTUJfSU5GTyIgdmFsdWU9IlRpdHJlL2R1csOpZSIvPg0KCQk8dWl0ZXh0IG5hbWU9IkFUVEFDSE5BTUVfSEVBRElORyIgdmFsdWU9Ik5vbSBkZSBmaWNoaWVyIi8+DQoJCTx1aXRleHQgbmFtZT0iQVRUQUNIU0laRV9IRUFESU5HIiB2YWx1ZT0iVGFpbGxlIi8+DQoJCTx1aXRleHQgbmFtZT0iU0xJREVfTk9URVMiIHZhbHVlPSJDb21tZW50YWlyZXMgZGVzIGRpYXBvc2l0aXZlcyIvPg0KCQk8dWl0ZXh0IG5hbWU9IkNPVVJTRV9TVEFUVVMiIHZhbHVlPSJTdGF0dXQgZHUgbW9kdWxlIi8+DQoJCTx1aXRleHQgbmFtZT0iUEFTU0VEX1NUUklORyIgdmFsdWU9IlLDqXVzc2kiLz4NCgkJPHVpdGV4dCBuYW1lPSJGQUlMRURfU1RSSU5HIiB2YWx1ZT0iRWNob3XDqSIvPg0KCQk8IS0tcXVpeiBwb2QgYW5kIG1lc3NhZ2UgYm94IHRleHRzLS0+DQoJCTx1aXRleHQgbmFtZT0iUVVJWlBPRF9RVUlaX0FUVEVNUFQiIHZhbHVlPSJUZW50YXRpdmUgZGUgcXVlc3Rpb25uYWlyZSA6Ii8+DQoJCTx1aXRleHQgbmFtZT0iUVVJWlBPRF9RVUlaX0FUVEVNUFRfVkFMVUUiIHZhbHVlPSIlbiBzdXIgJXQiLz4NCgkJPHVpdGV4dCBuYW1lPSJRVUlaUE9EX1FVSVpfU0NPUkUiIHZhbHVlPSJOb3RlIG9idGVudWUgOiIvPg0KCQk8dWl0ZXh0IG5hbWU9IlFVSVpQT0RfUVVJWl9QQVNTU0NPUkUiIHZhbHVlPSJOb3RlIGQnYWRtaXNzaWJpbGl0w6nCoDoiLz4NCgkJPHVpdGV4dCBuYW1lPSJRVUlaUE9EX1FVSVpfTUFYU0NPUkUiIHZhbHVlPSJOb3RlIG1heGltYWxlIDoiLz4NCgkJPHVpdGV4dCBuYW1lPSJRVUlaUE9EX1FVRVNBVE1QVF9TVFIiIHZhbHVlPSJUZW50YXRpdmUgOiAlbiBzdXIgJXQiLz4NCgkJPHVpdGV4dCBuYW1lPSJRVUlaUE9EX1FVRVNUWVBFX1NUUiIgdmFsdWU9IlR5cGU6ICVzIi8+DQoJCTx1aXRleHQgbmFtZT0iUVVJWlBPRF9RVUVTVFlQRV9HUkQiIHZhbHVlPSJOb3TDqSIvPg0KCQk8dWl0ZXh0IG5hbWU9IlFVSVpQT0RfUVVFU1RZUEVfU1ZZIiB2YWx1ZT0iRW5xdcOqdGUiLz4NCgkJPHVpdGV4dCBuYW1lPSJRVUlaUE9EX1FVSVpBVE1QVF9JTkYiIHZhbHVlPSJJbGxpbWl0w6kiLz4NCgkJPHVpdGV4dCBuYW1lPSJRVUlaUE9EX1FVRVNBVE1QVF9JTkYiIHZhbHVlPSJJbGxpbWl0w6kiLz4NCgkJPHVpdGV4dCBuYW1lPSJXQVJOSU5HTVNHX1lFU1NUUklORyIgdmFsdWU9Ik91aSIvPg0KCQk8dWl0ZXh0IG5hbWU9IldBUk5JTkdNU0dfTk9TVFJJTkciIHZhbHVlPSJOb24iLz4NCgkJPHVpdGV4dCBuYW1lPSJXQVJOSU5HTVNHX1RJVExFU1RSSU5HIiB2YWx1ZT0iQXZlcnRpc3NlbWVudCBkZSBuYXZpZ2F0aW9uIGR1IHF1ZXN0aW9ubmFpcmUiLz4NCgkJPHVpdGV4dCBuYW1lPSJXQVJOSU5HTVNHX01TR1NUUklORyIgdmFsdWU9IlZvdXMgbidhdmV6IHBhcyByw6lwb25kdSDDoCBjZXJ0YWluZXMgcXVlc3Rpb25zIGRlIGNlIHF1ZXN0aW9ubmFpcmUuJiN4QTsmI3hBO1NpIHZvdXMgY2xpcXVleiBzdXIgT3VpLCB2b3VzIHF1aXR0ZXJleiBsZSBxdWVzdGlvbm5haXJlLiBDbGlxdWV6IHN1ciBOb24gcG91ciBjb250aW51ZXIgbGUgcXVlc3Rpb25uYWlyZS4iLz4NCgkJPHVpdGV4dCBuYW1lPSJJTkZPUk1BVElPTl9IMjY0X0ZMQVNIUExBWUVSIiB2YWx1ZT0iTGEgdmVyc2lvbiBkZSBGbGFzaCBQbGF5ZXIgYWN0dWVsbGVtZW50IGluc3RhbGzDqWUgc3VyIHZvdHJlIG1hY2hpbmUgbmUgcHJlbmQgcGFzIGVuIGNoYXJnZSBjZSB0eXBlIGRlIHZpZMOpby4gQ2xpcXVleiBzdXIgbGEgem9uZSB2aWTDqW8gcG91ciB0w6lsw6ljaGFyZ2VyIGxhIGRlcm5pw6hyZSB2ZXJzaW9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TW9udHJlciBsJ2VuY2FkcsOpIGF1eCBwYXJ0aWNpcGFudHMiLz4NCgkJPHVpdGV4dCBuYW1lPSJNVVRFIiB2YWx1ZT0iTXVldCIvPg0KCQk8dWl0ZXh0IG5hbWU9IkRPQ1dSQVBfVElUTEUiIHZhbHVlPSJQacOoY2Ugam9pbnRlIFByZXNlbnRlciIvPg0KCQk8dWl0ZXh0IG5hbWU9IkRPQ1dSQVBfTVNHIiB2YWx1ZT0iRW5yZWdpc3RyZXIgc3VyIG1vbiBvcmRpbmF0ZXVyIi8+DQoJCTx1aXRleHQgbmFtZT0iRE9DV1JBUF9QUk9NUFQiIHZhbHVlPSJDbGlxdWVyIHBvdXIgdMOpbMOpY2hhcmdlciIvPg0KCTwvbGFuZ3VhZ2U+DQoJPGxhbmd1YWdlIGlkPSJqYSI+DQoJCTwhLS0gZm9ybWF0IGZvciB1aWZvbnQgdmFsdWUgaXMgImZvbnQsc2l6ZSxpc2JvbGQsaXNpdGFsaWMsaXNzaGFkb3dlZCIgLS0+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DQoJCTx1aWZvbnQgbmFtZT0iRk9OVF9FTEFQU0VEVElNRSIgdmFsdWU9IlZlcmRhbmEsMTEsdHJ1ZSxmYWxzZSxmYWxzZSIvPg0KCQk8dWlmb250IG5hbWU9IkZPTlRfVVRJTFNNRU5VIiB2YWx1ZT0iVmVyZGFuYSw5LHRydWUsZmFsc2UsZmFsc2UiLz4NCgkJPHVpZm9udCBuYW1lPSJGT05UX1RBQlMiIHZhbHVlPSJWZXJkYW5hLDEwLGZhbHNlLGZhbHNlLGZhbHNlIi8+DQoJCTx1aWZvbnQgbmFtZT0iRk9OVF9QUkVTRU5UQVRJT05OQU1FIiB2YWx1ZT0iVmVyZGFuYSwxNSxmYWxzZSxmYWxzZSx0cnVlIi8+DQoJCTx1aWZvbnQgbmFtZT0iRk9OVF9QUkVTRU5URVJOQU1FIiB2YWx1ZT0iVmVyZGFuYSwxNSx0cnVlLGZhbHNlLHRydWUiLz4NCgkJPHVpZm9udCBuYW1lPSJGT05UX1BSRVNFTlRFUlRJVExFIiB2YWx1ZT0iVmVyZGFuYSwxMS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MTEsZmFsc2UsZmFsc2UsdHJ1ZSIvPg0KCQk8dWlmb250IG5hbWU9IkZPTlRfQklPV0lOIiB2YWx1ZT0iVmVyZGFuYSwxMSxmYWxzZSxmYWxzZSxmYWxzZSIvPg0KCQk8dWlmb250IG5hbWU9IkZPTlRfTElTVEhFQURJTkciIHZhbHVlPSJWZXJkYW5hLDExLGZhbHNlLGZhbHNlLGZhbHNlIi8+DQoJCTx1aWZvbnQgbmFtZT0iRk9OVF9XSU5USVRMRSIgdmFsdWU9IlZlcmRhbmEsMTE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44K544Op44Kk44OJIDogJW4iLz4NCgkJPCEtLSBzdWJzdGl0dXRpb246ICVuID09IHNsaWRlIG51bWJlciAtLT4NCgkJPCEtLSBzdWJzdGl0dXRpb246ICV0ID09IHRvdGFsIHNsaWRlIGNvdW50IC0tPg0KCQk8dWl0ZXh0IG5hbWU9IlNDUlVCQkFSU1RBVFVTX1NMSURFSU5GTyIgdmFsdWU9IuOCueODqeOCpOODiSA6ICVuIC8gJXQgfCAiLz4NCgkJPHVpdGV4dCBuYW1lPSJTQ1JVQkJBUlNUQVRVU19TVE9QUEVEIiB2YWx1ZT0i5YGc5q2iIi8+DQoJCTx1aXRleHQgbmFtZT0iU0NSVUJCQVJTVEFUVVNfUExBWUlORyIgdmFsdWU9IuWGjeeUn+S4rSIvPg0KCQk8dWl0ZXh0IG5hbWU9IlNDUlVCQkFSU1RBVFVTX05PQVVESU8iIHZhbHVlPSLpn7Plo7DjgarjgZciLz4NCgkJPHVpdGV4dCBuYW1lPSJTQ1JVQkJBUlNUQVRVU19WSURQTEFZSU5HIiB2YWx1ZT0i44OT44OH44Kq5YaN55Sf5LitIi8+DQoJCTx1aXRleHQgbmFtZT0iU0NSVUJCQVJTVEFUVVNfTE9BRElORyIgdmFsdWU9IuODreODvOODieS4rSIvPg0KCQk8dWl0ZXh0IG5hbWU9IlNDUlVCQkFSU1RBVFVTX0JVRkZFUklORyIgdmFsdWU9IuODkOODg+ODleOCoeS4rSIvPg0KCQk8dWl0ZXh0IG5hbWU9IlNDUlVCQkFSU1RBVFVTX1FVRVNUSU9OIiB2YWx1ZT0i6LOq5ZWP44Gr562U44GI44Gm5LiL44GV44GEIi8+DQoJCTx1aXRleHQgbmFtZT0iU0NSVUJCQVJTVEFUVVNfUkVWSUVXUVVJWiIgdmFsdWU9IuOCr+OCpOOCuuOCkuODrOODk+ODpeODvOOBl+OBpuOBhOOBvuOBmSIvPg0KCQk8IS0tIHN1YnN0aXR1dGlvbjogJW0gPT0gbWludXRlcyByZW1haW5pbmcgLS0+DQoJCTwhLS0gc3Vic3RpdHV0aW9uOiAlcyA9PSBzZWNvbmRzIHJlbWFpbmluZyAtLT4NCgkJPHVpdGV4dCBuYW1lPSJFTEFQU0VEIiB2YWx1ZT0i5q6L44KKIDogJW0g5YiGICVzIOenkiIvPg0KCQk8dWl0ZXh0IG5hbWU9Ik5PVEZPVU5EIiB2YWx1ZT0i5L2V44KC6KaL44Gk44GL44KK44G+44Gb44KTIi8+DQoJCTx1aXRleHQgbmFtZT0iQVRUQUNITUVOVFMiIHZhbHVlPSLmt7vku5giLz4NCgkJPCEtLSBzdWJzdGl0dXRpb246ICVwID09IGN1cnJlbnQgc3BlYWtlcidzIHRpdGxlIC0tPg0KCQk8dWl0ZXh0IG5hbWU9IkJJT1dJTl9USVRMRSIgdmFsdWU9Iue1jOattCA6ICVwIi8+DQoJCTx1aXRleHQgbmFtZT0iQklPQlROX1RJVExFIiB2YWx1ZT0i57WM5q20Ii8+DQoJCTx1aXRleHQgbmFtZT0iRElWSURFUkJUTl9USVRMRSIgdmFsdWU9InwiLz4NCgkJPHVpdGV4dCBuYW1lPSJDT05UQUNUQlROX1RJVExFIiB2YWx1ZT0i44GK5ZWP44GE5ZCI44KP44GbIi8+DQoJCTx1aXRleHQgbmFtZT0iVEFCX1FVSVoiIHZhbHVlPSLjgq/jgqTjgroiLz4NCgkJPHVpdGV4dCBuYW1lPSJUQUJfT1VUTElORSIgdmFsdWU9IuOCouOCpuODiOODqeOCpOODsyIvPg0KCQk8dWl0ZXh0IG5hbWU9IlRBQl9USFVNQiIgdmFsdWU9IuOCteODoOODjeODvOODqyIvPg0KCQk8dWl0ZXh0IG5hbWU9IlRBQl9OT1RFUyIgdmFsdWU9IuODjuODvOODiCIvPg0KCQk8dWl0ZXh0IG5hbWU9IlRBQl9TRUFSQ0giIHZhbHVlPSLmpJzntKIiLz4NCgkJPHVpdGV4dCBuYW1lPSJTTElERV9IRUFESU5HIiB2YWx1ZT0i44K544Op44Kk44OJ44K/44Kk44OI44OrIi8+DQoJCTx1aXRleHQgbmFtZT0iRFVSQVRJT05fSEVBRElORyIgdmFsdWU9IumVt+OBlSIvPg0KCQk8dWl0ZXh0IG5hbWU9IlNFQVJDSF9IRUFESU5HIiB2YWx1ZT0i5qSc57Si44GZ44KL44OG44Kt44K544OIIDogIi8+DQoJCTx1aXRleHQgbmFtZT0iVEhVTUJfSEVBRElORyIgdmFsdWU9IuOCueODqeOCpOODiSIvPg0KCQk8dWl0ZXh0IG5hbWU9IlRIVU1CX0lORk8iIHZhbHVlPSLjgrnjg6njgqTjg4njgr/jgqTjg4jjg6sgLyDplbfjgZUiLz4NCgkJPHVpdGV4dCBuYW1lPSJBVFRBQ0hOQU1FX0hFQURJTkciIHZhbHVlPSLjg5XjgqHjgqTjg6vlkI0iLz4NCgkJPHVpdGV4dCBuYW1lPSJBVFRBQ0hTSVpFX0hFQURJTkciIHZhbHVlPSLjgrXjgqTjgroiLz4NCgkJPHVpdGV4dCBuYW1lPSJTTElERV9OT1RFUyIgdmFsdWU9IuOCueODqeOCpOODieODjuODvOODiCIvPg0KCQk8dWl0ZXh0IG5hbWU9IkNPVVJTRV9TVEFUVVMiIHZhbHVlPSLjg6Ljgrjjg6Xjg7zjg6vjgrnjg4bjg7zjgr/jgrkiLz4NCgkJPHVpdGV4dCBuYW1lPSJQQVNTRURfU1RSSU5HIiB2YWx1ZT0i5ZCI5qC8Ii8+DQoJCTx1aXRleHQgbmFtZT0iRkFJTEVEX1NUUklORyIgdmFsdWU9IuS4jeWQiOagvCIvPg0KCQk8IS0tcXVpeiBwb2QgYW5kIG1lc3NhZ2UgYm94IHRleHRzLS0+DQoJCTx1aXRleHQgbmFtZT0iUVVJWlBPRF9RVUlaX0FUVEVNUFQiIHZhbHVlPSLjgq/jgqTjgrroqabooYzlm57mlbAgOiAiLz4NCgkJPHVpdGV4dCBuYW1lPSJRVUlaUE9EX1FVSVpfQVRURU1QVF9WQUxVRSIgdmFsdWU9IiVuIC8gJXQiLz4NCgkJPHVpdGV4dCBuYW1lPSJRVUlaUE9EX1FVSVpfU0NPUkUiIHZhbHVlPSLjgrnjgrPjgqIgOiAiLz4NCgkJPHVpdGV4dCBuYW1lPSJRVUlaUE9EX1FVSVpfUEFTU1NDT1JFIiB2YWx1ZT0i5ZCI5qC854K5IDoiLz4NCgkJPHVpdGV4dCBuYW1lPSJRVUlaUE9EX1FVSVpfTUFYU0NPUkUiIHZhbHVlPSLmnIDpq5jlvpfngrkgOiAiLz4NCgkJPHVpdGV4dCBuYW1lPSJRVUlaUE9EX1FVRVNBVE1QVF9TVFIiIHZhbHVlPSLoqabooYzlm57mlbAgOiAlbiAvICV0Ii8+DQoJCTx1aXRleHQgbmFtZT0iUVVJWlBPRF9RVUVTVFlQRV9TVFIiIHZhbHVlPSLjgr/jgqTjg5cgOiAlcyIvPg0KCQk8dWl0ZXh0IG5hbWU9IlFVSVpQT0RfUVVFU1RZUEVfR1JEIiB2YWx1ZT0i6KmV5L6hIi8+DQoJCTx1aXRleHQgbmFtZT0iUVVJWlBPRF9RVUVTVFlQRV9TVlkiIHZhbHVlPSLjgqLjg7PjgrHjg7zjg4giLz4NCgkJPHVpdGV4dCBuYW1lPSJRVUlaUE9EX1FVSVpBVE1QVF9JTkYiIHZhbHVlPSLnhKHliLbpmZAiLz4NCgkJPHVpdGV4dCBuYW1lPSJRVUlaUE9EX1FVRVNBVE1QVF9JTkYiIHZhbHVlPSLnhKHliLbpmZAiLz4NCgkJPHVpdGV4dCBuYW1lPSJXQVJOSU5HTVNHX1lFU1NUUklORyIgdmFsdWU9IuOBr+OBhCIvPg0KCQk8dWl0ZXh0IG5hbWU9IldBUk5JTkdNU0dfTk9TVFJJTkciIHZhbHVlPSLjgYTjgYTjgYgiLz4NCgkJPHVpdGV4dCBuYW1lPSJXQVJOSU5HTVNHX1RJVExFU1RSSU5HIiB2YWx1ZT0i44Kv44Kk44K644Gu44OK44OT44Ky44O844K344On44Oz44Gr6Zai44GZ44KL6K2m5ZGKIi8+DQoJCTx1aXRleHQgbmFtZT0iV0FSTklOR01TR19NU0dTVFJJTkciIHZhbHVlPSLjgZPjga7jgq/jgqTjgrrjgavjga/jgIHjgb7jgaDop6PnrZTjgZfjgabjgYTjgarjgYTos6rllY/jgYzjgYLjgorjgb7jgZnjgIImI3hBOyYjeEE7IOOCr+OCpOOCuuOCkue1guS6huOBmeOCi+OBq+OBr+OAgeOAjOOBr+OBhOOAjeOCkuOCr+ODquODg+OCr+OBl+OBvuOBmeOAguOCr+OCpOOCuuOCkue2muihjOOBmeOCi+OBq+OBr+OAgeOAjOOBhOOBhOOBiOOAjeOCkuOCr+ODquODg+OCr+OBl+OBvuOBmeOAgiIvPg0KCQk8dWl0ZXh0IG5hbWU9IklORk9STUFUSU9OX0gyNjRfRkxBU0hQTEFZRVIiIHZhbHVlPSLjgYrkvb/jgYTjga7jgrPjg7Pjg5Tjg6Xjg7zjgr/jgavnj77lnKjjgqTjg7Pjgrnjg4jjg7zjg6vjgZXjgozjgabjgYTjgosgRmxhc2ggUGxheWVyIOOBruODkOODvOOCuOODp+ODs+OBr+OAgeOBk+OBruODk+ODh+OCquOCkuOCteODneODvOODiOOBl+OBpuOBhOOBvuOBm+OCk+OAguacgOaWsOOBriBGbGFzaCBQbGF5ZXIg44KS44OA44Km44Oz44Ot44O844OJ44GZ44KL44Gr44Gv44CB44OT44OH44Kq6aCY5Z+f44KS44Kv44Oq44OD44Kv44GX44Gm44GP44Gg44GV44GE44CC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uOCteOCpOODieODkOODvOOCkuWPguWKoOiAheOBq+imi+OBm+OCiyIvPg0KCQk8dWl0ZXh0IG5hbWU9Ik1VVEUiIHZhbHVlPSLjg5/jg6Xjg7zjg4giLz4NCgkJPHVpdGV4dCBuYW1lPSJET0NXUkFQX1RJVExFIiB2YWx1ZT0iUHJlc2VudGVyIOa3u+S7mOODleOCoeOCpOODqyIvPg0KCQk8dWl0ZXh0IG5hbWU9IkRPQ1dSQVBfTVNHIiB2YWx1ZT0i44Oe44Kk44Kz44Oz44OU44Ol44O844K/44Gr5L+d5a2YIi8+DQoJCTx1aXRleHQgbmFtZT0iRE9DV1JBUF9QUk9NUFQiIHZhbHVlPSLjgq/jg6rjg4Pjgq/jgZfjgabjg4Djgqbjg7Pjg63jg7zjg4kiLz4NCgk8L2xhbmd1YWdlPg0KCTxsYW5ndWFnZSBpZD0ia28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DQoJCTx1aWZvbnQgbmFtZT0iRk9OVF9UQUJTIiB2YWx1ZT0iVmVyZGFuYSwxMSxmYWxzZSxmYWxzZSxmYWxzZSIvPg0KCQk8dWlmb250IG5hbWU9IkZPTlRfUFJFU0VOVEFUSU9OTkFNRSIgdmFsdWU9IlZlcmRhbmEsMTUsZmFsc2UsZmFsc2UsdHJ1ZSIvPg0KCQk8dWlmb250IG5hbWU9IkZPTlRfUFJFU0VOVEVSTkFNRSIgdmFsdWU9IlZlcmRhbmEsMTUsdHJ1ZSxmYWxzZSx0cnVlIi8+DQoJCTx1aWZvbnQgbmFtZT0iRk9OVF9QUkVTRU5URVJUSVRMRSIgdmFsdWU9IlZlcmRhbmEsMTEsZmFsc2UsZmFsc2UsdHJ1ZSIvPg0KCQk8dWlmb250IG5hbWU9IkZPTlRfQklPQlROIiB2YWx1ZT0iVmVyZGFuYSwxMS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uyKrOudvOydtOuTnCAlbiIvPg0KCQk8IS0tIHN1YnN0aXR1dGlvbjogJW4gPT0gc2xpZGUgbnVtYmVyIC0tPg0KCQk8IS0tIHN1YnN0aXR1dGlvbjogJXQgPT0gdG90YWwgc2xpZGUgY291bnQgLS0+DQoJCTx1aXRleHQgbmFtZT0iU0NSVUJCQVJTVEFUVVNfU0xJREVJTkZPIiB2YWx1ZT0i7Iqs65287J2065OcICVuIC8gJXQgfCAiLz4NCgkJPHVpdGV4dCBuYW1lPSJTQ1JVQkJBUlNUQVRVU19TVE9QUEVEIiB2YWx1ZT0i7KSR7KeA65CoIi8+DQoJCTx1aXRleHQgbmFtZT0iU0NSVUJCQVJTVEFUVVNfUExBWUlORyIgdmFsdWU9IuyerOyDnSIvPg0KCQk8dWl0ZXh0IG5hbWU9IlNDUlVCQkFSU1RBVFVTX05PQVVESU8iIHZhbHVlPSLsmKTrlJTsmKQg7JeG7J2MIi8+DQoJCTx1aXRleHQgbmFtZT0iU0NSVUJCQVJTVEFUVVNfVklEUExBWUlORyIgdmFsdWU9Iuu5hOuUlOyYpCDsnqzsg50g7KSRIi8+DQoJCTx1aXRleHQgbmFtZT0iU0NSVUJCQVJTVEFUVVNfTE9BRElORyIgdmFsdWU9IuuhnOuUqSIvPg0KCQk8dWl0ZXh0IG5hbWU9IlNDUlVCQkFSU1RBVFVTX0JVRkZFUklORyIgdmFsdWU9IuuyhO2NvOungSIvPg0KCQk8dWl0ZXh0IG5hbWU9IlNDUlVCQkFSU1RBVFVTX1FVRVNUSU9OIiB2YWx1ZT0i7KeI66y47JeQIOuLte2VmOq4sCIvPg0KCQk8dWl0ZXh0IG5hbWU9IlNDUlVCQkFSU1RBVFVTX1JFVklFV1FVSVoiIHZhbHVlPSLsp4jrrLgg64uk7Iuc67O06riwIi8+DQoJCTwhLS0gc3Vic3RpdHV0aW9uOiAlbSA9PSBtaW51dGVzIHJlbWFpbmluZyAtLT4NCgkJPCEtLSBzdWJzdGl0dXRpb246ICVzID09IHNlY29uZHMgcmVtYWluaW5nIC0tPg0KCQk8dWl0ZXh0IG5hbWU9IkVMQVBTRUQiIHZhbHVlPSIlbeu2hCAlc+y0iCDrgqjsnYwiLz4NCgkJPHVpdGV4dCBuYW1lPSJOT1RGT1VORCIgdmFsdWU9IuyXhuydjCIvPg0KCQk8dWl0ZXh0IG5hbWU9IkFUVEFDSE1FTlRTIiB2YWx1ZT0i7LKo67aAIO2MjOydvCIvPg0KCQk8IS0tIHN1YnN0aXR1dGlvbjogJXAgPT0gY3VycmVudCBzcGVha2VyJ3MgdGl0bGUgLS0+DQoJCTx1aXRleHQgbmFtZT0iQklPV0lOX1RJVExFIiB2YWx1ZT0i6rK966ClIOyGjOqwnDogJXAiLz4NCgkJPHVpdGV4dCBuYW1lPSJCSU9CVE5fVElUTEUiIHZhbHVlPSLqsr3roKUg7IaM6rCcIi8+DQoJCTx1aXRleHQgbmFtZT0iRElWSURFUkJUTl9USVRMRSIgdmFsdWU9InwiLz4NCgkJPHVpdGV4dCBuYW1lPSJDT05UQUNUQlROX1RJVExFIiB2YWx1ZT0i7Jew65297LKYIi8+DQoJCTx1aXRleHQgbmFtZT0iVEFCX1FVSVoiIHZhbHVlPSLtgLTspogiLz4NCgkJPHVpdGV4dCBuYW1lPSJUQUJfT1VUTElORSIgdmFsdWU9IuqwnOyalCIvPg0KCQk8dWl0ZXh0IG5hbWU9IlRBQl9USFVNQiIgdmFsdWU9Iuy2leyGjO2MkCIvPg0KCQk8dWl0ZXh0IG5hbWU9IlRBQl9OT1RFUyIgdmFsdWU9IuuFuO2KuCIvPg0KCQk8dWl0ZXh0IG5hbWU9IlRBQl9TRUFSQ0giIHZhbHVlPSLqsoDsg4kiLz4NCgkJPHVpdGV4dCBuYW1lPSJTTElERV9IRUFESU5HIiB2YWx1ZT0i7Iqs65287J2065OcIOygnOuqqSIvPg0KCQk8dWl0ZXh0IG5hbWU9IkRVUkFUSU9OX0hFQURJTkciIHZhbHVlPSLsnqzsg53si5zqsIQiLz4NCgkJPHVpdGV4dCBuYW1lPSJTRUFSQ0hfSEVBRElORyIgdmFsdWU9Iu2FjeyKpO2KuCDqsoDsg4k6Ii8+DQoJCTx1aXRleHQgbmFtZT0iVEhVTUJfSEVBRElORyIgdmFsdWU9IuyKrOudvOydtOuTnCIvPg0KCQk8dWl0ZXh0IG5hbWU9IlRIVU1CX0lORk8iIHZhbHVlPSLsoJzrqqkv7J6s7IOd7Iuc6rCEIi8+DQoJCTx1aXRleHQgbmFtZT0iQVRUQUNITkFNRV9IRUFESU5HIiB2YWx1ZT0i7YyM7J28IOydtOumhCIvPg0KCQk8dWl0ZXh0IG5hbWU9IkFUVEFDSFNJWkVfSEVBRElORyIgdmFsdWU9Iu2BrOq4sCIvPg0KCQk8dWl0ZXh0IG5hbWU9IlNMSURFX05PVEVTIiB2YWx1ZT0i7Iqs65287J2065OcIOuFuO2KuCIvPg0KCQk8dWl0ZXh0IG5hbWU9IkNPVVJTRV9TVEFUVVMiIHZhbHVlPSLrqqjrk4gg7IOB7YOcIi8+DQoJCTx1aXRleHQgbmFtZT0iUEFTU0VEX1NUUklORyIgdmFsdWU9Iu2VqeqyqSIvPg0KCQk8dWl0ZXh0IG5hbWU9IkZBSUxFRF9TVFJJTkciIHZhbHVlPSLrtojtlanqsqkiLz4NCgkJPCEtLXF1aXogcG9kIGFuZCBtZXNzYWdlIGJveCB0ZXh0cy0tPg0KCQk8dWl0ZXh0IG5hbWU9IlFVSVpQT0RfUVVJWl9BVFRFTVBUIiB2YWx1ZT0i7YC07KaIIOyLnOuPhCDtmp/siJg6Ii8+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siJg6ICVuLyV0Ii8+DQoJCTx1aXRleHQgbmFtZT0iUVVJWlBPRF9RVUVTVFlQRV9TVFIiIHZhbHVlPSLsnKDtmJU6ICVzIi8+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JiN4QTsmI3hBO+2AtOymiOulvCDsooXro4ztlZjroKTrqbQgW+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DQoJCTx1aXRleHQgbmFtZT0iU0NSVUJCQVJTVEFUVVNfVklEUExBWUlORyIgdmFsdWU9IlbDrWRlbyBlbiByZXByb2QuIi8+DQoJCTx1aXRleHQgbmFtZT0iU0NSVUJCQVJTVEFUVVNfTE9BRElORyIgdmFsdWU9IkNhcmdhbmRvIi8+DQoJCTx1aXRleHQgbmFtZT0iU0NSVUJCQVJTVEFUVVNfQlVGRkVSSU5HIiB2YWx1ZT0iQWxtYWNlbmFuZG8gZW4gYsO6ZmVyIi8+DQoJCTx1aXRleHQgbmFtZT0iU0NSVUJCQVJTVEFUVVNfUVVFU1RJT04iIHZhbHVlPSJDb250ZXN0YXIgcHJlZ3VudGEiLz4NCgkJPHVpdGV4dCBuYW1lPSJTQ1JVQkJBUlNUQVRVU19SRVZJRVdRVUlaIiB2YWx1ZT0iUmV2aXNhbmRvIHBydWViYSIvPg0KCQk8IS0tIHN1YnN0aXR1dGlvbjogJW0gPT0gbWludXRlcyByZW1haW5pbmcgLS0+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DQoJCTx1aXRleHQgbmFtZT0iQklPQlROX1RJVExFIiB2YWx1ZT0iQmlvZ3JhZsOtYSIvPg0KCQk8dWl0ZXh0IG5hbWU9IkRJVklERVJCVE5fVElUTEUiIHZhbHVlPSJ8Ii8+DQoJCTx1aXRleHQgbmFtZT0iQ09OVEFDVEJUTl9USVRMRSIgdmFsdWU9IkNvbnRhY3RvIi8+DQoJCTx1aXRleHQgbmFtZT0iVEFCX1FVSVoiIHZhbHVlPSJQcnVlYmEiLz4NCgkJPHVpdGV4dCBuYW1lPSJUQUJfT1VUTElORSIgdmFsdWU9IkNvbnRvcm5vIi8+DQoJCTx1aXRleHQgbmFtZT0iVEFCX1RIVU1CIiB2YWx1ZT0iTWluaWF0LiIvPg0KCQk8dWl0ZXh0IG5hbWU9IlRBQl9OT1RFUyIgdmFsdWU9Ik5vdGFzIi8+DQoJCTx1aXRleHQgbmFtZT0iVEFCX1NFQVJDSCIgdmFsdWU9IkJ1c2NhciIvPg0KCQk8dWl0ZXh0IG5hbWU9IlNMSURFX0hFQURJTkciIHZhbHVlPSJUw610dWxvIGRlIGRpYXBvc2l0aXZhIi8+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DQoJCTx1aXRleHQgbmFtZT0iQVRUQUNITkFNRV9IRUFESU5HIiB2YWx1ZT0iTm9tYnJlIGRlIGFyY2hpdm8iLz4NCgkJPHVpdGV4dCBuYW1lPSJBVFRBQ0hTSVpFX0hFQURJTkciIHZhbHVlPSJUYW1hw7FvIi8+DQoJCTx1aXRleHQgbmFtZT0iU0xJREVfTk9URVMiIHZhbHVlPSJOb3RhcyBkZSBkaWFwb3NpdGl2YSIvPg0KCQk8dWl0ZXh0IG5hbWU9IkNPVVJTRV9TVEFUVVMiIHZhbHVlPSJFc3RhZG8gZGUgbW9kdWxvIi8+DQoJCTx1aXRleHQgbmFtZT0iUEFTU0VEX1NUUklORyIgdmFsdWU9IkFwcm9iYWRvIi8+DQoJCTx1aXRleHQgbmFtZT0iRkFJTEVEX1NUUklORyIgdmFsdWU9IlN1c3BlbnNvIi8+DQoJCTwhLS1xdWl6IHBvZCBhbmQgbWVzc2FnZSBib3ggdGV4dHMtLT4NCgkJPHVpdGV4dCBuYW1lPSJRVUlaUE9EX1FVSVpfQVRURU1QVCIgdmFsdWU9IkludGVudG8gZGUgcHJ1ZWJhOiIvPg0KCQk8dWl0ZXh0IG5hbWU9IlFVSVpQT0RfUVVJWl9BVFRFTVBUX1ZBTFVFIiB2YWx1ZT0iJW4gZGUgJXQiLz4NCgkJPHVpdGV4dCBuYW1lPSJRVUlaUE9EX1FVSVpfU0NPUkUiIHZhbHVlPSJQdW50dWFjacOzbjoiLz4NCgkJPHVpdGV4dCBuYW1lPSJRVUlaUE9EX1FVSVpfUEFTU1NDT1JFIiB2YWx1ZT0iUHVudHVhY2nDs24gcGFyYSBhcHJvYmFyOiIvPg0KCQk8dWl0ZXh0IG5hbWU9IlFVSVpQT0RfUVVJWl9NQVhTQ09SRSIgdmFsdWU9IlB1bnR1YWNpw7NuIG3DoXhpbWE6Ii8+DQoJCTx1aXRleHQgbmFtZT0iUVVJWlBPRF9RVUVTQVRNUFRfU1RSIiB2YWx1ZT0iSW50ZW50b3M6ICVuIGRlICV0Ii8+DQoJCTx1aXRleHQgbmFtZT0iUVVJWlBPRF9RVUVTVFlQRV9TVFIiIHZhbHVlPSJUaXBvOiAlcyIvPg0KCQk8dWl0ZXh0IG5hbWU9IlFVSVpQT0RfUVVFU1RZUEVfR1JEIiB2YWx1ZT0iQ29uIHB1bnR1YWNpw7NuIi8+DQoJCTx1aXRleHQgbmFtZT0iUVVJWlBPRF9RVUVTVFlQRV9TVlkiIHZhbHVlPSJFbmN1ZXN0YSIvPg0KCQk8dWl0ZXh0IG5hbWU9IlFVSVpQT0RfUVVJWkFUTVBUX0lORiIgdmFsdWU9IkluZmluaXRvIi8+DQoJCTx1aXRleHQgbmFtZT0iUVVJWlBPRF9RVUVTQVRNUFRfSU5GIiB2YWx1ZT0iSW5maW5pdG8iLz4NCgkJPHVpdGV4dCBuYW1lPSJXQVJOSU5HTVNHX1lFU1NUUklORyIgdmFsdWU9IlPDrSIvPg0KCQk8dWl0ZXh0IG5hbWU9IldBUk5JTkdNU0dfTk9TVFJJTkciIHZhbHVlPSJObyIvPg0KCQk8dWl0ZXh0IG5hbWU9IldBUk5JTkdNU0dfVElUTEVTVFJJTkciIHZhbHVlPSJBdmlzbyBkZSBuYXZlZ2FjacOzbiBkZSBwcnVlYmEiLz4NCgkJPHVpdGV4dCBuYW1lPSJXQVJOSU5HTVNHX01TR1NUUklORyIgdmFsdWU9IkhheSBwcmVndW50YXMgc2luIGludGVudG9zIGVuIGVzdGEgcHJ1ZWJhLiYjeEE7JiN4QTtQYXJhIHNhbGlyIGRlIGxhIHBydWViYSwgaGFnYSBjbGljIGVuIFPDrS4gUGFyYSBjb250aW51YXIsIGhhZ2EgY2xpYyBlbiBOby4iLz4NCgkJPHVpdGV4dCBuYW1lPSJJTkZPUk1BVElPTl9IMjY0X0ZMQVNIUExBWUVSIiB2YWx1ZT0iTGEgdmVyc2nDs24gYWN0dWFsIGRlIEZsYXNoIFBsYXllciBpbnN0YWxhZGEgZW4gZWwgb3JkZW5hZG9yIG5vIGVzIGNvbXBhdGlibGUgY29uIGVzdGUgdsOtZGVvLiBIYWdhIGNsaWMgZW4gZWwgw6FyZWEgZGUgdsOtZGVvIHBhcmEgZGVzY2FyZ2FyIGxhIMO6bHRpbWEgdmVyc2nDs24gZGUgRmxhc2ggUGxheWVyLiIvPg0KCQk8IS0tIHN1YnN0aXR1dGlvbjogJXAgPT0gcHJlc2VudGF0aW9uIHRpdGxlIC0tPg0KCQk8IS0tIHN1YnN0aXR1dGlvbjogJXMgPT0gc2xpZGUgdGl0bGUgLS0+DQoJCTwhLS0gc3Vic3RpdHV0aW9uOiAlbiA9PSBzbGlkZSBudW1iZXIgLS0+DQoJCTx1aXRleHQgbmFtZT0iQk9PS01BUksiIHZhbHVlPSJBZG9iZSBQcmVzZW50ZXI6ICVwIi8+DQoJCTwhLS0gc3Vic3RpdHV0aW9uOiAlcCA9PSBwcmVzZW50YXRpb24gdGl0bGUgLS0+DQoJCTwhLS0gc3Vic3RpdHV0aW9uOiAlcyA9PSBzbGlkZSB0aXRsZSAtLT4NCgkJPCEtLSBzdWJzdGl0dXRpb246ICVuID09IHNsaWRlIG51bWJlciAtLT4NCgkJPHVpdGV4dCBuYW1lPSJCT09LTUFSS1NMSURFIiB2YWx1ZT0iQWRvYmUgUHJlc2VudGVyOiAlcCAlcyIvPg0KCQk8dWl0ZXh0IG5hbWU9IlNIT1dTSURFQkFSIiB2YWx1ZT0iTW9zdHJhciBiYXJyYSBsYXRlcmFsIGEgbG9zIHBhcnRpY2lwYW50ZXMiLz4NCgkJPHVpdGV4dCBuYW1lPSJNVVRFIiB2YWx1ZT0iU2lsZW5jaWFyIi8+DQoJCTx1aXRleHQgbmFtZT0iRE9DV1JBUF9USVRMRSIgdmFsdWU9IkFyY2hpdm8gYWRqdW50byBkZSBQcmVzZW50ZXIiLz4NCgkJPHVpdGV4dCBuYW1lPSJET0NXUkFQX01TRyIgdmFsdWU9Ikd1YXJkYXIgZW4gTWkgUEMiLz4NCgkJPHVpdGV4dCBuYW1lPSJET0NXUkFQX1BST01QVCIgdmFsdWU9IkhhZ2EgY2xpYyBlbiBEZXNjYXJnYXIiLz4NCgk8L2xhbmd1YWdlPg0KCTxsYW5ndWFnZSBpZD0icHQ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GFyYWRvIi8+DQoJCTx1aXRleHQgbmFtZT0iU0NSVUJCQVJTVEFUVVNfUExBWUlORyIgdmFsdWU9IlJlcHJvZHV6aW5kbyIvPg0KCQk8dWl0ZXh0IG5hbWU9IlNDUlVCQkFSU1RBVFVTX05PQVVESU8iIHZhbHVlPSJTZW0gw6F1ZGlvIi8+DQoJCTx1aXRleHQgbmFtZT0iU0NSVUJCQVJTVEFUVVNfVklEUExBWUlORyIgdmFsdWU9IlbDrWRlbyBlbSByZXByb2R1w6fDo28iLz4NCgkJPHVpdGV4dCBuYW1lPSJTQ1JVQkJBUlNUQVRVU19MT0FESU5HIiB2YWx1ZT0iQ2FycmVnYW5kbyIvPg0KCQk8dWl0ZXh0IG5hbWU9IlNDUlVCQkFSU1RBVFVTX0JVRkZFUklORyIgdmFsdWU9IkFybWF6ZW5hbmRvIGVtIGJ1ZmZlciIvPg0KCQk8dWl0ZXh0IG5hbWU9IlNDUlVCQkFSU1RBVFVTX1FVRVNUSU9OIiB2YWx1ZT0iUmVzcG9uZGVyIHBlcmd1bnRhIi8+DQoJCTx1aXRleHQgbmFtZT0iU0NSVUJCQVJTVEFUVVNfUkVWSUVXUVVJWiIgdmFsdWU9IlJldmlzYW5kbyBxdWVzdGlvbsOhcmlvIi8+DQoJCTwhLS0gc3Vic3RpdHV0aW9uOiAlbSA9PSBtaW51dGVzIHJlbWFpbmluZyAtLT4NCgkJPCEtLSBzdWJzdGl0dXRpb246ICVzID09IHNlY29uZHMgcmVtYWluaW5nIC0tPg0KCQk8dWl0ZXh0IG5hbWU9IkVMQVBTRUQiIHZhbHVlPSIlbSBtaW51dG9zICVzIHNlZ3VuZG9zIHJlc3RhbnRlcyIvPg0KCQk8dWl0ZXh0IG5hbWU9Ik5PVEZPVU5EIiB2YWx1ZT0iTmFkYSBlbmNvbnRyYWRvIi8+DQoJCTx1aXRleHQgbmFtZT0iQVRUQUNITUVOVFMiIHZhbHVlPSJBbmV4b3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XRvIi8+DQoJCTx1aXRleHQgbmFtZT0iVEFCX1FVSVoiIHZhbHVlPSJRdWVzdC4iLz4NCgkJPHVpdGV4dCBuYW1lPSJUQUJfT1VUTElORSIgdmFsdWU9IkVzcXVlbWEiLz4NCgkJPHVpdGV4dCBuYW1lPSJUQUJfVEhVTUIiIHZhbHVlPSJNaW5pIi8+DQoJCTx1aXRleHQgbmFtZT0iVEFCX05PVEVTIiB2YWx1ZT0iTm90YXMiLz4NCgkJPHVpdGV4dCBuYW1lPSJUQUJfU0VBUkNIIiB2YWx1ZT0iQnVzY2EiLz4NCgkJPHVpdGV4dCBuYW1lPSJTTElERV9IRUFESU5HIiB2YWx1ZT0iVMOtdHVsbyBkbyBzbGlkZSIvPg0KCQk8dWl0ZXh0IG5hbWU9IkRVUkFUSU9OX0hFQURJTkciIHZhbHVlPSJEdXJhw6fDo28iLz4NCgkJPHVpdGV4dCBuYW1lPSJTRUFSQ0hfSEVBRElORyIgdmFsdWU9IlByb2N1cmFyIHRleHRvOiIvPg0KCQk8dWl0ZXh0IG5hbWU9IlRIVU1CX0hFQURJTkciIHZhbHVlPSJTbGlkZSIvPg0KCQk8dWl0ZXh0IG5hbWU9IlRIVU1CX0lORk8iIHZhbHVlPSJUw610dWxvL0R1cmHDp8OjbyBkbyBzbGlkZSIvPg0KCQk8dWl0ZXh0IG5hbWU9IkFUVEFDSE5BTUVfSEVBRElORyIgdmFsdWU9Ik5vbWUgZG8gYXJxdWl2byIvPg0KCQk8dWl0ZXh0IG5hbWU9IkFUVEFDSFNJWkVfSEVBRElORyIgdmFsdWU9IlRhbWFuaG8iLz4NCgkJPHVpdGV4dCBuYW1lPSJTTElERV9OT1RFUyIgdmFsdWU9IkFub3Rhw6fDtWVzIGRvIHNsaWRlIi8+DQoJCTx1aXRleHQgbmFtZT0iQ09VUlNFX1NUQVRVUyIgdmFsdWU9IlN0YXR1cyBkbyBtw7NkdWxvIi8+DQoJCTx1aXRleHQgbmFtZT0iUEFTU0VEX1NUUklORyIgdmFsdWU9IkFwcm92YWRvIi8+DQoJCTx1aXRleHQgbmFtZT0iRkFJTEVEX1NUUklORyIgdmFsdWU9IlJlcHJvdmFkbyIvPg0KCQk8IS0tcXVpeiBwb2QgYW5kIG1lc3NhZ2UgYm94IHRleHRzLS0+DQoJCTx1aXRleHQgbmFtZT0iUVVJWlBPRF9RVUlaX0FUVEVNUFQiIHZhbHVlPSJUZW50YXRpdmEgbm8gcXVlc3Rpb27DoXJpbzoiLz4NCgkJPHVpdGV4dCBuYW1lPSJRVUlaUE9EX1FVSVpfQVRURU1QVF9WQUxVRSIgdmFsdWU9IiVuIGRlICV0Ii8+DQoJCTx1aXRleHQgbmFtZT0iUVVJWlBPRF9RVUlaX1NDT1JFIiB2YWx1ZT0iUG9udHVhw6fDo286Ii8+DQoJCTx1aXRleHQgbmFtZT0iUVVJWlBPRF9RVUlaX1BBU1NTQ09SRSIgdmFsdWU9IlBvbnR1YcOnw6NvIGRlIGFwcm92YcOnw6NvOiIvPg0KCQk8dWl0ZXh0IG5hbWU9IlFVSVpQT0RfUVVJWl9NQVhTQ09SRSIgdmFsdWU9IlBvbnR1YcOnw6NvIG3DoXhpbWE6Ii8+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DQoJCTx1aXRleHQgbmFtZT0iUVVJWlBPRF9RVUlaQVRNUFRfSU5GIiB2YWx1ZT0iSW5maW5pdG8iLz4NCgkJPHVpdGV4dCBuYW1lPSJRVUlaUE9EX1FVRVNBVE1QVF9JTkYiIHZhbHVlPSJJbmZpbml0byIvPg0KCQk8dWl0ZXh0IG5hbWU9IldBUk5JTkdNU0dfWUVTU1RSSU5HIiB2YWx1ZT0iU2ltIi8+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DQoJPC9sYW5ndWFnZT4NCgk8bGFuZ3VhZ2UgaWQ9Iml0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DQoJCTwhLS0gc3Vic3RpdHV0aW9uOiAlbiA9PSBzbGlkZSBudW1iZXIgLS0+DQoJCTwhLS0gc3Vic3RpdHV0aW9uOiAldCA9PSB0b3RhbCBzbGlkZSBjb3VudCAtLT4NCgkJPHVpdGV4dCBuYW1lPSJTQ1JVQkJBUlNUQVRVU19TTElERUlORk8iIHZhbHVlPSJEaWFwb3NpdGl2YSAlbiAvICV0IHwgIi8+DQoJCTx1aXRleHQgbmFtZT0iU0NSVUJCQVJTVEFUVVNfU1RPUFBFRCIgdmFsdWU9IkludGVycm90dG8iLz4NCgkJPHVpdGV4dCBuYW1lPSJTQ1JVQkJBUlNUQVRVU19QTEFZSU5HIiB2YWx1ZT0iUmlwcm9kdXppb25lIi8+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DQoJCTx1aXRleHQgbmFtZT0iRUxBUFNFRCIgdmFsdWU9IiVtIE1pbnV0aSAlcyBTZWNvbmRpIHJpbWFuZW50aSIvPg0KCQk8dWl0ZXh0IG5hbWU9Ik5PVEZPVU5EIiB2YWx1ZT0iTmVzc3VuIGVsZW1lbnRvIHRyb3ZhdG8iLz4NCgkJPHVpdGV4dCBuYW1lPSJBVFRBQ0hNRU5UUyIgdmFsdWU9IkFsbGVnYXRpIi8+DQoJCTwhLS0gc3Vic3RpdHV0aW9uOiAlcCA9PSBjdXJyZW50IHNwZWFrZXIncyB0aXRsZSAtLT4NCgkJPHVpdGV4dCBuYW1lPSJCSU9XSU5fVElUTEUiIHZhbHVlPSJCaW86ICVwIi8+DQoJCTx1aXRleHQgbmFtZT0iQklPQlROX1RJVExFIiB2YWx1ZT0iQmlvIi8+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DQoJCTx1aXRleHQgbmFtZT0iRFVSQVRJT05fSEVBRElORyIgdmFsdWU9IkR1cmF0YSIvPg0KCQk8dWl0ZXh0IG5hbWU9IlNFQVJDSF9IRUFESU5HIiB2YWx1ZT0iQ2VyY2EgdGVzdG86Ii8+DQoJCTx1aXRleHQgbmFtZT0iVEhVTUJfSEVBRElORyIgdmFsdWU9IkRpYXBvc2l0aXZhIi8+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HVpdGV4dCBuYW1lPSJDT1VSU0VfU1RBVFVTIiB2YWx1ZT0iTW9kdWxlIFN0YXR1cyIvPg0KCQk8dWl0ZXh0IG5hbWU9IlBBU1NFRF9TVFJJTkciIHZhbHVlPSJQYXNzZWQiLz4NCgkJPHVpdGV4dCBuYW1lPSJGQUlMRURfU1RSSU5HIiB2YWx1ZT0iRmFpbGVkIi8+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DQoJCTx1aXRleHQgbmFtZT0iUVVJWlBPRF9RVUlaX1BBU1NTQ09SRSIgdmFsdWU9IlB1bnRlZ2dpbyBtaW5pbW86Ii8+DQoJCTx1aXRleHQgbmFtZT0iUVVJWlBPRF9RVUlaX01BWFNDT1JFIiB2YWx1ZT0iUHVudGVnZ2lvIG1hc3NpbW86Ii8+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DQoJCTx1aXRleHQgbmFtZT0iV0FSTklOR01TR19ZRVNTVFJJTkciIHZhbHVlPSJTw6wiLz4NCgkJPHVpdGV4dCBuYW1lPSJXQVJOSU5HTVNHX05PU1RSSU5HIiB2YWx1ZT0iTm8iLz4NCgkJPHVpdGV4dCBuYW1lPSJXQVJOSU5HTVNHX1RJVExFU1RSSU5HIiB2YWx1ZT0iQXZ2ZXJ0ZW56YSBuYXZpZ2F6aW9uZSBxdWl6Ii8+DQoJCTx1aXRleHQgbmFtZT0iV0FSTklOR01TR19NU0dTVFJJTkciIHZhbHVlPSJPY2NvcnJlIGFuY29yYSByaXNwb25kZXJlIGFkIGFsY3VuZSBkb21hbmRlIGRlbCBxdWl6LiYjeEE7JiN4QTtTZSBmYXRlIGNsaWMgc3UgU8OsLCB1c2NpcmV0ZSBkYWwgcXVpei4gRmF0ZSBjbGljIHN1IE5vIHBlciBjb250aW51YXJlIGlsIHF1aXouIi8+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Nb3N0cmEgYmFycmEgbGF0ZXJhbGUgYWkgcGFydGVjaXBhbnRpIi8+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TwvbGFuZ3VhZ2U+DQoJPGxhbmd1YWdlIGlkPSJubC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EaWEgJW4iLz4NCgkJPCEtLSBzdWJzdGl0dXRpb246ICVuID09IHNsaWRlIG51bWJlciAtLT4NCgkJPCEtLSBzdWJzdGl0dXRpb246ICV0ID09IHRvdGFsIHNsaWRlIGNvdW50IC0tPg0KCQk8dWl0ZXh0IG5hbWU9IlNDUlVCQkFSU1RBVFVTX1NMSURFSU5GTyIgdmFsdWU9IkRpYSAlbiAvICV0IHwgIi8+DQoJCTx1aXRleHQgbmFtZT0iU0NSVUJCQVJTVEFUVVNfU1RPUFBFRCIgdmFsdWU9Ikdlc3RvcHQiLz4NCgkJPHVpdGV4dCBuYW1lPSJTQ1JVQkJBUlNUQVRVU19QTEFZSU5HIiB2YWx1ZT0iQWZzcGVsZW4iLz4NCgkJPHVpdGV4dCBuYW1lPSJTQ1JVQkJBUlNUQVRVU19OT0FVRElPIiB2YWx1ZT0iR2VlbiBhdWRpbyIvPg0KCQk8dWl0ZXh0IG5hbWU9IlNDUlVCQkFSU1RBVFVTX1ZJRFBMQVlJTkciIHZhbHVlPSJWaWRlbyBhZnNwZWxlbiIvPg0KCQk8dWl0ZXh0IG5hbWU9IlNDUlVCQkFSU1RBVFVTX0xPQURJTkciIHZhbHVlPSJMYWRlbiIvPg0KCQk8dWl0ZXh0IG5hbWU9IlNDUlVCQkFSU1RBVFVTX0JVRkZFUklORyIgdmFsdWU9IkJ1ZmZlcmVuIi8+DQoJCTx1aXRleHQgbmFtZT0iU0NSVUJCQVJTVEFUVVNfUVVFU1RJT04iIHZhbHVlPSJWcmFhZyBtZXQgYW50d29vcmQiLz4NCgkJPHVpdGV4dCBuYW1lPSJTQ1JVQkJBUlNUQVRVU19SRVZJRVdRVUlaIiB2YWx1ZT0iUXVpeiBjb250cm9sZXJlbiIvPg0KCQk8IS0tIHN1YnN0aXR1dGlvbjogJW0gPT0gbWludXRlcyByZW1haW5pbmcgLS0+DQoJCTwhLS0gc3Vic3RpdHV0aW9uOiAlcyA9PSBzZWNvbmRzIHJlbWFpbmluZyAtLT4NCgkJPHVpdGV4dCBuYW1lPSJFTEFQU0VEIiB2YWx1ZT0iRXIgcmVzdGVyZW4gJW0gbWludXRlbiAlcyBzZWNvbmRlbiIvPg0KCQk8dWl0ZXh0IG5hbWU9Ik5PVEZPVU5EIiB2YWx1ZT0iTmlldHMgZ2V2b25kZW4iLz4NCgkJPHVpdGV4dCBuYW1lPSJBVFRBQ0hNRU5UUyIgdmFsdWU9IkJpamxhZ2VuIi8+DQoJCTwhLS0gc3Vic3RpdHV0aW9uOiAlcCA9PSBjdXJyZW50IHNwZWFrZXIncyB0aXRsZSAtLT4NCgkJPHVpdGV4dCBuYW1lPSJCSU9XSU5fVElUTEUiIHZhbHVlPSJCaW9ncmFmaWU6ICVwIi8+DQoJCTx1aXRleHQgbmFtZT0iQklPQlROX1RJVExFIiB2YWx1ZT0iQmlvZ3JhZmllIi8+DQoJCTx1aXRleHQgbmFtZT0iRElWSURFUkJUTl9USVRMRSIgdmFsdWU9InwiLz4NCgkJPHVpdGV4dCBuYW1lPSJDT05UQUNUQlROX1RJVExFIiB2YWx1ZT0iQ29udGFjdCIvPg0KCQk8dWl0ZXh0IG5hbWU9IlRBQl9RVUlaIiB2YWx1ZT0iUXVpeiIvPg0KCQk8dWl0ZXh0IG5hbWU9IlRBQl9PVVRMSU5FIiB2YWx1ZT0iT3ZlcnppY2h0Ii8+DQoJCTx1aXRleHQgbmFtZT0iVEFCX1RIVU1CIiB2YWx1ZT0iTWluaWF0dXVyIi8+DQoJCTx1aXRleHQgbmFtZT0iVEFCX05PVEVTIiB2YWx1ZT0iTm90aXRpZXMiLz4NCgkJPHVpdGV4dCBuYW1lPSJUQUJfU0VBUkNIIiB2YWx1ZT0iWm9la2VuIi8+DQoJCTx1aXRleHQgbmFtZT0iU0xJREVfSEVBRElORyIgdmFsdWU9IlRpdGVsIHZhbiBkaWEiLz4NCgkJPHVpdGV4dCBuYW1lPSJEVVJBVElPTl9IRUFESU5HIiB2YWx1ZT0iRHV1ciIvPg0KCQk8dWl0ZXh0IG5hbWU9IlNFQVJDSF9IRUFESU5HIiB2YWx1ZT0iWm9la2VuIG5hYXIgdGVrc3Q6Ii8+DQoJCTx1aXRleHQgbmFtZT0iVEhVTUJfSEVBRElORyIgdmFsdWU9IkRpYSIvPg0KCQk8dWl0ZXh0IG5hbWU9IlRIVU1CX0lORk8iIHZhbHVlPSJUaXRlbC9kdXVyIHZhbiBkaWEiLz4NCgkJPHVpdGV4dCBuYW1lPSJBVFRBQ0hOQU1FX0hFQURJTkciIHZhbHVlPSJCZXN0YW5kc25hYW0iLz4NCgkJPHVpdGV4dCBuYW1lPSJBVFRBQ0hTSVpFX0hFQURJTkciIHZhbHVlPSJHcm9vdHRlIi8+DQoJCTx1aXRleHQgbmFtZT0iU0xJREVfTk9URVMiIHZhbHVlPSJEaWFub3RpdGllcyIvPg0KCQk8dWl0ZXh0IG5hbWU9IkNPVVJTRV9TVEFUVVMiIHZhbHVlPSJNb2R1bGUgU3RhdHVzIi8+DQoJCTx1aXRleHQgbmFtZT0iUEFTU0VEX1NUUklORyIgdmFsdWU9IlBhc3NlZCIvPg0KCQk8dWl0ZXh0IG5hbWU9IkZBSUxFRF9TVFJJTkciIHZhbHVlPSJGYWlsZWQiLz4NCgkJPCEtLXF1aXogcG9kIGFuZCBtZXNzYWdlIGJveCB0ZXh0cy0tPg0KCQk8dWl0ZXh0IG5hbWU9IlFVSVpQT0RfUVVJWl9BVFRFTVBUIiB2YWx1ZT0iUXVpenBvZ2luZzoiLz4NCgkJPHVpdGV4dCBuYW1lPSJRVUlaUE9EX1FVSVpfQVRURU1QVF9WQUxVRSIgdmFsdWU9IiVuIHZhbiAldCIvPg0KCQk8dWl0ZXh0IG5hbWU9IlFVSVpQT0RfUVVJWl9TQ09SRSIgdmFsdWU9IkJlaGFhbGRlIHNjb3JlOiIvPg0KCQk8dWl0ZXh0IG5hbWU9IlFVSVpQT0RfUVVJWl9QQVNTU0NPUkUiIHZhbHVlPSJWb2xkb2VuZGUgc2NvcmU6Ii8+DQoJCTx1aXRleHQgbmFtZT0iUVVJWlBPRF9RVUlaX01BWFNDT1JFIiB2YWx1ZT0iTWF4aW1hYWwgaGFhbGJhcmUgc2NvcmU6Ii8+DQoJCTx1aXRleHQgbmFtZT0iUVVJWlBPRF9RVUVTQVRNUFRfU1RSIiB2YWx1ZT0iUG9naW5nOiAlbiB2YW4gJXQiLz4NCgkJPHVpdGV4dCBuYW1lPSJRVUlaUE9EX1FVRVNUWVBFX1NUUiIgdmFsdWU9IlR5cGU6ICVzIi8+DQoJCTx1aXRleHQgbmFtZT0iUVVJWlBPRF9RVUVTVFlQRV9HUkQiIHZhbHVlPSJUZWx0IHZvb3Igc2NvcmUiLz4NCgkJPHVpdGV4dCBuYW1lPSJRVUlaUE9EX1FVRVNUWVBFX1NWWSIgdmFsdWU9IkVucXXDqnRlIi8+DQoJCTx1aXRleHQgbmFtZT0iUVVJWlBPRF9RVUlaQVRNUFRfSU5GIiB2YWx1ZT0iT25iZXBlcmt0Ii8+DQoJCTx1aXRleHQgbmFtZT0iUVVJWlBPRF9RVUVTQVRNUFRfSU5GIiB2YWx1ZT0iT25iZXBlcmt0Ii8+DQoJCTx1aXRleHQgbmFtZT0iV0FSTklOR01TR19ZRVNTVFJJTkciIHZhbHVlPSJKYSIvPg0KCQk8dWl0ZXh0IG5hbWU9IldBUk5JTkdNU0dfTk9TVFJJTkciIHZhbHVlPSJOZWUiLz4NCgkJPHVpdGV4dCBuYW1lPSJXQVJOSU5HTVNHX1RJVExFU1RSSU5HIiB2YWx1ZT0iV2FhcnNjaHV3aW5nIG1ldCBiZXRyZWtraW5nIHRvdCBxdWl6bmF2aWdhdGllIi8+DQoJCTx1aXRleHQgbmFtZT0iV0FSTklOR01TR19NU0dTVFJJTkciIHZhbHVlPSJVIGhlYnQgbmlldCBhbGxlIHZyYWdlbiBpbiBkZXplIHF1aXogYmVhbnR3b29yZC4mI3hBOyYjeEE7S2xpayBvcCBKYSBvbSBkZSBxdWl6IGFmIHRlIHNsdWl0ZW4uIEtsaWsgb3AgTmVlIG9tIGRlIHF1aXogdm9vcnQgdGUgemV0dGVuLiIvPg0KCQk8dWl0ZXh0IG5hbWU9IklORk9STUFUSU9OX0gyNjRfRkxBU0hQTEFZRVIiIHZhbHVlPSJEZXplIHZpZGVvIHdvcmR0IG5pZXQgb25kZXJzdGV1bmQgZG9vciBkZSB2ZXJzaWUgdmFuIEZsYXNoIFBsYXllciBkaWUgbW9tZW50ZWVsIG9wIHV3IGNvbXB1dGVyIGlzIGdlw69uc3RhbGxlZXJkLiBLbGlrIGluIGRlIHZpZGVvIG9tIGRlIG5pZXV3c3RlIEZsYXNoIFBsYXllciB0ZSBkb3dubG9hZGV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aaWpwYW5lZWwgYWFuIGRlZWxuZW1lcnMgd2VlcmdldmVuIi8+DQoJCTx1aXRleHQgbmFtZT0iTVVURSIgdmFsdWU9IkRlbXBlbiIvPg0KCQk8dWl0ZXh0IG5hbWU9IkRPQ1dSQVBfVElUTEUiIHZhbHVlPSJQcmVzZW50ZXItYmVzdGFuZHNiaWpsYWdlIi8+DQoJCTx1aXRleHQgbmFtZT0iRE9DV1JBUF9NU0ciIHZhbHVlPSJPcHNsYWFuIGluIERlemUgY29tcHV0ZXIiLz4NCgkJPHVpdGV4dCBuYW1lPSJET0NXUkFQX1BST01QVCIgdmFsdWU9IktsaWsgb20gdGUgZG93bmxvYWRlbiIvPg0KCTwvbGFuZ3VhZ2U+DQoJPGxhbmd1YWdlIGlkPSJjbiI+DQoJCTwhLS0gZm9ybWF0IGZvciB1aWZvbnQgdmFsdWUgaXMgImZvbnQsc2l6ZSxpc2JvbGQsaXNpdGFsaWMsaXNzaGFkb3dlZCIgLS0+DQoJCTx1aWZvbnQgbmFtZT0iRk9OVF9RVUlaWklORyIgdmFsdWU9IuWui+S9ky0xODAzMCwxMCxmYWxzZSxmYWxzZSxmYWxzZSIvPg0KCQk8dWlmb250IG5hbWU9IkZPTlRfU0NSVUJTVEFUVVMiIHZhbHVlPSLlrovkvZMtMTgwMzAsMTAsdHJ1ZSxmYWxzZSx0cnVlIi8+DQoJCTx1aWZvbnQgbmFtZT0iRk9OVF9TQ1JVQlRJTUUiIHZhbHVlPSLlrovkvZMtMTgwMzAsMTAsZmFsc2UsZmFsc2UsdHJ1ZSIvPg0KCQk8dWlmb250IG5hbWU9IkZPTlRfRUxBUFNFRFRJTUUiIHZhbHVlPSLlrovkvZMtMTgwMzAsMTAsdHJ1ZSxmYWxzZSx0cnVlIi8+DQoJCTx1aWZvbnQgbmFtZT0iRk9OVF9VVElMU01FTlUiIHZhbHVlPSLlrovkvZMtMTgwMzAsMTAsdHJ1ZSxmYWxzZSxmYWxzZSIvPg0KCQk8dWlmb250IG5hbWU9IkZPTlRfVEFCUyIgdmFsdWU9IuWui+S9ky0xODAzMCwxNCx0cnVlLGZhbHNlLHRydWUiLz4NCgkJPHVpZm9udCBuYW1lPSJGT05UX1BSRVNFTlRBVElPTk5BTUUiIHZhbHVlPSLlrovkvZMtMTgwMzAsMTQsZmFsc2UsZmFsc2UsdHJ1ZSIvPg0KCQk8dWlmb250IG5hbWU9IkZPTlRfUFJFU0VOVEVSTkFNRSIgdmFsdWU9IuWui+S9ky0xODAzMCwxNCx0cnVlLGZhbHNlLHRydWUiLz4NCgkJPHVpZm9udCBuYW1lPSJGT05UX1BSRVNFTlRFUlRJVExFIiB2YWx1ZT0i5a6L5L2TLTE4MDMwLDEzLGZhbHNlLGZhbHNlLHRydWUiLz4NCgkJPHVpZm9udCBuYW1lPSJGT05UX0JJT0JUTiIgdmFsdWU9IuWui+S9ky0xODAzMCwxMCxmYWxzZSxmYWxzZSx0cnVlIi8+DQoJCTx1aWZvbnQgbmFtZT0iRk9OVF9OT1RFUyIgdmFsdWU9IuWui+S9ky0xODAzMCwxMixmYWxzZSxmYWxzZSxmYWxzZSIvPg0KCQk8dWlmb250IG5hbWU9IkZPTlRfT1VUTElORSIgdmFsdWU9IuWui+S9ky0xODAzMCwxMixmYWxzZSxmYWxzZSx0cnVlIi8+DQoJCTx1aWZvbnQgbmFtZT0iRk9OVF9TRUFSQ0giIHZhbHVlPSLlrovkvZMtMTgwMzAsMTIsZmFsc2UsZmFsc2UsdHJ1ZSIvPg0KCQk8dWlmb250IG5hbWU9IkZPTlRfVEhVTUIiIHZhbHVlPSLlrovkvZMtMTgwMzAsMTAsZmFsc2UsZmFsc2UsdHJ1ZSIvPg0KCQk8dWlmb250IG5hbWU9IkZPTlRfQklPV0lOIiB2YWx1ZT0i5a6L5L2TLTE4MDMwLDEyLGZhbHNlLGZhbHNlLGZhbHNlIi8+DQoJCTx1aWZvbnQgbmFtZT0iRk9OVF9MSVNUSEVBRElORyIgdmFsdWU9IuWui+S9ky0xODAzMCwxMCxmYWxzZSxmYWxzZSxmYWxzZSIvPg0KCQk8dWlmb250IG5hbWU9IkZPTlRfV0lOVElUTEUiIHZhbHVlPSLlrovkvZMtMTgwMzAsMTAsZmFsc2UsZmFsc2UsdHJ1ZSIvPg0KCQk8dWlmb250IG5hbWU9IkZPTlRfQVRUQUNITUVOVFMiIHZhbHVlPSLlrovkvZMtMTgwMzAsMTIsZmFsc2UsZmFsc2UsdHJ1ZSIvPg0KCQk8IS0tcXVpeiBwb2QgYW5kIG1lc3NhZ2UgYm94IHRleHQgZm9udHMtLT4NCgkJPHVpZm9udCBuYW1lPSJGT05UX01TR0JPWF9XSU5USVRMRSIgdmFsdWU9IuWui+S9ky0xODAzMCwxMix0cnVlLGZhbHNlLHRydWUiLz4NCgkJPHVpZm9udCBuYW1lPSJGT05UX01TR0JPWF9NU0ciIHZhbHVlPSLlrovkvZMtMTgwMzAsMTIsZmFsc2UsZmFsc2UsdHJ1ZSIvPg0KCQk8dWlmb250IG5hbWU9IkZPTlRfTVNHQk9YX09QVElPTlMiIHZhbHVlPSLlrovkvZMtMTgwMzAsMTAsdHJ1ZSxmYWxzZSx0cnVlIi8+DQoJCTx1aWZvbnQgbmFtZT0iRk9OVF9RVUlaUE9EX1FVSVpfVElUTEUiIHZhbHVlPSLlrovkvZMtMTgwMzAsMTIsdHJ1ZSxmYWxzZSx0cnVlIi8+DQoJCTx1aWZvbnQgbmFtZT0iRk9OVF9RVUlaUE9EX1FVSVpfQVRURU1QVCIgdmFsdWU9IuWui+S9ky0xODAzMCwxMCxmYWxzZSxmYWxzZSx0cnVlIi8+DQoJCTx1aWZvbnQgbmFtZT0iRk9OVF9RVUlaUE9EX1FVSVpfQVRURU1QVF9WQUxVRSIgdmFsdWU9IuWui+S9ky0xODAzMCwxMCx0cnVlLGZhbHNlLHRydWUiLz4NCgkJPHVpZm9udCBuYW1lPSJGT05UX1FVSVpQT0RfUVVFU1RJT05fU0NPUkUiIHZhbHVlPSLlrovkvZMtMTgwMzAsMTAsZmFsc2UsZmFsc2UsdHJ1ZSIvPg0KCQk8dWlmb250IG5hbWU9IkZPTlRfUVVJWlBPRF9RVUVTVElPTl9TQ09SRV9WQUxVRSIgdmFsdWU9IuWui+S9ky0xODAzMCwxMCx0cnVlLGZhbHNlLHRydWUiLz4NCgkJPHVpZm9udCBuYW1lPSJGT05UX1FVSVpQT0RfUVVFU1RJT05fQVRURU1QVCIgdmFsdWU9IuWui+S9ky0xODAzMCwxMCxmYWxzZSxmYWxzZSx0cnVlIi8+DQoJCTx1aWZvbnQgbmFtZT0iRk9OVF9RVUlaUE9EX1FVRVNUSU9OX0FUVEVNUFRfVkFMVUUiIHZhbHVlPSLlrovkvZMtMTgwMzAsMTAsdHJ1ZSxmYWxzZSx0cnVlIi8+DQoJCTx1aWZvbnQgbmFtZT0iRk9OVF9RVUlaUE9EX1FVRVNUSU9OX1RBRyIgdmFsdWU9IuWui+S9ky0xODAzMCwxMix0cnVlLGZhbHNlLHRydWUiLz4NCgkJPHVpZm9udCBuYW1lPSJGT05UX1FVSVpQT0RfUVVJWl9RVUVTVElPTl9DT1VOVCIgdmFsdWU9IuWui+S9ky0xODAzMCwxMCxmYWxzZSxmYWxzZSx0cnVlIi8+DQoJCTx1aWZvbnQgbmFtZT0iRk9OVF9RVUlaUE9EX1FVSVpfUVVFU1RJT05fQ09VTlRfVkFMVUUiIHZhbHVlPSLlrovkvZMtMTgwMzAsMTAsdHJ1ZSxmYWxzZSx0cnVlIi8+DQoJCTx1aWZvbnQgbmFtZT0iRk9OVF9RVUlaUE9EX1FVSVpfUVVFU1RJT05fQVRURU1QVEVEIiB2YWx1ZT0i5a6L5L2TLTE4MDMwLDEwLGZhbHNlLGZhbHNlLHRydWUiLz4NCgkJPHVpZm9udCBuYW1lPSJGT05UX1FVSVpQT0RfUVVJWl9RVUVTVElPTl9BVFRFTVBURURfVkFMVUUiIHZhbHVlPSLlrovkvZMtMTgwMzAsMTAsdHJ1ZSxmYWxzZSx0cnVlIi8+DQoJCTx1aWZvbnQgbmFtZT0iRk9OVF9RVUlaUE9EX1FVSVpfU0NPUkVfVEFHIiB2YWx1ZT0i5a6L5L2TLTE4MDMwLDEyLHRydWUsZmFsc2UsdHJ1ZSIvPg0KCQk8dWlmb250IG5hbWU9IkZPTlRfUVVJWlBPRF9RVUlaX1NDT1JFIiB2YWx1ZT0i5a6L5L2TLTE4MDMwLDEwLGZhbHNlLGZhbHNlLHRydWUiLz4NCgkJPHVpZm9udCBuYW1lPSJGT05UX1FVSVpQT0RfUVVJWl9TQ09SRV9WQUxVRSIgdmFsdWU9IuWui+S9ky0xODAzMCwxMCx0cnVlLGZhbHNlLHRydWUiLz4NCgkJPHVpZm9udCBuYW1lPSJGT05UX1FVSVpQT0RfUVVJWl9NQVhTQ09SRSIgdmFsdWU9IuWui+S9ky0xODAzMCwxMCxmYWxzZSxmYWxzZSx0cnVlIi8+DQoJCTx1aWZvbnQgbmFtZT0iRk9OVF9RVUlaUE9EX1FVSVpfTUFYU0NPUkVfVkFMVUUiIHZhbHVlPSLlrovkvZMtMTgwMzAsMTAsdHJ1ZSxmYWxzZSx0cnVlIi8+DQoJCTx1aWZvbnQgbmFtZT0iRk9OVF9RVUlaUE9EX1FVSVpfUEFTU1NDT1JFIiB2YWx1ZT0i5a6L5L2TLTE4MDMwLDEwLGZhbHNlLGZhbHNlLHRydWUiLz4NCgkJPHVpZm9udCBuYW1lPSJGT05UX1FVSVpQT0RfUVVJWl9QQVNTU0NPUkVfVkFMVUUiIHZhbHVlPSLlrovkvZMtMTgwMzAsMTAsdHJ1ZSxmYWxzZSx0cnVlIi8+DQoJCTwhLS0gdWl0ZXh0IC0tPg0KCQk8IS0tIHN1YnN0aXR1dGlvbjogJW4gPT0gc2xpZGUgbnVtYmVyIC0tPg0KCQk8dWl0ZXh0IG5hbWU9IlVOTkFNRURTTElERVRJVExFIiB2YWx1ZT0i5bm754Gv54mHICVuIi8+DQoJCTwhLS0gc3Vic3RpdHV0aW9uOiAlbiA9PSBzbGlkZSBudW1iZXIgLS0+DQoJCTwhLS0gc3Vic3RpdHV0aW9uOiAldCA9PSB0b3RhbCBzbGlkZSBjb3VudCAtLT4NCgkJPHVpdGV4dCBuYW1lPSJTQ1JVQkJBUlNUQVRVU19TTElERUlORk8iIHZhbHVlPSLlubvnga/niYcgJW4gLyAldCB8ICIvPg0KCQk8dWl0ZXh0IG5hbWU9IlNDUlVCQkFSU1RBVFVTX1NUT1BQRUQiIHZhbHVlPSLlt7LlgZzmraIiLz4NCgkJPHVpdGV4dCBuYW1lPSJTQ1JVQkJBUlNUQVRVU19QTEFZSU5HIiB2YWx1ZT0i5q2j5Zyo5pKt5pS+Ii8+DQoJCTx1aXRleHQgbmFtZT0iU0NSVUJCQVJTVEFUVVNfTk9BVURJTyIgdmFsdWU9IuaXoOmfs+mikSIvPg0KCQk8dWl0ZXh0IG5hbWU9IlNDUlVCQkFSU1RBVFVTX1ZJRFBMQVlJTkciIHZhbHVlPSLop4bpopHmkq3mlL4iLz4NCgkJPHVpdGV4dCBuYW1lPSJTQ1JVQkJBUlNUQVRVU19MT0FESU5HIiB2YWx1ZT0i5q2j5Zyo6L295YWlIi8+DQoJCTx1aXRleHQgbmFtZT0iU0NSVUJCQVJTVEFUVVNfQlVGRkVSSU5HIiB2YWx1ZT0i5q2j5Zyo6L+b6KGM57yT5Yay5aSE55CGIi8+DQoJCTx1aXRleHQgbmFtZT0iU0NSVUJCQVJTVEFUVVNfUVVFU1RJT04iIHZhbHVlPSLlm57nrZTpl67popgiLz4NCgkJPHVpdGV4dCBuYW1lPSJTQ1JVQkJBUlNUQVRVU19SRVZJRVdRVUlaIiB2YWx1ZT0i5q2j5Zyo5a6h6ZiF5rWL6aqMIi8+DQoJCTwhLS0gc3Vic3RpdHV0aW9uOiAlbSA9PSBtaW51dGVzIHJlbWFpbmluZyAtLT4NCgkJPCEtLSBzdWJzdGl0dXRpb246ICVzID09IHNlY29uZHMgcmVtYWluaW5nIC0tPg0KCQk8dWl0ZXh0IG5hbWU9IkVMQVBTRUQiIHZhbHVlPSLliankvZkgJW0g5YiG6ZKfICVzIOenkiIvPg0KCQk8dWl0ZXh0IG5hbWU9Ik5PVEZPVU5EIiB2YWx1ZT0i5pyq5om+5Yiw5Lu75L2V5YaF5a65Ii8+DQoJCTx1aXRleHQgbmFtZT0iQVRUQUNITUVOVFMiIHZhbHVlPSLpmYTku7YiLz4NCgkJPCEtLSBzdWJzdGl0dXRpb246ICVwID09IGN1cnJlbnQgc3BlYWtlcidzIHRpdGxlIC0tPg0KCQk8dWl0ZXh0IG5hbWU9IkJJT1dJTl9USVRMRSIgdmFsdWU9IuS4quS6uueugOS7izogJXAiLz4NCgkJPHVpdGV4dCBuYW1lPSJCSU9CVE5fVElUTEUiIHZhbHVlPSLkuKrkurrnroDku4siLz4NCgkJPHVpdGV4dCBuYW1lPSJESVZJREVSQlROX1RJVExFIiB2YWx1ZT0ifCIvPg0KCQk8dWl0ZXh0IG5hbWU9IkNPTlRBQ1RCVE5fVElUTEUiIHZhbHVlPSLogZTns7vmlrnlvI8iLz4NCgkJPHVpdGV4dCBuYW1lPSJUQUJfUVVJWiIgdmFsdWU9Iua1i+mqjCIvPg0KCQk8dWl0ZXh0IG5hbWU9IlRBQl9PVVRMSU5FIiB2YWx1ZT0i5aSn57qyIi8+DQoJCTx1aXRleHQgbmFtZT0iVEFCX1RIVU1CIiB2YWx1ZT0i57yp55Wl5Zu+Ii8+DQoJCTx1aXRleHQgbmFtZT0iVEFCX05PVEVTIiB2YWx1ZT0i5aSH5rOoIi8+DQoJCTx1aXRleHQgbmFtZT0iVEFCX1NFQVJDSCIgdmFsdWU9IuaQnOe0oiIvPg0KCQk8dWl0ZXh0IG5hbWU9IlNMSURFX0hFQURJTkciIHZhbHVlPSLlubvnga/niYfmoIfpopgiLz4NCgkJPHVpdGV4dCBuYW1lPSJEVVJBVElPTl9IRUFESU5HIiB2YWx1ZT0i5oyB57ut5pe26Ze0Ii8+DQoJCTx1aXRleHQgbmFtZT0iU0VBUkNIX0hFQURJTkciIHZhbHVlPSLmkJzntKLmlofmnKw6Ii8+DQoJCTx1aXRleHQgbmFtZT0iVEhVTUJfSEVBRElORyIgdmFsdWU9IuW5u+eBr+eJhyIvPg0KCQk8dWl0ZXh0IG5hbWU9IlRIVU1CX0lORk8iIHZhbHVlPSLlubvnga/niYfmoIfpopgv5oyB57ut5pe26Ze0Ii8+DQoJCTx1aXRleHQgbmFtZT0iQVRUQUNITkFNRV9IRUFESU5HIiB2YWx1ZT0i5paH5Lu25ZCNIi8+DQoJCTx1aXRleHQgbmFtZT0iQVRUQUNIU0laRV9IRUFESU5HIiB2YWx1ZT0i5aSn5bCPIi8+DQoJCTx1aXRleHQgbmFtZT0iU0xJREVfTk9URVMiIHZhbHVlPSLlubvnga/niYflpIfms6giLz4NCgkJPHVpdGV4dCBuYW1lPSJDT1VSU0VfU1RBVFVTIiB2YWx1ZT0iTW9kdWxlIFN0YXR1cyIvPg0KCQk8dWl0ZXh0IG5hbWU9IlBBU1NFRF9TVFJJTkciIHZhbHVlPSJQYXNzZWQiLz4NCgkJPHVpdGV4dCBuYW1lPSJGQUlMRURfU1RSSU5HIiB2YWx1ZT0iRmFpbGVkIi8+DQoJCTwhLS1xdWl6IHBvZCBhbmQgbWVzc2FnZSBib3ggdGV4dHMtLT4NCgkJPHVpdGV4dCBuYW1lPSJRVUlaUE9EX1FVSVpfQVRURU1QVCIgdmFsdWU9Iua1i+mqjOWwneivleasoeaVsDoiLz4NCgkJPHVpdGV4dCBuYW1lPSJRVUlaUE9EX1FVSVpfQVRURU1QVF9WQUxVRSIgdmFsdWU9IuesrCAlbiDmrKHvvIzlhbEgJXQg5qyhIi8+DQoJCTx1aXRleHQgbmFtZT0iUVVJWlBPRF9RVUlaX1NDT1JFIiB2YWx1ZT0i5b6X5YiGOiIvPg0KCQk8dWl0ZXh0IG5hbWU9IlFVSVpQT0RfUVVJWl9QQVNTU0NPUkUiIHZhbHVlPSLlj4rmoLzliIbmlbA6Ii8+DQoJCTx1aXRleHQgbmFtZT0iUVVJWlBPRF9RVUlaX01BWFNDT1JFIiB2YWx1ZT0i5pyA6auY5YiG5pWwOiIvPg0KCQk8dWl0ZXh0IG5hbWU9IlFVSVpQT0RfUVVFU0FUTVBUX1NUUiIgdmFsdWU9IuWwneivleasoeaVsDog56ysICVuIOasoe+8jOWFsSAldCDmrKEiLz4NCgkJPHVpdGV4dCBuYW1lPSJRVUlaUE9EX1FVRVNUWVBFX1NUUiIgdmFsdWU9Iuexu+WeizogJXMiLz4NCgkJPHVpdGV4dCBuYW1lPSJRVUlaUE9EX1FVRVNUWVBFX0dSRCIgdmFsdWU9IuivhOe6pyIvPg0KCQk8dWl0ZXh0IG5hbWU9IlFVSVpQT0RfUVVFU1RZUEVfU1ZZIiB2YWx1ZT0i6LCD5p+lIi8+DQoJCTx1aXRleHQgbmFtZT0iUVVJWlBPRF9RVUlaQVRNUFRfSU5GIiB2YWx1ZT0i5peg6ZmQIi8+DQoJCTx1aXRleHQgbmFtZT0iUVVJWlBPRF9RVUVTQVRNUFRfSU5GIiB2YWx1ZT0i5peg6ZmQIi8+DQoJCTx1aXRleHQgbmFtZT0iV0FSTklOR01TR19ZRVNTVFJJTkciIHZhbHVlPSLmmK8iLz4NCgkJPHVpdGV4dCBuYW1lPSJXQVJOSU5HTVNHX05PU1RSSU5HIiB2YWx1ZT0i5ZCmIi8+DQoJCTx1aXRleHQgbmFtZT0iV0FSTklOR01TR19USVRMRVNUUklORyIgdmFsdWU9Iua1i+mqjOWvvOiIquitpuWRiiIvPg0KCQk8dWl0ZXh0IG5hbWU9IldBUk5JTkdNU0dfTVNHU1RSSU5HIiB2YWx1ZT0i5q2k5rWL6aqM5Lit5pyJ5pyq5bCd6K+V5L2c562U55qE6Zeu6aKY44CCJiN4QTsmI3hBO+WNleWHu+KAnOaYr+KAnemAgOWHuuatpOa1i+mqjOOAguWNleWHu+KAnOWQpuKAnee7p+e7rea1i+mqjOOAgiIvPg0KCQk8dWl0ZXh0IG5hbWU9IklORk9STUFUSU9OX0gyNjRfRkxBU0hQTEFZRVIiIHZhbHVlPSLlvZPliY3lronoo4XlnKjmgqjnmoTorqHnrpfmnLrkuIrnmoQgRmxhc2ggUGxheWVyIOeJiOacrOS4jeaUr+aMgeivpeinhumikeOAguWNleWHu+inhumikeWMuuWfn+S4i+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C5Yqg6ICF5pi+56S65o+Q6KaB5qCPIi8+DQoJCTx1aXRleHQgbmFtZT0iTVVURSIgdmFsdWU9IumdmemfsyIvPg0KCQk8dWl0ZXh0IG5hbWU9IkRPQ1dSQVBfVElUTEUiIHZhbHVlPSJQcmVzZW50ZXIg5paH5Lu26ZmE5Lu2Ii8+DQoJCTx1aXRleHQgbmFtZT0iRE9DV1JBUF9NU0ciIHZhbHVlPSLkv53lrZjliLDmiJHnmoTorqHnrpfmnLoiLz4NCgkJPHVpdGV4dCBuYW1lPSJET0NXUkFQX1BST01QVCIgdmFsdWU9IuWNleWHu+S7peS4i+i9vSIvPg0KCTwvbGFuZ3VhZ2U+DQoJPGxhbmd1YWdlIGlkPSJ0c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TbGF5dCAlbiIvPg0KCQk8IS0tIHN1YnN0aXR1dGlvbjogJW4gPT0gc2xpZGUgbnVtYmVyIC0tPg0KCQk8IS0tIHN1YnN0aXR1dGlvbjogJXQgPT0gdG90YWwgc2xpZGUgY291bnQgLS0+DQoJCTx1aXRleHQgbmFtZT0iU0NSVUJCQVJTVEFUVVNfU0xJREVJTkZPIiB2YWx1ZT0iU2xheXQgJW4gLyAldCB8ICIvPg0KCQk8dWl0ZXh0IG5hbWU9IlNDUlVCQkFSU1RBVFVTX1NUT1BQRUQiIHZhbHVlPSJEdXJkdXJ1bGR1Ii8+DQoJCTx1aXRleHQgbmFtZT0iU0NSVUJCQVJTVEFUVVNfUExBWUlORyIgdmFsdWU9Ik95bmF0xLFsxLF5b3IiLz4NCgkJPHVpdGV4dCBuYW1lPSJTQ1JVQkJBUlNUQVRVU19OT0FVRElPIiB2YWx1ZT0iU2VzIFlvayIvPg0KCQk8dWl0ZXh0IG5hbWU9IlNDUlVCQkFSU1RBVFVTX1ZJRFBMQVlJTkciIHZhbHVlPSJWaWRlbyBPeW5hdMSxbMSxeW9yIi8+DQoJCTx1aXRleHQgbmFtZT0iU0NSVUJCQVJTVEFUVVNfTE9BRElORyIgdmFsdWU9IlnDvGtsZW5peW9yIi8+DQoJCTx1aXRleHQgbmFtZT0iU0NSVUJCQVJTVEFUVVNfQlVGRkVSSU5HIiB2YWx1ZT0iQXJhYmVsbGXEn2UgQWzEsW7EsXlvciIvPg0KCQk8dWl0ZXh0IG5hbWU9IlNDUlVCQkFSU1RBVFVTX1FVRVNUSU9OIiB2YWx1ZT0iU29ydXl1IFlhbsSxdGxhIi8+DQoJCTx1aXRleHQgbmFtZT0iU0NSVUJCQVJTVEFUVVNfUkVWSUVXUVVJWiIgdmFsdWU9IlPEsW5hdiDEsG5jZWxlbml5b3IiLz4NCgkJPCEtLSBzdWJzdGl0dXRpb246ICVtID09IG1pbnV0ZXMgcmVtYWluaW5nIC0tPg0KCQk8IS0tIHN1YnN0aXR1dGlvbjogJXMgPT0gc2Vjb25kcyByZW1haW5pbmcgLS0+DQoJCTx1aXRleHQgbmFtZT0iRUxBUFNFRCIgdmFsdWU9IiVtIERha2lrYSAlcyBTYW5peWUgS2FsZMSxIi8+DQoJCTx1aXRleHQgbmFtZT0iTk9URk9VTkQiIHZhbHVlPSJIZXJoYW5naSBCaXIgxZ5leSBCdWx1bm1hZMSxIi8+DQoJCTx1aXRleHQgbmFtZT0iQVRUQUNITUVOVFMiIHZhbHVlPSJFa2xlci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sSwcnRpYmF0Ii8+DQoJCTx1aXRleHQgbmFtZT0iVEFCX1FVSVoiIHZhbHVlPSJTxLFuYXYiLz4NCgkJPHVpdGV4dCBuYW1lPSJUQUJfT1VUTElORSIgdmFsdWU9IkFuYSBIYXQiLz4NCgkJPHVpdGV4dCBuYW1lPSJUQUJfVEhVTUIiIHZhbHVlPSJSZXNpbSIvPg0KCQk8dWl0ZXh0IG5hbWU9IlRBQl9OT1RFUyIgdmFsdWU9Ik5vdGxhciIvPg0KCQk8dWl0ZXh0IG5hbWU9IlRBQl9TRUFSQ0giIHZhbHVlPSJBcmEiLz4NCgkJPHVpdGV4dCBuYW1lPSJTTElERV9IRUFESU5HIiB2YWx1ZT0iU2xheXQgQmHFn2zEscSfxLEiLz4NCgkJPHVpdGV4dCBuYW1lPSJEVVJBVElPTl9IRUFESU5HIiB2YWx1ZT0iU8O8cmUiLz4NCgkJPHVpdGV4dCBuYW1lPSJTRUFSQ0hfSEVBRElORyIgdmFsdWU9Ik1ldG5pIGFyYToiLz4NCgkJPHVpdGV4dCBuYW1lPSJUSFVNQl9IRUFESU5HIiB2YWx1ZT0iU2xheXQiLz4NCgkJPHVpdGV4dCBuYW1lPSJUSFVNQl9JTkZPIiB2YWx1ZT0iU2xheXQgQmHFn2zEscSfxLEvU8O8cmVzaSIvPg0KCQk8dWl0ZXh0IG5hbWU9IkFUVEFDSE5BTUVfSEVBRElORyIgdmFsdWU9IkRvc3lhIEFkxLEiLz4NCgkJPHVpdGV4dCBuYW1lPSJBVFRBQ0hTSVpFX0hFQURJTkciIHZhbHVlPSJCb3l1dCIvPg0KCQk8dWl0ZXh0IG5hbWU9IlNMSURFX05PVEVTIiB2YWx1ZT0iU2xheXQgTm90bGFyxLEiLz4NCgkJPHVpdGV4dCBuYW1lPSJDT1VSU0VfU1RBVFVTIiB2YWx1ZT0iTW9kdWxlIFN0YXR1cyIvPg0KCQk8dWl0ZXh0IG5hbWU9IlBBU1NFRF9TVFJJTkciIHZhbHVlPSJQYXNzZWQiLz4NCgkJPHVpdGV4dCBuYW1lPSJGQUlMRURfU1RSSU5HIiB2YWx1ZT0iRmFpbGVkIi8+DQoJCTwhLS1xdWl6IHBvZCBhbmQgbWVzc2FnZSBib3ggdGV4dHMtLT4NCgkJPHVpdGV4dCBuYW1lPSJRVUlaUE9EX1FVSVpfQVRURU1QVCIgdmFsdWU9IlPEsW5hdiBEZW5lbWVzaToiLz4NCgkJPHVpdGV4dCBuYW1lPSJRVUlaUE9EX1FVSVpfQVRURU1QVF9WQUxVRSIgdmFsdWU9IiVuLyV0Ii8+DQoJCTx1aXRleHQgbmFtZT0iUVVJWlBPRF9RVUlaX1NDT1JFIiB2YWx1ZT0iUHVhbjoiLz4NCgkJPHVpdGV4dCBuYW1lPSJRVUlaUE9EX1FVSVpfUEFTU1NDT1JFIiB2YWx1ZT0iR2XDp21lIFB1YW7EsToiLz4NCgkJPHVpdGV4dCBuYW1lPSJRVUlaUE9EX1FVSVpfTUFYU0NPUkUiIHZhbHVlPSJNYWtzaW11bSBQdWFuOiIvPg0KCQk8dWl0ZXh0IG5hbWU9IlFVSVpQT0RfUVVFU0FUTVBUX1NUUiIgdmFsdWU9IkRlbmVtZTogJW4vJXQiLz4NCgkJPHVpdGV4dCBuYW1lPSJRVUlaUE9EX1FVRVNUWVBFX1NUUiIgdmFsdWU9IlTDvHI6ICVzIi8+DQoJCTx1aXRleHQgbmFtZT0iUVVJWlBPRF9RVUVTVFlQRV9HUkQiIHZhbHVlPSJCYXNhbWFrbMSxIi8+DQoJCTx1aXRleHQgbmFtZT0iUVVJWlBPRF9RVUVTVFlQRV9TVlkiIHZhbHVlPSJBbmtldCIvPg0KCQk8dWl0ZXh0IG5hbWU9IlFVSVpQT0RfUVVJWkFUTVBUX0lORiIgdmFsdWU9IlPEsW7EsXJzxLF6Ii8+DQoJCTx1aXRleHQgbmFtZT0iUVVJWlBPRF9RVUVTQVRNUFRfSU5GIiB2YWx1ZT0iU8SxbsSxcnPEsXoiLz4NCgkJPHVpdGV4dCBuYW1lPSJXQVJOSU5HTVNHX1lFU1NUUklORyIgdmFsdWU9IkV2ZXQiLz4NCgkJPHVpdGV4dCBuYW1lPSJXQVJOSU5HTVNHX05PU1RSSU5HIiB2YWx1ZT0iSGF5xLFyIi8+DQoJCTx1aXRleHQgbmFtZT0iV0FSTklOR01TR19USVRMRVNUUklORyIgdmFsdWU9IlPEsW5hdiBHZXppbm1lIFV5YXLEsXPEsSIvPg0KCQk8dWl0ZXh0IG5hbWU9IldBUk5JTkdNU0dfTVNHU1RSSU5HIiB2YWx1ZT0iQnUgU8SxbmF2ZGEgZGVuZW5tZW1pxZ8gc29ydWxhciB2YXIuJiN4QTsmI3hBO0V2ZXQgc2XDp2VuZcSfaW5pIHTEsWtsYXTEsXJzYW7EsXogU8SxbmF2ZGFuIMOnxLFrYWNha3PEsW7EsXouIFPEsW5hdmEgZGV2YW0gZXRtZWsgacOnaW4gSGF5xLFyIHNlw6dlbmXEn2luaSB0xLFrbGF0xLFuLiIvPg0KCQk8dWl0ZXh0IG5hbWU9IklORk9STUFUSU9OX0gyNjRfRkxBU0hQTEFZRVIiIHZhbHVlPSJCaWxnaXNheWFyxLFuxLF6YSB5w7xrbMO8IG9sYW4gZ2XDp2VybGkgRmxhc2ggUGxheWVyIHPDvHLDvG3DvCBidSB2aWRlb3l1IGRlc3Rla2xlbWl5b3IuIEVuIHNvbiBGbGFzaCBQbGF5ZXIgc8O8csO8bcO8bsO8IGluZGlybWVrIGnDp2luIHZpZGVvIGFsYW7EsW7EsSB0xLFrbGF0xLF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LYXTEsWzEsW1jxLFsYXJhIGtlbmFyIMOndWJ1xJ91bnUgZ8O2c3RlciIvPg0KCQk8dWl0ZXh0IG5hbWU9Ik1VVEUiIHZhbHVlPSJTZXNzaXoiLz4NCgkJPHVpdGV4dCBuYW1lPSJET0NXUkFQX1RJVExFIiB2YWx1ZT0iUHJlc2VudGVyIERvc3lhIEVraSIvPg0KCQk8dWl0ZXh0IG5hbWU9IkRPQ1dSQVBfTVNHIiB2YWx1ZT0iQmlsZ2lzYXlhcsSxbWEgS2F5ZGV0Ii8+DQoJCTx1aXRleHQgbmFtZT0iRE9DV1JBUF9QUk9NUFQiIHZhbHVlPSLEsG5kaXJtZWsgacOnaW4gVMSxa2xhdMSxbiIvPg0KCTwvbGFuZ3VhZ2U+DQoJPGxhbmd1YWdlIGlkPSJydS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LQodC70LDQudC0ICVuIi8+DQoJCTwhLS0gc3Vic3RpdHV0aW9uOiAlbiA9PSBzbGlkZSBudW1iZXIgLS0+DQoJCTwhLS0gc3Vic3RpdHV0aW9uOiAldCA9PSB0b3RhbCBzbGlkZSBjb3VudCAtLT4NCgkJPHVpdGV4dCBuYW1lPSJTQ1JVQkJBUlNUQVRVU19TTElERUlORk8iIHZhbHVlPSLQodC70LDQudC0ICVuIC8gJXQgfCAiLz4NCgkJPHVpdGV4dCBuYW1lPSJTQ1JVQkJBUlNUQVRVU19TVE9QUEVEIiB2YWx1ZT0i0J7RgdGC0LDQvdC+0LLQu9C10L3QviIvPg0KCQk8dWl0ZXh0IG5hbWU9IlNDUlVCQkFSU1RBVFVTX1BMQVlJTkciIHZhbHVlPSLQktC+0YHQv9GA0L7QuNC30LLQtdC00LXQvdC40LUiLz4NCgkJPHVpdGV4dCBuYW1lPSJTQ1JVQkJBUlNUQVRVU19OT0FVRElPIiB2YWx1ZT0i0J3QtdGCINCw0YPQtNC40L4iLz4NCgkJPHVpdGV4dCBuYW1lPSJTQ1JVQkJBUlNUQVRVU19WSURQTEFZSU5HIiB2YWx1ZT0i0JLQvtGB0L/RgNC+0LjQt9Cy0LXQtNC10L3QuNC1INCy0LjQtNC10L4iLz4NCgkJPHVpdGV4dCBuYW1lPSJTQ1JVQkJBUlNUQVRVU19MT0FESU5HIiB2YWx1ZT0i0JfQsNCz0YDRg9C30LrQsCIvPg0KCQk8dWl0ZXh0IG5hbWU9IlNDUlVCQkFSU1RBVFVTX0JVRkZFUklORyIgdmFsdWU9ItCR0YPRhNC10YDQuNC30LDRhtC40Y8iLz4NCgkJPHVpdGV4dCBuYW1lPSJTQ1JVQkJBUlNUQVRVU19RVUVTVElPTiIgdmFsdWU9ItCe0YLQstC10YIg0L3QsCDQstC+0L/RgNC+0YEiLz4NCgkJPHVpdGV4dCBuYW1lPSJTQ1JVQkJBUlNUQVRVU19SRVZJRVdRVUlaIiB2YWx1ZT0i0J7QsdC30L7RgCDQvtC/0YDQvtGB0LAiLz4NCgkJPCEtLSBzdWJzdGl0dXRpb246ICVtID09IG1pbnV0ZXMgcmVtYWluaW5nIC0tPg0KCQk8IS0tIHN1YnN0aXR1dGlvbjogJXMgPT0gc2Vjb25kcyByZW1haW5pbmcgLS0+DQoJCTx1aXRleHQgbmFtZT0iRUxBUFNFRCIgdmFsdWU9ItCe0YHRgtCw0LvQvtGB0YwgJW0g0LzQuNC9LiAlcyDRgSIvPg0KCQk8dWl0ZXh0IG5hbWU9Ik5PVEZPVU5EIiB2YWx1ZT0i0J3QuNGH0LXQs9C+INC90LUg0L3QsNC50LTQtdC90L4iLz4NCgkJPHVpdGV4dCBuYW1lPSJBVFRBQ0hNRU5UUyIgdmFsdWU9ItCS0LvQvtC20LXQvdC40Y8iLz4NCgkJPCEtLSBzdWJzdGl0dXRpb246ICVwID09IGN1cnJlbnQgc3BlYWtlcidzIHRpdGxlIC0tPg0KCQk8dWl0ZXh0IG5hbWU9IkJJT1dJTl9USVRMRSIgdmFsdWU9ItCR0LjQvtCz0YDQsNGE0LjRjzogJXAiLz4NCgkJPHVpdGV4dCBuYW1lPSJCSU9CVE5fVElUTEUiIHZhbHVlPSLQkdC40L7Qs9GA0LDRhNC40Y8iLz4NCgkJPHVpdGV4dCBuYW1lPSJESVZJREVSQlROX1RJVExFIiB2YWx1ZT0ifCIvPg0KCQk8dWl0ZXh0IG5hbWU9IkNPTlRBQ1RCVE5fVElUTEUiIHZhbHVlPSLQmtC+0L3RgtCw0LrRgiIvPg0KCQk8dWl0ZXh0IG5hbWU9IlRBQl9RVUlaIiB2YWx1ZT0i0J7Qv9GA0L7RgSIvPg0KCQk8dWl0ZXh0IG5hbWU9IlRBQl9PVVRMSU5FIiB2YWx1ZT0i0KHRhdC10LzQsCIvPg0KCQk8dWl0ZXh0IG5hbWU9IlRBQl9USFVNQiIgdmFsdWU9ItCR0LXQs9GD0L3QvtC6Ii8+DQoJCTx1aXRleHQgbmFtZT0iVEFCX05PVEVTIiB2YWx1ZT0i0JfQsNC80LXRgtC60LgiLz4NCgkJPHVpdGV4dCBuYW1lPSJUQUJfU0VBUkNIIiB2YWx1ZT0i0J/QvtC40YHQuiIvPg0KCQk8dWl0ZXh0IG5hbWU9IlNMSURFX0hFQURJTkciIHZhbHVlPSLQl9Cw0LPQvtC70L7QstC+0Log0YHQu9Cw0LnQtNCwIi8+DQoJCTx1aXRleHQgbmFtZT0iRFVSQVRJT05fSEVBRElORyIgdmFsdWU9ItCU0LvQuNGCLdGB0YLRjCIvPg0KCQk8dWl0ZXh0IG5hbWU9IlNFQVJDSF9IRUFESU5HIiB2YWx1ZT0i0J/QvtC40YHQuiDRgtC10LrRgdGC0LA6Ii8+DQoJCTx1aXRleHQgbmFtZT0iVEhVTUJfSEVBRElORyIgdmFsdWU9ItCh0LvQsNC50LQiLz4NCgkJPHVpdGV4dCBuYW1lPSJUSFVNQl9JTkZPIiB2YWx1ZT0i0J3QsNC30LLQsNC90LjQtS/QtNC70LjRgi3QvdC+0YHRgtGMIi8+DQoJCTx1aXRleHQgbmFtZT0iQVRUQUNITkFNRV9IRUFESU5HIiB2YWx1ZT0i0JjQvNGPINGE0LDQudC70LAiLz4NCgkJPHVpdGV4dCBuYW1lPSJBVFRBQ0hTSVpFX0hFQURJTkciIHZhbHVlPSLQoNCw0LfQvNC10YAiLz4NCgkJPHVpdGV4dCBuYW1lPSJTTElERV9OT1RFUyIgdmFsdWU9ItCX0LDQvNC10YLQutC4INC6INGB0LvQsNC50LTRgyIvPg0KCQk8dWl0ZXh0IG5hbWU9IkNPVVJTRV9TVEFUVVMiIHZhbHVlPSJNb2R1bGUgU3RhdHVzIi8+DQoJCTx1aXRleHQgbmFtZT0iUEFTU0VEX1NUUklORyIgdmFsdWU9IlBhc3NlZCIvPg0KCQk8dWl0ZXh0IG5hbWU9IkZBSUxFRF9TVFJJTkciIHZhbHVlPSJGYWlsZWQiLz4NCgkJPCEtLXF1aXogcG9kIGFuZCBtZXNzYWdlIGJveCB0ZXh0cy0tPg0KCQk8dWl0ZXh0IG5hbWU9IlFVSVpQT0RfUVVJWl9BVFRFTVBUIiB2YWx1ZT0i0J/QvtC/0YvRgtC60LAg0L/RgNC+0LnRgtC4INC+0L/RgNC+0YE6Ii8+DQoJCTx1aXRleHQgbmFtZT0iUVVJWlBPRF9RVUlaX0FUVEVNUFRfVkFMVUUiIHZhbHVlPSIlbiDQuNC3ICV0Ii8+DQoJCTx1aXRleHQgbmFtZT0iUVVJWlBPRF9RVUlaX1NDT1JFIiB2YWx1ZT0i0J3QsNCx0YDQsNC90L4g0LHQsNC70LvQvtCyOiIvPg0KCQk8dWl0ZXh0IG5hbWU9IlFVSVpQT0RfUVVJWl9QQVNTU0NPUkUiIHZhbHVlPSLQn9GA0L7RhdC+0LTQvdC+0Lkg0YDQtdC30YPQu9GM0YLQsNGCOiIvPg0KCQk8dWl0ZXh0IG5hbWU9IlFVSVpQT0RfUVVJWl9NQVhTQ09SRSIgdmFsdWU9ItCc0LDQutGB0LjQvNCw0LvRjNC90YvQuSDRgNC10LfRg9C70YzRgtCw0YI6Ii8+DQoJCTx1aXRleHQgbmFtZT0iUVVJWlBPRF9RVUVTQVRNUFRfU1RSIiB2YWx1ZT0i0J/QvtC/0YvRgtC60LA6ICVuINC40LcgJXQiLz4NCgkJPHVpdGV4dCBuYW1lPSJRVUlaUE9EX1FVRVNUWVBFX1NUUiIgdmFsdWU9ItCi0LjQvzogJXMiLz4NCgkJPHVpdGV4dCBuYW1lPSJRVUlaUE9EX1FVRVNUWVBFX0dSRCIgdmFsdWU9ItChINC+0YbQtdC90LrQvtC5Ii8+DQoJCTx1aXRleHQgbmFtZT0iUVVJWlBPRF9RVUVTVFlQRV9TVlkiIHZhbHVlPSLQntCx0LfQvtGAIi8+DQoJCTx1aXRleHQgbmFtZT0iUVVJWlBPRF9RVUlaQVRNUFRfSU5GIiB2YWx1ZT0i0JHQvtC70YzRiNC+0LUg0YfQuNGB0LvQviIvPg0KCQk8dWl0ZXh0IG5hbWU9IlFVSVpQT0RfUVVFU0FUTVBUX0lORiIgdmFsdWU9ItCR0L7Qu9GM0YjQvtC1INGH0LjRgdC70L4iLz4NCgkJPHVpdGV4dCBuYW1lPSJXQVJOSU5HTVNHX1lFU1NUUklORyIgdmFsdWU9ItCU0LAiLz4NCgkJPHVpdGV4dCBuYW1lPSJXQVJOSU5HTVNHX05PU1RSSU5HIiB2YWx1ZT0i0J3QtdGCIi8+DQoJCTx1aXRleHQgbmFtZT0iV0FSTklOR01TR19USVRMRVNUUklORyIgdmFsdWU9ItCf0YDQtdC00YPQv9GA0LXQttC00LXQvdC40LUg0L4g0L3QsNCy0LjQs9Cw0YbQuNC4INCyINC+0L/RgNC+0YHQtSIvPg0KCQk8dWl0ZXh0IG5hbWU9IldBUk5JTkdNU0dfTVNHU1RSSU5HIiB2YWx1ZT0i0JIg0L7Qv9GA0L7RgdC1INC+0YHRgtCw0LvQuNGB0Ywg0L3QtdC+0YLQstC10YfQtdC90L3Ri9C1INCy0L7Qv9GA0L7RgdGLLtCd0LDQttCw0YLQuNC1INC60L3QvtC/0LrQuCAmcXVvdDvQlNCwJnF1b3Q7INC/0YDQuNCy0LXQtNC10YIg0Log0LfQsNC60YDRi9GC0LjRjiDQvtC/0YDQvtGB0LAuINCd0LDQttCw0YLQuNC1INC60L3QvtC/0LrQuCAmcXVvdDvQndC10YImcXVvdDsg0L/RgNC+0LTQvtC70LbQuNGCINC+0L/RgNC+0YEuIi8+DQoJCTx1aXRleHQgbmFtZT0iSU5GT1JNQVRJT05fSDI2NF9GTEFTSFBMQVlFUiIgdmFsdWU9ItCi0LXQutGD0YnQsNGPINCy0LXRgNGB0LjRjyDQv9GA0L7QuNCz0YDRi9Cy0LDRgtC10LvRjyBGbGFzaCBQbGF5ZXIsINGD0YHRgtCw0L3QvtCy0LvQtdC90L3QsNGPINC90LAg0Y3RgtC+0Lwg0LrQvtC80L/RjNGO0YLQtdGA0LUsINC90LUg0L/QvtC00LTQtdGA0LbQuNCy0LDQtdGCINGN0YLQviDQstC40LTQtdC+LiDQqdC10LvQutC90LjRgtC1INCyINC+0LHQu9Cw0YHRgtC4INCy0LjQtNC10L4sINGH0YLQvtCx0Ysg0LfQsNCz0YDRg9C30LjRgtGMINC/0L7RgdC70LXQtNC90Y7RjiDQstC10YDRgdC40Y4g0L/RgNC+0LjQs9GA0YvQstCw0YLQtdC70Y8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LQn9C+0LrQsNC30YvQstCw0YLRjCDQstGA0LXQt9C60YMg0YPRh9Cw0YHRgtC90LjQutCw0LwiLz4NCgkJPHVpdGV4dCBuYW1lPSJNVVRFIiB2YWx1ZT0i0J7RgtC60LvRjtGH0LjRgtGMINC30LLRg9C6Ii8+DQoJCTx1aXRleHQgbmFtZT0iRE9DV1JBUF9USVRMRSIgdmFsdWU9ItCS0LvQvtC20LXQvdC40LUg0LIg0YTQsNC50LsgQWRvYmUgUHJlc2VudGVyIi8+DQoJCTx1aXRleHQgbmFtZT0iRE9DV1JBUF9NU0ciIHZhbHVlPSLQodC+0YXRgNCw0L3QuNGC0Ywg0LIg0L/QsNC/0LrRgyAmcXVvdDvQnNC+0Lkg0LrQvtC80L/RjNGO0YLQtdGAJnF1b3Q7Ii8+DQoJCTx1aXRleHQgbmFtZT0iRE9DV1JBUF9QUk9NUFQiIHZhbHVlPSLQqdC10LvQutC90YPRgtGMINC00LvRjyDQt9Cw0LPRgNGD0LfQutC4Ii8+DQoJPC9sYW5ndWFnZT4NCjwvY29uZmlndXJhdGlvbj4NCg=="/>
  <p:tag name="MMPROD_UIDATA" val="&lt;database version=&quot;10.0&quot;&gt;&lt;object type=&quot;1&quot; unique_id=&quot;10001&quot;&gt;&lt;property id=&quot;20141&quot; value=&quot;¿Cuál es la causa de tanto sufrimiento?&quot;/&gt;&lt;property id=&quot;20144&quot; value=&quot;1&quot;/&gt;&lt;property id=&quot;20146&quot; value=&quot;1&quot;/&gt;&lt;property id=&quot;20147&quot; value=&quot;0&quot;/&gt;&lt;property id=&quot;20148&quot; value=&quot;0&quot;/&gt;&lt;property id=&quot;20180&quot; value=&quot;0&quot;/&gt;&lt;property id=&quot;20181&quot; value=&quot;4&quot;/&gt;&lt;property id=&quot;20182&quot; value=&quot;0&quot;/&gt;&lt;property id=&quot;20183&quot; value=&quot;1&quot;/&gt;&lt;property id=&quot;20184&quot; value=&quot;7&quot;/&gt;&lt;property id=&quot;20193&quot; value=&quot;-1&quot;/&gt;&lt;property id=&quot;20224&quot; value=&quot;C:\Users\Gerhard\Documents\_Estudios Biblicos PPT\_Presentaciones\GIB_03&quot;/&gt;&lt;property id=&quot;20250&quot; value=&quot;0&quot;/&gt;&lt;property id=&quot;20251&quot; value=&quot;0&quot;/&gt;&lt;property id=&quot;20259&quot; value=&quot;0&quot;/&gt;&lt;property id=&quot;20263&quot; value=&quot;1&quot;/&gt;&lt;property id=&quot;20264&quot; value=&quot;1&quot;/&gt;&lt;property id=&quot;20600&quot; value=&quot;0&quot;/&gt;&lt;property id=&quot;20700&quot; value=&quot;0&quot;/&gt;&lt;object type=&quot;2&quot; unique_id=&quot;10015&quot;&gt;&lt;object type=&quot;3&quot; unique_id=&quot;10190&quot;&gt;&lt;property id=&quot;20148&quot; value=&quot;5&quot;/&gt;&lt;property id=&quot;20300&quot; value=&quot;Diapositiva 67&quot;/&gt;&lt;property id=&quot;20303&quot; value=&quot;-1&quot;/&gt;&lt;property id=&quot;20307&quot; value=&quot;281&quot;/&gt;&lt;property id=&quot;20309&quot; value=&quot;-1&quot;/&gt;&lt;/object&gt;&lt;object type=&quot;3&quot; unique_id=&quot;10194&quot;&gt;&lt;property id=&quot;20148&quot; value=&quot;5&quot;/&gt;&lt;property id=&quot;20300&quot; value=&quot;Diapositiva 69&quot;/&gt;&lt;property id=&quot;20303&quot; value=&quot;-1&quot;/&gt;&lt;property id=&quot;20307&quot; value=&quot;285&quot;/&gt;&lt;property id=&quot;20309&quot; value=&quot;-1&quot;/&gt;&lt;/object&gt;&lt;object type=&quot;3&quot; unique_id=&quot;10392&quot;&gt;&lt;property id=&quot;20148&quot; value=&quot;5&quot;/&gt;&lt;property id=&quot;20300&quot; value=&quot;Diapositiva 2&quot;/&gt;&lt;property id=&quot;20307&quot; value=&quot;312&quot;/&gt;&lt;property id=&quot;20309&quot; value=&quot;-1&quot;/&gt;&lt;/object&gt;&lt;object type=&quot;3&quot; unique_id=&quot;10393&quot;&gt;&lt;property id=&quot;20148&quot; value=&quot;5&quot;/&gt;&lt;property id=&quot;20300&quot; value=&quot;Diapositiva 3&quot;/&gt;&lt;property id=&quot;20307&quot; value=&quot;313&quot;/&gt;&lt;property id=&quot;20309&quot; value=&quot;-1&quot;/&gt;&lt;/object&gt;&lt;object type=&quot;3&quot; unique_id=&quot;10396&quot;&gt;&lt;property id=&quot;20148&quot; value=&quot;5&quot;/&gt;&lt;property id=&quot;20300&quot; value=&quot;Diapositiva 7&quot;/&gt;&lt;property id=&quot;20307&quot; value=&quot;314&quot;/&gt;&lt;property id=&quot;20309&quot; value=&quot;-1&quot;/&gt;&lt;/object&gt;&lt;object type=&quot;3&quot; unique_id=&quot;10397&quot;&gt;&lt;property id=&quot;20148&quot; value=&quot;5&quot;/&gt;&lt;property id=&quot;20300&quot; value=&quot;Diapositiva 8&quot;/&gt;&lt;property id=&quot;20307&quot; value=&quot;319&quot;/&gt;&lt;property id=&quot;20309&quot; value=&quot;-1&quot;/&gt;&lt;/object&gt;&lt;object type=&quot;3&quot; unique_id=&quot;10399&quot;&gt;&lt;property id=&quot;20148&quot; value=&quot;5&quot;/&gt;&lt;property id=&quot;20300&quot; value=&quot;Diapositiva 10&quot;/&gt;&lt;property id=&quot;20307&quot; value=&quot;320&quot;/&gt;&lt;property id=&quot;20309&quot; value=&quot;-1&quot;/&gt;&lt;/object&gt;&lt;object type=&quot;3&quot; unique_id=&quot;10400&quot;&gt;&lt;property id=&quot;20148&quot; value=&quot;5&quot;/&gt;&lt;property id=&quot;20300&quot; value=&quot;Diapositiva 12&quot;/&gt;&lt;property id=&quot;20307&quot; value=&quot;321&quot;/&gt;&lt;property id=&quot;20309&quot; value=&quot;-1&quot;/&gt;&lt;/object&gt;&lt;object type=&quot;3&quot; unique_id=&quot;10401&quot;&gt;&lt;property id=&quot;20148&quot; value=&quot;5&quot;/&gt;&lt;property id=&quot;20300&quot; value=&quot;Diapositiva 13&quot;/&gt;&lt;property id=&quot;20307&quot; value=&quot;322&quot;/&gt;&lt;property id=&quot;20309&quot; value=&quot;-1&quot;/&gt;&lt;/object&gt;&lt;object type=&quot;3&quot; unique_id=&quot;10404&quot;&gt;&lt;property id=&quot;20148&quot; value=&quot;5&quot;/&gt;&lt;property id=&quot;20300&quot; value=&quot;Diapositiva 16&quot;/&gt;&lt;property id=&quot;20307&quot; value=&quot;324&quot;/&gt;&lt;property id=&quot;20309&quot; value=&quot;-1&quot;/&gt;&lt;/object&gt;&lt;object type=&quot;3&quot; unique_id=&quot;10405&quot;&gt;&lt;property id=&quot;20148&quot; value=&quot;5&quot;/&gt;&lt;property id=&quot;20300&quot; value=&quot;Diapositiva 17&quot;/&gt;&lt;property id=&quot;20307&quot; value=&quot;325&quot;/&gt;&lt;property id=&quot;20309&quot; value=&quot;-1&quot;/&gt;&lt;/object&gt;&lt;object type=&quot;3&quot; unique_id=&quot;10406&quot;&gt;&lt;property id=&quot;20148&quot; value=&quot;5&quot;/&gt;&lt;property id=&quot;20300&quot; value=&quot;Diapositiva 18&quot;/&gt;&lt;property id=&quot;20307&quot; value=&quot;337&quot;/&gt;&lt;property id=&quot;20309&quot; value=&quot;-1&quot;/&gt;&lt;/object&gt;&lt;object type=&quot;3&quot; unique_id=&quot;10408&quot;&gt;&lt;property id=&quot;20148&quot; value=&quot;5&quot;/&gt;&lt;property id=&quot;20300&quot; value=&quot;Diapositiva 20&quot;/&gt;&lt;property id=&quot;20307&quot; value=&quot;329&quot;/&gt;&lt;property id=&quot;20309&quot; value=&quot;-1&quot;/&gt;&lt;/object&gt;&lt;object type=&quot;3&quot; unique_id=&quot;10410&quot;&gt;&lt;property id=&quot;20148&quot; value=&quot;5&quot;/&gt;&lt;property id=&quot;20300&quot; value=&quot;Diapositiva 22&quot;/&gt;&lt;property id=&quot;20307&quot; value=&quot;331&quot;/&gt;&lt;property id=&quot;20309&quot; value=&quot;-1&quot;/&gt;&lt;/object&gt;&lt;object type=&quot;3&quot; unique_id=&quot;10411&quot;&gt;&lt;property id=&quot;20148&quot; value=&quot;5&quot;/&gt;&lt;property id=&quot;20300&quot; value=&quot;Diapositiva 23&quot;/&gt;&lt;property id=&quot;20307&quot; value=&quot;332&quot;/&gt;&lt;property id=&quot;20309&quot; value=&quot;-1&quot;/&gt;&lt;/object&gt;&lt;object type=&quot;3&quot; unique_id=&quot;10412&quot;&gt;&lt;property id=&quot;20148&quot; value=&quot;5&quot;/&gt;&lt;property id=&quot;20300&quot; value=&quot;Diapositiva 24&quot;/&gt;&lt;property id=&quot;20307&quot; value=&quot;333&quot;/&gt;&lt;property id=&quot;20309&quot; value=&quot;-1&quot;/&gt;&lt;/object&gt;&lt;object type=&quot;3&quot; unique_id=&quot;10413&quot;&gt;&lt;property id=&quot;20148&quot; value=&quot;5&quot;/&gt;&lt;property id=&quot;20300&quot; value=&quot;Diapositiva 25&quot;/&gt;&lt;property id=&quot;20307&quot; value=&quot;334&quot;/&gt;&lt;property id=&quot;20309&quot; value=&quot;-1&quot;/&gt;&lt;/object&gt;&lt;object type=&quot;3&quot; unique_id=&quot;10414&quot;&gt;&lt;property id=&quot;20148&quot; value=&quot;5&quot;/&gt;&lt;property id=&quot;20300&quot; value=&quot;Diapositiva 26&quot;/&gt;&lt;property id=&quot;20307&quot; value=&quot;335&quot;/&gt;&lt;property id=&quot;20309&quot; value=&quot;-1&quot;/&gt;&lt;/object&gt;&lt;object type=&quot;3&quot; unique_id=&quot;10416&quot;&gt;&lt;property id=&quot;20148&quot; value=&quot;5&quot;/&gt;&lt;property id=&quot;20300&quot; value=&quot;Diapositiva 28&quot;/&gt;&lt;property id=&quot;20307&quot; value=&quot;338&quot;/&gt;&lt;property id=&quot;20309&quot; value=&quot;-1&quot;/&gt;&lt;/object&gt;&lt;object type=&quot;3&quot; unique_id=&quot;10417&quot;&gt;&lt;property id=&quot;20148&quot; value=&quot;5&quot;/&gt;&lt;property id=&quot;20300&quot; value=&quot;Diapositiva 29&quot;/&gt;&lt;property id=&quot;20307&quot; value=&quot;339&quot;/&gt;&lt;property id=&quot;20309&quot; value=&quot;-1&quot;/&gt;&lt;/object&gt;&lt;object type=&quot;3&quot; unique_id=&quot;10418&quot;&gt;&lt;property id=&quot;20148&quot; value=&quot;5&quot;/&gt;&lt;property id=&quot;20300&quot; value=&quot;Diapositiva 30&quot;/&gt;&lt;property id=&quot;20307&quot; value=&quot;340&quot;/&gt;&lt;property id=&quot;20309&quot; value=&quot;-1&quot;/&gt;&lt;/object&gt;&lt;object type=&quot;3&quot; unique_id=&quot;10419&quot;&gt;&lt;property id=&quot;20148&quot; value=&quot;5&quot;/&gt;&lt;property id=&quot;20300&quot; value=&quot;Diapositiva 31&quot;/&gt;&lt;property id=&quot;20307&quot; value=&quot;341&quot;/&gt;&lt;property id=&quot;20309&quot; value=&quot;-1&quot;/&gt;&lt;/object&gt;&lt;object type=&quot;3&quot; unique_id=&quot;10420&quot;&gt;&lt;property id=&quot;20148&quot; value=&quot;5&quot;/&gt;&lt;property id=&quot;20300&quot; value=&quot;Diapositiva 32&quot;/&gt;&lt;property id=&quot;20307&quot; value=&quot;342&quot;/&gt;&lt;property id=&quot;20309&quot; value=&quot;-1&quot;/&gt;&lt;/object&gt;&lt;object type=&quot;3&quot; unique_id=&quot;10421&quot;&gt;&lt;property id=&quot;20148&quot; value=&quot;5&quot;/&gt;&lt;property id=&quot;20300&quot; value=&quot;Diapositiva 33&quot;/&gt;&lt;property id=&quot;20307&quot; value=&quot;343&quot;/&gt;&lt;property id=&quot;20309&quot; value=&quot;-1&quot;/&gt;&lt;/object&gt;&lt;object type=&quot;3&quot; unique_id=&quot;10422&quot;&gt;&lt;property id=&quot;20148&quot; value=&quot;5&quot;/&gt;&lt;property id=&quot;20300&quot; value=&quot;Diapositiva 34&quot;/&gt;&lt;property id=&quot;20307&quot; value=&quot;345&quot;/&gt;&lt;property id=&quot;20309&quot; value=&quot;-1&quot;/&gt;&lt;/object&gt;&lt;object type=&quot;3&quot; unique_id=&quot;10423&quot;&gt;&lt;property id=&quot;20148&quot; value=&quot;5&quot;/&gt;&lt;property id=&quot;20300&quot; value=&quot;Diapositiva 35&quot;/&gt;&lt;property id=&quot;20307&quot; value=&quot;346&quot;/&gt;&lt;property id=&quot;20309&quot; value=&quot;-1&quot;/&gt;&lt;/object&gt;&lt;object type=&quot;3&quot; unique_id=&quot;10424&quot;&gt;&lt;property id=&quot;20148&quot; value=&quot;5&quot;/&gt;&lt;property id=&quot;20300&quot; value=&quot;Diapositiva 36&quot;/&gt;&lt;property id=&quot;20307&quot; value=&quot;315&quot;/&gt;&lt;property id=&quot;20309&quot; value=&quot;-1&quot;/&gt;&lt;/object&gt;&lt;object type=&quot;3&quot; unique_id=&quot;10425&quot;&gt;&lt;property id=&quot;20148&quot; value=&quot;5&quot;/&gt;&lt;property id=&quot;20300&quot; value=&quot;Diapositiva 37&quot;/&gt;&lt;property id=&quot;20307&quot; value=&quot;298&quot;/&gt;&lt;property id=&quot;20309&quot; value=&quot;-1&quot;/&gt;&lt;/object&gt;&lt;object type=&quot;3&quot; unique_id=&quot;10426&quot;&gt;&lt;property id=&quot;20148&quot; value=&quot;5&quot;/&gt;&lt;property id=&quot;20300&quot; value=&quot;Diapositiva 38&quot;/&gt;&lt;property id=&quot;20307&quot; value=&quot;347&quot;/&gt;&lt;property id=&quot;20309&quot; value=&quot;-1&quot;/&gt;&lt;/object&gt;&lt;object type=&quot;3&quot; unique_id=&quot;10427&quot;&gt;&lt;property id=&quot;20148&quot; value=&quot;5&quot;/&gt;&lt;property id=&quot;20300&quot; value=&quot;Diapositiva 42&quot;/&gt;&lt;property id=&quot;20307&quot; value=&quot;348&quot;/&gt;&lt;property id=&quot;20309&quot; value=&quot;-1&quot;/&gt;&lt;/object&gt;&lt;object type=&quot;3&quot; unique_id=&quot;10428&quot;&gt;&lt;property id=&quot;20148&quot; value=&quot;5&quot;/&gt;&lt;property id=&quot;20300&quot; value=&quot;Diapositiva 43&quot;/&gt;&lt;property id=&quot;20307&quot; value=&quot;349&quot;/&gt;&lt;property id=&quot;20309&quot; value=&quot;-1&quot;/&gt;&lt;/object&gt;&lt;object type=&quot;3&quot; unique_id=&quot;10429&quot;&gt;&lt;property id=&quot;20148&quot; value=&quot;5&quot;/&gt;&lt;property id=&quot;20300&quot; value=&quot;Diapositiva 44&quot;/&gt;&lt;property id=&quot;20307&quot; value=&quot;352&quot;/&gt;&lt;property id=&quot;20309&quot; value=&quot;-1&quot;/&gt;&lt;/object&gt;&lt;object type=&quot;3&quot; unique_id=&quot;10430&quot;&gt;&lt;property id=&quot;20148&quot; value=&quot;5&quot;/&gt;&lt;property id=&quot;20300&quot; value=&quot;Diapositiva 45&quot;/&gt;&lt;property id=&quot;20307&quot; value=&quot;353&quot;/&gt;&lt;property id=&quot;20309&quot; value=&quot;-1&quot;/&gt;&lt;/object&gt;&lt;object type=&quot;3&quot; unique_id=&quot;10431&quot;&gt;&lt;property id=&quot;20148&quot; value=&quot;5&quot;/&gt;&lt;property id=&quot;20300&quot; value=&quot;Diapositiva 46&quot;/&gt;&lt;property id=&quot;20307&quot; value=&quot;354&quot;/&gt;&lt;property id=&quot;20309&quot; value=&quot;-1&quot;/&gt;&lt;/object&gt;&lt;object type=&quot;3&quot; unique_id=&quot;10432&quot;&gt;&lt;property id=&quot;20148&quot; value=&quot;5&quot;/&gt;&lt;property id=&quot;20300&quot; value=&quot;Diapositiva 47&quot;/&gt;&lt;property id=&quot;20307&quot; value=&quot;355&quot;/&gt;&lt;property id=&quot;20309&quot; value=&quot;-1&quot;/&gt;&lt;/object&gt;&lt;object type=&quot;3&quot; unique_id=&quot;10433&quot;&gt;&lt;property id=&quot;20148&quot; value=&quot;5&quot;/&gt;&lt;property id=&quot;20300&quot; value=&quot;Diapositiva 48&quot;/&gt;&lt;property id=&quot;20307&quot; value=&quot;356&quot;/&gt;&lt;property id=&quot;20309&quot; value=&quot;-1&quot;/&gt;&lt;/object&gt;&lt;object type=&quot;3&quot; unique_id=&quot;10434&quot;&gt;&lt;property id=&quot;20148&quot; value=&quot;5&quot;/&gt;&lt;property id=&quot;20300&quot; value=&quot;Diapositiva 49&quot;/&gt;&lt;property id=&quot;20307&quot; value=&quot;359&quot;/&gt;&lt;property id=&quot;20309&quot; value=&quot;-1&quot;/&gt;&lt;/object&gt;&lt;object type=&quot;3&quot; unique_id=&quot;10435&quot;&gt;&lt;property id=&quot;20148&quot; value=&quot;5&quot;/&gt;&lt;property id=&quot;20300&quot; value=&quot;Diapositiva 50&quot;/&gt;&lt;property id=&quot;20307&quot; value=&quot;357&quot;/&gt;&lt;property id=&quot;20309&quot; value=&quot;-1&quot;/&gt;&lt;/object&gt;&lt;object type=&quot;3&quot; unique_id=&quot;10436&quot;&gt;&lt;property id=&quot;20148&quot; value=&quot;5&quot;/&gt;&lt;property id=&quot;20300&quot; value=&quot;Diapositiva 51&quot;/&gt;&lt;property id=&quot;20307&quot; value=&quot;358&quot;/&gt;&lt;property id=&quot;20309&quot; value=&quot;-1&quot;/&gt;&lt;/object&gt;&lt;object type=&quot;3&quot; unique_id=&quot;10437&quot;&gt;&lt;property id=&quot;20148&quot; value=&quot;5&quot;/&gt;&lt;property id=&quot;20300&quot; value=&quot;Diapositiva 52&quot;/&gt;&lt;property id=&quot;20307&quot; value=&quot;303&quot;/&gt;&lt;property id=&quot;20309&quot; value=&quot;-1&quot;/&gt;&lt;/object&gt;&lt;object type=&quot;3&quot; unique_id=&quot;10438&quot;&gt;&lt;property id=&quot;20148&quot; value=&quot;5&quot;/&gt;&lt;property id=&quot;20300&quot; value=&quot;Diapositiva 53&quot;/&gt;&lt;property id=&quot;20307&quot; value=&quot;360&quot;/&gt;&lt;property id=&quot;20309&quot; value=&quot;-1&quot;/&gt;&lt;/object&gt;&lt;object type=&quot;3&quot; unique_id=&quot;10439&quot;&gt;&lt;property id=&quot;20148&quot; value=&quot;5&quot;/&gt;&lt;property id=&quot;20300&quot; value=&quot;Diapositiva 54&quot;/&gt;&lt;property id=&quot;20307&quot; value=&quot;373&quot;/&gt;&lt;property id=&quot;20309&quot; value=&quot;-1&quot;/&gt;&lt;/object&gt;&lt;object type=&quot;3&quot; unique_id=&quot;10440&quot;&gt;&lt;property id=&quot;20148&quot; value=&quot;5&quot;/&gt;&lt;property id=&quot;20300&quot; value=&quot;Diapositiva 55&quot;/&gt;&lt;property id=&quot;20307&quot; value=&quot;361&quot;/&gt;&lt;property id=&quot;20309&quot; value=&quot;-1&quot;/&gt;&lt;/object&gt;&lt;object type=&quot;3&quot; unique_id=&quot;10441&quot;&gt;&lt;property id=&quot;20148&quot; value=&quot;5&quot;/&gt;&lt;property id=&quot;20300&quot; value=&quot;Diapositiva 56&quot;/&gt;&lt;property id=&quot;20307&quot; value=&quot;316&quot;/&gt;&lt;property id=&quot;20309&quot; value=&quot;-1&quot;/&gt;&lt;/object&gt;&lt;object type=&quot;3&quot; unique_id=&quot;10442&quot;&gt;&lt;property id=&quot;20148&quot; value=&quot;5&quot;/&gt;&lt;property id=&quot;20300&quot; value=&quot;Diapositiva 57&quot;/&gt;&lt;property id=&quot;20307&quot; value=&quot;362&quot;/&gt;&lt;property id=&quot;20309&quot; value=&quot;-1&quot;/&gt;&lt;/object&gt;&lt;object type=&quot;3&quot; unique_id=&quot;10443&quot;&gt;&lt;property id=&quot;20148&quot; value=&quot;5&quot;/&gt;&lt;property id=&quot;20300&quot; value=&quot;Diapositiva 58&quot;/&gt;&lt;property id=&quot;20307&quot; value=&quot;363&quot;/&gt;&lt;property id=&quot;20309&quot; value=&quot;-1&quot;/&gt;&lt;/object&gt;&lt;object type=&quot;3&quot; unique_id=&quot;10444&quot;&gt;&lt;property id=&quot;20148&quot; value=&quot;5&quot;/&gt;&lt;property id=&quot;20300&quot; value=&quot;Diapositiva 59&quot;/&gt;&lt;property id=&quot;20307&quot; value=&quot;364&quot;/&gt;&lt;property id=&quot;20309&quot; value=&quot;-1&quot;/&gt;&lt;/object&gt;&lt;object type=&quot;3&quot; unique_id=&quot;10445&quot;&gt;&lt;property id=&quot;20148&quot; value=&quot;5&quot;/&gt;&lt;property id=&quot;20300&quot; value=&quot;Diapositiva 60&quot;/&gt;&lt;property id=&quot;20307&quot; value=&quot;365&quot;/&gt;&lt;property id=&quot;20309&quot; value=&quot;-1&quot;/&gt;&lt;/object&gt;&lt;object type=&quot;3&quot; unique_id=&quot;10446&quot;&gt;&lt;property id=&quot;20148&quot; value=&quot;5&quot;/&gt;&lt;property id=&quot;20300&quot; value=&quot;Diapositiva 61&quot;/&gt;&lt;property id=&quot;20307&quot; value=&quot;375&quot;/&gt;&lt;property id=&quot;20309&quot; value=&quot;-1&quot;/&gt;&lt;/object&gt;&lt;object type=&quot;3&quot; unique_id=&quot;10447&quot;&gt;&lt;property id=&quot;20148&quot; value=&quot;5&quot;/&gt;&lt;property id=&quot;20300&quot; value=&quot;Diapositiva 62&quot;/&gt;&lt;property id=&quot;20307&quot; value=&quot;317&quot;/&gt;&lt;property id=&quot;20309&quot; value=&quot;-1&quot;/&gt;&lt;/object&gt;&lt;object type=&quot;3&quot; unique_id=&quot;10448&quot;&gt;&lt;property id=&quot;20148&quot; value=&quot;5&quot;/&gt;&lt;property id=&quot;20300&quot; value=&quot;Diapositiva 63&quot;/&gt;&lt;property id=&quot;20307&quot; value=&quot;366&quot;/&gt;&lt;property id=&quot;20309&quot; value=&quot;-1&quot;/&gt;&lt;/object&gt;&lt;object type=&quot;3&quot; unique_id=&quot;10449&quot;&gt;&lt;property id=&quot;20148&quot; value=&quot;5&quot;/&gt;&lt;property id=&quot;20300&quot; value=&quot;Diapositiva 64&quot;/&gt;&lt;property id=&quot;20307&quot; value=&quot;367&quot;/&gt;&lt;property id=&quot;20309&quot; value=&quot;-1&quot;/&gt;&lt;/object&gt;&lt;object type=&quot;3&quot; unique_id=&quot;10450&quot;&gt;&lt;property id=&quot;20148&quot; value=&quot;5&quot;/&gt;&lt;property id=&quot;20300&quot; value=&quot;Diapositiva 65&quot;/&gt;&lt;property id=&quot;20307&quot; value=&quot;306&quot;/&gt;&lt;property id=&quot;20309&quot; value=&quot;-1&quot;/&gt;&lt;/object&gt;&lt;object type=&quot;3&quot; unique_id=&quot;10451&quot;&gt;&lt;property id=&quot;20148&quot; value=&quot;5&quot;/&gt;&lt;property id=&quot;20300&quot; value=&quot;Diapositiva 66&quot;/&gt;&lt;property id=&quot;20307&quot; value=&quot;369&quot;/&gt;&lt;property id=&quot;20309&quot; value=&quot;-1&quot;/&gt;&lt;/object&gt;&lt;object type=&quot;3&quot; unique_id=&quot;10452&quot;&gt;&lt;property id=&quot;20148&quot; value=&quot;5&quot;/&gt;&lt;property id=&quot;20300&quot; value=&quot;Diapositiva 68&quot;/&gt;&lt;property id=&quot;20307&quot; value=&quot;370&quot;/&gt;&lt;property id=&quot;20309&quot; value=&quot;-1&quot;/&gt;&lt;/object&gt;&lt;object type=&quot;3&quot; unique_id=&quot;13816&quot;&gt;&lt;property id=&quot;20148&quot; value=&quot;5&quot;/&gt;&lt;property id=&quot;20300&quot; value=&quot;Diapositiva 39&quot;/&gt;&lt;property id=&quot;20307&quot; value=&quot;377&quot;/&gt;&lt;property id=&quot;20309&quot; value=&quot;-1&quot;/&gt;&lt;/object&gt;&lt;object type=&quot;3&quot; unique_id=&quot;13817&quot;&gt;&lt;property id=&quot;20148&quot; value=&quot;5&quot;/&gt;&lt;property id=&quot;20300&quot; value=&quot;Diapositiva 40&quot;/&gt;&lt;property id=&quot;20307&quot; value=&quot;378&quot;/&gt;&lt;property id=&quot;20309&quot; value=&quot;-1&quot;/&gt;&lt;/object&gt;&lt;object type=&quot;3&quot; unique_id=&quot;13818&quot;&gt;&lt;property id=&quot;20148&quot; value=&quot;5&quot;/&gt;&lt;property id=&quot;20300&quot; value=&quot;Diapositiva 41&quot;/&gt;&lt;property id=&quot;20307&quot; value=&quot;379&quot;/&gt;&lt;property id=&quot;20309&quot; value=&quot;-1&quot;/&gt;&lt;/object&gt;&lt;object type=&quot;3&quot; unique_id=&quot;14056&quot;&gt;&lt;property id=&quot;20148&quot; value=&quot;5&quot;/&gt;&lt;property id=&quot;20300&quot; value=&quot;Diapositiva 70&quot;/&gt;&lt;property id=&quot;20307&quot; value=&quot;380&quot;/&gt;&lt;/object&gt;&lt;object type=&quot;3&quot; unique_id=&quot;15815&quot;&gt;&lt;property id=&quot;20148&quot; value=&quot;5&quot;/&gt;&lt;property id=&quot;20300&quot; value=&quot;Diapositiva 1&quot;/&gt;&lt;property id=&quot;20307&quot; value=&quot;381&quot;/&gt;&lt;/object&gt;&lt;object type=&quot;3&quot; unique_id=&quot;15822&quot;&gt;&lt;property id=&quot;20148&quot; value=&quot;5&quot;/&gt;&lt;property id=&quot;20300&quot; value=&quot;Diapositiva 4&quot;/&gt;&lt;property id=&quot;20307&quot; value=&quot;382&quot;/&gt;&lt;/object&gt;&lt;object type=&quot;3&quot; unique_id=&quot;15823&quot;&gt;&lt;property id=&quot;20148&quot; value=&quot;5&quot;/&gt;&lt;property id=&quot;20300&quot; value=&quot;Diapositiva 5&quot;/&gt;&lt;property id=&quot;20307&quot; value=&quot;383&quot;/&gt;&lt;/object&gt;&lt;object type=&quot;3&quot; unique_id=&quot;15824&quot;&gt;&lt;property id=&quot;20148&quot; value=&quot;5&quot;/&gt;&lt;property id=&quot;20300&quot; value=&quot;Diapositiva 6 - &amp;quot;These are the questions that haunt most people but only      the Author of life can give us the answers. &amp;quot;&quot;/&gt;&lt;property id=&quot;20307&quot; value=&quot;384&quot;/&gt;&lt;/object&gt;&lt;object type=&quot;3&quot; unique_id=&quot;15825&quot;&gt;&lt;property id=&quot;20148&quot; value=&quot;5&quot;/&gt;&lt;property id=&quot;20300&quot; value=&quot;Diapositiva 9&quot;/&gt;&lt;property id=&quot;20307&quot; value=&quot;385&quot;/&gt;&lt;/object&gt;&lt;object type=&quot;3&quot; unique_id=&quot;15826&quot;&gt;&lt;property id=&quot;20148&quot; value=&quot;5&quot;/&gt;&lt;property id=&quot;20300&quot; value=&quot;Diapositiva 11&quot;/&gt;&lt;property id=&quot;20307&quot; value=&quot;386&quot;/&gt;&lt;/object&gt;&lt;object type=&quot;3&quot; unique_id=&quot;15827&quot;&gt;&lt;property id=&quot;20148&quot; value=&quot;5&quot;/&gt;&lt;property id=&quot;20300&quot; value=&quot;Diapositiva 14&quot;/&gt;&lt;property id=&quot;20307&quot; value=&quot;387&quot;/&gt;&lt;/object&gt;&lt;object type=&quot;3&quot; unique_id=&quot;15828&quot;&gt;&lt;property id=&quot;20148&quot; value=&quot;5&quot;/&gt;&lt;property id=&quot;20300&quot; value=&quot;Diapositiva 15&quot;/&gt;&lt;property id=&quot;20307&quot; value=&quot;388&quot;/&gt;&lt;/object&gt;&lt;object type=&quot;3&quot; unique_id=&quot;15829&quot;&gt;&lt;property id=&quot;20148&quot; value=&quot;5&quot;/&gt;&lt;property id=&quot;20300&quot; value=&quot;Diapositiva 19&quot;/&gt;&lt;property id=&quot;20307&quot; value=&quot;389&quot;/&gt;&lt;/object&gt;&lt;object type=&quot;3&quot; unique_id=&quot;15830&quot;&gt;&lt;property id=&quot;20148&quot; value=&quot;5&quot;/&gt;&lt;property id=&quot;20300&quot; value=&quot;Diapositiva 21&quot;/&gt;&lt;property id=&quot;20307&quot; value=&quot;390&quot;/&gt;&lt;/object&gt;&lt;object type=&quot;3&quot; unique_id=&quot;15831&quot;&gt;&lt;property id=&quot;20148&quot; value=&quot;5&quot;/&gt;&lt;property id=&quot;20300&quot; value=&quot;Diapositiva 27&quot;/&gt;&lt;property id=&quot;20307&quot; value=&quot;391&quot;/&gt;&lt;/object&gt;&lt;/object&gt;&lt;object type=&quot;8&quot; unique_id=&quot;10019&quot;&gt;&lt;/object&gt;&lt;object type=&quot;4&quot; unique_id=&quot;10235&quot;&gt;&lt;/object&gt;&lt;object type=&quot;10&quot; unique_id=&quot;10387&quot;&gt;&lt;object type=&quot;11&quot; unique_id=&quot;10388&quot;&gt;&lt;property id=&quot;20180&quot; value=&quot;0&quot;/&gt;&lt;property id=&quot;20181&quot; value=&quot;4&quot;/&gt;&lt;property id=&quot;20182&quot; value=&quot;0&quot;/&gt;&lt;property id=&quot;20183&quot; value=&quot;1&quot;/&gt;&lt;/object&gt;&lt;object type=&quot;12&quot; unique_id=&quot;10389&quot;&gt;&lt;/object&gt;&lt;object type=&quot;13&quot; unique_id=&quot;10390&quot;&gt;&lt;/object&gt;&lt;/object&gt;&lt;/object&gt;&lt;/database&gt;"/>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00.xml><?xml version="1.0" encoding="utf-8"?>
<p:tagLst xmlns:a="http://schemas.openxmlformats.org/drawingml/2006/main" xmlns:r="http://schemas.openxmlformats.org/officeDocument/2006/relationships" xmlns:p="http://schemas.openxmlformats.org/presentationml/2006/main">
  <p:tag name="PRESENTER_SHAPEINFO" val="&lt;ThreeDShapeInfo&gt;&lt;uuid val=&quot;{9698F229-06BB-44A5-9F4D-519515E9AE77}&quot;/&gt;&lt;isInvalidForFieldText val=&quot;0&quot;/&gt;&lt;Image&gt;&lt;filename val=&quot;C:\Users\Gerhard\Documents\_Estudios Biblicos PPT\_Presentaciones\GIB_03\data\asimages\{9698F229-06BB-44A5-9F4D-519515E9AE77}_35.png&quot;/&gt;&lt;left val=&quot;99&quot;/&gt;&lt;top val=&quot;165&quot;/&gt;&lt;width val=&quot;316&quot;/&gt;&lt;height val=&quot;246&quot;/&gt;&lt;hasText val=&quot;1&quot;/&gt;&lt;/Image&gt;&lt;/ThreeDShapeInfo&gt;"/>
</p:tagLst>
</file>

<file path=ppt/tags/tag101.xml><?xml version="1.0" encoding="utf-8"?>
<p:tagLst xmlns:a="http://schemas.openxmlformats.org/drawingml/2006/main" xmlns:r="http://schemas.openxmlformats.org/officeDocument/2006/relationships" xmlns:p="http://schemas.openxmlformats.org/presentationml/2006/main">
  <p:tag name="PRESENTER_SHAPEINFO" val="&lt;ThreeDShapeInfo&gt;&lt;uuid val=&quot;{8E2BEE3A-29BE-4620-B71D-3A36F6249B8D}&quot;/&gt;&lt;isInvalidForFieldText val=&quot;0&quot;/&gt;&lt;Image&gt;&lt;filename val=&quot;C:\Users\Gerhard\Documents\_Estudios Biblicos PPT\_Presentaciones\GIB_03\data\asimages\{8E2BEE3A-29BE-4620-B71D-3A36F6249B8D}_35.png&quot;/&gt;&lt;left val=&quot;99&quot;/&gt;&lt;top val=&quot;165&quot;/&gt;&lt;width val=&quot;316&quot;/&gt;&lt;height val=&quot;246&quot;/&gt;&lt;hasText val=&quot;1&quot;/&gt;&lt;/Image&gt;&lt;/ThreeDShapeInfo&gt;"/>
</p:tagLst>
</file>

<file path=ppt/tags/tag10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 name="PRESENTER_SHAPEINFO" val="&lt;ThreeDShapeInfo&gt;&lt;uuid val=&quot;{38E77F72-3AA9-4DA0-BB6E-B01131AA28D2}&quot;/&gt;&lt;isInvalidForFieldText val=&quot;0&quot;/&gt;&lt;Image&gt;&lt;filename val=&quot;C:\Users\Gerhard\Documents\_Estudios Biblicos PPT\_Presentaciones\GIB_03\data\asimages\{38E77F72-3AA9-4DA0-BB6E-B01131AA28D2}_36.png&quot;/&gt;&lt;left val=&quot;-116&quot;/&gt;&lt;top val=&quot;-190&quot;/&gt;&lt;width val=&quot;925&quot;/&gt;&lt;height val=&quot;1038&quot;/&gt;&lt;hasText val=&quot;1&quot;/&gt;&lt;/Image&gt;&lt;/ThreeDShapeInfo&gt;"/>
</p:tagLst>
</file>

<file path=ppt/tags/tag10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5&quot;/&gt;&lt;/TableIndex&gt;&lt;/ShapeTextInfo&gt;"/>
  <p:tag name="PRESENTER_SHAPEINFO" val="&lt;ThreeDShapeInfo&gt;&lt;uuid val=&quot;{8686077E-1172-4293-A0FD-79242ABC5C66}&quot;/&gt;&lt;isInvalidForFieldText val=&quot;0&quot;/&gt;&lt;Image&gt;&lt;filename val=&quot;C:\Users\Gerhard\Documents\_Estudios Biblicos PPT\_Presentaciones\GIB_03\data\asimages\{8686077E-1172-4293-A0FD-79242ABC5C66}_36.png&quot;/&gt;&lt;left val=&quot;-29&quot;/&gt;&lt;top val=&quot;161&quot;/&gt;&lt;width val=&quot;779&quot;/&gt;&lt;height val=&quot;190&quot;/&gt;&lt;hasText val=&quot;1&quot;/&gt;&lt;/Image&gt;&lt;/ThreeDShapeInfo&gt;"/>
</p:tagLst>
</file>

<file path=ppt/tags/tag10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7&quot;/&gt;&lt;lineCharCount val=&quot;13&quot;/&gt;&lt;lineCharCount val=&quot;17&quot;/&gt;&lt;lineCharCount val=&quot;17&quot;/&gt;&lt;lineCharCount val=&quot;19&quot;/&gt;&lt;lineCharCount val=&quot;22&quot;/&gt;&lt;lineCharCount val=&quot;21&quot;/&gt;&lt;/TableIndex&gt;&lt;/ShapeTextInfo&gt;"/>
  <p:tag name="PRESENTER_SHAPEINFO" val="&lt;ThreeDShapeInfo&gt;&lt;uuid val=&quot;{DEDDC255-6FA0-4C07-81B1-12CE8E7E1B01}&quot;/&gt;&lt;isInvalidForFieldText val=&quot;0&quot;/&gt;&lt;Image&gt;&lt;filename val=&quot;C:\Users\Gerhard\Documents\_Estudios Biblicos PPT\_Presentaciones\GIB_03\data\asimages\{DEDDC255-6FA0-4C07-81B1-12CE8E7E1B01}_37.png&quot;/&gt;&lt;left val=&quot;99&quot;/&gt;&lt;top val=&quot;203&quot;/&gt;&lt;width val=&quot;562&quot;/&gt;&lt;height val=&quot;346&quot;/&gt;&lt;hasText val=&quot;1&quot;/&gt;&lt;/Image&gt;&lt;/ThreeDShapeInfo&gt;"/>
</p:tagLst>
</file>

<file path=ppt/tags/tag105.xml><?xml version="1.0" encoding="utf-8"?>
<p:tagLst xmlns:a="http://schemas.openxmlformats.org/drawingml/2006/main" xmlns:r="http://schemas.openxmlformats.org/officeDocument/2006/relationships" xmlns:p="http://schemas.openxmlformats.org/presentationml/2006/main">
  <p:tag name="PRESENTER_SHAPEINFO" val="&lt;ThreeDShapeInfo&gt;&lt;uuid val=&quot;{CAC458FF-CF66-42DB-B9F1-2C61E5FF8BED}&quot;/&gt;&lt;isInvalidForFieldText val=&quot;0&quot;/&gt;&lt;Image&gt;&lt;filename val=&quot;C:\Users\Gerhard\Documents\_Estudios Biblicos PPT\_Presentaciones\GIB_03\data\asimages\{CAC458FF-CF66-42DB-B9F1-2C61E5FF8BED}_38.png&quot;/&gt;&lt;left val=&quot;0&quot;/&gt;&lt;top val=&quot;0&quot;/&gt;&lt;width val=&quot;721&quot;/&gt;&lt;height val=&quot;541&quot;/&gt;&lt;hasText val=&quot;1&quot;/&gt;&lt;/Image&gt;&lt;/ThreeDShapeInfo&gt;"/>
</p:tagLst>
</file>

<file path=ppt/tags/tag10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8&quot;/&gt;&lt;/TableIndex&gt;&lt;/ShapeTextInfo&gt;"/>
  <p:tag name="PRESENTER_SHAPEINFO" val="&lt;ThreeDShapeInfo&gt;&lt;uuid val=&quot;{0D4E9285-E8E5-45A9-97E0-E4358C31D5D9}&quot;/&gt;&lt;isInvalidForFieldText val=&quot;0&quot;/&gt;&lt;Image&gt;&lt;filename val=&quot;C:\Users\Gerhard\Documents\_Estudios Biblicos PPT\_Presentaciones\GIB_03\data\asimages\{0D4E9285-E8E5-45A9-97E0-E4358C31D5D9}_38.png&quot;/&gt;&lt;left val=&quot;228&quot;/&gt;&lt;top val=&quot;482&quot;/&gt;&lt;width val=&quot;496&quot;/&gt;&lt;height val=&quot;68&quot;/&gt;&lt;hasText val=&quot;1&quot;/&gt;&lt;/Image&gt;&lt;/ThreeDShapeInfo&gt;"/>
</p:tagLst>
</file>

<file path=ppt/tags/tag107.xml><?xml version="1.0" encoding="utf-8"?>
<p:tagLst xmlns:a="http://schemas.openxmlformats.org/drawingml/2006/main" xmlns:r="http://schemas.openxmlformats.org/officeDocument/2006/relationships" xmlns:p="http://schemas.openxmlformats.org/presentationml/2006/main">
  <p:tag name="PRESENTER_SHAPEINFO" val="&lt;ThreeDShapeInfo&gt;&lt;uuid val=&quot;{02E591CA-2D9D-40DC-BD8D-FEA3593A31D5}&quot;/&gt;&lt;isInvalidForFieldText val=&quot;0&quot;/&gt;&lt;Image&gt;&lt;filename val=&quot;C:\Users\Gerhard\Documents\_Estudios Biblicos PPT\_Presentaciones\GIB_03\data\asimages\{02E591CA-2D9D-40DC-BD8D-FEA3593A31D5}_39.png&quot;/&gt;&lt;left val=&quot;0&quot;/&gt;&lt;top val=&quot;0&quot;/&gt;&lt;width val=&quot;721&quot;/&gt;&lt;height val=&quot;541&quot;/&gt;&lt;hasText val=&quot;1&quot;/&gt;&lt;/Image&gt;&lt;/ThreeDShapeInfo&gt;"/>
</p:tagLst>
</file>

<file path=ppt/tags/tag10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8&quot;/&gt;&lt;/TableIndex&gt;&lt;/ShapeTextInfo&gt;"/>
  <p:tag name="PRESENTER_SHAPEINFO" val="&lt;ThreeDShapeInfo&gt;&lt;uuid val=&quot;{498B405A-1C16-490C-B93E-805882BB7B15}&quot;/&gt;&lt;isInvalidForFieldText val=&quot;0&quot;/&gt;&lt;Image&gt;&lt;filename val=&quot;C:\Users\Gerhard\Documents\_Estudios Biblicos PPT\_Presentaciones\GIB_03\data\asimages\{498B405A-1C16-490C-B93E-805882BB7B15}_39.png&quot;/&gt;&lt;left val=&quot;228&quot;/&gt;&lt;top val=&quot;482&quot;/&gt;&lt;width val=&quot;496&quot;/&gt;&lt;height val=&quot;68&quot;/&gt;&lt;hasText val=&quot;1&quot;/&gt;&lt;/Image&gt;&lt;/ThreeDShapeInfo&gt;"/>
</p:tagLst>
</file>

<file path=ppt/tags/tag109.xml><?xml version="1.0" encoding="utf-8"?>
<p:tagLst xmlns:a="http://schemas.openxmlformats.org/drawingml/2006/main" xmlns:r="http://schemas.openxmlformats.org/officeDocument/2006/relationships" xmlns:p="http://schemas.openxmlformats.org/presentationml/2006/main">
  <p:tag name="PRESENTER_SHAPEINFO" val="&lt;ThreeDShapeInfo&gt;&lt;uuid val=&quot;{3CE3C36A-7C48-4CB7-8FD3-522165EC774C}&quot;/&gt;&lt;isInvalidForFieldText val=&quot;0&quot;/&gt;&lt;Image&gt;&lt;filename val=&quot;C:\Users\Gerhard\Documents\_Estudios Biblicos PPT\_Presentaciones\GIB_03\data\asimages\{3CE3C36A-7C48-4CB7-8FD3-522165EC774C}_40.png&quot;/&gt;&lt;left val=&quot;0&quot;/&gt;&lt;top val=&quot;0&quot;/&gt;&lt;width val=&quot;721&quot;/&gt;&lt;height val=&quot;541&quot;/&gt;&lt;hasText val=&quot;1&quot;/&gt;&lt;/Image&gt;&lt;/ThreeDShapeInfo&gt;"/>
</p:tagLst>
</file>

<file path=ppt/tags/tag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4&quot;/&gt;&lt;/TableIndex&gt;&lt;/ShapeTextInfo&gt;"/>
</p:tagLst>
</file>

<file path=ppt/tags/tag1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8&quot;/&gt;&lt;/TableIndex&gt;&lt;/ShapeTextInfo&gt;"/>
  <p:tag name="PRESENTER_SHAPEINFO" val="&lt;ThreeDShapeInfo&gt;&lt;uuid val=&quot;{7142EA78-9584-4483-8A32-9A135E410CF1}&quot;/&gt;&lt;isInvalidForFieldText val=&quot;0&quot;/&gt;&lt;Image&gt;&lt;filename val=&quot;C:\Users\Gerhard\Documents\_Estudios Biblicos PPT\_Presentaciones\GIB_03\data\asimages\{7142EA78-9584-4483-8A32-9A135E410CF1}_40.png&quot;/&gt;&lt;left val=&quot;228&quot;/&gt;&lt;top val=&quot;482&quot;/&gt;&lt;width val=&quot;496&quot;/&gt;&lt;height val=&quot;68&quot;/&gt;&lt;hasText val=&quot;1&quot;/&gt;&lt;/Image&gt;&lt;/ThreeDShapeInfo&gt;"/>
</p:tagLst>
</file>

<file path=ppt/tags/tag111.xml><?xml version="1.0" encoding="utf-8"?>
<p:tagLst xmlns:a="http://schemas.openxmlformats.org/drawingml/2006/main" xmlns:r="http://schemas.openxmlformats.org/officeDocument/2006/relationships" xmlns:p="http://schemas.openxmlformats.org/presentationml/2006/main">
  <p:tag name="PRESENTER_SHAPEINFO" val="&lt;ThreeDShapeInfo&gt;&lt;uuid val=&quot;{E12B4822-E1B4-48E2-881D-44F3B24D7223}&quot;/&gt;&lt;isInvalidForFieldText val=&quot;0&quot;/&gt;&lt;Image&gt;&lt;filename val=&quot;C:\Users\Gerhard\Documents\_Estudios Biblicos PPT\_Presentaciones\GIB_03\data\asimages\{E12B4822-E1B4-48E2-881D-44F3B24D7223}_41.png&quot;/&gt;&lt;left val=&quot;0&quot;/&gt;&lt;top val=&quot;0&quot;/&gt;&lt;width val=&quot;721&quot;/&gt;&lt;height val=&quot;541&quot;/&gt;&lt;hasText val=&quot;1&quot;/&gt;&lt;/Image&gt;&lt;/ThreeDShapeInfo&gt;"/>
</p:tagLst>
</file>

<file path=ppt/tags/tag1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8&quot;/&gt;&lt;/TableIndex&gt;&lt;/ShapeTextInfo&gt;"/>
  <p:tag name="PRESENTER_SHAPEINFO" val="&lt;ThreeDShapeInfo&gt;&lt;uuid val=&quot;{254C8443-93F7-4BDA-97DA-373F22CB9243}&quot;/&gt;&lt;isInvalidForFieldText val=&quot;0&quot;/&gt;&lt;Image&gt;&lt;filename val=&quot;C:\Users\Gerhard\Documents\_Estudios Biblicos PPT\_Presentaciones\GIB_03\data\asimages\{254C8443-93F7-4BDA-97DA-373F22CB9243}_41.png&quot;/&gt;&lt;left val=&quot;228&quot;/&gt;&lt;top val=&quot;482&quot;/&gt;&lt;width val=&quot;496&quot;/&gt;&lt;height val=&quot;68&quot;/&gt;&lt;hasText val=&quot;1&quot;/&gt;&lt;/Image&gt;&lt;/ThreeDShapeInfo&gt;"/>
</p:tagLst>
</file>

<file path=ppt/tags/tag1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17&quot;/&gt;&lt;lineCharCount val=&quot;13&quot;/&gt;&lt;lineCharCount val=&quot;9&quot;/&gt;&lt;/TableIndex&gt;&lt;/ShapeTextInfo&gt;"/>
  <p:tag name="PRESENTER_SHAPEINFO" val="&lt;ThreeDShapeInfo&gt;&lt;uuid val=&quot;{E0A5906E-23AD-4842-9709-1CCEF518702A}&quot;/&gt;&lt;isInvalidForFieldText val=&quot;0&quot;/&gt;&lt;Image&gt;&lt;filename val=&quot;C:\Users\Gerhard\Documents\_Estudios Biblicos PPT\_Presentaciones\GIB_03\data\asimages\{E0A5906E-23AD-4842-9709-1CCEF518702A}_42.png&quot;/&gt;&lt;left val=&quot;212&quot;/&gt;&lt;top val=&quot;165&quot;/&gt;&lt;width val=&quot;500&quot;/&gt;&lt;height val=&quot;218&quot;/&gt;&lt;hasText val=&quot;1&quot;/&gt;&lt;/Image&gt;&lt;/ThreeDShapeInfo&gt;"/>
</p:tagLst>
</file>

<file path=ppt/tags/tag1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4&quot;/&gt;&lt;/TableIndex&gt;&lt;/ShapeTextInfo&gt;"/>
  <p:tag name="PRESENTER_SHAPEINFO" val="&lt;ThreeDShapeInfo&gt;&lt;uuid val=&quot;{42E8E2D9-ABC9-4AF1-A10E-6585C151244B}&quot;/&gt;&lt;isInvalidForFieldText val=&quot;0&quot;/&gt;&lt;Image&gt;&lt;filename val=&quot;C:\Users\Gerhard\Documents\_Estudios Biblicos PPT\_Presentaciones\GIB_03\data\asimages\{42E8E2D9-ABC9-4AF1-A10E-6585C151244B}_43.png&quot;/&gt;&lt;left val=&quot;0&quot;/&gt;&lt;top val=&quot;95&quot;/&gt;&lt;width val=&quot;491&quot;/&gt;&lt;height val=&quot;80&quot;/&gt;&lt;hasText val=&quot;1&quot;/&gt;&lt;/Image&gt;&lt;/ThreeDShapeInfo&gt;"/>
</p:tagLst>
</file>

<file path=ppt/tags/tag1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31&quot;/&gt;&lt;lineCharCount val=&quot;31&quot;/&gt;&lt;lineCharCount val=&quot;33&quot;/&gt;&lt;lineCharCount val=&quot;32&quot;/&gt;&lt;lineCharCount val=&quot;29&quot;/&gt;&lt;lineCharCount val=&quot;24&quot;/&gt;&lt;lineCharCount val=&quot;29&quot;/&gt;&lt;/TableIndex&gt;&lt;/ShapeTextInfo&gt;"/>
  <p:tag name="PRESENTER_SHAPEINFO" val="&lt;TextEffect&gt;&lt;Image&gt;&lt;filename val=&quot;C:\Users\Gerhard\Documents\_Estudios Biblicos PPT\_Presentaciones\GIB_03\data\asimages\{5ACD7382-A309-43BA-8D87-18845B7E24CF}_1.png_crop.png&quot;/&gt;&lt;left val=&quot;99&quot;/&gt;&lt;top val=&quot;208&quot;/&gt;&lt;width val=&quot;541&quot;/&gt;&lt;height val=&quot;203&quot;/&gt;&lt;hasText val=&quot;1&quot;/&gt;&lt;paraId val=&quot;1&quot;/&gt;&lt;/Image&gt;&lt;/TextEffect&gt;"/>
</p:tagLst>
</file>

<file path=ppt/tags/tag1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5&quot;/&gt;&lt;lineCharCount val=&quot;15&quot;/&gt;&lt;lineCharCount val=&quot;16&quot;/&gt;&lt;lineCharCount val=&quot;14&quot;/&gt;&lt;/TableIndex&gt;&lt;/ShapeTextInfo&gt;"/>
  <p:tag name="PRESENTER_SHAPEINFO" val="&lt;ThreeDShapeInfo&gt;&lt;uuid val=&quot;{82EBB86D-C11A-4FEF-9FCE-C9722C5EDA72}&quot;/&gt;&lt;isInvalidForFieldText val=&quot;0&quot;/&gt;&lt;Image&gt;&lt;filename val=&quot;C:\Users\Gerhard\Documents\_Estudios Biblicos PPT\_Presentaciones\GIB_03\data\asimages\{82EBB86D-C11A-4FEF-9FCE-C9722C5EDA72}_44.png&quot;/&gt;&lt;left val=&quot;212&quot;/&gt;&lt;top val=&quot;165&quot;/&gt;&lt;width val=&quot;500&quot;/&gt;&lt;height val=&quot;226&quot;/&gt;&lt;hasText val=&quot;1&quot;/&gt;&lt;/Image&gt;&lt;/ThreeDShapeInfo&gt;"/>
</p:tagLst>
</file>

<file path=ppt/tags/tag1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4&quot;/&gt;&lt;/TableIndex&gt;&lt;/ShapeTextInfo&gt;"/>
  <p:tag name="PRESENTER_SHAPEINFO" val="&lt;ThreeDShapeInfo&gt;&lt;uuid val=&quot;{83B1CC9D-E4B9-4E0C-823B-DD5D994D5DB3}&quot;/&gt;&lt;isInvalidForFieldText val=&quot;0&quot;/&gt;&lt;Image&gt;&lt;filename val=&quot;C:\Users\Gerhard\Documents\_Estudios Biblicos PPT\_Presentaciones\GIB_03\data\asimages\{83B1CC9D-E4B9-4E0C-823B-DD5D994D5DB3}_45.png&quot;/&gt;&lt;left val=&quot;0&quot;/&gt;&lt;top val=&quot;95&quot;/&gt;&lt;width val=&quot;491&quot;/&gt;&lt;height val=&quot;80&quot;/&gt;&lt;hasText val=&quot;1&quot;/&gt;&lt;/Image&gt;&lt;/ThreeDShapeInfo&gt;"/>
</p:tagLst>
</file>

<file path=ppt/tags/tag1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8&quot;/&gt;&lt;lineCharCount val=&quot;24&quot;/&gt;&lt;lineCharCount val=&quot;27&quot;/&gt;&lt;lineCharCount val=&quot;34&quot;/&gt;&lt;lineCharCount val=&quot;23&quot;/&gt;&lt;lineCharCount val=&quot;32&quot;/&gt;&lt;lineCharCount val=&quot;31&quot;/&gt;&lt;lineCharCount val=&quot;33&quot;/&gt;&lt;lineCharCount val=&quot;24&quot;/&gt;&lt;/TableIndex&gt;&lt;/ShapeTextInfo&gt;"/>
  <p:tag name="PRESENTER_SHAPEINFO" val="&lt;TextEffect&gt;&lt;Image&gt;&lt;filename val=&quot;C:\Users\Gerhard\Documents\_Estudios Biblicos PPT\_Presentaciones\GIB_03\data\asimages\{19404F18-2648-452D-B977-CF1BD40A8A43}_1.png_crop.png&quot;/&gt;&lt;left val=&quot;101&quot;/&gt;&lt;top val=&quot;195&quot;/&gt;&lt;width val=&quot;537&quot;/&gt;&lt;height val=&quot;102&quot;/&gt;&lt;hasText val=&quot;1&quot;/&gt;&lt;paraId val=&quot;1&quot;/&gt;&lt;/Image&gt;&lt;Image&gt;&lt;filename val=&quot;C:\Users\Gerhard\Documents\_Estudios Biblicos PPT\_Presentaciones\GIB_03\data\asimages\{ADE8D751-C024-48B9-A4EC-3A1771B9132F}_1.png_crop.png&quot;/&gt;&lt;left val=&quot;113&quot;/&gt;&lt;top val=&quot;297&quot;/&gt;&lt;width val=&quot;513&quot;/&gt;&lt;height val=&quot;136&quot;/&gt;&lt;hasText val=&quot;1&quot;/&gt;&lt;paraId val=&quot;2&quot;/&gt;&lt;/Image&gt;&lt;/TextEffect&gt;"/>
</p:tagLst>
</file>

<file path=ppt/tags/tag1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12&quot;/&gt;&lt;lineCharCount val=&quot;10&quot;/&gt;&lt;lineCharCount val=&quot;11&quot;/&gt;&lt;lineCharCount val=&quot;12&quot;/&gt;&lt;lineCharCount val=&quot;6&quot;/&gt;&lt;/TableIndex&gt;&lt;/ShapeTextInfo&gt;"/>
  <p:tag name="PRESENTER_SHAPEINFO" val="&lt;ThreeDShapeInfo&gt;&lt;uuid val=&quot;{5711D240-FDBB-4011-9A34-4BB13E6C4258}&quot;/&gt;&lt;isInvalidForFieldText val=&quot;0&quot;/&gt;&lt;Image&gt;&lt;filename val=&quot;C:\Users\Gerhard\Documents\_Estudios Biblicos PPT\_Presentaciones\GIB_03\data\asimages\{5711D240-FDBB-4011-9A34-4BB13E6C4258}_47.png&quot;/&gt;&lt;left val=&quot;371&quot;/&gt;&lt;top val=&quot;158&quot;/&gt;&lt;width val=&quot;341&quot;/&gt;&lt;height val=&quot;261&quot;/&gt;&lt;hasText val=&quot;1&quot;/&gt;&lt;/Image&gt;&lt;/ThreeDShapeInfo&gt;"/>
</p:tagLst>
</file>

<file path=ppt/tags/tag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8&quot;/&gt;&lt;lineCharCount val=&quot;27&quot;/&gt;&lt;/TableIndex&gt;&lt;/ShapeTextInfo&gt;"/>
</p:tagLst>
</file>

<file path=ppt/tags/tag1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2&quot;/&gt;&lt;/TableIndex&gt;&lt;/ShapeTextInfo&gt;"/>
  <p:tag name="PRESENTER_SHAPEINFO" val="&lt;ThreeDShapeInfo&gt;&lt;uuid val=&quot;{376BE829-9444-445A-A2FC-4638C87D5BF6}&quot;/&gt;&lt;isInvalidForFieldText val=&quot;0&quot;/&gt;&lt;Image&gt;&lt;filename val=&quot;C:\Users\Gerhard\Documents\_Estudios Biblicos PPT\_Presentaciones\GIB_03\data\asimages\{376BE829-9444-445A-A2FC-4638C87D5BF6}_48.png&quot;/&gt;&lt;left val=&quot;0&quot;/&gt;&lt;top val=&quot;95&quot;/&gt;&lt;width val=&quot;491&quot;/&gt;&lt;height val=&quot;80&quot;/&gt;&lt;hasText val=&quot;1&quot;/&gt;&lt;/Image&gt;&lt;/ThreeDShapeInfo&gt;"/>
</p:tagLst>
</file>

<file path=ppt/tags/tag12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32&quot;/&gt;&lt;lineCharCount val=&quot;31&quot;/&gt;&lt;lineCharCount val=&quot;32&quot;/&gt;&lt;lineCharCount val=&quot;1&quot;/&gt;&lt;lineCharCount val=&quot;32&quot;/&gt;&lt;lineCharCount val=&quot;33&quot;/&gt;&lt;lineCharCount val=&quot;28&quot;/&gt;&lt;/TableIndex&gt;&lt;/ShapeTextInfo&gt;"/>
  <p:tag name="PRESENTER_SHAPEINFO" val="&lt;TextEffect&gt;&lt;Image&gt;&lt;filename val=&quot;C:\Users\Gerhard\Documents\_Estudios Biblicos PPT\_Presentaciones\GIB_03\data\asimages\{CAB2D468-EE2C-4F95-9497-00C9A9A31497}_1.png_crop.png&quot;/&gt;&lt;left val=&quot;122&quot;/&gt;&lt;top val=&quot;195&quot;/&gt;&lt;width val=&quot;494&quot;/&gt;&lt;height val=&quot;69&quot;/&gt;&lt;hasText val=&quot;1&quot;/&gt;&lt;paraId val=&quot;1&quot;/&gt;&lt;/Image&gt;&lt;Image&gt;&lt;filename val=&quot;C:\Users\Gerhard\Documents\_Estudios Biblicos PPT\_Presentaciones\GIB_03\data\asimages\{D77F0CBE-289A-42FF-BF7D-F77F7B3B65B9}_1.png_crop.png&quot;/&gt;&lt;left val=&quot;143&quot;/&gt;&lt;top val=&quot;265&quot;/&gt;&lt;width val=&quot;450&quot;/&gt;&lt;height val=&quot;33&quot;/&gt;&lt;hasText val=&quot;1&quot;/&gt;&lt;paraId val=&quot;2&quot;/&gt;&lt;/Image&gt;&lt;Image&gt;&lt;filename val=&quot;C:\Users\Gerhard\Documents\_Estudios Biblicos PPT\_Presentaciones\GIB_03\data\asimages\{7CF77231-A461-4810-A90D-98D1C4B603FE}_1.png_crop.png&quot;/&gt;&lt;left val=&quot;669&quot;/&gt;&lt;top val=&quot;437&quot;/&gt;&lt;width val=&quot;0&quot;/&gt;&lt;height val=&quot;0&quot;/&gt;&lt;hasText val=&quot;1&quot;/&gt;&lt;paraId val=&quot;3&quot;/&gt;&lt;/Image&gt;&lt;Image&gt;&lt;filename val=&quot;C:\Users\Gerhard\Documents\_Estudios Biblicos PPT\_Presentaciones\GIB_03\data\asimages\{BD9DB97D-0F93-482E-A8E9-FC93A2F16106}_1.png_crop.png&quot;/&gt;&lt;left val=&quot;140&quot;/&gt;&lt;top val=&quot;330&quot;/&gt;&lt;width val=&quot;460&quot;/&gt;&lt;height val=&quot;102&quot;/&gt;&lt;hasText val=&quot;1&quot;/&gt;&lt;paraId val=&quot;4&quot;/&gt;&lt;/Image&gt;&lt;/TextEffect&gt;"/>
</p:tagLst>
</file>

<file path=ppt/tags/tag122.xml><?xml version="1.0" encoding="utf-8"?>
<p:tagLst xmlns:a="http://schemas.openxmlformats.org/drawingml/2006/main" xmlns:r="http://schemas.openxmlformats.org/officeDocument/2006/relationships" xmlns:p="http://schemas.openxmlformats.org/presentationml/2006/main">
  <p:tag name="PRESENTER_SHAPEINFO" val="&lt;ThreeDShapeInfo&gt;&lt;uuid val=&quot;{A4969B26-7AC5-40BF-8438-CAF3211D730C}&quot;/&gt;&lt;isInvalidForFieldText val=&quot;0&quot;/&gt;&lt;Image&gt;&lt;filename val=&quot;C:\Users\Gerhard\Documents\_Estudios Biblicos PPT\_Presentaciones\GIB_03\data\asimages\{A4969B26-7AC5-40BF-8438-CAF3211D730C}_49.png&quot;/&gt;&lt;left val=&quot;6&quot;/&gt;&lt;top val=&quot;306&quot;/&gt;&lt;width val=&quot;101&quot;/&gt;&lt;height val=&quot;58&quot;/&gt;&lt;hasText val=&quot;1&quot;/&gt;&lt;/Image&gt;&lt;/ThreeDShapeInfo&gt;"/>
</p:tagLst>
</file>

<file path=ppt/tags/tag12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8&quot;/&gt;&lt;/TableIndex&gt;&lt;/ShapeTextInfo&gt;"/>
  <p:tag name="PRESENTER_SHAPEINFO" val="&lt;ThreeDShapeInfo&gt;&lt;uuid val=&quot;{CE216D61-61BD-49B8-B7BA-FC887746D3DD}&quot;/&gt;&lt;isInvalidForFieldText val=&quot;0&quot;/&gt;&lt;Image&gt;&lt;filename val=&quot;C:\Users\Gerhard\Documents\_Estudios Biblicos PPT\_Presentaciones\GIB_03\data\asimages\{CE216D61-61BD-49B8-B7BA-FC887746D3DD}_49.png&quot;/&gt;&lt;left val=&quot;228&quot;/&gt;&lt;top val=&quot;482&quot;/&gt;&lt;width val=&quot;496&quot;/&gt;&lt;height val=&quot;68&quot;/&gt;&lt;hasText val=&quot;1&quot;/&gt;&lt;/Image&gt;&lt;/ThreeDShapeInfo&gt;"/>
</p:tagLst>
</file>

<file path=ppt/tags/tag12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5&quot;/&gt;&lt;/TableIndex&gt;&lt;/ShapeTextInfo&gt;"/>
  <p:tag name="PRESENTER_SHAPEINFO" val="&lt;ThreeDShapeInfo&gt;&lt;uuid val=&quot;{53084B3D-A6FA-46A4-9C1C-D45A343E5FF7}&quot;/&gt;&lt;isInvalidForFieldText val=&quot;0&quot;/&gt;&lt;Image&gt;&lt;filename val=&quot;C:\Users\Gerhard\Documents\_Estudios Biblicos PPT\_Presentaciones\GIB_03\data\asimages\{53084B3D-A6FA-46A4-9C1C-D45A343E5FF7}_49.png&quot;/&gt;&lt;left val=&quot;146&quot;/&gt;&lt;top val=&quot;87&quot;/&gt;&lt;width val=&quot;421&quot;/&gt;&lt;height val=&quot;266&quot;/&gt;&lt;hasText val=&quot;1&quot;/&gt;&lt;/Image&gt;&lt;/ThreeDShapeInfo&gt;"/>
</p:tagLst>
</file>

<file path=ppt/tags/tag12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2&quot;/&gt;&lt;/TableIndex&gt;&lt;/ShapeTextInfo&gt;"/>
  <p:tag name="PRESENTER_SHAPEINFO" val="&lt;ThreeDShapeInfo&gt;&lt;uuid val=&quot;{065DFAA7-33E8-44E9-84E7-4F9584AF99D6}&quot;/&gt;&lt;isInvalidForFieldText val=&quot;0&quot;/&gt;&lt;Image&gt;&lt;filename val=&quot;C:\Users\Gerhard\Documents\_Estudios Biblicos PPT\_Presentaciones\GIB_03\data\asimages\{065DFAA7-33E8-44E9-84E7-4F9584AF99D6}_49.png&quot;/&gt;&lt;left val=&quot;258&quot;/&gt;&lt;top val=&quot;210&quot;/&gt;&lt;width val=&quot;358&quot;/&gt;&lt;height val=&quot;97&quot;/&gt;&lt;hasText val=&quot;1&quot;/&gt;&lt;/Image&gt;&lt;/ThreeDShapeInfo&gt;"/>
</p:tagLst>
</file>

<file path=ppt/tags/tag12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5&quot;/&gt;&lt;/TableIndex&gt;&lt;/ShapeTextInfo&gt;"/>
  <p:tag name="PRESENTER_SHAPEINFO" val="&lt;ThreeDShapeInfo&gt;&lt;uuid val=&quot;{766DB20C-A440-429F-980C-BA0A30391BB5}&quot;/&gt;&lt;isInvalidForFieldText val=&quot;0&quot;/&gt;&lt;Image&gt;&lt;filename val=&quot;C:\Users\Gerhard\Documents\_Estudios Biblicos PPT\_Presentaciones\GIB_03\data\asimages\{766DB20C-A440-429F-980C-BA0A30391BB5}_50.png&quot;/&gt;&lt;left val=&quot;70&quot;/&gt;&lt;top val=&quot;332&quot;/&gt;&lt;width val=&quot;598&quot;/&gt;&lt;height val=&quot;103&quot;/&gt;&lt;hasText val=&quot;1&quot;/&gt;&lt;/Image&gt;&lt;/ThreeDShapeInfo&gt;"/>
</p:tagLst>
</file>

<file path=ppt/tags/tag12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1&quot;/&gt;&lt;/TableIndex&gt;&lt;/ShapeTextInfo&gt;"/>
  <p:tag name="PRESENTER_SHAPEINFO" val="&lt;ThreeDShapeInfo&gt;&lt;uuid val=&quot;{D63AC266-7EAC-4ABC-94AF-7271A7D316A3}&quot;/&gt;&lt;isInvalidForFieldText val=&quot;0&quot;/&gt;&lt;Image&gt;&lt;filename val=&quot;C:\Users\Gerhard\Documents\_Estudios Biblicos PPT\_Presentaciones\GIB_03\data\asimages\{D63AC266-7EAC-4ABC-94AF-7271A7D316A3}_51.png&quot;/&gt;&lt;left val=&quot;309&quot;/&gt;&lt;top val=&quot;95&quot;/&gt;&lt;width val=&quot;412&quot;/&gt;&lt;height val=&quot;80&quot;/&gt;&lt;hasText val=&quot;1&quot;/&gt;&lt;/Image&gt;&lt;/ThreeDShapeInfo&gt;"/>
</p:tagLst>
</file>

<file path=ppt/tags/tag12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14&quot;/&gt;&lt;lineCharCount val=&quot;14&quot;/&gt;&lt;lineCharCount val=&quot;19&quot;/&gt;&lt;lineCharCount val=&quot;17&quot;/&gt;&lt;lineCharCount val=&quot;18&quot;/&gt;&lt;/TableIndex&gt;&lt;/ShapeTextInfo&gt;"/>
  <p:tag name="PRESENTER_SHAPEINFO" val="&lt;TextEffect&gt;&lt;Image&gt;&lt;filename val=&quot;C:\Users\Gerhard\Documents\_Estudios Biblicos PPT\_Presentaciones\GIB_03\data\asimages\{5D5A1CB6-4B14-42FC-95F7-713C39569097}_1.png_crop.png&quot;/&gt;&lt;left val=&quot;380&quot;/&gt;&lt;top val=&quot;212&quot;/&gt;&lt;width val=&quot;295&quot;/&gt;&lt;height val=&quot;164&quot;/&gt;&lt;hasText val=&quot;1&quot;/&gt;&lt;paraId val=&quot;1&quot;/&gt;&lt;/Image&gt;&lt;/TextEffect&gt;"/>
</p:tagLst>
</file>

<file path=ppt/tags/tag12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18&quot;/&gt;&lt;lineCharCount val=&quot;16&quot;/&gt;&lt;lineCharCount val=&quot;18&quot;/&gt;&lt;/TableIndex&gt;&lt;/ShapeTextInfo&gt;"/>
  <p:tag name="PRESENTER_SHAPEINFO" val="&lt;ThreeDShapeInfo&gt;&lt;uuid val=&quot;{3AE8548A-7582-4E47-BF40-4E146F6927AA}&quot;/&gt;&lt;isInvalidForFieldText val=&quot;0&quot;/&gt;&lt;Image&gt;&lt;filename val=&quot;C:\Users\Gerhard\Documents\_Estudios Biblicos PPT\_Presentaciones\GIB_03\data\asimages\{3AE8548A-7582-4E47-BF40-4E146F6927AA}_52.png&quot;/&gt;&lt;left val=&quot;258&quot;/&gt;&lt;top val=&quot;177&quot;/&gt;&lt;width val=&quot;434&quot;/&gt;&lt;height val=&quot;218&quot;/&gt;&lt;hasText val=&quot;1&quot;/&gt;&lt;/Image&gt;&lt;/ThreeDShapeInfo&gt;"/>
</p:tagLst>
</file>

<file path=ppt/tags/tag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44&quot;/&gt;&lt;lineCharCount val=&quot;11&quot;/&gt;&lt;lineCharCount val=&quot;14&quot;/&gt;&lt;lineCharCount val=&quot;13&quot;/&gt;&lt;lineCharCount val=&quot;13&quot;/&gt;&lt;lineCharCount val=&quot;12&quot;/&gt;&lt;/TableIndex&gt;&lt;/ShapeTextInfo&gt;"/>
</p:tagLst>
</file>

<file path=ppt/tags/tag13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3&quot;/&gt;&lt;lineCharCount val=&quot;19&quot;/&gt;&lt;lineCharCount val=&quot;10&quot;/&gt;&lt;lineCharCount val=&quot;11&quot;/&gt;&lt;/TableIndex&gt;&lt;/ShapeTextInfo&gt;"/>
  <p:tag name="PRESENTER_SHAPEINFO" val="&lt;TextEffect&gt;&lt;Image&gt;&lt;filename val=&quot;C:\Users\Gerhard\Documents\_Estudios Biblicos PPT\_Presentaciones\GIB_03\data\asimages\{84B17C6D-B55F-4DED-9E06-95A4BB56EF0A}_1.png_crop.png&quot;/&gt;&lt;left val=&quot;205&quot;/&gt;&lt;top val=&quot;84&quot;/&gt;&lt;width val=&quot;306&quot;/&gt;&lt;height val=&quot;96&quot;/&gt;&lt;hasText val=&quot;1&quot;/&gt;&lt;paraId val=&quot;1&quot;/&gt;&lt;/Image&gt;&lt;Image&gt;&lt;filename val=&quot;C:\Users\Gerhard\Documents\_Estudios Biblicos PPT\_Presentaciones\GIB_03\data\asimages\{2AE9E123-DB70-4698-9494-141564338DF5}_1.png_crop.png&quot;/&gt;&lt;left val=&quot;116&quot;/&gt;&lt;top val=&quot;165&quot;/&gt;&lt;width val=&quot;489&quot;/&gt;&lt;height val=&quot;108&quot;/&gt;&lt;hasText val=&quot;1&quot;/&gt;&lt;paraId val=&quot;2&quot;/&gt;&lt;/Image&gt;&lt;Image&gt;&lt;filename val=&quot;C:\Users\Gerhard\Documents\_Estudios Biblicos PPT\_Presentaciones\GIB_03\data\asimages\{A25F9F3E-913D-454F-B9B6-2E2ADDBC10C5}_1.png_crop.png&quot;/&gt;&lt;left val=&quot;227&quot;/&gt;&lt;top val=&quot;258&quot;/&gt;&lt;width val=&quot;272&quot;/&gt;&lt;height val=&quot;73&quot;/&gt;&lt;hasText val=&quot;1&quot;/&gt;&lt;paraId val=&quot;3&quot;/&gt;&lt;/Image&gt;&lt;Image&gt;&lt;filename val=&quot;C:\Users\Gerhard\Documents\_Estudios Biblicos PPT\_Presentaciones\GIB_03\data\asimages\{DDB59B1F-658B-4A8E-BF4C-23FF2ADA6B55}_1.png_crop.png&quot;/&gt;&lt;left val=&quot;203&quot;/&gt;&lt;top val=&quot;344&quot;/&gt;&lt;width val=&quot;307&quot;/&gt;&lt;height val=&quot;93&quot;/&gt;&lt;hasText val=&quot;1&quot;/&gt;&lt;paraId val=&quot;4&quot;/&gt;&lt;/Image&gt;&lt;/TextEffect&gt;"/>
</p:tagLst>
</file>

<file path=ppt/tags/tag13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 name="PRESENTER_SHAPEINFO" val="&lt;ThreeDShapeInfo&gt;&lt;uuid val=&quot;{13678EE2-CEF5-4FF7-94F7-70B8617CC315}&quot;/&gt;&lt;isInvalidForFieldText val=&quot;0&quot;/&gt;&lt;Image&gt;&lt;filename val=&quot;C:\Users\Gerhard\Documents\_Estudios Biblicos PPT\_Presentaciones\GIB_03\data\asimages\{13678EE2-CEF5-4FF7-94F7-70B8617CC315}_53.png&quot;/&gt;&lt;left val=&quot;-14&quot;/&gt;&lt;top val=&quot;459&quot;/&gt;&lt;width val=&quot;641&quot;/&gt;&lt;height val=&quot;80&quot;/&gt;&lt;hasText val=&quot;1&quot;/&gt;&lt;/Image&gt;&lt;/ThreeDShapeInfo&gt;"/>
</p:tagLst>
</file>

<file path=ppt/tags/tag13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8&quot;/&gt;&lt;lineCharCount val=&quot;10&quot;/&gt;&lt;/TableIndex&gt;&lt;/ShapeTextInfo&gt;"/>
  <p:tag name="PRESENTER_SHAPEINFO" val="&lt;ThreeDShapeInfo&gt;&lt;uuid val=&quot;{30C648EF-FBF5-414D-95B9-FB60D5E02A8B}&quot;/&gt;&lt;isInvalidForFieldText val=&quot;0&quot;/&gt;&lt;Image&gt;&lt;filename val=&quot;C:\Users\Gerhard\Documents\_Estudios Biblicos PPT\_Presentaciones\GIB_03\data\asimages\{30C648EF-FBF5-414D-95B9-FB60D5E02A8B}_55.png&quot;/&gt;&lt;left val=&quot;173&quot;/&gt;&lt;top val=&quot;140&quot;/&gt;&lt;width val=&quot;503&quot;/&gt;&lt;height val=&quot;247&quot;/&gt;&lt;hasText val=&quot;1&quot;/&gt;&lt;/Image&gt;&lt;/ThreeDShapeInfo&gt;"/>
</p:tagLst>
</file>

<file path=ppt/tags/tag13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0&quot;/&gt;&lt;/TableIndex&gt;&lt;/ShapeTextInfo&gt;"/>
  <p:tag name="PRESENTER_SHAPEINFO" val="&lt;ThreeDShapeInfo&gt;&lt;uuid val=&quot;{554CCD68-9733-4D7D-9827-FCD6AACA26EA}&quot;/&gt;&lt;isInvalidForFieldText val=&quot;0&quot;/&gt;&lt;Image&gt;&lt;filename val=&quot;C:\Users\Gerhard\Documents\_Estudios Biblicos PPT\_Presentaciones\GIB_03\data\asimages\{554CCD68-9733-4D7D-9827-FCD6AACA26EA}_56.png&quot;/&gt;&lt;left val=&quot;-29&quot;/&gt;&lt;top val=&quot;161&quot;/&gt;&lt;width val=&quot;779&quot;/&gt;&lt;height val=&quot;190&quot;/&gt;&lt;hasText val=&quot;1&quot;/&gt;&lt;/Image&gt;&lt;/ThreeDShapeInfo&gt;"/>
</p:tagLst>
</file>

<file path=ppt/tags/tag13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5&quot;/&gt;&lt;lineCharCount val=&quot;8&quot;/&gt;&lt;lineCharCount val=&quot;13&quot;/&gt;&lt;lineCharCount val=&quot;15&quot;/&gt;&lt;/TableIndex&gt;&lt;/ShapeTextInfo&gt;"/>
  <p:tag name="PRESENTER_SHAPEINFO" val="&lt;ThreeDShapeInfo&gt;&lt;uuid val=&quot;{45CBF94F-97AC-4FC5-9BDE-172625438E7A}&quot;/&gt;&lt;isInvalidForFieldText val=&quot;0&quot;/&gt;&lt;Image&gt;&lt;filename val=&quot;C:\Users\Gerhard\Documents\_Estudios Biblicos PPT\_Presentaciones\GIB_03\data\asimages\{45CBF94F-97AC-4FC5-9BDE-172625438E7A}_57.png&quot;/&gt;&lt;left val=&quot;297&quot;/&gt;&lt;top val=&quot;165&quot;/&gt;&lt;width val=&quot;409&quot;/&gt;&lt;height val=&quot;226&quot;/&gt;&lt;hasText val=&quot;1&quot;/&gt;&lt;/Image&gt;&lt;/ThreeDShapeInfo&gt;"/>
</p:tagLst>
</file>

<file path=ppt/tags/tag13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4&quot;/&gt;&lt;/TableIndex&gt;&lt;/ShapeTextInfo&gt;"/>
  <p:tag name="PRESENTER_SHAPEINFO" val="&lt;ThreeDShapeInfo&gt;&lt;uuid val=&quot;{FD2DE6CF-9AE6-481B-B869-AE4585CEEB86}&quot;/&gt;&lt;isInvalidForFieldText val=&quot;0&quot;/&gt;&lt;Image&gt;&lt;filename val=&quot;C:\Users\Gerhard\Documents\_Estudios Biblicos PPT\_Presentaciones\GIB_03\data\asimages\{FD2DE6CF-9AE6-481B-B869-AE4585CEEB86}_58.png&quot;/&gt;&lt;left val=&quot;0&quot;/&gt;&lt;top val=&quot;95&quot;/&gt;&lt;width val=&quot;491&quot;/&gt;&lt;height val=&quot;80&quot;/&gt;&lt;hasText val=&quot;1&quot;/&gt;&lt;/Image&gt;&lt;/ThreeDShapeInfo&gt;"/>
</p:tagLst>
</file>

<file path=ppt/tags/tag13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26&quot;/&gt;&lt;lineCharCount val=&quot;35&quot;/&gt;&lt;lineCharCount val=&quot;29&quot;/&gt;&lt;lineCharCount val=&quot;47&quot;/&gt;&lt;lineCharCount val=&quot;40&quot;/&gt;&lt;lineCharCount val=&quot;41&quot;/&gt;&lt;lineCharCount val=&quot;43&quot;/&gt;&lt;lineCharCount val=&quot;42&quot;/&gt;&lt;lineCharCount val=&quot;41&quot;/&gt;&lt;/TableIndex&gt;&lt;/ShapeTextInfo&gt;"/>
  <p:tag name="PRESENTER_SHAPEINFO" val="&lt;ThreeDShapeInfo&gt;&lt;uuid val=&quot;{81BAC34B-35C6-4387-BD92-EA813D1D0B33}&quot;/&gt;&lt;isInvalidForFieldText val=&quot;0&quot;/&gt;&lt;Image&gt;&lt;filename val=&quot;C:\Users\Gerhard\Documents\_Estudios Biblicos PPT\_Presentaciones\GIB_03\data\asimages\{81BAC34B-35C6-4387-BD92-EA813D1D0B33}_58.png&quot;/&gt;&lt;left val=&quot;25&quot;/&gt;&lt;top val=&quot;171&quot;/&gt;&lt;width val=&quot;676&quot;/&gt;&lt;height val=&quot;290&quot;/&gt;&lt;hasText val=&quot;1&quot;/&gt;&lt;/Image&gt;&lt;/ThreeDShapeInfo&gt;"/>
</p:tagLst>
</file>

<file path=ppt/tags/tag13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7&quot;/&gt;&lt;lineCharCount val=&quot;18&quot;/&gt;&lt;lineCharCount val=&quot;17&quot;/&gt;&lt;lineCharCount val=&quot;10&quot;/&gt;&lt;/TableIndex&gt;&lt;/ShapeTextInfo&gt;"/>
  <p:tag name="PRESENTER_SHAPEINFO" val="&lt;ThreeDShapeInfo&gt;&lt;uuid val=&quot;{AFCF9BF1-5D2B-410B-AB63-E6CA857C6A65}&quot;/&gt;&lt;isInvalidForFieldText val=&quot;0&quot;/&gt;&lt;Image&gt;&lt;filename val=&quot;C:\Users\Gerhard\Documents\_Estudios Biblicos PPT\_Presentaciones\GIB_03\data\asimages\{AFCF9BF1-5D2B-410B-AB63-E6CA857C6A65}_59.png&quot;/&gt;&lt;left val=&quot;178&quot;/&gt;&lt;top val=&quot;165&quot;/&gt;&lt;width val=&quot;528&quot;/&gt;&lt;height val=&quot;226&quot;/&gt;&lt;hasText val=&quot;1&quot;/&gt;&lt;/Image&gt;&lt;/ThreeDShapeInfo&gt;"/>
</p:tagLst>
</file>

<file path=ppt/tags/tag13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 name="PRESENTER_SHAPEINFO" val="&lt;ThreeDShapeInfo&gt;&lt;uuid val=&quot;{2B1D197E-C74C-4720-8D83-2204A829EF10}&quot;/&gt;&lt;isInvalidForFieldText val=&quot;0&quot;/&gt;&lt;Image&gt;&lt;filename val=&quot;C:\Users\Gerhard\Documents\_Estudios Biblicos PPT\_Presentaciones\GIB_03\data\asimages\{2B1D197E-C74C-4720-8D83-2204A829EF10}_60.png&quot;/&gt;&lt;left val=&quot;0&quot;/&gt;&lt;top val=&quot;95&quot;/&gt;&lt;width val=&quot;491&quot;/&gt;&lt;height val=&quot;80&quot;/&gt;&lt;hasText val=&quot;1&quot;/&gt;&lt;/Image&gt;&lt;/ThreeDShapeInfo&gt;"/>
</p:tagLst>
</file>

<file path=ppt/tags/tag13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28&quot;/&gt;&lt;lineCharCount val=&quot;27&quot;/&gt;&lt;lineCharCount val=&quot;25&quot;/&gt;&lt;/TableIndex&gt;&lt;/ShapeTextInfo&gt;"/>
  <p:tag name="PRESENTER_SHAPEINFO" val="&lt;ThreeDShapeInfo&gt;&lt;uuid val=&quot;{0148F80A-5DEC-44C7-BC5C-3470ED35644C}&quot;/&gt;&lt;isInvalidForFieldText val=&quot;0&quot;/&gt;&lt;Image&gt;&lt;filename val=&quot;C:\Users\Gerhard\Documents\_Estudios Biblicos PPT\_Presentaciones\GIB_03\data\asimages\{0148F80A-5DEC-44C7-BC5C-3470ED35644C}_60.png&quot;/&gt;&lt;left val=&quot;99&quot;/&gt;&lt;top val=&quot;190&quot;/&gt;&lt;width val=&quot;523&quot;/&gt;&lt;height val=&quot;188&quot;/&gt;&lt;hasText val=&quot;1&quot;/&gt;&lt;/Image&gt;&lt;/ThreeDShapeInfo&gt;"/>
</p:tagLst>
</file>

<file path=ppt/tags/tag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4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2&quot;/&gt;&lt;lineCharCount val=&quot;18&quot;/&gt;&lt;lineCharCount val=&quot;21&quot;/&gt;&lt;lineCharCount val=&quot;21&quot;/&gt;&lt;/TableIndex&gt;&lt;/ShapeTextInfo&gt;"/>
  <p:tag name="PRESENTER_SHAPEINFO" val="&lt;TextEffect&gt;&lt;Image&gt;&lt;filename val=&quot;C:\Users\Gerhard\Documents\_Estudios Biblicos PPT\_Presentaciones\GIB_03\data\asimages\{0667B5AA-3A66-42A3-A06D-2E860CF5266B}_1.png_crop.png&quot;/&gt;&lt;left val=&quot;127&quot;/&gt;&lt;top val=&quot;13&quot;/&gt;&lt;width val=&quot;189&quot;/&gt;&lt;height val=&quot;27&quot;/&gt;&lt;hasText val=&quot;1&quot;/&gt;&lt;paraId val=&quot;1&quot;/&gt;&lt;/Image&gt;&lt;Image&gt;&lt;filename val=&quot;C:\Users\Gerhard\Documents\_Estudios Biblicos PPT\_Presentaciones\GIB_03\data\asimages\{E713871E-1364-4289-8741-6528318D8C0A}_1.png_crop.png&quot;/&gt;&lt;left val=&quot;127&quot;/&gt;&lt;top val=&quot;44&quot;/&gt;&lt;width val=&quot;269&quot;/&gt;&lt;height val=&quot;29&quot;/&gt;&lt;hasText val=&quot;1&quot;/&gt;&lt;paraId val=&quot;2&quot;/&gt;&lt;/Image&gt;&lt;Image&gt;&lt;filename val=&quot;C:\Users\Gerhard\Documents\_Estudios Biblicos PPT\_Presentaciones\GIB_03\data\asimages\{1633098C-D8D2-4A6F-82BD-74B13CCBEF23}_1.png_crop.png&quot;/&gt;&lt;left val=&quot;127&quot;/&gt;&lt;top val=&quot;79&quot;/&gt;&lt;width val=&quot;312&quot;/&gt;&lt;height val=&quot;33&quot;/&gt;&lt;hasText val=&quot;1&quot;/&gt;&lt;paraId val=&quot;3&quot;/&gt;&lt;/Image&gt;&lt;Image&gt;&lt;filename val=&quot;C:\Users\Gerhard\Documents\_Estudios Biblicos PPT\_Presentaciones\GIB_03\data\asimages\{3412FFC2-E212-45F7-888C-ABD3ED42B97E}_1.png_crop.png&quot;/&gt;&lt;left val=&quot;127&quot;/&gt;&lt;top val=&quot;113&quot;/&gt;&lt;width val=&quot;323&quot;/&gt;&lt;height val=&quot;27&quot;/&gt;&lt;hasText val=&quot;1&quot;/&gt;&lt;paraId val=&quot;4&quot;/&gt;&lt;/Image&gt;&lt;/TextEffect&gt;"/>
</p:tagLst>
</file>

<file path=ppt/tags/tag14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 name="PRESENTER_SHAPEINFO" val="&lt;ThreeDShapeInfo&gt;&lt;uuid val=&quot;{DB174B0D-3A2D-4888-ABE9-52E69603DC3D}&quot;/&gt;&lt;isInvalidForFieldText val=&quot;0&quot;/&gt;&lt;Image&gt;&lt;filename val=&quot;C:\Users\Gerhard\Documents\_Estudios Biblicos PPT\_Presentaciones\GIB_03\data\asimages\{DB174B0D-3A2D-4888-ABE9-52E69603DC3D}_62.png&quot;/&gt;&lt;left val=&quot;-29&quot;/&gt;&lt;top val=&quot;161&quot;/&gt;&lt;width val=&quot;779&quot;/&gt;&lt;height val=&quot;190&quot;/&gt;&lt;hasText val=&quot;1&quot;/&gt;&lt;/Image&gt;&lt;/ThreeDShapeInfo&gt;"/>
</p:tagLst>
</file>

<file path=ppt/tags/tag14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9&quot;/&gt;&lt;lineCharCount val=&quot;16&quot;/&gt;&lt;lineCharCount val=&quot;16&quot;/&gt;&lt;lineCharCount val=&quot;22&quot;/&gt;&lt;/TableIndex&gt;&lt;/ShapeTextInfo&gt;"/>
  <p:tag name="PRESENTER_SHAPEINFO" val="&lt;ThreeDShapeInfo&gt;&lt;uuid val=&quot;{4B3A7B7F-484B-4207-9C31-63075DFBD9B2}&quot;/&gt;&lt;isInvalidForFieldText val=&quot;0&quot;/&gt;&lt;Image&gt;&lt;filename val=&quot;C:\Users\Gerhard\Documents\_Estudios Biblicos PPT\_Presentaciones\GIB_03\data\asimages\{4B3A7B7F-484B-4207-9C31-63075DFBD9B2}_63.png&quot;/&gt;&lt;left val=&quot;224&quot;/&gt;&lt;top val=&quot;165&quot;/&gt;&lt;width val=&quot;502&quot;/&gt;&lt;height val=&quot;226&quot;/&gt;&lt;hasText val=&quot;1&quot;/&gt;&lt;/Image&gt;&lt;/ThreeDShapeInfo&gt;"/>
</p:tagLst>
</file>

<file path=ppt/tags/tag14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 name="PRESENTER_SHAPEINFO" val="&lt;ThreeDShapeInfo&gt;&lt;uuid val=&quot;{91F11077-0EFD-412C-A87C-EF5040A750C1}&quot;/&gt;&lt;isInvalidForFieldText val=&quot;0&quot;/&gt;&lt;Image&gt;&lt;filename val=&quot;C:\Users\Gerhard\Documents\_Estudios Biblicos PPT\_Presentaciones\GIB_03\data\asimages\{91F11077-0EFD-412C-A87C-EF5040A750C1}_64.png&quot;/&gt;&lt;left val=&quot;0&quot;/&gt;&lt;top val=&quot;95&quot;/&gt;&lt;width val=&quot;491&quot;/&gt;&lt;height val=&quot;80&quot;/&gt;&lt;hasText val=&quot;1&quot;/&gt;&lt;/Image&gt;&lt;/ThreeDShapeInfo&gt;"/>
</p:tagLst>
</file>

<file path=ppt/tags/tag14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23&quot;/&gt;&lt;lineCharCount val=&quot;28&quot;/&gt;&lt;lineCharCount val=&quot;22&quot;/&gt;&lt;lineCharCount val=&quot;23&quot;/&gt;&lt;lineCharCount val=&quot;13&quot;/&gt;&lt;/TableIndex&gt;&lt;/ShapeTextInfo&gt;"/>
  <p:tag name="PRESENTER_SHAPEINFO" val="&lt;ThreeDShapeInfo&gt;&lt;uuid val=&quot;{7009BCCC-5EC4-4110-AFEF-AFB8EDE4C790}&quot;/&gt;&lt;isInvalidForFieldText val=&quot;0&quot;/&gt;&lt;Image&gt;&lt;filename val=&quot;C:\Users\Gerhard\Documents\_Estudios Biblicos PPT\_Presentaciones\GIB_03\data\asimages\{7009BCCC-5EC4-4110-AFEF-AFB8EDE4C790}_64.png&quot;/&gt;&lt;left val=&quot;99&quot;/&gt;&lt;top val=&quot;189&quot;/&gt;&lt;width val=&quot;523&quot;/&gt;&lt;height val=&quot;203&quot;/&gt;&lt;hasText val=&quot;1&quot;/&gt;&lt;/Image&gt;&lt;/ThreeDShapeInfo&gt;"/>
</p:tagLst>
</file>

<file path=ppt/tags/tag145.xml><?xml version="1.0" encoding="utf-8"?>
<p:tagLst xmlns:a="http://schemas.openxmlformats.org/drawingml/2006/main" xmlns:r="http://schemas.openxmlformats.org/officeDocument/2006/relationships" xmlns:p="http://schemas.openxmlformats.org/presentationml/2006/main">
  <p:tag name="PRESENTER_SHAPEINFO" val="&lt;ThreeDShapeInfo&gt;&lt;uuid val=&quot;{29AD5378-0319-4F70-9F2F-F7824585CC20}&quot;/&gt;&lt;isInvalidForFieldText val=&quot;0&quot;/&gt;&lt;Image&gt;&lt;filename val=&quot;C:\Users\Gerhard\Documents\_Estudios Biblicos PPT\_Presentaciones\GIB_03\data\asimages\{29AD5378-0319-4F70-9F2F-F7824585CC20}_65.png&quot;/&gt;&lt;left val=&quot;399&quot;/&gt;&lt;top val=&quot;288&quot;/&gt;&lt;width val=&quot;396&quot;/&gt;&lt;height val=&quot;253&quot;/&gt;&lt;hasText val=&quot;1&quot;/&gt;&lt;/Image&gt;&lt;/ThreeDShapeInfo&gt;"/>
</p:tagLst>
</file>

<file path=ppt/tags/tag146.xml><?xml version="1.0" encoding="utf-8"?>
<p:tagLst xmlns:a="http://schemas.openxmlformats.org/drawingml/2006/main" xmlns:r="http://schemas.openxmlformats.org/officeDocument/2006/relationships" xmlns:p="http://schemas.openxmlformats.org/presentationml/2006/main">
  <p:tag name="PRESENTER_SHAPEINFO" val="&lt;ThreeDShapeInfo&gt;&lt;uuid val=&quot;{B0AC9FF2-5D62-44F3-B785-FEF9B5ADDA1E}&quot;/&gt;&lt;isInvalidForFieldText val=&quot;0&quot;/&gt;&lt;Image&gt;&lt;filename val=&quot;C:\Users\Gerhard\Documents\_Estudios Biblicos PPT\_Presentaciones\GIB_03\data\asimages\{B0AC9FF2-5D62-44F3-B785-FEF9B5ADDA1E}_65.png&quot;/&gt;&lt;left val=&quot;31&quot;/&gt;&lt;top val=&quot;196&quot;/&gt;&lt;width val=&quot;519&quot;/&gt;&lt;height val=&quot;345&quot;/&gt;&lt;hasText val=&quot;1&quot;/&gt;&lt;/Image&gt;&lt;/ThreeDShapeInfo&gt;"/>
</p:tagLst>
</file>

<file path=ppt/tags/tag14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17&quot;/&gt;&lt;lineCharCount val=&quot;23&quot;/&gt;&lt;lineCharCount val=&quot;17&quot;/&gt;&lt;/TableIndex&gt;&lt;/ShapeTextInfo&gt;"/>
  <p:tag name="PRESENTER_SHAPEINFO" val="&lt;ThreeDShapeInfo&gt;&lt;uuid val=&quot;{943643C7-9FF1-4668-BD0A-B8BFAD2F336B}&quot;/&gt;&lt;isInvalidForFieldText val=&quot;0&quot;/&gt;&lt;Image&gt;&lt;filename val=&quot;C:\Users\Gerhard\Documents\_Estudios Biblicos PPT\_Presentaciones\GIB_03\data\asimages\{943643C7-9FF1-4668-BD0A-B8BFAD2F336B}_65.png&quot;/&gt;&lt;left val=&quot;19&quot;/&gt;&lt;top val=&quot;8&quot;/&gt;&lt;width val=&quot;688&quot;/&gt;&lt;height val=&quot;201&quot;/&gt;&lt;hasText val=&quot;1&quot;/&gt;&lt;/Image&gt;&lt;/ThreeDShapeInfo&gt;"/>
</p:tagLst>
</file>

<file path=ppt/tags/tag14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1&quot;/&gt;&lt;/TableIndex&gt;&lt;/ShapeTextInfo&gt;"/>
  <p:tag name="PRESENTER_SHAPEINFO" val="&lt;ThreeDShapeInfo&gt;&lt;uuid val=&quot;{0EF0354C-0B82-46A6-8AE0-BAC596573DD4}&quot;/&gt;&lt;isInvalidForFieldText val=&quot;0&quot;/&gt;&lt;Image&gt;&lt;filename val=&quot;C:\Users\Gerhard\Documents\_Estudios Biblicos PPT\_Presentaciones\GIB_03\data\asimages\{0EF0354C-0B82-46A6-8AE0-BAC596573DD4}_65.png&quot;/&gt;&lt;left val=&quot;491&quot;/&gt;&lt;top val=&quot;464&quot;/&gt;&lt;width val=&quot;190&quot;/&gt;&lt;height val=&quot;56&quot;/&gt;&lt;hasText val=&quot;1&quot;/&gt;&lt;/Image&gt;&lt;/ThreeDShapeInfo&gt;"/>
</p:tagLst>
</file>

<file path=ppt/tags/tag14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34&quot;/&gt;&lt;lineCharCount val=&quot;29&quot;/&gt;&lt;lineCharCount val=&quot;9&quot;/&gt;&lt;/TableIndex&gt;&lt;/ShapeTextInfo&gt;"/>
  <p:tag name="PRESENTER_SHAPEINFO" val="&lt;ThreeDShapeInfo&gt;&lt;uuid val=&quot;{4EDACDBB-179D-4552-AE5D-5ECD5651A6CE}&quot;/&gt;&lt;isInvalidForFieldText val=&quot;0&quot;/&gt;&lt;Image&gt;&lt;filename val=&quot;C:\Users\Gerhard\Documents\_Estudios Biblicos PPT\_Presentaciones\GIB_03\data\asimages\{4EDACDBB-179D-4552-AE5D-5ECD5651A6CE}_66.png&quot;/&gt;&lt;left val=&quot;31&quot;/&gt;&lt;top val=&quot;20&quot;/&gt;&lt;width val=&quot;661&quot;/&gt;&lt;height val=&quot;164&quot;/&gt;&lt;hasText val=&quot;1&quot;/&gt;&lt;/Image&gt;&lt;/ThreeDShapeInfo&gt;"/>
</p:tagLst>
</file>

<file path=ppt/tags/tag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5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0&quot;/&gt;&lt;lineCharCount val=&quot;16&quot;/&gt;&lt;lineCharCount val=&quot;18&quot;/&gt;&lt;lineCharCount val=&quot;12&quot;/&gt;&lt;lineCharCount val=&quot;19&quot;/&gt;&lt;lineCharCount val=&quot;16&quot;/&gt;&lt;lineCharCount val=&quot;18&quot;/&gt;&lt;lineCharCount val=&quot;20&quot;/&gt;&lt;lineCharCount val=&quot;23&quot;/&gt;&lt;lineCharCount val=&quot;24&quot;/&gt;&lt;lineCharCount val=&quot;24&quot;/&gt;&lt;/TableIndex&gt;&lt;/ShapeTextInfo&gt;"/>
  <p:tag name="PRESENTER_SHAPEINFO" val="&lt;ThreeDShapeInfo&gt;&lt;uuid val=&quot;{CD3E5E7D-258C-4E11-92BC-B45670F3C67E}&quot;/&gt;&lt;isInvalidForFieldText val=&quot;0&quot;/&gt;&lt;Image&gt;&lt;filename val=&quot;C:\Users\Gerhard\Documents\_Estudios Biblicos PPT\_Presentaciones\GIB_03\data\asimages\{CD3E5E7D-258C-4E11-92BC-B45670F3C67E}_66.png&quot;/&gt;&lt;left val=&quot;43&quot;/&gt;&lt;top val=&quot;196&quot;/&gt;&lt;width val=&quot;376&quot;/&gt;&lt;height val=&quot;319&quot;/&gt;&lt;hasText val=&quot;1&quot;/&gt;&lt;/Image&gt;&lt;/ThreeDShapeInfo&gt;"/>
</p:tagLst>
</file>

<file path=ppt/tags/tag15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2&quot;/&gt;&lt;lineCharCount val=&quot;37&quot;/&gt;&lt;lineCharCount val=&quot;32&quot;/&gt;&lt;lineCharCount val=&quot;16&quot;/&gt;&lt;lineCharCount val=&quot;33&quot;/&gt;&lt;lineCharCount val=&quot;28&quot;/&gt;&lt;lineCharCount val=&quot;39&quot;/&gt;&lt;lineCharCount val=&quot;30&quot;/&gt;&lt;lineCharCount val=&quot;27&quot;/&gt;&lt;lineCharCount val=&quot;35&quot;/&gt;&lt;lineCharCount val=&quot;28&quot;/&gt;&lt;lineCharCount val=&quot;33&quot;/&gt;&lt;lineCharCount val=&quot;23&quot;/&gt;&lt;/TableIndex&gt;&lt;/ShapeTextInfo&gt;"/>
</p:tagLst>
</file>

<file path=ppt/tags/tag15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17&quot;/&gt;&lt;lineCharCount val=&quot;12&quot;/&gt;&lt;lineCharCount val=&quot;16&quot;/&gt;&lt;lineCharCount val=&quot;17&quot;/&gt;&lt;lineCharCount val=&quot;17&quot;/&gt;&lt;lineCharCount val=&quot;10&quot;/&gt;&lt;lineCharCount val=&quot;15&quot;/&gt;&lt;lineCharCount val=&quot;16&quot;/&gt;&lt;lineCharCount val=&quot;17&quot;/&gt;&lt;/TableIndex&gt;&lt;/ShapeTextInfo&gt;"/>
  <p:tag name="PRESENTER_SHAPEINFO" val="&lt;ThreeDShapeInfo&gt;&lt;uuid val=&quot;{7BF2D6F2-2B87-4FDB-A116-82C5453E6D6C}&quot;/&gt;&lt;isInvalidForFieldText val=&quot;0&quot;/&gt;&lt;Image&gt;&lt;filename val=&quot;C:\Users\Gerhard\Documents\_Estudios Biblicos PPT\_Presentaciones\GIB_03\data\asimages\{7BF2D6F2-2B87-4FDB-A116-82C5453E6D6C}_68.png&quot;/&gt;&lt;left val=&quot;25&quot;/&gt;&lt;top val=&quot;114&quot;/&gt;&lt;width val=&quot;344&quot;/&gt;&lt;height val=&quot;348&quot;/&gt;&lt;hasText val=&quot;1&quot;/&gt;&lt;/Image&gt;&lt;/ThreeDShapeInfo&gt;"/>
</p:tagLst>
</file>

<file path=ppt/tags/tag15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7&quot;/&gt;&lt;lineCharCount val=&quot;18&quot;/&gt;&lt;lineCharCount val=&quot;28&quot;/&gt;&lt;lineCharCount val=&quot;29&quot;/&gt;&lt;lineCharCount val=&quot;27&quot;/&gt;&lt;lineCharCount val=&quot;27&quot;/&gt;&lt;lineCharCount val=&quot;28&quot;/&gt;&lt;lineCharCount val=&quot;21&quot;/&gt;&lt;lineCharCount val=&quot;28&quot;/&gt;&lt;lineCharCount val=&quot;21&quot;/&gt;&lt;lineCharCount val=&quot;26&quot;/&gt;&lt;lineCharCount val=&quot;31&quot;/&gt;&lt;lineCharCount val=&quot;29&quot;/&gt;&lt;lineCharCount val=&quot;29&quot;/&gt;&lt;lineCharCount val=&quot;31&quot;/&gt;&lt;lineCharCount val=&quot;29&quot;/&gt;&lt;lineCharCount val=&quot;24&quot;/&gt;&lt;lineCharCount val=&quot;11&quot;/&gt;&lt;/TableIndex&gt;&lt;/ShapeTextInfo&gt;"/>
  <p:tag name="HTML_SHAPEINFO" val="&lt;ThreeDShapeInfo&gt;&lt;uuid val=&quot;&quot;/&gt;&lt;isInvalidForFieldText val=&quot;0&quot;/&gt;&lt;Image&gt;&lt;filename val=&quot;C:\Users\Gerhard\Documents\_Estudios Biblicos PPT\_Presentaciones\GIB_03\data\asimages\{B4EC2B5F-EB8E-42FC-B0AA-739FC53F4025}_69.png&quot;/&gt;&lt;left val=&quot;320&quot;/&gt;&lt;top val=&quot;20&quot;/&gt;&lt;width val=&quot;400&quot;/&gt;&lt;height val=&quot;462&quot;/&gt;&lt;hasText val=&quot;1&quot;/&gt;&lt;/Image&gt;&lt;/ThreeDShapeInfo&gt;"/>
</p:tagLst>
</file>

<file path=ppt/tags/tag15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7&quot;/&gt;&lt;/TableIndex&gt;&lt;/ShapeTextInfo&gt;"/>
  <p:tag name="PRESENTER_SHAPEINFO" val="&lt;ThreeDShapeInfo&gt;&lt;uuid val=&quot;{C42A346E-0938-443D-8BBF-723669E805D1}&quot;/&gt;&lt;isInvalidForFieldText val=&quot;0&quot;/&gt;&lt;Image&gt;&lt;filename val=&quot;C:\Users\Gerhard\Documents\_Estudios Biblicos PPT\_Presentaciones\GIB_03\data\asimages\{C42A346E-0938-443D-8BBF-723669E805D1}_69.png&quot;/&gt;&lt;left val=&quot;326&quot;/&gt;&lt;top val=&quot;480&quot;/&gt;&lt;width val=&quot;386&quot;/&gt;&lt;height val=&quot;69&quot;/&gt;&lt;hasText val=&quot;1&quot;/&gt;&lt;/Image&gt;&lt;/ThreeDShapeInfo&gt;"/>
</p:tagLst>
</file>

<file path=ppt/tags/tag155.xml><?xml version="1.0" encoding="utf-8"?>
<p:tagLst xmlns:a="http://schemas.openxmlformats.org/drawingml/2006/main" xmlns:r="http://schemas.openxmlformats.org/officeDocument/2006/relationships" xmlns:p="http://schemas.openxmlformats.org/presentationml/2006/main">
  <p:tag name="HTML_SHAPEINFO" val="&lt;SlideThumbPath val=&quot;Diapositiva61.PNG&quot;/&gt;"/>
</p:tagLst>
</file>

<file path=ppt/tags/tag156.xml><?xml version="1.0" encoding="utf-8"?>
<p:tagLst xmlns:a="http://schemas.openxmlformats.org/drawingml/2006/main" xmlns:r="http://schemas.openxmlformats.org/officeDocument/2006/relationships" xmlns:p="http://schemas.openxmlformats.org/presentationml/2006/main">
  <p:tag name="PRESENTER_SHAPEINFO" val="&lt;ThreeDShapeInfo&gt;&lt;uuid val=&quot;{DDEC871F-3909-4CD1-96FB-0ACD24B9F9C6}&quot;/&gt;&lt;isInvalidForFieldText val=&quot;0&quot;/&gt;&lt;Image&gt;&lt;filename val=&quot;C:\Users\Gerhard\Documents\_Estudios Biblicos PPT\_Presentaciones\GIB_01\data\asimages\{DDEC871F-3909-4CD1-96FB-0ACD24B9F9C6}_61.png&quot;/&gt;&lt;left val=&quot;471&quot;/&gt;&lt;top val=&quot;490&quot;/&gt;&lt;width val=&quot;241&quot;/&gt;&lt;height val=&quot;43&quot;/&gt;&lt;hasText val=&quot;1&quot;/&gt;&lt;/Image&gt;&lt;/ThreeDShapeInfo&gt;"/>
  <p:tag name="PRESENTER_SHAPETEXTINFO" val="&lt;ShapeTextInfo&gt;&lt;TableIndex row=&quot;-1&quot; col=&quot;-1&quot;&gt;&lt;linesCount val=&quot;1&quot;/&gt;&lt;lineCharCount val=&quot;15&quot;/&gt;&lt;/TableIndex&gt;&lt;/ShapeTextInfo&gt;"/>
</p:tagLst>
</file>

<file path=ppt/tags/tag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4&quot;/&gt;&lt;/TableIndex&gt;&lt;/ShapeTextInfo&gt;"/>
</p:tagLst>
</file>

<file path=ppt/tags/tag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8&quot;/&gt;&lt;lineCharCount val=&quot;27&quot;/&gt;&lt;/TableIndex&gt;&lt;/ShapeTextInfo&gt;"/>
</p:tagLst>
</file>

<file path=ppt/tags/tag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3&quot;/&gt;&lt;lineCharCount val=&quot;10&quot;/&gt;&lt;/TableIndex&gt;&lt;/ShapeTextInfo&gt;"/>
</p:tagLst>
</file>

<file path=ppt/tags/tag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4&quot;/&gt;&lt;/TableIndex&gt;&lt;/ShapeTextInfo&gt;"/>
</p:tagLst>
</file>

<file path=ppt/tags/tag2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4&quot;/&gt;&lt;/TableIndex&gt;&lt;/ShapeTextInfo&gt;"/>
</p:tagLst>
</file>

<file path=ppt/tags/tag24.xml><?xml version="1.0" encoding="utf-8"?>
<p:tagLst xmlns:a="http://schemas.openxmlformats.org/drawingml/2006/main" xmlns:r="http://schemas.openxmlformats.org/officeDocument/2006/relationships" xmlns:p="http://schemas.openxmlformats.org/presentationml/2006/main">
  <p:tag name="HTML_SHAPEINFO" val="&lt;SlideThumbPath val=&quot;Diapositiva1.PNG&quot;/&gt;"/>
</p:tagLst>
</file>

<file path=ppt/tags/tag2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Gerhard\Documents\_Estudios Biblicos PPT\_Presentaciones\GIB_01\data\asimages\{45239FE2-A649-4F24-A9DF-2B3984F5FEE1}_1.png&quot;/&gt;&lt;left val=&quot;0&quot;/&gt;&lt;top val=&quot;504&quot;/&gt;&lt;width val=&quot;270&quot;/&gt;&lt;height val=&quot;41&quot;/&gt;&lt;hasText val=&quot;1&quot;/&gt;&lt;/Image&gt;&lt;/ThreeDShapeInfo&gt;"/>
  <p:tag name="PRESENTER_SHAPETEXTINFO" val="&lt;ShapeTextInfo&gt;&lt;TableIndex row=&quot;-1&quot; col=&quot;-1&quot;&gt;&lt;linesCount val=&quot;2&quot;/&gt;&lt;lineCharCount val=&quot;19&quot;/&gt;&lt;lineCharCount val=&quot;24&quot;/&gt;&lt;/TableIndex&gt;&lt;/ShapeTextInfo&gt;"/>
</p:tagLst>
</file>

<file path=ppt/tags/tag2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2&quot;/&gt;&lt;/TableIndex&gt;&lt;/ShapeTextInfo&gt;"/>
  <p:tag name="PRESENTER_SHAPEINFO" val="&lt;ThreeDShapeInfo&gt;&lt;uuid val=&quot;{60633DC1-5CF8-4E98-B4DF-BA63A8DF92ED}&quot;/&gt;&lt;isInvalidForFieldText val=&quot;0&quot;/&gt;&lt;Image&gt;&lt;filename val=&quot;C:\Users\Gerhard\Documents\_Estudios Biblicos PPT\_Presentaciones\GIB_03\data\asimages\{60633DC1-5CF8-4E98-B4DF-BA63A8DF92ED}_2.png&quot;/&gt;&lt;left val=&quot;153&quot;/&gt;&lt;top val=&quot;411&quot;/&gt;&lt;width val=&quot;604&quot;/&gt;&lt;height val=&quot;126&quot;/&gt;&lt;hasText val=&quot;1&quot;/&gt;&lt;/Image&gt;&lt;/ThreeDShapeInfo&gt;"/>
</p:tagLst>
</file>

<file path=ppt/tags/tag2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2&quot;/&gt;&lt;lineCharCount val=&quot;9&quot;/&gt;&lt;lineCharCount val=&quot;6&quot;/&gt;&lt;lineCharCount val=&quot;12&quot;/&gt;&lt;/TableIndex&gt;&lt;/ShapeTextInfo&gt;"/>
  <p:tag name="PRESENTER_SHAPEINFO" val="&lt;ThreeDShapeInfo&gt;&lt;uuid val=&quot;{C5876309-1421-4C42-A9E0-63E9664E00BD}&quot;/&gt;&lt;isInvalidForFieldText val=&quot;0&quot;/&gt;&lt;Image&gt;&lt;filename val=&quot;C:\Users\Gerhard\Documents\_Estudios Biblicos PPT\_Presentaciones\GIB_03\data\asimages\{C5876309-1421-4C42-A9E0-63E9664E00BD}_3.png&quot;/&gt;&lt;left val=&quot;-135&quot;/&gt;&lt;top val=&quot;-27&quot;/&gt;&lt;width val=&quot;813&quot;/&gt;&lt;height val=&quot;694&quot;/&gt;&lt;hasText val=&quot;1&quot;/&gt;&lt;/Image&gt;&lt;/ThreeDShapeInfo&gt;"/>
</p:tagLst>
</file>

<file path=ppt/tags/tag2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 name="PRESENTER_SHAPEINFO" val="&lt;ThreeDShapeInfo&gt;&lt;uuid val=&quot;{5806E78F-CB19-4093-A64F-FE32E1980CE1}&quot;/&gt;&lt;isInvalidForFieldText val=&quot;0&quot;/&gt;&lt;Image&gt;&lt;filename val=&quot;C:\Users\Gerhard\Documents\_Estudios Biblicos PPT\_Presentaciones\GIB_03\data\asimages\{5806E78F-CB19-4093-A64F-FE32E1980CE1}_3.png&quot;/&gt;&lt;left val=&quot;570&quot;/&gt;&lt;top val=&quot;22&quot;/&gt;&lt;width val=&quot;145&quot;/&gt;&lt;height val=&quot;162&quot;/&gt;&lt;hasText val=&quot;1&quot;/&gt;&lt;/Image&gt;&lt;/ThreeDShapeInfo&gt;"/>
</p:tagLst>
</file>

<file path=ppt/tags/tag2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44&quot;/&gt;&lt;lineCharCount val=&quot;11&quot;/&gt;&lt;lineCharCount val=&quot;14&quot;/&gt;&lt;lineCharCount val=&quot;13&quot;/&gt;&lt;lineCharCount val=&quot;13&quot;/&gt;&lt;lineCharCount val=&quot;12&quot;/&gt;&lt;/TableIndex&gt;&lt;/ShapeTextInfo&gt;"/>
</p:tagLst>
</file>

<file path=ppt/tags/tag3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2&quot;/&gt;&lt;lineCharCount val=&quot;1&quot;/&gt;&lt;lineCharCount val=&quot;26&quot;/&gt;&lt;lineCharCount val=&quot;25&quot;/&gt;&lt;lineCharCount val=&quot;20&quot;/&gt;&lt;lineCharCount val=&quot;15&quot;/&gt;&lt;lineCharCount val=&quot;23&quot;/&gt;&lt;lineCharCount val=&quot;21&quot;/&gt;&lt;lineCharCount val=&quot;24&quot;/&gt;&lt;lineCharCount val=&quot;20&quot;/&gt;&lt;lineCharCount val=&quot;23&quot;/&gt;&lt;lineCharCount val=&quot;17&quot;/&gt;&lt;lineCharCount val=&quot;14&quot;/&gt;&lt;/TableIndex&gt;&lt;/ShapeTextInfo&gt;"/>
  <p:tag name="PRESENTER_SHAPEINFO" val="&lt;ThreeDShapeInfo&gt;&lt;uuid val=&quot;{F3EF4EDA-8A18-4DF0-A46E-988D6892A097}&quot;/&gt;&lt;isInvalidForFieldText val=&quot;0&quot;/&gt;&lt;Image&gt;&lt;filename val=&quot;C:\Users\Gerhard\Documents\_Estudios Biblicos PPT\_Presentaciones\GIB_03\data\asimages\{F3EF4EDA-8A18-4DF0-A46E-988D6892A097}_5.png&quot;/&gt;&lt;left val=&quot;42&quot;/&gt;&lt;top val=&quot;43&quot;/&gt;&lt;width val=&quot;466&quot;/&gt;&lt;height val=&quot;386&quot;/&gt;&lt;hasText val=&quot;1&quot;/&gt;&lt;/Image&gt;&lt;/ThreeDShapeInfo&gt;"/>
</p:tagLst>
</file>

<file path=ppt/tags/tag3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50&quot;/&gt;&lt;lineCharCount val=&quot;55&quot;/&gt;&lt;/TableIndex&gt;&lt;/ShapeTextInfo&gt;"/>
  <p:tag name="PRESENTER_SHAPEINFO" val="&lt;ThreeDShapeInfo&gt;&lt;uuid val=&quot;{766DC02D-9B3B-4B39-9712-5327FC389402}&quot;/&gt;&lt;isInvalidForFieldText val=&quot;0&quot;/&gt;&lt;Image&gt;&lt;filename val=&quot;C:\Users\Gerhard\Documents\_Estudios Biblicos PPT\_Presentaciones\GIB_03\data\asimages\{766DC02D-9B3B-4B39-9712-5327FC389402}_6.png&quot;/&gt;&lt;left val=&quot;-5&quot;/&gt;&lt;top val=&quot;443&quot;/&gt;&lt;width val=&quot;731&quot;/&gt;&lt;height val=&quot;89&quot;/&gt;&lt;hasText val=&quot;1&quot;/&gt;&lt;/Image&gt;&lt;/ThreeDShapeInfo&gt;"/>
</p:tagLst>
</file>

<file path=ppt/tags/tag3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23&quot;/&gt;&lt;lineCharCount val=&quot;11&quot;/&gt;&lt;lineCharCount val=&quot;29&quot;/&gt;&lt;lineCharCount val=&quot;25&quot;/&gt;&lt;lineCharCount val=&quot;27&quot;/&gt;&lt;lineCharCount val=&quot;27&quot;/&gt;&lt;lineCharCount val=&quot;19&quot;/&gt;&lt;lineCharCount val=&quot;27&quot;/&gt;&lt;lineCharCount val=&quot;12&quot;/&gt;&lt;/TableIndex&gt;&lt;/ShapeTextInfo&gt;"/>
  <p:tag name="PRESENTER_SHAPEINFO" val="&lt;ThreeDShapeInfo&gt;&lt;uuid val=&quot;{0EA37CBA-2BFB-4B78-BEF2-5B24FDE20992}&quot;/&gt;&lt;isInvalidForFieldText val=&quot;0&quot;/&gt;&lt;Image&gt;&lt;filename val=&quot;C:\Users\Gerhard\Documents\_Estudios Biblicos PPT\_Presentaciones\GIB_03\data\asimages\{0EA37CBA-2BFB-4B78-BEF2-5B24FDE20992}_6.png&quot;/&gt;&lt;left val=&quot;13&quot;/&gt;&lt;top val=&quot;31&quot;/&gt;&lt;width val=&quot;530&quot;/&gt;&lt;height val=&quot;331&quot;/&gt;&lt;hasText val=&quot;1&quot;/&gt;&lt;/Image&gt;&lt;/ThreeDShapeInfo&gt;"/>
</p:tagLst>
</file>

<file path=ppt/tags/tag3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4&quot;/&gt;&lt;lineCharCount val=&quot;6&quot;/&gt;&lt;/TableIndex&gt;&lt;/ShapeTextInfo&gt;"/>
  <p:tag name="PRESENTER_SHAPEINFO" val="&lt;ThreeDShapeInfo&gt;&lt;uuid val=&quot;{BDE86988-03E6-4975-8B27-D0262763CFBA}&quot;/&gt;&lt;isInvalidForFieldText val=&quot;0&quot;/&gt;&lt;Image&gt;&lt;filename val=&quot;C:\Users\Gerhard\Documents\_Estudios Biblicos PPT\_Presentaciones\GIB_03\data\asimages\{BDE86988-03E6-4975-8B27-D0262763CFBA}_7.png&quot;/&gt;&lt;left val=&quot;-29&quot;/&gt;&lt;top val=&quot;175&quot;/&gt;&lt;width val=&quot;555&quot;/&gt;&lt;height val=&quot;190&quot;/&gt;&lt;hasText val=&quot;1&quot;/&gt;&lt;/Image&gt;&lt;/ThreeDShapeInfo&gt;"/>
</p:tagLst>
</file>

<file path=ppt/tags/tag3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17&quot;/&gt;&lt;lineCharCount val=&quot;14&quot;/&gt;&lt;lineCharCount val=&quot;20&quot;/&gt;&lt;/TableIndex&gt;&lt;/ShapeTextInfo&gt;"/>
  <p:tag name="PRESENTER_SHAPEINFO" val="&lt;ThreeDShapeInfo&gt;&lt;uuid val=&quot;{5886D018-B500-477A-A9CA-A43BAC45D332}&quot;/&gt;&lt;isInvalidForFieldText val=&quot;0&quot;/&gt;&lt;Image&gt;&lt;filename val=&quot;C:\Users\Gerhard\Documents\_Estudios Biblicos PPT\_Presentaciones\GIB_03\data\asimages\{5886D018-B500-477A-A9CA-A43BAC45D332}_8.png&quot;/&gt;&lt;left val=&quot;-26&quot;/&gt;&lt;top val=&quot;195&quot;/&gt;&lt;width val=&quot;455&quot;/&gt;&lt;height val=&quot;166&quot;/&gt;&lt;hasText val=&quot;1&quot;/&gt;&lt;/Image&gt;&lt;/ThreeDShapeInfo&gt;"/>
</p:tagLst>
</file>

<file path=ppt/tags/tag3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1&quot;/&gt;&lt;/TableIndex&gt;&lt;/ShapeTextInfo&gt;"/>
  <p:tag name="PRESENTER_SHAPEINFO" val="&lt;ThreeDShapeInfo&gt;&lt;uuid val=&quot;{5668C435-B706-468F-81CF-1867D4CB1F95}&quot;/&gt;&lt;isInvalidForFieldText val=&quot;0&quot;/&gt;&lt;Image&gt;&lt;filename val=&quot;C:\Users\Gerhard\Documents\_Estudios Biblicos PPT\_Presentaciones\GIB_03\data\asimages\{5668C435-B706-468F-81CF-1867D4CB1F95}_8.png&quot;/&gt;&lt;left val=&quot;45&quot;/&gt;&lt;top val=&quot;10&quot;/&gt;&lt;width val=&quot;293&quot;/&gt;&lt;height val=&quot;79&quot;/&gt;&lt;hasText val=&quot;1&quot;/&gt;&lt;/Image&gt;&lt;/ThreeDShapeInfo&gt;"/>
</p:tagLst>
</file>

<file path=ppt/tags/tag3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26&quot;/&gt;&lt;lineCharCount val=&quot;27&quot;/&gt;&lt;lineCharCount val=&quot;19&quot;/&gt;&lt;lineCharCount val=&quot;18&quot;/&gt;&lt;/TableIndex&gt;&lt;/ShapeTextInfo&gt;"/>
  <p:tag name="PRESENTER_SHAPEINFO" val="&lt;ThreeDShapeInfo&gt;&lt;uuid val=&quot;{F4FCB1DF-D058-4805-A2E0-957D52556851}&quot;/&gt;&lt;isInvalidForFieldText val=&quot;0&quot;/&gt;&lt;Image&gt;&lt;filename val=&quot;C:\Users\Gerhard\Documents\_Estudios Biblicos PPT\_Presentaciones\GIB_03\data\asimages\{F4FCB1DF-D058-4805-A2E0-957D52556851}_9.png&quot;/&gt;&lt;left val=&quot;33&quot;/&gt;&lt;top val=&quot;296&quot;/&gt;&lt;width val=&quot;654&quot;/&gt;&lt;height val=&quot;229&quot;/&gt;&lt;hasText val=&quot;1&quot;/&gt;&lt;/Image&gt;&lt;/ThreeDShapeInfo&gt;"/>
</p:tagLst>
</file>

<file path=ppt/tags/tag3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31&quot;/&gt;&lt;lineCharCount val=&quot;36&quot;/&gt;&lt;lineCharCount val=&quot;36&quot;/&gt;&lt;lineCharCount val=&quot;34&quot;/&gt;&lt;lineCharCount val=&quot;35&quot;/&gt;&lt;lineCharCount val=&quot;32&quot;/&gt;&lt;lineCharCount val=&quot;25&quot;/&gt;&lt;/TableIndex&gt;&lt;/ShapeTextInfo&gt;"/>
  <p:tag name="PRESENTER_SHAPEINFO" val="&lt;ThreeDShapeInfo&gt;&lt;uuid val=&quot;{070A2DCC-FB16-47A8-B001-9FCF9DFD1C14}&quot;/&gt;&lt;isInvalidForFieldText val=&quot;0&quot;/&gt;&lt;Image&gt;&lt;filename val=&quot;C:\Users\Gerhard\Documents\_Estudios Biblicos PPT\_Presentaciones\GIB_03\data\asimages\{070A2DCC-FB16-47A8-B001-9FCF9DFD1C14}_10.png&quot;/&gt;&lt;left val=&quot;3&quot;/&gt;&lt;top val=&quot;150&quot;/&gt;&lt;width val=&quot;596&quot;/&gt;&lt;height val=&quot;240&quot;/&gt;&lt;hasText val=&quot;1&quot;/&gt;&lt;/Image&gt;&lt;/ThreeDShapeInfo&gt;"/>
</p:tagLst>
</file>

<file path=ppt/tags/tag3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2&quot;/&gt;&lt;/TableIndex&gt;&lt;/ShapeTextInfo&gt;"/>
  <p:tag name="PRESENTER_SHAPEINFO" val="&lt;ThreeDShapeInfo&gt;&lt;uuid val=&quot;{A32073DB-CBD8-461A-BF44-18EA4004A12B}&quot;/&gt;&lt;isInvalidForFieldText val=&quot;0&quot;/&gt;&lt;Image&gt;&lt;filename val=&quot;C:\Users\Gerhard\Documents\_Estudios Biblicos PPT\_Presentaciones\GIB_03\data\asimages\{A32073DB-CBD8-461A-BF44-18EA4004A12B}_10.png&quot;/&gt;&lt;left val=&quot;8&quot;/&gt;&lt;top val=&quot;4&quot;/&gt;&lt;width val=&quot;310&quot;/&gt;&lt;height val=&quot;80&quot;/&gt;&lt;hasText val=&quot;1&quot;/&gt;&lt;/Image&gt;&lt;/ThreeDShape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25&quot;/&gt;&lt;lineCharCount val=&quot;24&quot;/&gt;&lt;lineCharCount val=&quot;19&quot;/&gt;&lt;/TableIndex&gt;&lt;/ShapeTextInfo&gt;"/>
  <p:tag name="PRESENTER_SHAPEINFO" val="&lt;ThreeDShapeInfo&gt;&lt;uuid val=&quot;{DF694B4D-8F3D-4790-B938-FAFAFDD8F99D}&quot;/&gt;&lt;isInvalidForFieldText val=&quot;0&quot;/&gt;&lt;Image&gt;&lt;filename val=&quot;C:\Users\Gerhard\Documents\_Estudios Biblicos PPT\_Presentaciones\GIB_03\data\asimages\{DF694B4D-8F3D-4790-B938-FAFAFDD8F99D}_11.png&quot;/&gt;&lt;left val=&quot;33&quot;/&gt;&lt;top val=&quot;54&quot;/&gt;&lt;width val=&quot;654&quot;/&gt;&lt;height val=&quot;178&quot;/&gt;&lt;hasText val=&quot;1&quot;/&gt;&lt;/Image&gt;&lt;/ThreeDShapeInfo&gt;"/>
</p:tagLst>
</file>

<file path=ppt/tags/tag4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6&quot;/&gt;&lt;lineCharCount val=&quot;1&quot;/&gt;&lt;lineCharCount val=&quot;35&quot;/&gt;&lt;lineCharCount val=&quot;1&quot;/&gt;&lt;lineCharCount val=&quot;34&quot;/&gt;&lt;/TableIndex&gt;&lt;/ShapeTextInfo&gt;"/>
  <p:tag name="PRESENTER_SHAPEINFO" val="&lt;TextEffect&gt;&lt;Image&gt;&lt;filename val=&quot;C:\Users\Gerhard\Documents\_Estudios Biblicos PPT\_Presentaciones\GIB_03\data\asimages\{0079F619-B1EB-436A-B33E-71CD23C22F50}_1.png_crop.png&quot;/&gt;&lt;left val=&quot;122&quot;/&gt;&lt;top val=&quot;243&quot;/&gt;&lt;width val=&quot;447&quot;/&gt;&lt;height val=&quot;29&quot;/&gt;&lt;hasText val=&quot;1&quot;/&gt;&lt;paraId val=&quot;1&quot;/&gt;&lt;/Image&gt;&lt;Image&gt;&lt;filename val=&quot;C:\Users\Gerhard\Documents\_Estudios Biblicos PPT\_Presentaciones\GIB_03\data\asimages\{4B89003B-1588-47DA-BF88-61A36AA8657A}_1.png_crop.png&quot;/&gt;&lt;left val=&quot;663&quot;/&gt;&lt;top val=&quot;402&quot;/&gt;&lt;width val=&quot;0&quot;/&gt;&lt;height val=&quot;0&quot;/&gt;&lt;hasText val=&quot;1&quot;/&gt;&lt;paraId val=&quot;2&quot;/&gt;&lt;/Image&gt;&lt;Image&gt;&lt;filename val=&quot;C:\Users\Gerhard\Documents\_Estudios Biblicos PPT\_Presentaciones\GIB_03\data\asimages\{54936FB2-8D3A-40D8-901A-B08CC40E8254}_1.png_crop.png&quot;/&gt;&lt;left val=&quot;122&quot;/&gt;&lt;top val=&quot;301&quot;/&gt;&lt;width val=&quot;441&quot;/&gt;&lt;height val=&quot;29&quot;/&gt;&lt;hasText val=&quot;1&quot;/&gt;&lt;paraId val=&quot;3&quot;/&gt;&lt;/Image&gt;&lt;Image&gt;&lt;filename val=&quot;C:\Users\Gerhard\Documents\_Estudios Biblicos PPT\_Presentaciones\GIB_03\data\asimages\{C31FB7F2-B1F1-4EE1-8543-73FA41C86CD9}_1.png_crop.png&quot;/&gt;&lt;left val=&quot;663&quot;/&gt;&lt;top val=&quot;402&quot;/&gt;&lt;width val=&quot;0&quot;/&gt;&lt;height val=&quot;0&quot;/&gt;&lt;hasText val=&quot;1&quot;/&gt;&lt;paraId val=&quot;4&quot;/&gt;&lt;/Image&gt;&lt;Image&gt;&lt;filename val=&quot;C:\Users\Gerhard\Documents\_Estudios Biblicos PPT\_Presentaciones\GIB_03\data\asimages\{47D98327-5336-43EB-B11B-BC96575150EB}_1.png_crop.png&quot;/&gt;&lt;left val=&quot;122&quot;/&gt;&lt;top val=&quot;357&quot;/&gt;&lt;width val=&quot;448&quot;/&gt;&lt;height val=&quot;30&quot;/&gt;&lt;hasText val=&quot;1&quot;/&gt;&lt;paraId val=&quot;5&quot;/&gt;&lt;/Image&gt;&lt;/TextEffect&gt;"/>
</p:tagLst>
</file>

<file path=ppt/tags/tag4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10&quot;/&gt;&lt;lineCharCount val=&quot;10&quot;/&gt;&lt;lineCharCount val=&quot;8&quot;/&gt;&lt;/TableIndex&gt;&lt;/ShapeTextInfo&gt;"/>
  <p:tag name="PRESENTER_SHAPEINFO" val="&lt;TextEffect&gt;&lt;Image&gt;&lt;filename val=&quot;C:\Users\Gerhard\Documents\_Estudios Biblicos PPT\_Presentaciones\GIB_03\data\asimages\{EB64B9B5-2F3E-41A4-8091-E9B8AFF33639}_1.png_crop.png&quot;/&gt;&lt;left val=&quot;295&quot;/&gt;&lt;top val=&quot;231&quot;/&gt;&lt;width val=&quot;338&quot;/&gt;&lt;height val=&quot;81&quot;/&gt;&lt;hasText val=&quot;1&quot;/&gt;&lt;paraId val=&quot;1&quot;/&gt;&lt;/Image&gt;&lt;/TextEffect&gt;"/>
</p:tagLst>
</file>

<file path=ppt/tags/tag4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6&quot;/&gt;&lt;/TableIndex&gt;&lt;/ShapeTextInfo&gt;"/>
  <p:tag name="PRESENTER_SHAPEINFO" val="&lt;ThreeDShapeInfo&gt;&lt;uuid val=&quot;{CFC2E849-D9D7-4375-B5E7-EEBBC7B394F4}&quot;/&gt;&lt;isInvalidForFieldText val=&quot;0&quot;/&gt;&lt;Image&gt;&lt;filename val=&quot;C:\Users\Gerhard\Documents\_Estudios Biblicos PPT\_Presentaciones\GIB_03\data\asimages\{CFC2E849-D9D7-4375-B5E7-EEBBC7B394F4}_13.png&quot;/&gt;&lt;left val=&quot;0&quot;/&gt;&lt;top val=&quot;95&quot;/&gt;&lt;width val=&quot;361&quot;/&gt;&lt;height val=&quot;80&quot;/&gt;&lt;hasText val=&quot;1&quot;/&gt;&lt;/Image&gt;&lt;/ThreeDShapeInfo&gt;"/>
</p:tagLst>
</file>

<file path=ppt/tags/tag44.xml><?xml version="1.0" encoding="utf-8"?>
<p:tagLst xmlns:a="http://schemas.openxmlformats.org/drawingml/2006/main" xmlns:r="http://schemas.openxmlformats.org/officeDocument/2006/relationships" xmlns:p="http://schemas.openxmlformats.org/presentationml/2006/main">
  <p:tag name="PRESENTER_SHAPEINFO" val="&lt;ThreeDShapeInfo&gt;&lt;uuid val=&quot;{238C6089-42F1-4D19-A4AD-DF01DA272C27}&quot;/&gt;&lt;isInvalidForFieldText val=&quot;0&quot;/&gt;&lt;Image&gt;&lt;filename val=&quot;C:\Users\Gerhard\Documents\_Estudios Biblicos PPT\_Presentaciones\GIB_03\data\asimages\{238C6089-42F1-4D19-A4AD-DF01DA272C27}_13.png&quot;/&gt;&lt;left val=&quot;0&quot;/&gt;&lt;top val=&quot;167&quot;/&gt;&lt;width val=&quot;295&quot;/&gt;&lt;height val=&quot;264&quot;/&gt;&lt;hasText val=&quot;1&quot;/&gt;&lt;/Image&gt;&lt;/ThreeDShapeInfo&gt;"/>
</p:tagLst>
</file>

<file path=ppt/tags/tag4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27&quot;/&gt;&lt;lineCharCount val=&quot;33&quot;/&gt;&lt;lineCharCount val=&quot;27&quot;/&gt;&lt;lineCharCount val=&quot;20&quot;/&gt;&lt;/TableIndex&gt;&lt;/ShapeTextInfo&gt;"/>
  <p:tag name="PRESENTER_SHAPEINFO" val="&lt;ThreeDShapeInfo&gt;&lt;uuid val=&quot;{A04E56B2-CD03-4E40-B5FA-275FB94B0168}&quot;/&gt;&lt;isInvalidForFieldText val=&quot;0&quot;/&gt;&lt;Image&gt;&lt;filename val=&quot;C:\Users\Gerhard\Documents\_Estudios Biblicos PPT\_Presentaciones\GIB_03\data\asimages\{A04E56B2-CD03-4E40-B5FA-275FB94B0168}_13.png&quot;/&gt;&lt;left val=&quot;161&quot;/&gt;&lt;top val=&quot;168&quot;/&gt;&lt;width val=&quot;534&quot;/&gt;&lt;height val=&quot;218&quot;/&gt;&lt;hasText val=&quot;1&quot;/&gt;&lt;/Image&gt;&lt;/ThreeDShapeInfo&gt;"/>
</p:tagLst>
</file>

<file path=ppt/tags/tag46.xml><?xml version="1.0" encoding="utf-8"?>
<p:tagLst xmlns:a="http://schemas.openxmlformats.org/drawingml/2006/main" xmlns:r="http://schemas.openxmlformats.org/officeDocument/2006/relationships" xmlns:p="http://schemas.openxmlformats.org/presentationml/2006/main">
  <p:tag name="PRESENTER_SHAPEINFO" val="&lt;ThreeDShapeInfo&gt;&lt;uuid val=&quot;{4B2682EB-CDB3-4282-B902-BABCB771C20D}&quot;/&gt;&lt;isInvalidForFieldText val=&quot;0&quot;/&gt;&lt;Image&gt;&lt;filename val=&quot;C:\Users\Gerhard\Documents\_Estudios Biblicos PPT\_Presentaciones\GIB_03\data\asimages\{4B2682EB-CDB3-4282-B902-BABCB771C20D}_14.png&quot;/&gt;&lt;left val=&quot;33&quot;/&gt;&lt;top val=&quot;9&quot;/&gt;&lt;width val=&quot;160&quot;/&gt;&lt;height val=&quot;98&quot;/&gt;&lt;hasText val=&quot;1&quot;/&gt;&lt;/Image&gt;&lt;/ThreeDShapeInfo&gt;"/>
</p:tagLst>
</file>

<file path=ppt/tags/tag4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8&quot;/&gt;&lt;/TableIndex&gt;&lt;/ShapeTextInfo&gt;"/>
  <p:tag name="PRESENTER_SHAPEINFO" val="&lt;ThreeDShapeInfo&gt;&lt;uuid val=&quot;{C5105331-DF64-4935-A839-7CA3BE0C4B42}&quot;/&gt;&lt;isInvalidForFieldText val=&quot;0&quot;/&gt;&lt;Image&gt;&lt;filename val=&quot;C:\Users\Gerhard\Documents\_Estudios Biblicos PPT\_Presentaciones\GIB_03\data\asimages\{C5105331-DF64-4935-A839-7CA3BE0C4B42}_14.png&quot;/&gt;&lt;left val=&quot;150&quot;/&gt;&lt;top val=&quot;205&quot;/&gt;&lt;width val=&quot;449&quot;/&gt;&lt;height val=&quot;69&quot;/&gt;&lt;hasText val=&quot;1&quot;/&gt;&lt;/Image&gt;&lt;/ThreeDShapeInfo&gt;"/>
</p:tagLst>
</file>

<file path=ppt/tags/tag4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45&quot;/&gt;&lt;/TableIndex&gt;&lt;/ShapeTextInfo&gt;"/>
  <p:tag name="PRESENTER_SHAPEINFO" val="&lt;ThreeDShapeInfo&gt;&lt;uuid val=&quot;{15AD0A53-EFC8-4FF4-979B-F2677494E78B}&quot;/&gt;&lt;isInvalidForFieldText val=&quot;0&quot;/&gt;&lt;Image&gt;&lt;filename val=&quot;C:\Users\Gerhard\Documents\_Estudios Biblicos PPT\_Presentaciones\GIB_03\data\asimages\{15AD0A53-EFC8-4FF4-979B-F2677494E78B}_14.png&quot;/&gt;&lt;left val=&quot;0&quot;/&gt;&lt;top val=&quot;283&quot;/&gt;&lt;width val=&quot;721&quot;/&gt;&lt;height val=&quot;69&quot;/&gt;&lt;hasText val=&quot;1&quot;/&gt;&lt;/Image&gt;&lt;/ThreeDShapeInfo&gt;"/>
</p:tagLst>
</file>

<file path=ppt/tags/tag4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2&quot;/&gt;&lt;lineCharCount val=&quot;18&quot;/&gt;&lt;lineCharCount val=&quot;21&quot;/&gt;&lt;lineCharCount val=&quot;21&quot;/&gt;&lt;/TableIndex&gt;&lt;/ShapeTextInfo&gt;"/>
  <p:tag name="PRESENTER_SHAPEINFO" val="&lt;TextEffect&gt;&lt;Image&gt;&lt;filename val=&quot;C:\Users\Gerhard\Documents\_Estudios Biblicos PPT\_Presentaciones\GIB_03\data\asimages\{4C55DE92-BF3C-4138-BD6B-D2B11C2E694A}_1.png_crop.png&quot;/&gt;&lt;left val=&quot;213&quot;/&gt;&lt;top val=&quot;356&quot;/&gt;&lt;width val=&quot;189&quot;/&gt;&lt;height val=&quot;27&quot;/&gt;&lt;hasText val=&quot;1&quot;/&gt;&lt;paraId val=&quot;1&quot;/&gt;&lt;/Image&gt;&lt;Image&gt;&lt;filename val=&quot;C:\Users\Gerhard\Documents\_Estudios Biblicos PPT\_Presentaciones\GIB_03\data\asimages\{B7508C2B-9CCE-41FA-BB35-DBEE0D401CBC}_1.png_crop.png&quot;/&gt;&lt;left val=&quot;213&quot;/&gt;&lt;top val=&quot;389&quot;/&gt;&lt;width val=&quot;269&quot;/&gt;&lt;height val=&quot;29&quot;/&gt;&lt;hasText val=&quot;1&quot;/&gt;&lt;paraId val=&quot;2&quot;/&gt;&lt;/Image&gt;&lt;Image&gt;&lt;filename val=&quot;C:\Users\Gerhard\Documents\_Estudios Biblicos PPT\_Presentaciones\GIB_03\data\asimages\{E4C732D1-AB0F-45DB-9865-BC86CFA2A35A}_1.png_crop.png&quot;/&gt;&lt;left val=&quot;213&quot;/&gt;&lt;top val=&quot;424&quot;/&gt;&lt;width val=&quot;312&quot;/&gt;&lt;height val=&quot;33&quot;/&gt;&lt;hasText val=&quot;1&quot;/&gt;&lt;paraId val=&quot;3&quot;/&gt;&lt;/Image&gt;&lt;Image&gt;&lt;filename val=&quot;C:\Users\Gerhard\Documents\_Estudios Biblicos PPT\_Presentaciones\GIB_03\data\asimages\{DB13A005-22A5-42B9-988F-0FBDACADB7B5}_1.png_crop.png&quot;/&gt;&lt;left val=&quot;213&quot;/&gt;&lt;top val=&quot;457&quot;/&gt;&lt;width val=&quot;323&quot;/&gt;&lt;height val=&quot;27&quot;/&gt;&lt;hasText val=&quot;1&quot;/&gt;&lt;paraId val=&quot;4&quot;/&gt;&lt;/Image&gt;&lt;/TextEffect&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Lst>
</file>

<file path=ppt/tags/tag5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8&quot;/&gt;&lt;/TableIndex&gt;&lt;/ShapeTextInfo&gt;"/>
  <p:tag name="PRESENTER_SHAPEINFO" val="&lt;ThreeDShapeInfo&gt;&lt;uuid val=&quot;{FADBCAE2-9974-4C0E-BC28-E87FE454EEF2}&quot;/&gt;&lt;isInvalidForFieldText val=&quot;0&quot;/&gt;&lt;Image&gt;&lt;filename val=&quot;C:\Users\Gerhard\Documents\_Estudios Biblicos PPT\_Presentaciones\GIB_03\data\asimages\{FADBCAE2-9974-4C0E-BC28-E87FE454EEF2}_15.png&quot;/&gt;&lt;left val=&quot;150&quot;/&gt;&lt;top val=&quot;205&quot;/&gt;&lt;width val=&quot;449&quot;/&gt;&lt;height val=&quot;69&quot;/&gt;&lt;hasText val=&quot;1&quot;/&gt;&lt;/Image&gt;&lt;/ThreeDShapeInfo&gt;"/>
</p:tagLst>
</file>

<file path=ppt/tags/tag5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29&quot;/&gt;&lt;lineCharCount val=&quot;23&quot;/&gt;&lt;lineCharCount val=&quot;8&quot;/&gt;&lt;/TableIndex&gt;&lt;/ShapeTextInfo&gt;"/>
  <p:tag name="PRESENTER_SHAPEINFO" val="&lt;TextEffect&gt;&lt;Image&gt;&lt;filename val=&quot;C:\Users\Gerhard\Documents\_Estudios Biblicos PPT\_Presentaciones\GIB_03\data\asimages\{8FC826BE-D868-4BAC-BFFF-ECD0DC8A1799}_1.png_crop.png&quot;/&gt;&lt;left val=&quot;117&quot;/&gt;&lt;top val=&quot;321&quot;/&gt;&lt;width val=&quot;485&quot;/&gt;&lt;height val=&quot;69&quot;/&gt;&lt;hasText val=&quot;1&quot;/&gt;&lt;paraId val=&quot;1&quot;/&gt;&lt;/Image&gt;&lt;/TextEffect&gt;"/>
</p:tagLst>
</file>

<file path=ppt/tags/tag53.xml><?xml version="1.0" encoding="utf-8"?>
<p:tagLst xmlns:a="http://schemas.openxmlformats.org/drawingml/2006/main" xmlns:r="http://schemas.openxmlformats.org/officeDocument/2006/relationships" xmlns:p="http://schemas.openxmlformats.org/presentationml/2006/main">
  <p:tag name="PRESENTER_SHAPEINFO" val="&lt;ThreeDShapeInfo&gt;&lt;uuid val=&quot;{20DCBE08-8756-4EDF-9E4F-86B83689113B}&quot;/&gt;&lt;isInvalidForFieldText val=&quot;0&quot;/&gt;&lt;Image&gt;&lt;filename val=&quot;C:\Users\Gerhard\Documents\_Estudios Biblicos PPT\_Presentaciones\GIB_03\data\asimages\{20DCBE08-8756-4EDF-9E4F-86B83689113B}_15.png&quot;/&gt;&lt;left val=&quot;33&quot;/&gt;&lt;top val=&quot;9&quot;/&gt;&lt;width val=&quot;160&quot;/&gt;&lt;height val=&quot;98&quot;/&gt;&lt;hasText val=&quot;1&quot;/&gt;&lt;/Image&gt;&lt;/ThreeDShapeInfo&gt;"/>
</p:tagLst>
</file>

<file path=ppt/tags/tag5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Lst>
</file>

<file path=ppt/tags/tag5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5&quot;/&gt;&lt;/TableIndex&gt;&lt;/ShapeTextInfo&gt;"/>
  <p:tag name="PRESENTER_SHAPEINFO" val="&lt;ThreeDShapeInfo&gt;&lt;uuid val=&quot;{F42DC97F-CD21-4CF2-A60D-97C0859380DD}&quot;/&gt;&lt;isInvalidForFieldText val=&quot;0&quot;/&gt;&lt;Image&gt;&lt;filename val=&quot;C:\Users\Gerhard\Documents\_Estudios Biblicos PPT\_Presentaciones\GIB_03\data\asimages\{F42DC97F-CD21-4CF2-A60D-97C0859380DD}_16.png&quot;/&gt;&lt;left val=&quot;0&quot;/&gt;&lt;top val=&quot;95&quot;/&gt;&lt;width val=&quot;361&quot;/&gt;&lt;height val=&quot;80&quot;/&gt;&lt;hasText val=&quot;1&quot;/&gt;&lt;/Image&gt;&lt;/ThreeDShapeInfo&gt;"/>
</p:tagLst>
</file>

<file path=ppt/tags/tag5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23&quot;/&gt;&lt;lineCharCount val=&quot;27&quot;/&gt;&lt;lineCharCount val=&quot;31&quot;/&gt;&lt;lineCharCount val=&quot;32&quot;/&gt;&lt;lineCharCount val=&quot;27&quot;/&gt;&lt;lineCharCount val=&quot;24&quot;/&gt;&lt;lineCharCount val=&quot;30&quot;/&gt;&lt;/TableIndex&gt;&lt;/ShapeTextInfo&gt;"/>
  <p:tag name="PRESENTER_SHAPEINFO" val="&lt;ThreeDShapeInfo&gt;&lt;uuid val=&quot;{371328A3-15D1-4C33-ACDD-1EB4ADA5333F}&quot;/&gt;&lt;isInvalidForFieldText val=&quot;0&quot;/&gt;&lt;Image&gt;&lt;filename val=&quot;C:\Users\Gerhard\Documents\_Estudios Biblicos PPT\_Presentaciones\GIB_03\data\asimages\{371328A3-15D1-4C33-ACDD-1EB4ADA5333F}_16.png&quot;/&gt;&lt;left val=&quot;195&quot;/&gt;&lt;top val=&quot;167&quot;/&gt;&lt;width val=&quot;499&quot;/&gt;&lt;height val=&quot;232&quot;/&gt;&lt;hasText val=&quot;1&quot;/&gt;&lt;/Image&gt;&lt;/ThreeDShapeInfo&gt;"/>
</p:tagLst>
</file>

<file path=ppt/tags/tag57.xml><?xml version="1.0" encoding="utf-8"?>
<p:tagLst xmlns:a="http://schemas.openxmlformats.org/drawingml/2006/main" xmlns:r="http://schemas.openxmlformats.org/officeDocument/2006/relationships" xmlns:p="http://schemas.openxmlformats.org/presentationml/2006/main">
  <p:tag name="PRESENTER_SHAPEINFO" val="&lt;ThreeDShapeInfo&gt;&lt;uuid val=&quot;{80F78534-D7C5-4194-9650-39451F17EB41}&quot;/&gt;&lt;isInvalidForFieldText val=&quot;0&quot;/&gt;&lt;Image&gt;&lt;filename val=&quot;C:\Users\Gerhard\Documents\_Estudios Biblicos PPT\_Presentaciones\GIB_03\data\asimages\{80F78534-D7C5-4194-9650-39451F17EB41}_16.png&quot;/&gt;&lt;left val=&quot;13&quot;/&gt;&lt;top val=&quot;170&quot;/&gt;&lt;width val=&quot;204&quot;/&gt;&lt;height val=&quot;213&quot;/&gt;&lt;hasText val=&quot;1&quot;/&gt;&lt;/Image&gt;&lt;/ThreeDShapeInfo&gt;"/>
</p:tagLst>
</file>

<file path=ppt/tags/tag5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9&quot;/&gt;&lt;lineCharCount val=&quot;15&quot;/&gt;&lt;lineCharCount val=&quot;19&quot;/&gt;&lt;lineCharCount val=&quot;19&quot;/&gt;&lt;/TableIndex&gt;&lt;/ShapeTextInfo&gt;"/>
  <p:tag name="PRESENTER_SHAPEINFO" val="&lt;TextEffect&gt;&lt;Image&gt;&lt;filename val=&quot;C:\Users\Gerhard\Documents\_Estudios Biblicos PPT\_Presentaciones\GIB_03\data\asimages\{1BF98E08-7EC9-4BEA-AD34-03D6ECBFDCAF}_1.png_crop.png&quot;/&gt;&lt;left val=&quot;328&quot;/&gt;&lt;top val=&quot;333&quot;/&gt;&lt;width val=&quot;333&quot;/&gt;&lt;height val=&quot;135&quot;/&gt;&lt;hasText val=&quot;1&quot;/&gt;&lt;paraId val=&quot;1&quot;/&gt;&lt;/Image&gt;&lt;/TextEffect&gt;"/>
</p:tagLst>
</file>

<file path=ppt/tags/tag5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8&quot;/&gt;&lt;/TableIndex&gt;&lt;/ShapeTextInfo&gt;"/>
  <p:tag name="PRESENTER_SHAPEINFO" val="&lt;ThreeDShapeInfo&gt;&lt;uuid val=&quot;{2CF0D179-ED33-411F-9A3C-2B562B6DD2BD}&quot;/&gt;&lt;isInvalidForFieldText val=&quot;0&quot;/&gt;&lt;Image&gt;&lt;filename val=&quot;C:\Users\Gerhard\Documents\_Estudios Biblicos PPT\_Presentaciones\GIB_03\data\asimages\{2CF0D179-ED33-411F-9A3C-2B562B6DD2BD}_17.png&quot;/&gt;&lt;left val=&quot;150&quot;/&gt;&lt;top val=&quot;205&quot;/&gt;&lt;width val=&quot;449&quot;/&gt;&lt;height val=&quot;69&quot;/&gt;&lt;hasText val=&quot;1&quot;/&gt;&lt;/Image&gt;&lt;/ThreeDShape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4&quot;/&gt;&lt;/TableIndex&gt;&lt;/ShapeTextInfo&gt;"/>
</p:tagLst>
</file>

<file path=ppt/tags/tag60.xml><?xml version="1.0" encoding="utf-8"?>
<p:tagLst xmlns:a="http://schemas.openxmlformats.org/drawingml/2006/main" xmlns:r="http://schemas.openxmlformats.org/officeDocument/2006/relationships" xmlns:p="http://schemas.openxmlformats.org/presentationml/2006/main">
  <p:tag name="PRESENTER_SHAPEINFO" val="&lt;ThreeDShapeInfo&gt;&lt;uuid val=&quot;{E63A0D8F-5EB2-4A62-BDF7-86E91D8532E0}&quot;/&gt;&lt;isInvalidForFieldText val=&quot;0&quot;/&gt;&lt;Image&gt;&lt;filename val=&quot;C:\Users\Gerhard\Documents\_Estudios Biblicos PPT\_Presentaciones\GIB_03\data\asimages\{E63A0D8F-5EB2-4A62-BDF7-86E91D8532E0}_17.png&quot;/&gt;&lt;left val=&quot;33&quot;/&gt;&lt;top val=&quot;9&quot;/&gt;&lt;width val=&quot;160&quot;/&gt;&lt;height val=&quot;98&quot;/&gt;&lt;hasText val=&quot;1&quot;/&gt;&lt;/Image&gt;&lt;/ThreeDShapeInfo&gt;"/>
</p:tagLst>
</file>

<file path=ppt/tags/tag61.xml><?xml version="1.0" encoding="utf-8"?>
<p:tagLst xmlns:a="http://schemas.openxmlformats.org/drawingml/2006/main" xmlns:r="http://schemas.openxmlformats.org/officeDocument/2006/relationships" xmlns:p="http://schemas.openxmlformats.org/presentationml/2006/main">
  <p:tag name="PRESENTER_SHAPEINFO" val="&lt;ThreeDShapeInfo&gt;&lt;uuid val=&quot;{450FFF2D-CE15-4BBA-B6E2-0726EB5D6B9D}&quot;/&gt;&lt;isInvalidForFieldText val=&quot;0&quot;/&gt;&lt;Image&gt;&lt;filename val=&quot;C:\Users\Gerhard\Documents\_Estudios Biblicos PPT\_Presentaciones\GIB_03\data\asimages\{450FFF2D-CE15-4BBA-B6E2-0726EB5D6B9D}_17.png&quot;/&gt;&lt;left val=&quot;33&quot;/&gt;&lt;top val=&quot;278&quot;/&gt;&lt;width val=&quot;270&quot;/&gt;&lt;height val=&quot;251&quot;/&gt;&lt;hasText val=&quot;1&quot;/&gt;&lt;/Image&gt;&lt;/ThreeDShapeInfo&gt;"/>
</p:tagLst>
</file>

<file path=ppt/tags/tag6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Lst>
</file>

<file path=ppt/tags/tag6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5&quot;/&gt;&lt;/TableIndex&gt;&lt;/ShapeTextInfo&gt;"/>
  <p:tag name="PRESENTER_SHAPEINFO" val="&lt;TextEffect&gt;&lt;Image&gt;&lt;filename val=&quot;C:\Users\Gerhard\Documents\_Estudios Biblicos PPT\_Presentaciones\GIB_03\data\asimages\{6EE4E6C8-5AFB-458D-AC33-00D82B37C679}_1.png_crop.png&quot;/&gt;&lt;left val=&quot;243&quot;/&gt;&lt;top val=&quot;245&quot;/&gt;&lt;width val=&quot;233&quot;/&gt;&lt;height val=&quot;60&quot;/&gt;&lt;hasText val=&quot;1&quot;/&gt;&lt;paraId val=&quot;1&quot;/&gt;&lt;/Image&gt;&lt;/TextEffect&gt;"/>
</p:tagLst>
</file>

<file path=ppt/tags/tag6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28&quot;/&gt;&lt;lineCharCount val=&quot;24&quot;/&gt;&lt;lineCharCount val=&quot;30&quot;/&gt;&lt;lineCharCount val=&quot;21&quot;/&gt;&lt;/TableIndex&gt;&lt;/ShapeTextInfo&gt;"/>
  <p:tag name="PRESENTER_SHAPEINFO" val="&lt;ThreeDShapeInfo&gt;&lt;uuid val=&quot;{64C9BBDE-507F-4A47-AA6F-71CB7CC52E2F}&quot;/&gt;&lt;isInvalidForFieldText val=&quot;0&quot;/&gt;&lt;Image&gt;&lt;filename val=&quot;C:\Users\Gerhard\Documents\_Estudios Biblicos PPT\_Presentaciones\GIB_03\data\asimages\{64C9BBDE-507F-4A47-AA6F-71CB7CC52E2F}_19.png&quot;/&gt;&lt;left val=&quot;25&quot;/&gt;&lt;top val=&quot;168&quot;/&gt;&lt;width val=&quot;670&quot;/&gt;&lt;height val=&quot;226&quot;/&gt;&lt;hasText val=&quot;1&quot;/&gt;&lt;/Image&gt;&lt;/ThreeDShapeInfo&gt;"/>
</p:tagLst>
</file>

<file path=ppt/tags/tag6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3&quot;/&gt;&lt;/TableIndex&gt;&lt;/ShapeTextInfo&gt;"/>
  <p:tag name="PRESENTER_SHAPEINFO" val="&lt;ThreeDShapeInfo&gt;&lt;uuid val=&quot;{1DBB2A32-A930-48D9-903D-DE48A0F6B0F1}&quot;/&gt;&lt;isInvalidForFieldText val=&quot;0&quot;/&gt;&lt;Image&gt;&lt;filename val=&quot;C:\Users\Gerhard\Documents\_Estudios Biblicos PPT\_Presentaciones\GIB_03\data\asimages\{1DBB2A32-A930-48D9-903D-DE48A0F6B0F1}_20.png&quot;/&gt;&lt;left val=&quot;0&quot;/&gt;&lt;top val=&quot;95&quot;/&gt;&lt;width val=&quot;332&quot;/&gt;&lt;height val=&quot;80&quot;/&gt;&lt;hasText val=&quot;1&quot;/&gt;&lt;/Image&gt;&lt;/ThreeDShapeInfo&gt;"/>
</p:tagLst>
</file>

<file path=ppt/tags/tag6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2&quot;/&gt;&lt;lineCharCount val=&quot;48&quot;/&gt;&lt;lineCharCount val=&quot;48&quot;/&gt;&lt;lineCharCount val=&quot;51&quot;/&gt;&lt;lineCharCount val=&quot;37&quot;/&gt;&lt;lineCharCount val=&quot;54&quot;/&gt;&lt;lineCharCount val=&quot;49&quot;/&gt;&lt;lineCharCount val=&quot;53&quot;/&gt;&lt;lineCharCount val=&quot;53&quot;/&gt;&lt;lineCharCount val=&quot;40&quot;/&gt;&lt;lineCharCount val=&quot;47&quot;/&gt;&lt;lineCharCount val=&quot;53&quot;/&gt;&lt;lineCharCount val=&quot;38&quot;/&gt;&lt;/TableIndex&gt;&lt;/ShapeTextInfo&gt;"/>
</p:tagLst>
</file>

<file path=ppt/tags/tag6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23&quot;/&gt;&lt;lineCharCount val=&quot;1&quot;/&gt;&lt;lineCharCount val=&quot;26&quot;/&gt;&lt;/TableIndex&gt;&lt;/ShapeTextInfo&gt;"/>
  <p:tag name="PRESENTER_SHAPEINFO" val="&lt;ThreeDShapeInfo&gt;&lt;uuid val=&quot;{5D0EC471-E511-4721-AB5F-721313A69612}&quot;/&gt;&lt;isInvalidForFieldText val=&quot;0&quot;/&gt;&lt;Image&gt;&lt;filename val=&quot;C:\Users\Gerhard\Documents\_Estudios Biblicos PPT\_Presentaciones\GIB_03\data\asimages\{5D0EC471-E511-4721-AB5F-721313A69612}_21.png&quot;/&gt;&lt;left val=&quot;150&quot;/&gt;&lt;top val=&quot;150&quot;/&gt;&lt;width val=&quot;574&quot;/&gt;&lt;height val=&quot;219&quot;/&gt;&lt;hasText val=&quot;1&quot;/&gt;&lt;/Image&gt;&lt;/ThreeDShapeInfo&gt;"/>
</p:tagLst>
</file>

<file path=ppt/tags/tag6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7&quot;/&gt;&lt;/TableIndex&gt;&lt;/ShapeTextInfo&gt;"/>
  <p:tag name="PRESENTER_SHAPEINFO" val="&lt;ThreeDShapeInfo&gt;&lt;uuid val=&quot;{543985F7-8ED6-4A58-98A8-854CEF390B98}&quot;/&gt;&lt;isInvalidForFieldText val=&quot;0&quot;/&gt;&lt;Image&gt;&lt;filename val=&quot;C:\Users\Gerhard\Documents\_Estudios Biblicos PPT\_Presentaciones\GIB_03\data\asimages\{543985F7-8ED6-4A58-98A8-854CEF390B98}_22.png&quot;/&gt;&lt;left val=&quot;0&quot;/&gt;&lt;top val=&quot;39&quot;/&gt;&lt;width val=&quot;429&quot;/&gt;&lt;height val=&quot;79&quot;/&gt;&lt;hasText val=&quot;1&quot;/&gt;&lt;/Image&gt;&lt;/ThreeDShapeInfo&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8&quot;/&gt;&lt;lineCharCount val=&quot;27&quot;/&gt;&lt;/TableIndex&gt;&lt;/ShapeTextInfo&gt;"/>
</p:tagLst>
</file>

<file path=ppt/tags/tag7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3&quot;/&gt;&lt;lineCharCount val=&quot;42&quot;/&gt;&lt;lineCharCount val=&quot;43&quot;/&gt;&lt;lineCharCount val=&quot;49&quot;/&gt;&lt;lineCharCount val=&quot;48&quot;/&gt;&lt;lineCharCount val=&quot;41&quot;/&gt;&lt;lineCharCount val=&quot;31&quot;/&gt;&lt;lineCharCount val=&quot;26&quot;/&gt;&lt;lineCharCount val=&quot;46&quot;/&gt;&lt;lineCharCount val=&quot;49&quot;/&gt;&lt;lineCharCount val=&quot;38&quot;/&gt;&lt;lineCharCount val=&quot;36&quot;/&gt;&lt;lineCharCount val=&quot;33&quot;/&gt;&lt;lineCharCount val=&quot;32&quot;/&gt;&lt;/TableIndex&gt;&lt;/ShapeTextInfo&gt;"/>
</p:tagLst>
</file>

<file path=ppt/tags/tag7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7&quot;/&gt;&lt;/TableIndex&gt;&lt;/ShapeTextInfo&gt;"/>
</p:tagLst>
</file>

<file path=ppt/tags/tag7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0&quot;/&gt;&lt;lineCharCount val=&quot;30&quot;/&gt;&lt;lineCharCount val=&quot;44&quot;/&gt;&lt;lineCharCount val=&quot;41&quot;/&gt;&lt;lineCharCount val=&quot;42&quot;/&gt;&lt;lineCharCount val=&quot;35&quot;/&gt;&lt;lineCharCount val=&quot;38&quot;/&gt;&lt;lineCharCount val=&quot;38&quot;/&gt;&lt;lineCharCount val=&quot;42&quot;/&gt;&lt;lineCharCount val=&quot;44&quot;/&gt;&lt;lineCharCount val=&quot;17&quot;/&gt;&lt;/TableIndex&gt;&lt;/ShapeTextInfo&gt;"/>
</p:tagLst>
</file>

<file path=ppt/tags/tag7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BCA79AFB-85B9-4E8D-B7C4-51D5130168C1}&quot;/&gt;&lt;isInvalidForFieldText val=&quot;0&quot;/&gt;&lt;Image&gt;&lt;filename val=&quot;C:\Users\Gerhard\Documents\_Estudios Biblicos PPT\_Presentaciones\GIB_03\data\asimages\{BCA79AFB-85B9-4E8D-B7C4-51D5130168C1}_24.png&quot;/&gt;&lt;left val=&quot;-5&quot;/&gt;&lt;top val=&quot;267&quot;/&gt;&lt;width val=&quot;731&quot;/&gt;&lt;height val=&quot;280&quot;/&gt;&lt;hasText val=&quot;1&quot;/&gt;&lt;/Image&gt;&lt;/ThreeDShapeInfo&gt;"/>
</p:tagLst>
</file>

<file path=ppt/tags/tag74.xml><?xml version="1.0" encoding="utf-8"?>
<p:tagLst xmlns:a="http://schemas.openxmlformats.org/drawingml/2006/main" xmlns:r="http://schemas.openxmlformats.org/officeDocument/2006/relationships" xmlns:p="http://schemas.openxmlformats.org/presentationml/2006/main">
  <p:tag name="PRESENTER_SHAPEINFO" val="&lt;ThreeDShapeInfo&gt;&lt;uuid val=&quot;{53B0C7FB-661F-455B-92BF-735E627023BD}&quot;/&gt;&lt;isInvalidForFieldText val=&quot;0&quot;/&gt;&lt;Image&gt;&lt;filename val=&quot;C:\Users\Gerhard\Documents\_Estudios Biblicos PPT\_Presentaciones\GIB_03\data\asimages\{53B0C7FB-661F-455B-92BF-735E627023BD}_24.png&quot;/&gt;&lt;left val=&quot;33&quot;/&gt;&lt;top val=&quot;9&quot;/&gt;&lt;width val=&quot;160&quot;/&gt;&lt;height val=&quot;98&quot;/&gt;&lt;hasText val=&quot;1&quot;/&gt;&lt;/Image&gt;&lt;/ThreeDShapeInfo&gt;"/>
</p:tagLst>
</file>

<file path=ppt/tags/tag7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AF4E5234-AD93-4496-BEEA-4001A18E4CCD}&quot;/&gt;&lt;isInvalidForFieldText val=&quot;0&quot;/&gt;&lt;Image&gt;&lt;filename val=&quot;C:\Users\Gerhard\Documents\_Estudios Biblicos PPT\_Presentaciones\GIB_03\data\asimages\{AF4E5234-AD93-4496-BEEA-4001A18E4CCD}_24.png&quot;/&gt;&lt;left val=&quot;292&quot;/&gt;&lt;top val=&quot;-124&quot;/&gt;&lt;width val=&quot;193&quot;/&gt;&lt;height val=&quot;672&quot;/&gt;&lt;hasText val=&quot;1&quot;/&gt;&lt;/Image&gt;&lt;/ThreeDShapeInfo&gt;"/>
</p:tagLst>
</file>

<file path=ppt/tags/tag7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8&quot;/&gt;&lt;/TableIndex&gt;&lt;/ShapeTextInfo&gt;"/>
  <p:tag name="PRESENTER_SHAPEINFO" val="&lt;ThreeDShapeInfo&gt;&lt;uuid val=&quot;{892B230A-73C9-4B9E-93E0-5F0012765B7B}&quot;/&gt;&lt;isInvalidForFieldText val=&quot;0&quot;/&gt;&lt;Image&gt;&lt;filename val=&quot;C:\Users\Gerhard\Documents\_Estudios Biblicos PPT\_Presentaciones\GIB_03\data\asimages\{892B230A-73C9-4B9E-93E0-5F0012765B7B}_24.png&quot;/&gt;&lt;left val=&quot;150&quot;/&gt;&lt;top val=&quot;205&quot;/&gt;&lt;width val=&quot;449&quot;/&gt;&lt;height val=&quot;69&quot;/&gt;&lt;hasText val=&quot;1&quot;/&gt;&lt;/Image&gt;&lt;/ThreeDShapeInfo&gt;"/>
</p:tagLst>
</file>

<file path=ppt/tags/tag7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PRESENTER_SHAPEINFO" val="&lt;ThreeDShapeInfo&gt;&lt;uuid val=&quot;{30685F02-3F36-49D2-AABB-8ED8CEA26B2A}&quot;/&gt;&lt;isInvalidForFieldText val=&quot;0&quot;/&gt;&lt;Image&gt;&lt;filename val=&quot;C:\Users\Gerhard\Documents\_Estudios Biblicos PPT\_Presentaciones\GIB_03\data\asimages\{30685F02-3F36-49D2-AABB-8ED8CEA26B2A}_24.png&quot;/&gt;&lt;left val=&quot;371&quot;/&gt;&lt;top val=&quot;302&quot;/&gt;&lt;width val=&quot;341&quot;/&gt;&lt;height val=&quot;218&quot;/&gt;&lt;hasText val=&quot;1&quot;/&gt;&lt;/Image&gt;&lt;/ThreeDShapeInfo&gt;"/>
</p:tagLst>
</file>

<file path=ppt/tags/tag7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Lst>
</file>

<file path=ppt/tags/tag7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1&quot;/&gt;&lt;lineCharCount val=&quot;9&quot;/&gt;&lt;lineCharCount val=&quot;17&quot;/&gt;&lt;lineCharCount val=&quot;11&quot;/&gt;&lt;/TableIndex&gt;&lt;/ShapeTextInfo&gt;"/>
  <p:tag name="PRESENTER_SHAPEINFO" val="&lt;ThreeDShapeInfo&gt;&lt;uuid val=&quot;{0A111C91-031B-45AC-8C9D-8BA0DA666B70}&quot;/&gt;&lt;isInvalidForFieldText val=&quot;0&quot;/&gt;&lt;Image&gt;&lt;filename val=&quot;C:\Users\Gerhard\Documents\_Estudios Biblicos PPT\_Presentaciones\GIB_03\data\asimages\{0A111C91-031B-45AC-8C9D-8BA0DA666B70}_25.png&quot;/&gt;&lt;left val=&quot;303&quot;/&gt;&lt;top val=&quot;168&quot;/&gt;&lt;width val=&quot;422&quot;/&gt;&lt;height val=&quot;233&quot;/&gt;&lt;hasText val=&quot;1&quot;/&gt;&lt;/Image&gt;&lt;/ThreeDShapeInfo&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5&quot;/&gt;&lt;lineCharCount val=&quot;23&quot;/&gt;&lt;/TableIndex&gt;&lt;/ShapeTextInfo&gt;"/>
</p:tagLst>
</file>

<file path=ppt/tags/tag8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2&quot;/&gt;&lt;/TableIndex&gt;&lt;/ShapeTextInfo&gt;"/>
  <p:tag name="PRESENTER_SHAPEINFO" val="&lt;ThreeDShapeInfo&gt;&lt;uuid val=&quot;{3FB52CC7-B1B0-4FBD-96FF-5A152365004F}&quot;/&gt;&lt;isInvalidForFieldText val=&quot;0&quot;/&gt;&lt;Image&gt;&lt;filename val=&quot;C:\Users\Gerhard\Documents\_Estudios Biblicos PPT\_Presentaciones\GIB_03\data\asimages\{3FB52CC7-B1B0-4FBD-96FF-5A152365004F}_26.png&quot;/&gt;&lt;left val=&quot;0&quot;/&gt;&lt;top val=&quot;95&quot;/&gt;&lt;width val=&quot;361&quot;/&gt;&lt;height val=&quot;80&quot;/&gt;&lt;hasText val=&quot;1&quot;/&gt;&lt;/Image&gt;&lt;/ThreeDShapeInfo&gt;"/>
</p:tagLst>
</file>

<file path=ppt/tags/tag8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29&quot;/&gt;&lt;lineCharCount val=&quot;25&quot;/&gt;&lt;lineCharCount val=&quot;29&quot;/&gt;&lt;lineCharCount val=&quot;28&quot;/&gt;&lt;lineCharCount val=&quot;27&quot;/&gt;&lt;/TableIndex&gt;&lt;/ShapeTextInfo&gt;"/>
  <p:tag name="PRESENTER_SHAPEINFO" val="&lt;ThreeDShapeInfo&gt;&lt;uuid val=&quot;{42F5483D-CC72-403D-B115-CACED44B2149}&quot;/&gt;&lt;isInvalidForFieldText val=&quot;0&quot;/&gt;&lt;Image&gt;&lt;filename val=&quot;C:\Users\Gerhard\Documents\_Estudios Biblicos PPT\_Presentaciones\GIB_03\data\asimages\{42F5483D-CC72-403D-B115-CACED44B2149}_26.png&quot;/&gt;&lt;left val=&quot;70&quot;/&gt;&lt;top val=&quot;183&quot;/&gt;&lt;width val=&quot;596&quot;/&gt;&lt;height val=&quot;218&quot;/&gt;&lt;hasText val=&quot;1&quot;/&gt;&lt;/Image&gt;&lt;/ThreeDShapeInfo&gt;"/>
</p:tagLst>
</file>

<file path=ppt/tags/tag8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5&quot;/&gt;&lt;/TableIndex&gt;&lt;/ShapeTextInfo&gt;"/>
  <p:tag name="PRESENTER_SHAPEINFO" val="&lt;ThreeDShapeInfo&gt;&lt;uuid val=&quot;{873D55D2-545F-44CE-9FF1-ADA69D0FEEB3}&quot;/&gt;&lt;isInvalidForFieldText val=&quot;0&quot;/&gt;&lt;Image&gt;&lt;filename val=&quot;C:\Users\Gerhard\Documents\_Estudios Biblicos PPT\_Presentaciones\GIB_03\data\asimages\{873D55D2-545F-44CE-9FF1-ADA69D0FEEB3}_27.png&quot;/&gt;&lt;left val=&quot;184&quot;/&gt;&lt;top val=&quot;147&quot;/&gt;&lt;width val=&quot;170&quot;/&gt;&lt;height val=&quot;340&quot;/&gt;&lt;hasText val=&quot;1&quot;/&gt;&lt;/Image&gt;&lt;/ThreeDShapeInfo&gt;"/>
</p:tagLst>
</file>

<file path=ppt/tags/tag83.xml><?xml version="1.0" encoding="utf-8"?>
<p:tagLst xmlns:a="http://schemas.openxmlformats.org/drawingml/2006/main" xmlns:r="http://schemas.openxmlformats.org/officeDocument/2006/relationships" xmlns:p="http://schemas.openxmlformats.org/presentationml/2006/main">
  <p:tag name="PRESENTER_SHAPEINFO" val="&lt;ThreeDShapeInfo&gt;&lt;uuid val=&quot;{52EEC118-CAD4-4650-8ABC-1F7AFFB2A2C7}&quot;/&gt;&lt;isInvalidForFieldText val=&quot;0&quot;/&gt;&lt;Image&gt;&lt;filename val=&quot;C:\Users\Gerhard\Documents\_Estudios Biblicos PPT\_Presentaciones\GIB_03\data\asimages\{52EEC118-CAD4-4650-8ABC-1F7AFFB2A2C7}_27.png&quot;/&gt;&lt;left val=&quot;17&quot;/&gt;&lt;top val=&quot;-4&quot;/&gt;&lt;width val=&quot;101&quot;/&gt;&lt;height val=&quot;57&quot;/&gt;&lt;hasText val=&quot;1&quot;/&gt;&lt;/Image&gt;&lt;/ThreeDShapeInfo&gt;"/>
</p:tagLst>
</file>

<file path=ppt/tags/tag8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8&quot;/&gt;&lt;/TableIndex&gt;&lt;/ShapeTextInfo&gt;"/>
  <p:tag name="PRESENTER_SHAPEINFO" val="&lt;ThreeDShapeInfo&gt;&lt;uuid val=&quot;{1CBC5CD2-8748-4078-8C04-E08B1B69D5F6}&quot;/&gt;&lt;isInvalidForFieldText val=&quot;0&quot;/&gt;&lt;Image&gt;&lt;filename val=&quot;C:\Users\Gerhard\Documents\_Estudios Biblicos PPT\_Presentaciones\GIB_03\data\asimages\{1CBC5CD2-8748-4078-8C04-E08B1B69D5F6}_27.png&quot;/&gt;&lt;left val=&quot;228&quot;/&gt;&lt;top val=&quot;482&quot;/&gt;&lt;width val=&quot;496&quot;/&gt;&lt;height val=&quot;68&quot;/&gt;&lt;hasText val=&quot;1&quot;/&gt;&lt;/Image&gt;&lt;/ThreeDShapeInfo&gt;"/>
</p:tagLst>
</file>

<file path=ppt/tags/tag8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2&quot;/&gt;&lt;lineCharCount val=&quot;18&quot;/&gt;&lt;lineCharCount val=&quot;21&quot;/&gt;&lt;lineCharCount val=&quot;21&quot;/&gt;&lt;/TableIndex&gt;&lt;/ShapeTextInfo&gt;"/>
</p:tagLst>
</file>

<file path=ppt/tags/tag8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7&quot;/&gt;&lt;lineCharCount val=&quot;7&quot;/&gt;&lt;lineCharCount val=&quot;18&quot;/&gt;&lt;lineCharCount val=&quot;10&quot;/&gt;&lt;/TableIndex&gt;&lt;/ShapeTextInfo&gt;"/>
</p:tagLst>
</file>

<file path=ppt/tags/tag8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14&quot;/&gt;&lt;lineCharCount val=&quot;16&quot;/&gt;&lt;lineCharCount val=&quot;13&quot;/&gt;&lt;lineCharCount val=&quot;14&quot;/&gt;&lt;lineCharCount val=&quot;7&quot;/&gt;&lt;lineCharCount val=&quot;13&quot;/&gt;&lt;/TableIndex&gt;&lt;/ShapeTextInfo&gt;"/>
  <p:tag name="PRESENTER_SHAPEINFO" val="&lt;ThreeDShapeInfo&gt;&lt;uuid val=&quot;{7405B146-29A5-49B0-832E-99921C03387A}&quot;/&gt;&lt;isInvalidForFieldText val=&quot;0&quot;/&gt;&lt;Image&gt;&lt;filename val=&quot;C:\Users\Gerhard\Documents\_Estudios Biblicos PPT\_Presentaciones\GIB_03\data\asimages\{7405B146-29A5-49B0-832E-99921C03387A}_28.png&quot;/&gt;&lt;left val=&quot;280&quot;/&gt;&lt;top val=&quot;148&quot;/&gt;&lt;width val=&quot;437&quot;/&gt;&lt;height val=&quot;304&quot;/&gt;&lt;hasText val=&quot;1&quot;/&gt;&lt;/Image&gt;&lt;/ThreeDShapeInfo&gt;"/>
</p:tagLst>
</file>

<file path=ppt/tags/tag8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2&quot;/&gt;&lt;/TableIndex&gt;&lt;/ShapeTextInfo&gt;"/>
  <p:tag name="PRESENTER_SHAPEINFO" val="&lt;ThreeDShapeInfo&gt;&lt;uuid val=&quot;{0BF4B2EC-66A1-455D-8400-05A160390839}&quot;/&gt;&lt;isInvalidForFieldText val=&quot;0&quot;/&gt;&lt;Image&gt;&lt;filename val=&quot;C:\Users\Gerhard\Documents\_Estudios Biblicos PPT\_Presentaciones\GIB_03\data\asimages\{0BF4B2EC-66A1-455D-8400-05A160390839}_29.png&quot;/&gt;&lt;left val=&quot;0&quot;/&gt;&lt;top val=&quot;95&quot;/&gt;&lt;width val=&quot;361&quot;/&gt;&lt;height val=&quot;80&quot;/&gt;&lt;hasText val=&quot;1&quot;/&gt;&lt;/Image&gt;&lt;/ThreeDShapeInfo&gt;"/>
</p:tagLst>
</file>

<file path=ppt/tags/tag8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32&quot;/&gt;&lt;lineCharCount val=&quot;28&quot;/&gt;&lt;lineCharCount val=&quot;28&quot;/&gt;&lt;lineCharCount val=&quot;31&quot;/&gt;&lt;lineCharCount val=&quot;26&quot;/&gt;&lt;lineCharCount val=&quot;9&quot;/&gt;&lt;/TableIndex&gt;&lt;/ShapeTextInfo&gt;"/>
  <p:tag name="PRESENTER_SHAPEINFO" val="&lt;ThreeDShapeInfo&gt;&lt;uuid val=&quot;{075017B8-5F7F-4352-847B-035148D2BAD9}&quot;/&gt;&lt;isInvalidForFieldText val=&quot;0&quot;/&gt;&lt;Image&gt;&lt;filename val=&quot;C:\Users\Gerhard\Documents\_Estudios Biblicos PPT\_Presentaciones\GIB_03\data\asimages\{075017B8-5F7F-4352-847B-035148D2BAD9}_29.png&quot;/&gt;&lt;left val=&quot;70&quot;/&gt;&lt;top val=&quot;180&quot;/&gt;&lt;width val=&quot;596&quot;/&gt;&lt;height val=&quot;237&quot;/&gt;&lt;hasText val=&quot;1&quot;/&gt;&lt;/Image&gt;&lt;/ThreeDShapeInfo&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9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5&quot;/&gt;&lt;lineCharCount val=&quot;19&quot;/&gt;&lt;lineCharCount val=&quot;18&quot;/&gt;&lt;lineCharCount val=&quot;15&quot;/&gt;&lt;/TableIndex&gt;&lt;/ShapeTextInfo&gt;"/>
  <p:tag name="PRESENTER_SHAPEINFO" val="&lt;ThreeDShapeInfo&gt;&lt;uuid val=&quot;{2C2447C7-5542-47F0-929D-974780A53E8B}&quot;/&gt;&lt;isInvalidForFieldText val=&quot;0&quot;/&gt;&lt;Image&gt;&lt;filename val=&quot;C:\Users\Gerhard\Documents\_Estudios Biblicos PPT\_Presentaciones\GIB_03\data\asimages\{2C2447C7-5542-47F0-929D-974780A53E8B}_30.png&quot;/&gt;&lt;left val=&quot;252&quot;/&gt;&lt;top val=&quot;165&quot;/&gt;&lt;width val=&quot;468&quot;/&gt;&lt;height val=&quot;226&quot;/&gt;&lt;hasText val=&quot;1&quot;/&gt;&lt;/Image&gt;&lt;/ThreeDShapeInfo&gt;"/>
</p:tagLst>
</file>

<file path=ppt/tags/tag9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5&quot;/&gt;&lt;/TableIndex&gt;&lt;/ShapeTextInfo&gt;"/>
  <p:tag name="PRESENTER_SHAPEINFO" val="&lt;ThreeDShapeInfo&gt;&lt;uuid val=&quot;{1AAEC2CB-8CC5-4D79-B429-6727A4BE26ED}&quot;/&gt;&lt;isInvalidForFieldText val=&quot;0&quot;/&gt;&lt;Image&gt;&lt;filename val=&quot;C:\Users\Gerhard\Documents\_Estudios Biblicos PPT\_Presentaciones\GIB_03\data\asimages\{1AAEC2CB-8CC5-4D79-B429-6727A4BE26ED}_31.png&quot;/&gt;&lt;left val=&quot;0&quot;/&gt;&lt;top val=&quot;95&quot;/&gt;&lt;width val=&quot;400&quot;/&gt;&lt;height val=&quot;80&quot;/&gt;&lt;hasText val=&quot;1&quot;/&gt;&lt;/Image&gt;&lt;/ThreeDShapeInfo&gt;"/>
</p:tagLst>
</file>

<file path=ppt/tags/tag9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8&quot;/&gt;&lt;lineCharCount val=&quot;20&quot;/&gt;&lt;lineCharCount val=&quot;26&quot;/&gt;&lt;lineCharCount val=&quot;24&quot;/&gt;&lt;lineCharCount val=&quot;28&quot;/&gt;&lt;lineCharCount val=&quot;21&quot;/&gt;&lt;lineCharCount val=&quot;29&quot;/&gt;&lt;lineCharCount val=&quot;29&quot;/&gt;&lt;lineCharCount val=&quot;23&quot;/&gt;&lt;/TableIndex&gt;&lt;/ShapeTextInfo&gt;"/>
  <p:tag name="PRESENTER_SHAPEINFO" val="&lt;TextEffect&gt;&lt;Image&gt;&lt;filename val=&quot;C:\Users\Gerhard\Documents\_Estudios Biblicos PPT\_Presentaciones\GIB_03\data\asimages\{A019EEB9-2ADE-4761-8107-C29B9E3106E8}_1.png_crop.png&quot;/&gt;&lt;left val=&quot;230&quot;/&gt;&lt;top val=&quot;191&quot;/&gt;&lt;width val=&quot;275&quot;/&gt;&lt;height val=&quot;30&quot;/&gt;&lt;hasText val=&quot;1&quot;/&gt;&lt;paraId val=&quot;1&quot;/&gt;&lt;/Image&gt;&lt;Image&gt;&lt;filename val=&quot;C:\Users\Gerhard\Documents\_Estudios Biblicos PPT\_Presentaciones\GIB_03\data\asimages\{8A9D2C5A-D7D1-488D-A4AD-397D365BE59F}_1.png_crop.png&quot;/&gt;&lt;left val=&quot;182&quot;/&gt;&lt;top val=&quot;226&quot;/&gt;&lt;width val=&quot;374&quot;/&gt;&lt;height val=&quot;33&quot;/&gt;&lt;hasText val=&quot;1&quot;/&gt;&lt;paraId val=&quot;2&quot;/&gt;&lt;/Image&gt;&lt;Image&gt;&lt;filename val=&quot;C:\Users\Gerhard\Documents\_Estudios Biblicos PPT\_Presentaciones\GIB_03\data\asimages\{A723008D-5D8B-4200-8655-7174956063D4}_1.png_crop.png&quot;/&gt;&lt;left val=&quot;199&quot;/&gt;&lt;top val=&quot;260&quot;/&gt;&lt;width val=&quot;340&quot;/&gt;&lt;height val=&quot;33&quot;/&gt;&lt;hasText val=&quot;1&quot;/&gt;&lt;paraId val=&quot;3&quot;/&gt;&lt;/Image&gt;&lt;Image&gt;&lt;filename val=&quot;C:\Users\Gerhard\Documents\_Estudios Biblicos PPT\_Presentaciones\GIB_03\data\asimages\{7D8679BB-45CC-456B-A1C9-E3D46FF0B50E}_1.png_crop.png&quot;/&gt;&lt;left val=&quot;159&quot;/&gt;&lt;top val=&quot;293&quot;/&gt;&lt;width val=&quot;420&quot;/&gt;&lt;height val=&quot;33&quot;/&gt;&lt;hasText val=&quot;1&quot;/&gt;&lt;paraId val=&quot;4&quot;/&gt;&lt;/Image&gt;&lt;Image&gt;&lt;filename val=&quot;C:\Users\Gerhard\Documents\_Estudios Biblicos PPT\_Presentaciones\GIB_03\data\asimages\{A5847EA1-7153-4BA6-838B-201A1ABEF18B}_1.png_crop.png&quot;/&gt;&lt;left val=&quot;179&quot;/&gt;&lt;top val=&quot;327&quot;/&gt;&lt;width val=&quot;379&quot;/&gt;&lt;height val=&quot;66&quot;/&gt;&lt;hasText val=&quot;1&quot;/&gt;&lt;paraId val=&quot;5&quot;/&gt;&lt;/Image&gt;&lt;Image&gt;&lt;filename val=&quot;C:\Users\Gerhard\Documents\_Estudios Biblicos PPT\_Presentaciones\GIB_03\data\asimages\{CC9A104E-8C6E-4801-BF50-22CF3440214D}_1.png_crop.png&quot;/&gt;&lt;left val=&quot;159&quot;/&gt;&lt;top val=&quot;394&quot;/&gt;&lt;width val=&quot;422&quot;/&gt;&lt;height val=&quot;33&quot;/&gt;&lt;hasText val=&quot;1&quot;/&gt;&lt;paraId val=&quot;6&quot;/&gt;&lt;/Image&gt;&lt;Image&gt;&lt;filename val=&quot;C:\Users\Gerhard\Documents\_Estudios Biblicos PPT\_Presentaciones\GIB_03\data\asimages\{B5F7F6D3-0C07-4EE4-9DEE-BBE5C8C4FEE5}_1.png_crop.png&quot;/&gt;&lt;left val=&quot;201&quot;/&gt;&lt;top val=&quot;428&quot;/&gt;&lt;width val=&quot;336&quot;/&gt;&lt;height val=&quot;33&quot;/&gt;&lt;hasText val=&quot;1&quot;/&gt;&lt;paraId val=&quot;7&quot;/&gt;&lt;/Image&gt;&lt;/TextEffect&gt;"/>
</p:tagLst>
</file>

<file path=ppt/tags/tag9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19&quot;/&gt;&lt;lineCharCount val=&quot;17&quot;/&gt;&lt;lineCharCount val=&quot;7&quot;/&gt;&lt;/TableIndex&gt;&lt;/ShapeTextInfo&gt;"/>
  <p:tag name="PRESENTER_SHAPEINFO" val="&lt;ThreeDShapeInfo&gt;&lt;uuid val=&quot;{7B714C23-2A7B-4248-81A6-1209CE6FF05C}&quot;/&gt;&lt;isInvalidForFieldText val=&quot;0&quot;/&gt;&lt;Image&gt;&lt;filename val=&quot;C:\Users\Gerhard\Documents\_Estudios Biblicos PPT\_Presentaciones\GIB_03\data\asimages\{7B714C23-2A7B-4248-81A6-1209CE6FF05C}_32.png&quot;/&gt;&lt;left val=&quot;240&quot;/&gt;&lt;top val=&quot;165&quot;/&gt;&lt;width val=&quot;486&quot;/&gt;&lt;height val=&quot;218&quot;/&gt;&lt;hasText val=&quot;1&quot;/&gt;&lt;/Image&gt;&lt;/ThreeDShapeInfo&gt;"/>
</p:tagLst>
</file>

<file path=ppt/tags/tag9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8&quot;/&gt;&lt;/TableIndex&gt;&lt;/ShapeTextInfo&gt;"/>
  <p:tag name="PRESENTER_SHAPEINFO" val="&lt;ThreeDShapeInfo&gt;&lt;uuid val=&quot;{59B958FB-1144-47A3-9464-BE3B0C344F13}&quot;/&gt;&lt;isInvalidForFieldText val=&quot;0&quot;/&gt;&lt;Image&gt;&lt;filename val=&quot;C:\Users\Gerhard\Documents\_Estudios Biblicos PPT\_Presentaciones\GIB_03\data\asimages\{59B958FB-1144-47A3-9464-BE3B0C344F13}_33.png&quot;/&gt;&lt;left val=&quot;0&quot;/&gt;&lt;top val=&quot;95&quot;/&gt;&lt;width val=&quot;491&quot;/&gt;&lt;height val=&quot;80&quot;/&gt;&lt;hasText val=&quot;1&quot;/&gt;&lt;/Image&gt;&lt;/ThreeDShapeInfo&gt;"/>
</p:tagLst>
</file>

<file path=ppt/tags/tag9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27&quot;/&gt;&lt;lineCharCount val=&quot;21&quot;/&gt;&lt;lineCharCount val=&quot;22&quot;/&gt;&lt;lineCharCount val=&quot;1&quot;/&gt;&lt;lineCharCount val=&quot;27&quot;/&gt;&lt;lineCharCount val=&quot;10&quot;/&gt;&lt;/TableIndex&gt;&lt;/ShapeTextInfo&gt;"/>
  <p:tag name="PRESENTER_SHAPEINFO" val="&lt;TextEffect&gt;&lt;Image&gt;&lt;filename val=&quot;C:\Users\Gerhard\Documents\_Estudios Biblicos PPT\_Presentaciones\GIB_03\data\asimages\{015F9DE5-547C-426E-8C75-CC984F237036}_1.png_crop.png&quot;/&gt;&lt;left val=&quot;178&quot;/&gt;&lt;top val=&quot;204&quot;/&gt;&lt;width val=&quot;384&quot;/&gt;&lt;height val=&quot;33&quot;/&gt;&lt;hasText val=&quot;1&quot;/&gt;&lt;paraId val=&quot;1&quot;/&gt;&lt;/Image&gt;&lt;Image&gt;&lt;filename val=&quot;C:\Users\Gerhard\Documents\_Estudios Biblicos PPT\_Presentaciones\GIB_03\data\asimages\{A339F8E8-19C6-487A-B71A-105FEFC86669}_1.png_crop.png&quot;/&gt;&lt;left val=&quot;229&quot;/&gt;&lt;top val=&quot;236&quot;/&gt;&lt;width val=&quot;280&quot;/&gt;&lt;height val=&quot;35&quot;/&gt;&lt;hasText val=&quot;1&quot;/&gt;&lt;paraId val=&quot;2&quot;/&gt;&lt;/Image&gt;&lt;Image&gt;&lt;filename val=&quot;C:\Users\Gerhard\Documents\_Estudios Biblicos PPT\_Presentaciones\GIB_03\data\asimages\{FF82FFBF-068C-4B87-8720-2ECF214958E7}_1.png_crop.png&quot;/&gt;&lt;left val=&quot;221&quot;/&gt;&lt;top val=&quot;271&quot;/&gt;&lt;width val=&quot;294&quot;/&gt;&lt;height val=&quot;33&quot;/&gt;&lt;hasText val=&quot;1&quot;/&gt;&lt;paraId val=&quot;3&quot;/&gt;&lt;/Image&gt;&lt;Image&gt;&lt;filename val=&quot;C:\Users\Gerhard\Documents\_Estudios Biblicos PPT\_Presentaciones\GIB_03\data\asimages\{EC281552-5796-4080-B837-D3AAE54EA898}_1.png_crop.png&quot;/&gt;&lt;left val=&quot;669&quot;/&gt;&lt;top val=&quot;411&quot;/&gt;&lt;width val=&quot;0&quot;/&gt;&lt;height val=&quot;0&quot;/&gt;&lt;hasText val=&quot;1&quot;/&gt;&lt;paraId val=&quot;4&quot;/&gt;&lt;/Image&gt;&lt;Image&gt;&lt;filename val=&quot;C:\Users\Gerhard\Documents\_Estudios Biblicos PPT\_Presentaciones\GIB_03\data\asimages\{14D6B25E-0B15-4A49-B53D-0485D604E7FC}_1.png_crop.png&quot;/&gt;&lt;left val=&quot;177&quot;/&gt;&lt;top val=&quot;339&quot;/&gt;&lt;width val=&quot;387&quot;/&gt;&lt;height val=&quot;33&quot;/&gt;&lt;hasText val=&quot;1&quot;/&gt;&lt;paraId val=&quot;5&quot;/&gt;&lt;/Image&gt;&lt;Image&gt;&lt;filename val=&quot;C:\Users\Gerhard\Documents\_Estudios Biblicos PPT\_Presentaciones\GIB_03\data\asimages\{7B87DD90-1B5A-4259-819A-0EA880A1B466}_1.png_crop.png&quot;/&gt;&lt;left val=&quot;283&quot;/&gt;&lt;top val=&quot;374&quot;/&gt;&lt;width val=&quot;173&quot;/&gt;&lt;height val=&quot;26&quot;/&gt;&lt;hasText val=&quot;1&quot;/&gt;&lt;paraId val=&quot;6&quot;/&gt;&lt;/Image&gt;&lt;/TextEffect&gt;"/>
</p:tagLst>
</file>

<file path=ppt/tags/tag96.xml><?xml version="1.0" encoding="utf-8"?>
<p:tagLst xmlns:a="http://schemas.openxmlformats.org/drawingml/2006/main" xmlns:r="http://schemas.openxmlformats.org/officeDocument/2006/relationships" xmlns:p="http://schemas.openxmlformats.org/presentationml/2006/main">
  <p:tag name="PRESENTER_SHAPEINFO" val="&lt;ThreeDShapeInfo&gt;&lt;uuid val=&quot;{D0FEEF6B-6512-401A-8F82-67F20FC7150F}&quot;/&gt;&lt;isInvalidForFieldText val=&quot;0&quot;/&gt;&lt;Image&gt;&lt;filename val=&quot;C:\Users\Gerhard\Documents\_Estudios Biblicos PPT\_Presentaciones\GIB_03\data\asimages\{D0FEEF6B-6512-401A-8F82-67F20FC7150F}_35.png&quot;/&gt;&lt;left val=&quot;0&quot;/&gt;&lt;top val=&quot;0&quot;/&gt;&lt;width val=&quot;721&quot;/&gt;&lt;height val=&quot;541&quot;/&gt;&lt;hasText val=&quot;1&quot;/&gt;&lt;/Image&gt;&lt;/ThreeDShapeInfo&gt;"/>
</p:tagLst>
</file>

<file path=ppt/tags/tag9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5&quot;/&gt;&lt;/TableIndex&gt;&lt;/ShapeTextInfo&gt;"/>
  <p:tag name="PRESENTER_SHAPEINFO" val="&lt;ThreeDShapeInfo&gt;&lt;uuid val=&quot;{835427BF-EF1A-4F6E-B9DD-B1E9080D9040}&quot;/&gt;&lt;isInvalidForFieldText val=&quot;0&quot;/&gt;&lt;Image&gt;&lt;filename val=&quot;C:\Users\Gerhard\Documents\_Estudios Biblicos PPT\_Presentaciones\GIB_03\data\asimages\{835427BF-EF1A-4F6E-B9DD-B1E9080D9040}_35.png&quot;/&gt;&lt;left val=&quot;173&quot;/&gt;&lt;top val=&quot;119&quot;/&gt;&lt;width val=&quot;170&quot;/&gt;&lt;height val=&quot;340&quot;/&gt;&lt;hasText val=&quot;1&quot;/&gt;&lt;/Image&gt;&lt;/ThreeDShapeInfo&gt;"/>
</p:tagLst>
</file>

<file path=ppt/tags/tag9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8&quot;/&gt;&lt;/TableIndex&gt;&lt;/ShapeTextInfo&gt;"/>
  <p:tag name="PRESENTER_SHAPEINFO" val="&lt;ThreeDShapeInfo&gt;&lt;uuid val=&quot;{B375F92A-8C70-4A48-BA20-F67DF6F5BD9A}&quot;/&gt;&lt;isInvalidForFieldText val=&quot;0&quot;/&gt;&lt;Image&gt;&lt;filename val=&quot;C:\Users\Gerhard\Documents\_Estudios Biblicos PPT\_Presentaciones\GIB_03\data\asimages\{B375F92A-8C70-4A48-BA20-F67DF6F5BD9A}_35.png&quot;/&gt;&lt;left val=&quot;228&quot;/&gt;&lt;top val=&quot;482&quot;/&gt;&lt;width val=&quot;496&quot;/&gt;&lt;height val=&quot;68&quot;/&gt;&lt;hasText val=&quot;1&quot;/&gt;&lt;/Image&gt;&lt;/ThreeDShapeInfo&gt;"/>
</p:tagLst>
</file>

<file path=ppt/tags/tag9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6&quot;/&gt;&lt;/TableIndex&gt;&lt;/ShapeTextInfo&gt;"/>
  <p:tag name="PRESENTER_SHAPEINFO" val="&lt;ThreeDShapeInfo&gt;&lt;uuid val=&quot;{5F5577C9-F942-4E79-B7DF-D6EC68276213}&quot;/&gt;&lt;isInvalidForFieldText val=&quot;0&quot;/&gt;&lt;Image&gt;&lt;filename val=&quot;C:\Users\Gerhard\Documents\_Estudios Biblicos PPT\_Presentaciones\GIB_03\data\asimages\{5F5577C9-F942-4E79-B7DF-D6EC68276213}_35.png&quot;/&gt;&lt;left val=&quot;171&quot;/&gt;&lt;top val=&quot;102&quot;/&gt;&lt;width val=&quot;170&quot;/&gt;&lt;height val=&quot;351&quot;/&gt;&lt;hasText val=&quot;1&quot;/&gt;&lt;/Image&gt;&lt;/ThreeDShapeInfo&gt;"/>
</p:tagLst>
</file>

<file path=ppt/theme/theme1.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1800" b="1" i="0" u="sng"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1800" b="1" i="0" u="sng" strike="noStrike" cap="none" normalizeH="0" baseline="0" smtClean="0">
            <a:ln>
              <a:noFill/>
            </a:ln>
            <a:solidFill>
              <a:schemeClr val="tx1"/>
            </a:solidFill>
            <a:effectLst/>
            <a:latin typeface="Arial" charset="0"/>
          </a:defRPr>
        </a:defPPr>
      </a:lstStyle>
    </a:ln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26421</TotalTime>
  <Words>4645</Words>
  <Application>Microsoft Office PowerPoint</Application>
  <PresentationFormat>Presentación en pantalla (4:3)</PresentationFormat>
  <Paragraphs>388</Paragraphs>
  <Slides>70</Slides>
  <Notes>70</Notes>
  <HiddenSlides>0</HiddenSlides>
  <MMClips>0</MMClips>
  <ScaleCrop>false</ScaleCrop>
  <HeadingPairs>
    <vt:vector size="6" baseType="variant">
      <vt:variant>
        <vt:lpstr>Fuentes usadas</vt:lpstr>
      </vt:variant>
      <vt:variant>
        <vt:i4>11</vt:i4>
      </vt:variant>
      <vt:variant>
        <vt:lpstr>Tema</vt:lpstr>
      </vt:variant>
      <vt:variant>
        <vt:i4>1</vt:i4>
      </vt:variant>
      <vt:variant>
        <vt:lpstr>Títulos de diapositiva</vt:lpstr>
      </vt:variant>
      <vt:variant>
        <vt:i4>70</vt:i4>
      </vt:variant>
    </vt:vector>
  </HeadingPairs>
  <TitlesOfParts>
    <vt:vector size="82" baseType="lpstr">
      <vt:lpstr>Arial</vt:lpstr>
      <vt:lpstr>Swis721 LtEx BT</vt:lpstr>
      <vt:lpstr>Verdana</vt:lpstr>
      <vt:lpstr>Swis721 Blk BT</vt:lpstr>
      <vt:lpstr>Wingdings</vt:lpstr>
      <vt:lpstr>Chopin Script</vt:lpstr>
      <vt:lpstr>Impact</vt:lpstr>
      <vt:lpstr>Trebuchet MS</vt:lpstr>
      <vt:lpstr>Calibri</vt:lpstr>
      <vt:lpstr>Script MT Bold</vt:lpstr>
      <vt:lpstr>Tahoma</vt:lpstr>
      <vt:lpstr>Diseño predeterminado</vt:lpstr>
      <vt:lpstr>Presentación de PowerPoint</vt:lpstr>
      <vt:lpstr>Presentación de PowerPoint</vt:lpstr>
      <vt:lpstr>Presentación de PowerPoint</vt:lpstr>
      <vt:lpstr>Presentación de PowerPoint</vt:lpstr>
      <vt:lpstr>Presentación de PowerPoint</vt:lpstr>
      <vt:lpstr>These are the questions that haunt most people but only      the Author of life can give us the answers.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Wolf</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Rodolfo Murua</dc:creator>
  <cp:lastModifiedBy>Rodolfo Murua</cp:lastModifiedBy>
  <cp:revision>594</cp:revision>
  <dcterms:created xsi:type="dcterms:W3CDTF">2009-11-11T01:24:10Z</dcterms:created>
  <dcterms:modified xsi:type="dcterms:W3CDTF">2017-09-15T19:59:05Z</dcterms:modified>
</cp:coreProperties>
</file>