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6"/>
  </p:notesMasterIdLst>
  <p:sldIdLst>
    <p:sldId id="448" r:id="rId2"/>
    <p:sldId id="312" r:id="rId3"/>
    <p:sldId id="313" r:id="rId4"/>
    <p:sldId id="314" r:id="rId5"/>
    <p:sldId id="371" r:id="rId6"/>
    <p:sldId id="374" r:id="rId7"/>
    <p:sldId id="373" r:id="rId8"/>
    <p:sldId id="375" r:id="rId9"/>
    <p:sldId id="376" r:id="rId10"/>
    <p:sldId id="377" r:id="rId11"/>
    <p:sldId id="372" r:id="rId12"/>
    <p:sldId id="379" r:id="rId13"/>
    <p:sldId id="380" r:id="rId14"/>
    <p:sldId id="381" r:id="rId15"/>
    <p:sldId id="382" r:id="rId16"/>
    <p:sldId id="385" r:id="rId17"/>
    <p:sldId id="378" r:id="rId18"/>
    <p:sldId id="388" r:id="rId19"/>
    <p:sldId id="389" r:id="rId20"/>
    <p:sldId id="392" r:id="rId21"/>
    <p:sldId id="431" r:id="rId22"/>
    <p:sldId id="430" r:id="rId23"/>
    <p:sldId id="432" r:id="rId24"/>
    <p:sldId id="433" r:id="rId25"/>
    <p:sldId id="434" r:id="rId26"/>
    <p:sldId id="435" r:id="rId27"/>
    <p:sldId id="436" r:id="rId28"/>
    <p:sldId id="437" r:id="rId29"/>
    <p:sldId id="386" r:id="rId30"/>
    <p:sldId id="438" r:id="rId31"/>
    <p:sldId id="439" r:id="rId32"/>
    <p:sldId id="440" r:id="rId33"/>
    <p:sldId id="441" r:id="rId34"/>
    <p:sldId id="442" r:id="rId35"/>
    <p:sldId id="443" r:id="rId36"/>
    <p:sldId id="444" r:id="rId37"/>
    <p:sldId id="395" r:id="rId38"/>
    <p:sldId id="408" r:id="rId39"/>
    <p:sldId id="393" r:id="rId40"/>
    <p:sldId id="396" r:id="rId41"/>
    <p:sldId id="398" r:id="rId42"/>
    <p:sldId id="400" r:id="rId43"/>
    <p:sldId id="449" r:id="rId44"/>
    <p:sldId id="401" r:id="rId45"/>
    <p:sldId id="402" r:id="rId46"/>
    <p:sldId id="399" r:id="rId47"/>
    <p:sldId id="403" r:id="rId48"/>
    <p:sldId id="404" r:id="rId49"/>
    <p:sldId id="410" r:id="rId50"/>
    <p:sldId id="450" r:id="rId51"/>
    <p:sldId id="407" r:id="rId52"/>
    <p:sldId id="406" r:id="rId53"/>
    <p:sldId id="446" r:id="rId54"/>
    <p:sldId id="394" r:id="rId55"/>
    <p:sldId id="411" r:id="rId56"/>
    <p:sldId id="413" r:id="rId57"/>
    <p:sldId id="412" r:id="rId58"/>
    <p:sldId id="414" r:id="rId59"/>
    <p:sldId id="387" r:id="rId60"/>
    <p:sldId id="415" r:id="rId61"/>
    <p:sldId id="417" r:id="rId62"/>
    <p:sldId id="419" r:id="rId63"/>
    <p:sldId id="418" r:id="rId64"/>
    <p:sldId id="451" r:id="rId65"/>
    <p:sldId id="420" r:id="rId66"/>
    <p:sldId id="421" r:id="rId67"/>
    <p:sldId id="423" r:id="rId68"/>
    <p:sldId id="416" r:id="rId69"/>
    <p:sldId id="425" r:id="rId70"/>
    <p:sldId id="426" r:id="rId71"/>
    <p:sldId id="424" r:id="rId72"/>
    <p:sldId id="370" r:id="rId73"/>
    <p:sldId id="285" r:id="rId74"/>
    <p:sldId id="447" r:id="rId75"/>
  </p:sldIdLst>
  <p:sldSz cx="9144000" cy="6858000" type="screen4x3"/>
  <p:notesSz cx="6858000" cy="9144000"/>
  <p:embeddedFontLst>
    <p:embeddedFont>
      <p:font typeface="Verdana" panose="020B0604030504040204" pitchFamily="34" charset="0"/>
      <p:regular r:id="rId77"/>
      <p:bold r:id="rId78"/>
      <p:italic r:id="rId79"/>
      <p:boldItalic r:id="rId80"/>
    </p:embeddedFont>
    <p:embeddedFont>
      <p:font typeface="Century Gothic" panose="020B0502020202020204" pitchFamily="34" charset="0"/>
      <p:regular r:id="rId81"/>
      <p:bold r:id="rId82"/>
      <p:italic r:id="rId83"/>
      <p:boldItalic r:id="rId84"/>
    </p:embeddedFont>
    <p:embeddedFont>
      <p:font typeface="Wingdings 2" panose="05020102010507070707" pitchFamily="18" charset="2"/>
      <p:regular r:id="rId85"/>
    </p:embeddedFont>
    <p:embeddedFont>
      <p:font typeface="Swis721 LtEx BT" panose="020B0505020202020204" pitchFamily="34" charset="0"/>
      <p:regular r:id="rId86"/>
    </p:embeddedFont>
    <p:embeddedFont>
      <p:font typeface="Swis721 Blk BT" panose="020B0904030502020204" pitchFamily="34" charset="0"/>
      <p:regular r:id="rId87"/>
    </p:embeddedFont>
    <p:embeddedFont>
      <p:font typeface="Impact" panose="020B0806030902050204" pitchFamily="34" charset="0"/>
      <p:regular r:id="rId88"/>
    </p:embeddedFont>
    <p:embeddedFont>
      <p:font typeface="Swis721 BlkCn BT" panose="020B0806030502040204" pitchFamily="34" charset="0"/>
      <p:regular r:id="rId89"/>
    </p:embeddedFont>
    <p:embeddedFont>
      <p:font typeface="Calibri" panose="020F0502020204030204" pitchFamily="34" charset="0"/>
      <p:regular r:id="rId90"/>
      <p:bold r:id="rId91"/>
      <p:italic r:id="rId92"/>
      <p:boldItalic r:id="rId93"/>
    </p:embeddedFont>
    <p:embeddedFont>
      <p:font typeface="Chopin Script" panose="02000505020000020002" pitchFamily="2" charset="0"/>
      <p:regular r:id="rId94"/>
    </p:embeddedFont>
  </p:embeddedFontLst>
  <p:custDataLst>
    <p:tags r:id="rId95"/>
  </p:custDataLst>
  <p:defaultTextStyle>
    <a:defPPr>
      <a:defRPr lang="es-ES"/>
    </a:defPPr>
    <a:lvl1pPr algn="l" rtl="0" fontAlgn="base">
      <a:spcBef>
        <a:spcPct val="0"/>
      </a:spcBef>
      <a:spcAft>
        <a:spcPct val="0"/>
      </a:spcAft>
      <a:defRPr b="1" u="sng" kern="1200">
        <a:solidFill>
          <a:schemeClr val="tx1"/>
        </a:solidFill>
        <a:latin typeface="Arial" charset="0"/>
        <a:ea typeface="+mn-ea"/>
        <a:cs typeface="+mn-cs"/>
      </a:defRPr>
    </a:lvl1pPr>
    <a:lvl2pPr marL="457200" algn="l" rtl="0" fontAlgn="base">
      <a:spcBef>
        <a:spcPct val="0"/>
      </a:spcBef>
      <a:spcAft>
        <a:spcPct val="0"/>
      </a:spcAft>
      <a:defRPr b="1" u="sng" kern="1200">
        <a:solidFill>
          <a:schemeClr val="tx1"/>
        </a:solidFill>
        <a:latin typeface="Arial" charset="0"/>
        <a:ea typeface="+mn-ea"/>
        <a:cs typeface="+mn-cs"/>
      </a:defRPr>
    </a:lvl2pPr>
    <a:lvl3pPr marL="914400" algn="l" rtl="0" fontAlgn="base">
      <a:spcBef>
        <a:spcPct val="0"/>
      </a:spcBef>
      <a:spcAft>
        <a:spcPct val="0"/>
      </a:spcAft>
      <a:defRPr b="1" u="sng" kern="1200">
        <a:solidFill>
          <a:schemeClr val="tx1"/>
        </a:solidFill>
        <a:latin typeface="Arial" charset="0"/>
        <a:ea typeface="+mn-ea"/>
        <a:cs typeface="+mn-cs"/>
      </a:defRPr>
    </a:lvl3pPr>
    <a:lvl4pPr marL="1371600" algn="l" rtl="0" fontAlgn="base">
      <a:spcBef>
        <a:spcPct val="0"/>
      </a:spcBef>
      <a:spcAft>
        <a:spcPct val="0"/>
      </a:spcAft>
      <a:defRPr b="1" u="sng" kern="1200">
        <a:solidFill>
          <a:schemeClr val="tx1"/>
        </a:solidFill>
        <a:latin typeface="Arial" charset="0"/>
        <a:ea typeface="+mn-ea"/>
        <a:cs typeface="+mn-cs"/>
      </a:defRPr>
    </a:lvl4pPr>
    <a:lvl5pPr marL="1828800" algn="l" rtl="0" fontAlgn="base">
      <a:spcBef>
        <a:spcPct val="0"/>
      </a:spcBef>
      <a:spcAft>
        <a:spcPct val="0"/>
      </a:spcAft>
      <a:defRPr b="1" u="sng" kern="1200">
        <a:solidFill>
          <a:schemeClr val="tx1"/>
        </a:solidFill>
        <a:latin typeface="Arial" charset="0"/>
        <a:ea typeface="+mn-ea"/>
        <a:cs typeface="+mn-cs"/>
      </a:defRPr>
    </a:lvl5pPr>
    <a:lvl6pPr marL="2286000" algn="l" defTabSz="914400" rtl="0" eaLnBrk="1" latinLnBrk="0" hangingPunct="1">
      <a:defRPr b="1" u="sng" kern="1200">
        <a:solidFill>
          <a:schemeClr val="tx1"/>
        </a:solidFill>
        <a:latin typeface="Arial" charset="0"/>
        <a:ea typeface="+mn-ea"/>
        <a:cs typeface="+mn-cs"/>
      </a:defRPr>
    </a:lvl6pPr>
    <a:lvl7pPr marL="2743200" algn="l" defTabSz="914400" rtl="0" eaLnBrk="1" latinLnBrk="0" hangingPunct="1">
      <a:defRPr b="1" u="sng" kern="1200">
        <a:solidFill>
          <a:schemeClr val="tx1"/>
        </a:solidFill>
        <a:latin typeface="Arial" charset="0"/>
        <a:ea typeface="+mn-ea"/>
        <a:cs typeface="+mn-cs"/>
      </a:defRPr>
    </a:lvl7pPr>
    <a:lvl8pPr marL="3200400" algn="l" defTabSz="914400" rtl="0" eaLnBrk="1" latinLnBrk="0" hangingPunct="1">
      <a:defRPr b="1" u="sng" kern="1200">
        <a:solidFill>
          <a:schemeClr val="tx1"/>
        </a:solidFill>
        <a:latin typeface="Arial" charset="0"/>
        <a:ea typeface="+mn-ea"/>
        <a:cs typeface="+mn-cs"/>
      </a:defRPr>
    </a:lvl8pPr>
    <a:lvl9pPr marL="3657600" algn="l" defTabSz="914400" rtl="0" eaLnBrk="1" latinLnBrk="0" hangingPunct="1">
      <a:defRPr b="1" u="sng"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069">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00"/>
    <a:srgbClr val="87FDE4"/>
    <a:srgbClr val="8E0000"/>
    <a:srgbClr val="FFFFFF"/>
    <a:srgbClr val="3268A9"/>
    <a:srgbClr val="640000"/>
    <a:srgbClr val="4471A6"/>
    <a:srgbClr val="10253F"/>
    <a:srgbClr val="4B78BB"/>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54" autoAdjust="0"/>
    <p:restoredTop sz="67147" autoAdjust="0"/>
  </p:normalViewPr>
  <p:slideViewPr>
    <p:cSldViewPr showGuides="1">
      <p:cViewPr>
        <p:scale>
          <a:sx n="65" d="100"/>
          <a:sy n="65" d="100"/>
        </p:scale>
        <p:origin x="-2142" y="96"/>
      </p:cViewPr>
      <p:guideLst>
        <p:guide orient="horz" pos="2069"/>
        <p:guide pos="2880"/>
      </p:guideLst>
    </p:cSldViewPr>
  </p:slideViewPr>
  <p:outlineViewPr>
    <p:cViewPr>
      <p:scale>
        <a:sx n="33" d="100"/>
        <a:sy n="33" d="100"/>
      </p:scale>
      <p:origin x="0" y="2826"/>
    </p:cViewPr>
  </p:outlineViewPr>
  <p:notesTextViewPr>
    <p:cViewPr>
      <p:scale>
        <a:sx n="100" d="100"/>
        <a:sy n="100" d="100"/>
      </p:scale>
      <p:origin x="0" y="0"/>
    </p:cViewPr>
  </p:notesTextViewPr>
  <p:sorterViewPr>
    <p:cViewPr>
      <p:scale>
        <a:sx n="50" d="100"/>
        <a:sy n="50" d="100"/>
      </p:scale>
      <p:origin x="0" y="15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font" Target="fonts/font3.fntdata"/><Relationship Id="rId87"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tags" Target="tags/tag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11D7CCC3-4250-4625-A0C6-EE847C7C3978}" type="datetimeFigureOut">
              <a:rPr lang="es-ES"/>
              <a:pPr>
                <a:defRPr/>
              </a:pPr>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868F079-6CC9-4718-ACBA-8E9E07885E05}" type="slidenum">
              <a:rPr lang="es-ES"/>
              <a:pPr>
                <a:defRPr/>
              </a:pPr>
              <a:t>‹Nº›</a:t>
            </a:fld>
            <a:endParaRPr lang="es-ES"/>
          </a:p>
        </p:txBody>
      </p:sp>
    </p:spTree>
    <p:extLst>
      <p:ext uri="{BB962C8B-B14F-4D97-AF65-F5344CB8AC3E}">
        <p14:creationId xmlns:p14="http://schemas.microsoft.com/office/powerpoint/2010/main" val="24481516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z="1800" i="0" baseline="30000" dirty="0" smtClean="0">
              <a:latin typeface="+mj-lt"/>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smtClean="0"/>
          </a:p>
        </p:txBody>
      </p:sp>
    </p:spTree>
    <p:extLst>
      <p:ext uri="{BB962C8B-B14F-4D97-AF65-F5344CB8AC3E}">
        <p14:creationId xmlns:p14="http://schemas.microsoft.com/office/powerpoint/2010/main" val="1998608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1. </a:t>
            </a:r>
            <a:r>
              <a:rPr lang="en-US" sz="1200" kern="1200" dirty="0" smtClean="0">
                <a:solidFill>
                  <a:schemeClr val="tx1"/>
                </a:solidFill>
                <a:effectLst/>
                <a:latin typeface="+mn-lt"/>
                <a:ea typeface="+mn-ea"/>
                <a:cs typeface="+mn-cs"/>
              </a:rPr>
              <a:t>What is the name of this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key? </a:t>
            </a:r>
            <a:endPar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10</a:t>
            </a:fld>
            <a:endParaRPr lang="es-ES"/>
          </a:p>
        </p:txBody>
      </p:sp>
    </p:spTree>
    <p:extLst>
      <p:ext uri="{BB962C8B-B14F-4D97-AF65-F5344CB8AC3E}">
        <p14:creationId xmlns:p14="http://schemas.microsoft.com/office/powerpoint/2010/main" val="1312288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“But without faith it is impossible to please him: for he that cometh to God must believe that he is, and that he is a </a:t>
            </a:r>
            <a:r>
              <a:rPr lang="en-US" sz="1200" b="0" i="0" kern="1200" dirty="0" err="1" smtClean="0">
                <a:solidFill>
                  <a:schemeClr val="tx1"/>
                </a:solidFill>
                <a:effectLst/>
                <a:latin typeface="+mn-lt"/>
                <a:ea typeface="+mn-ea"/>
                <a:cs typeface="+mn-cs"/>
              </a:rPr>
              <a:t>rewarder</a:t>
            </a:r>
            <a:r>
              <a:rPr lang="en-US" sz="1200" b="0" i="0" kern="1200" dirty="0" smtClean="0">
                <a:solidFill>
                  <a:schemeClr val="tx1"/>
                </a:solidFill>
                <a:effectLst/>
                <a:latin typeface="+mn-lt"/>
                <a:ea typeface="+mn-ea"/>
                <a:cs typeface="+mn-cs"/>
              </a:rPr>
              <a:t> of them that diligently seek him.”</a:t>
            </a:r>
          </a:p>
          <a:p>
            <a:r>
              <a:rPr lang="es-AR" sz="1200" b="0" i="0" kern="1200" dirty="0" err="1" smtClean="0">
                <a:solidFill>
                  <a:schemeClr val="tx1"/>
                </a:solidFill>
                <a:effectLst/>
                <a:latin typeface="+mn-lt"/>
                <a:ea typeface="+mn-ea"/>
                <a:cs typeface="+mn-cs"/>
              </a:rPr>
              <a:t>Hebrews</a:t>
            </a:r>
            <a:r>
              <a:rPr lang="es-AR" sz="1200" b="0" i="0" kern="1200" dirty="0" smtClean="0">
                <a:solidFill>
                  <a:schemeClr val="tx1"/>
                </a:solidFill>
                <a:effectLst/>
                <a:latin typeface="+mn-lt"/>
                <a:ea typeface="+mn-ea"/>
                <a:cs typeface="+mn-cs"/>
              </a:rPr>
              <a:t> 11:6</a:t>
            </a: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11</a:t>
            </a:fld>
            <a:endParaRPr lang="es-ES"/>
          </a:p>
        </p:txBody>
      </p:sp>
    </p:spTree>
    <p:extLst>
      <p:ext uri="{BB962C8B-B14F-4D97-AF65-F5344CB8AC3E}">
        <p14:creationId xmlns:p14="http://schemas.microsoft.com/office/powerpoint/2010/main" val="3133993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smtClean="0">
                <a:solidFill>
                  <a:schemeClr val="tx1"/>
                </a:solidFill>
                <a:effectLst/>
                <a:latin typeface="+mn-lt"/>
                <a:ea typeface="+mn-ea"/>
                <a:cs typeface="+mn-cs"/>
              </a:rPr>
              <a:t>2. </a:t>
            </a:r>
            <a:r>
              <a:rPr lang="en-US" sz="1200" b="1" kern="1200" dirty="0" smtClean="0">
                <a:solidFill>
                  <a:schemeClr val="tx1"/>
                </a:solidFill>
                <a:effectLst/>
                <a:latin typeface="+mn-lt"/>
                <a:ea typeface="+mn-ea"/>
                <a:cs typeface="+mn-cs"/>
              </a:rPr>
              <a:t>Faith is not: </a:t>
            </a:r>
            <a:endParaRPr lang="es-AR"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Assuming something or having an uncertain opinion. For example: "I think the sun will rise tomorrow”  or </a:t>
            </a:r>
            <a:r>
              <a:rPr lang="es-AR" sz="1200" kern="1200" dirty="0" smtClean="0">
                <a:solidFill>
                  <a:schemeClr val="tx1"/>
                </a:solidFill>
                <a:effectLst/>
                <a:latin typeface="+mn-lt"/>
                <a:ea typeface="+mn-ea"/>
                <a:cs typeface="+mn-cs"/>
              </a:rPr>
              <a:t>“I </a:t>
            </a:r>
            <a:r>
              <a:rPr lang="es-AR" sz="1200" kern="1200" dirty="0" err="1" smtClean="0">
                <a:solidFill>
                  <a:schemeClr val="tx1"/>
                </a:solidFill>
                <a:effectLst/>
                <a:latin typeface="+mn-lt"/>
                <a:ea typeface="+mn-ea"/>
                <a:cs typeface="+mn-cs"/>
              </a:rPr>
              <a:t>think</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that</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may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happen</a:t>
            </a:r>
            <a:r>
              <a:rPr lang="es-AR"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 mere affirmation</a:t>
            </a:r>
            <a:r>
              <a:rPr lang="es-AR"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To have something for certain. </a:t>
            </a:r>
            <a:r>
              <a:rPr lang="es-AR" sz="1200" kern="1200" dirty="0" err="1" smtClean="0">
                <a:solidFill>
                  <a:schemeClr val="tx1"/>
                </a:solidFill>
                <a:effectLst/>
                <a:latin typeface="+mn-lt"/>
                <a:ea typeface="+mn-ea"/>
                <a:cs typeface="+mn-cs"/>
              </a:rPr>
              <a:t>This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only</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part</a:t>
            </a:r>
            <a:r>
              <a:rPr lang="es-AR" sz="1200" kern="1200" dirty="0" smtClean="0">
                <a:solidFill>
                  <a:schemeClr val="tx1"/>
                </a:solidFill>
                <a:effectLst/>
                <a:latin typeface="+mn-lt"/>
                <a:ea typeface="+mn-ea"/>
                <a:cs typeface="+mn-cs"/>
              </a:rPr>
              <a:t> of </a:t>
            </a:r>
            <a:r>
              <a:rPr lang="es-AR" sz="1200" kern="1200" dirty="0" err="1" smtClean="0">
                <a:solidFill>
                  <a:schemeClr val="tx1"/>
                </a:solidFill>
                <a:effectLst/>
                <a:latin typeface="+mn-lt"/>
                <a:ea typeface="+mn-ea"/>
                <a:cs typeface="+mn-cs"/>
              </a:rPr>
              <a:t>it</a:t>
            </a:r>
            <a:r>
              <a:rPr lang="es-A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 wavering feeling.</a:t>
            </a:r>
            <a:endParaRPr lang="es-AR"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To just speak about a religion.</a:t>
            </a:r>
          </a:p>
          <a:p>
            <a:endParaRPr lang="en-US" sz="1200" u="none" spc="50" dirty="0" smtClean="0">
              <a:ln w="11430"/>
              <a:solidFill>
                <a:srgbClr val="003300"/>
              </a:solidFill>
              <a:effectLst>
                <a:outerShdw blurRad="76200" dist="50800" dir="5400000" algn="tl" rotWithShape="0">
                  <a:srgbClr val="000000">
                    <a:alpha val="65000"/>
                  </a:srgbClr>
                </a:outerShdw>
              </a:effectLst>
              <a:latin typeface="Swis721 BlkCn BT" pitchFamily="34" charset="0"/>
            </a:endParaRPr>
          </a:p>
          <a:p>
            <a:r>
              <a:rPr lang="en-US" sz="1200" i="1" u="none" spc="50" dirty="0" smtClean="0">
                <a:ln w="11430"/>
                <a:solidFill>
                  <a:srgbClr val="003300"/>
                </a:solidFill>
                <a:effectLst>
                  <a:outerShdw blurRad="76200" dist="50800" dir="5400000" algn="tl" rotWithShape="0">
                    <a:srgbClr val="000000">
                      <a:alpha val="65000"/>
                    </a:srgbClr>
                  </a:outerShdw>
                </a:effectLst>
                <a:latin typeface="Swis721 BlkCn BT" pitchFamily="34" charset="0"/>
              </a:rPr>
              <a:t>I am going the way of death, even though I know the way to salvation, and still I show it to others, but I do not walk in it.</a:t>
            </a:r>
            <a:r>
              <a:rPr lang="en-US" sz="1200" i="1"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n-US" sz="1200" i="1"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br>
            <a:r>
              <a:rPr lang="en-US" sz="1200" i="1"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Is this faith?</a:t>
            </a:r>
            <a:endParaRPr lang="en-US" sz="1200" i="1"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12</a:t>
            </a:fld>
            <a:endParaRPr lang="es-ES"/>
          </a:p>
        </p:txBody>
      </p:sp>
    </p:spTree>
    <p:extLst>
      <p:ext uri="{BB962C8B-B14F-4D97-AF65-F5344CB8AC3E}">
        <p14:creationId xmlns:p14="http://schemas.microsoft.com/office/powerpoint/2010/main" val="2321404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is true faith?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13</a:t>
            </a:fld>
            <a:endParaRPr lang="es-ES"/>
          </a:p>
        </p:txBody>
      </p:sp>
    </p:spTree>
    <p:extLst>
      <p:ext uri="{BB962C8B-B14F-4D97-AF65-F5344CB8AC3E}">
        <p14:creationId xmlns:p14="http://schemas.microsoft.com/office/powerpoint/2010/main" val="133882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“Now faith is the substance of things hoped for, the evidence of things not seen.”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Hebrews 11:1</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Unwavering trust in God’s promises.</a:t>
            </a:r>
          </a:p>
          <a:p>
            <a:pPr marL="171450" indent="-171450">
              <a:buFontTx/>
              <a:buChar char="-"/>
            </a:pPr>
            <a:r>
              <a:rPr lang="en-US" sz="1200" kern="1200" dirty="0" smtClean="0">
                <a:solidFill>
                  <a:schemeClr val="tx1"/>
                </a:solidFill>
                <a:effectLst/>
                <a:latin typeface="+mn-lt"/>
                <a:ea typeface="+mn-ea"/>
                <a:cs typeface="+mn-cs"/>
              </a:rPr>
              <a:t>To believe in God and His word.</a:t>
            </a:r>
          </a:p>
          <a:p>
            <a:pPr marL="171450" indent="-171450">
              <a:buFontTx/>
              <a:buChar char="-"/>
            </a:pPr>
            <a:r>
              <a:rPr lang="en-US" sz="1200" kern="1200" dirty="0" smtClean="0">
                <a:solidFill>
                  <a:schemeClr val="tx1"/>
                </a:solidFill>
                <a:effectLst/>
                <a:latin typeface="+mn-lt"/>
                <a:ea typeface="+mn-ea"/>
                <a:cs typeface="+mn-cs"/>
              </a:rPr>
              <a:t>To know, trust, and surrender to someone,</a:t>
            </a:r>
            <a:r>
              <a:rPr lang="en-US" sz="1200" kern="1200" baseline="0" dirty="0" smtClean="0">
                <a:solidFill>
                  <a:schemeClr val="tx1"/>
                </a:solidFill>
                <a:effectLst/>
                <a:latin typeface="+mn-lt"/>
                <a:ea typeface="+mn-ea"/>
                <a:cs typeface="+mn-cs"/>
              </a:rPr>
              <a:t> but not just anyone.</a:t>
            </a:r>
          </a:p>
          <a:p>
            <a:pPr marL="171450" indent="-171450">
              <a:buFontTx/>
              <a:buChar char="-"/>
            </a:pPr>
            <a:r>
              <a:rPr lang="en-US" sz="1200" kern="1200" dirty="0" smtClean="0">
                <a:solidFill>
                  <a:schemeClr val="tx1"/>
                </a:solidFill>
                <a:effectLst/>
                <a:latin typeface="+mn-lt"/>
                <a:ea typeface="+mn-ea"/>
                <a:cs typeface="+mn-cs"/>
              </a:rPr>
              <a:t>We should have genuine faith in Christ, the Author of life and the Bible.</a:t>
            </a: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14</a:t>
            </a:fld>
            <a:endParaRPr lang="es-ES"/>
          </a:p>
        </p:txBody>
      </p:sp>
    </p:spTree>
    <p:extLst>
      <p:ext uri="{BB962C8B-B14F-4D97-AF65-F5344CB8AC3E}">
        <p14:creationId xmlns:p14="http://schemas.microsoft.com/office/powerpoint/2010/main" val="27851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mn-ea"/>
                <a:cs typeface="+mn-cs"/>
              </a:rPr>
              <a:t>FOUR STEPS TO DEFINE</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FAITH </a:t>
            </a:r>
            <a:endParaRPr lang="es-ES" sz="12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a:t>
            </a:r>
            <a:r>
              <a:rPr lang="es-AR" sz="1200" b="0" i="0" kern="1200" dirty="0" err="1" smtClean="0">
                <a:solidFill>
                  <a:schemeClr val="tx1"/>
                </a:solidFill>
                <a:effectLst/>
                <a:latin typeface="+mn-lt"/>
                <a:ea typeface="+mn-ea"/>
                <a:cs typeface="+mn-cs"/>
              </a:rPr>
              <a:t>Hebrews</a:t>
            </a:r>
            <a:r>
              <a:rPr lang="es-ES" sz="12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 4:16</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1" kern="1200" dirty="0" smtClean="0">
                <a:solidFill>
                  <a:schemeClr val="tx1"/>
                </a:solidFill>
                <a:effectLst/>
                <a:latin typeface="+mn-lt"/>
                <a:ea typeface="+mn-ea"/>
                <a:cs typeface="+mn-cs"/>
              </a:rPr>
              <a:t>Let us therefore come boldly unto the throne of grace, that we may obtain mercy, and find grace to help in time of need.</a:t>
            </a:r>
            <a:r>
              <a:rPr lang="es-AR" i="1" dirty="0" smtClean="0"/>
              <a:t>)</a:t>
            </a:r>
            <a:endParaRPr lang="en-US" sz="1200" i="1"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15</a:t>
            </a:fld>
            <a:endParaRPr lang="es-ES"/>
          </a:p>
        </p:txBody>
      </p:sp>
    </p:spTree>
    <p:extLst>
      <p:ext uri="{BB962C8B-B14F-4D97-AF65-F5344CB8AC3E}">
        <p14:creationId xmlns:p14="http://schemas.microsoft.com/office/powerpoint/2010/main" val="570548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3. </a:t>
            </a:r>
            <a:r>
              <a:rPr lang="en-US" sz="1200" kern="1200" dirty="0" smtClean="0">
                <a:solidFill>
                  <a:schemeClr val="tx1"/>
                </a:solidFill>
                <a:effectLst/>
                <a:latin typeface="+mn-lt"/>
                <a:ea typeface="+mn-ea"/>
                <a:cs typeface="+mn-cs"/>
              </a:rPr>
              <a:t>Step one: TO KNOW JESUS.</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16</a:t>
            </a:fld>
            <a:endParaRPr lang="es-ES"/>
          </a:p>
        </p:txBody>
      </p:sp>
    </p:spTree>
    <p:extLst>
      <p:ext uri="{BB962C8B-B14F-4D97-AF65-F5344CB8AC3E}">
        <p14:creationId xmlns:p14="http://schemas.microsoft.com/office/powerpoint/2010/main" val="350410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17</a:t>
            </a:fld>
            <a:endParaRPr lang="es-ES"/>
          </a:p>
        </p:txBody>
      </p:sp>
    </p:spTree>
    <p:extLst>
      <p:ext uri="{BB962C8B-B14F-4D97-AF65-F5344CB8AC3E}">
        <p14:creationId xmlns:p14="http://schemas.microsoft.com/office/powerpoint/2010/main" val="236104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is knowing Jesus related to?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18</a:t>
            </a:fld>
            <a:endParaRPr lang="es-ES"/>
          </a:p>
        </p:txBody>
      </p:sp>
    </p:spTree>
    <p:extLst>
      <p:ext uri="{BB962C8B-B14F-4D97-AF65-F5344CB8AC3E}">
        <p14:creationId xmlns:p14="http://schemas.microsoft.com/office/powerpoint/2010/main" val="18031652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this is life eternal, that they might know thee the only true God, and Jesus Christ, whom thou hast sent.</a:t>
            </a:r>
          </a:p>
          <a:p>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17:3</a:t>
            </a:r>
            <a:endParaRPr lang="es-ES_tradnl" sz="1200" i="1" kern="1200" dirty="0" smtClean="0">
              <a:solidFill>
                <a:schemeClr val="tx1"/>
              </a:solidFill>
              <a:effectLst/>
              <a:latin typeface="+mn-lt"/>
              <a:ea typeface="+mn-ea"/>
              <a:cs typeface="+mn-cs"/>
            </a:endParaRPr>
          </a:p>
          <a:p>
            <a:endParaRPr lang="es-ES_tradnl"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 man once awoke in the middle of the night with a terrible headache. In the darkness he picked up a box containing pills and took one, thinking they were aspirin. However, they happened to be rat poison. The man died because he believed in something yet was wrong.  It could  be said he died because he had faith</a:t>
            </a:r>
            <a:r>
              <a:rPr lang="en-US" sz="1200" i="1" kern="1200" dirty="0" smtClean="0">
                <a:solidFill>
                  <a:schemeClr val="tx1"/>
                </a:solidFill>
                <a:effectLst/>
                <a:latin typeface="+mn-lt"/>
                <a:ea typeface="+mn-ea"/>
                <a:cs typeface="+mn-cs"/>
              </a:rPr>
              <a:t>´´.</a:t>
            </a:r>
            <a:endParaRPr lang="es-AR"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know Jesus through His Word. </a:t>
            </a:r>
            <a:r>
              <a:rPr lang="es-AR" sz="1200" kern="1200" dirty="0" smtClean="0">
                <a:solidFill>
                  <a:schemeClr val="tx1"/>
                </a:solidFill>
                <a:effectLst/>
                <a:latin typeface="+mn-lt"/>
                <a:ea typeface="+mn-ea"/>
                <a:cs typeface="+mn-cs"/>
              </a:rPr>
              <a:t>(John 17.3)</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19</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cap="all" dirty="0" smtClean="0">
                <a:solidFill>
                  <a:schemeClr val="bg1"/>
                </a:solidFill>
                <a:effectLst>
                  <a:reflection blurRad="10000" stA="55000" endPos="48000" dist="500" dir="5400000" sy="-100000" algn="bl" rotWithShape="0"/>
                </a:effectLst>
                <a:latin typeface="Impact" pitchFamily="34" charset="0"/>
              </a:rPr>
              <a:t>A moment</a:t>
            </a:r>
            <a:r>
              <a:rPr lang="en-US" sz="1200" u="none" cap="all" baseline="0" dirty="0" smtClean="0">
                <a:solidFill>
                  <a:schemeClr val="bg1"/>
                </a:solidFill>
                <a:effectLst>
                  <a:reflection blurRad="10000" stA="55000" endPos="48000" dist="500" dir="5400000" sy="-100000" algn="bl" rotWithShape="0"/>
                </a:effectLst>
                <a:latin typeface="Impact" pitchFamily="34" charset="0"/>
              </a:rPr>
              <a:t> of prayer</a:t>
            </a:r>
            <a:endParaRPr lang="en-US" sz="1200" u="none" cap="all" dirty="0" smtClean="0">
              <a:solidFill>
                <a:schemeClr val="bg1"/>
              </a:solidFill>
              <a:effectLst>
                <a:reflection blurRad="10000" stA="55000" endPos="48000" dist="500" dir="5400000" sy="-100000" algn="bl" rotWithShape="0"/>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4. </a:t>
            </a:r>
            <a:r>
              <a:rPr lang="es-AR" sz="1200" kern="1200" dirty="0" err="1" smtClean="0">
                <a:solidFill>
                  <a:schemeClr val="tx1"/>
                </a:solidFill>
                <a:effectLst/>
                <a:latin typeface="+mn-lt"/>
                <a:ea typeface="+mn-ea"/>
                <a:cs typeface="+mn-cs"/>
              </a:rPr>
              <a:t>Who</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is</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Jesus</a:t>
            </a:r>
            <a:r>
              <a:rPr lang="es-AR" sz="1200" kern="1200" dirty="0" smtClean="0">
                <a:solidFill>
                  <a:schemeClr val="tx1"/>
                </a:solidFill>
                <a:effectLst/>
                <a:latin typeface="+mn-lt"/>
                <a:ea typeface="+mn-ea"/>
                <a:cs typeface="+mn-cs"/>
              </a:rPr>
              <a: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20</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Eternal Son of God.</a:t>
            </a:r>
          </a:p>
          <a:p>
            <a:pPr lvl="0"/>
            <a:endParaRPr lang="es-AR" sz="1200" kern="1200" dirty="0" smtClean="0">
              <a:solidFill>
                <a:schemeClr val="tx1"/>
              </a:solidFill>
              <a:effectLst/>
              <a:latin typeface="+mn-lt"/>
              <a:ea typeface="+mn-ea"/>
              <a:cs typeface="+mn-cs"/>
            </a:endParaRPr>
          </a:p>
          <a:p>
            <a:pPr lvl="0"/>
            <a:r>
              <a:rPr lang="es-AR" sz="1200" kern="1200" dirty="0" smtClean="0">
                <a:solidFill>
                  <a:schemeClr val="tx1"/>
                </a:solidFill>
                <a:effectLst/>
                <a:latin typeface="+mn-lt"/>
                <a:ea typeface="+mn-ea"/>
                <a:cs typeface="+mn-cs"/>
              </a:rPr>
              <a:t>(Matthew 16:16)</a:t>
            </a:r>
          </a:p>
          <a:p>
            <a:r>
              <a:rPr lang="es-ES" sz="1200" u="none" dirty="0" smtClean="0">
                <a:latin typeface="Verdana" panose="020B0604030504040204" pitchFamily="34" charset="0"/>
                <a:ea typeface="Verdana" panose="020B0604030504040204" pitchFamily="34" charset="0"/>
                <a:cs typeface="Verdana" panose="020B0604030504040204" pitchFamily="34" charset="0"/>
              </a:rPr>
              <a:t>…</a:t>
            </a:r>
            <a:r>
              <a:rPr lang="en-US" sz="1200" b="0" i="0" kern="1200" dirty="0" smtClean="0">
                <a:solidFill>
                  <a:schemeClr val="tx1"/>
                </a:solidFill>
                <a:effectLst/>
                <a:latin typeface="+mn-lt"/>
                <a:ea typeface="+mn-ea"/>
                <a:cs typeface="+mn-cs"/>
              </a:rPr>
              <a:t>Thou art the Christ, the Son of the living God.</a:t>
            </a:r>
          </a:p>
          <a:p>
            <a:r>
              <a:rPr lang="en-US" dirty="0" smtClean="0"/>
              <a:t/>
            </a:r>
            <a:br>
              <a:rPr lang="en-US" dirty="0" smtClean="0"/>
            </a:b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21</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The</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Creator</a:t>
            </a:r>
            <a:r>
              <a:rPr lang="es-AR" sz="1200" kern="1200" dirty="0" smtClean="0">
                <a:solidFill>
                  <a:schemeClr val="tx1"/>
                </a:solidFill>
                <a:effectLst/>
                <a:latin typeface="+mn-lt"/>
                <a:ea typeface="+mn-ea"/>
                <a:cs typeface="+mn-cs"/>
              </a:rPr>
              <a:t>. </a:t>
            </a:r>
          </a:p>
          <a:p>
            <a:endParaRPr lang="es-AR" dirty="0" smtClean="0"/>
          </a:p>
          <a:p>
            <a:r>
              <a:rPr lang="es-AR" sz="1200" kern="1200" dirty="0" smtClean="0">
                <a:solidFill>
                  <a:schemeClr val="tx1"/>
                </a:solidFill>
                <a:effectLst/>
                <a:latin typeface="+mn-lt"/>
                <a:ea typeface="+mn-ea"/>
                <a:cs typeface="+mn-cs"/>
              </a:rPr>
              <a:t>John 1:1-3, 14; </a:t>
            </a:r>
          </a:p>
          <a:p>
            <a:r>
              <a:rPr lang="es-AR" sz="1200" kern="1200" dirty="0" err="1" smtClean="0">
                <a:solidFill>
                  <a:schemeClr val="tx1"/>
                </a:solidFill>
                <a:effectLst/>
                <a:latin typeface="+mn-lt"/>
                <a:ea typeface="+mn-ea"/>
                <a:cs typeface="+mn-cs"/>
              </a:rPr>
              <a:t>Colossians</a:t>
            </a:r>
            <a:r>
              <a:rPr lang="es-AR" sz="1200" kern="1200" dirty="0" smtClean="0">
                <a:solidFill>
                  <a:schemeClr val="tx1"/>
                </a:solidFill>
                <a:effectLst/>
                <a:latin typeface="+mn-lt"/>
                <a:ea typeface="+mn-ea"/>
                <a:cs typeface="+mn-cs"/>
              </a:rPr>
              <a:t> 1: 16</a:t>
            </a:r>
          </a:p>
          <a:p>
            <a:r>
              <a:rPr lang="en-US" sz="1200" b="0" i="0" kern="1200" dirty="0" smtClean="0">
                <a:solidFill>
                  <a:schemeClr val="tx1"/>
                </a:solidFill>
                <a:effectLst/>
                <a:latin typeface="+mn-lt"/>
                <a:ea typeface="+mn-ea"/>
                <a:cs typeface="+mn-cs"/>
              </a:rPr>
              <a:t>All things were made by him…</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22</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Lawgiver.</a:t>
            </a:r>
          </a:p>
          <a:p>
            <a:endParaRPr lang="es-ES" dirty="0" smtClean="0"/>
          </a:p>
          <a:p>
            <a:r>
              <a:rPr lang="es-AR" sz="1200" kern="1200" dirty="0" err="1" smtClean="0">
                <a:solidFill>
                  <a:schemeClr val="tx1"/>
                </a:solidFill>
                <a:effectLst/>
                <a:latin typeface="+mn-lt"/>
                <a:ea typeface="+mn-ea"/>
                <a:cs typeface="+mn-cs"/>
              </a:rPr>
              <a:t>Nehemiah</a:t>
            </a:r>
            <a:r>
              <a:rPr lang="es-AR" sz="1200" kern="1200" dirty="0" smtClean="0">
                <a:solidFill>
                  <a:schemeClr val="tx1"/>
                </a:solidFill>
                <a:effectLst/>
                <a:latin typeface="+mn-lt"/>
                <a:ea typeface="+mn-ea"/>
                <a:cs typeface="+mn-cs"/>
              </a:rPr>
              <a:t> 9:13</a:t>
            </a:r>
          </a:p>
          <a:p>
            <a:r>
              <a:rPr lang="es-AR" sz="1200" kern="1200" dirty="0" smtClean="0">
                <a:solidFill>
                  <a:schemeClr val="tx1"/>
                </a:solidFill>
                <a:effectLst/>
                <a:latin typeface="+mn-lt"/>
                <a:ea typeface="+mn-ea"/>
                <a:cs typeface="+mn-cs"/>
              </a:rPr>
              <a:t>1 </a:t>
            </a:r>
            <a:r>
              <a:rPr lang="es-AR" sz="1200" kern="1200" dirty="0" err="1" smtClean="0">
                <a:solidFill>
                  <a:schemeClr val="tx1"/>
                </a:solidFill>
                <a:effectLst/>
                <a:latin typeface="+mn-lt"/>
                <a:ea typeface="+mn-ea"/>
                <a:cs typeface="+mn-cs"/>
              </a:rPr>
              <a:t>Corinthians</a:t>
            </a:r>
            <a:r>
              <a:rPr lang="es-AR" sz="1200" kern="1200" dirty="0" smtClean="0">
                <a:solidFill>
                  <a:schemeClr val="tx1"/>
                </a:solidFill>
                <a:effectLst/>
                <a:latin typeface="+mn-lt"/>
                <a:ea typeface="+mn-ea"/>
                <a:cs typeface="+mn-cs"/>
              </a:rPr>
              <a:t> 10:4</a:t>
            </a:r>
          </a:p>
          <a:p>
            <a:r>
              <a:rPr lang="en-US" sz="1200" b="0" i="0" kern="1200" dirty="0" smtClean="0">
                <a:solidFill>
                  <a:schemeClr val="tx1"/>
                </a:solidFill>
                <a:effectLst/>
                <a:latin typeface="+mn-lt"/>
                <a:ea typeface="+mn-ea"/>
                <a:cs typeface="+mn-cs"/>
              </a:rPr>
              <a:t>…and </a:t>
            </a:r>
            <a:r>
              <a:rPr lang="en-US" sz="1200" b="0" i="0" kern="1200" dirty="0" err="1" smtClean="0">
                <a:solidFill>
                  <a:schemeClr val="tx1"/>
                </a:solidFill>
                <a:effectLst/>
                <a:latin typeface="+mn-lt"/>
                <a:ea typeface="+mn-ea"/>
                <a:cs typeface="+mn-cs"/>
              </a:rPr>
              <a:t>gavest</a:t>
            </a:r>
            <a:r>
              <a:rPr lang="en-US" sz="1200" b="0" i="0" kern="1200" dirty="0" smtClean="0">
                <a:solidFill>
                  <a:schemeClr val="tx1"/>
                </a:solidFill>
                <a:effectLst/>
                <a:latin typeface="+mn-lt"/>
                <a:ea typeface="+mn-ea"/>
                <a:cs typeface="+mn-cs"/>
              </a:rPr>
              <a:t> them right judgments, and true laws, good statutes and commandments: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23</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Savior</a:t>
            </a:r>
          </a:p>
          <a:p>
            <a:endParaRPr lang="es-ES" dirty="0" smtClean="0"/>
          </a:p>
          <a:p>
            <a:r>
              <a:rPr lang="en-US" sz="1200" kern="1200" dirty="0" smtClean="0">
                <a:solidFill>
                  <a:schemeClr val="tx1"/>
                </a:solidFill>
                <a:effectLst/>
                <a:latin typeface="+mn-lt"/>
                <a:ea typeface="+mn-ea"/>
                <a:cs typeface="+mn-cs"/>
              </a:rPr>
              <a:t>Luke 19:10</a:t>
            </a:r>
          </a:p>
          <a:p>
            <a:r>
              <a:rPr lang="en-US" sz="1200" i="1" kern="1200" dirty="0" smtClean="0">
                <a:solidFill>
                  <a:schemeClr val="tx1"/>
                </a:solidFill>
                <a:effectLst/>
                <a:latin typeface="+mn-lt"/>
                <a:ea typeface="+mn-ea"/>
                <a:cs typeface="+mn-cs"/>
              </a:rPr>
              <a:t>He came to seek and save that which was lost</a:t>
            </a:r>
            <a:r>
              <a:rPr lang="en-US" sz="1200" kern="1200" dirty="0" smtClean="0">
                <a:solidFill>
                  <a:schemeClr val="tx1"/>
                </a:solidFill>
                <a:effectLst/>
                <a:latin typeface="+mn-lt"/>
                <a:ea typeface="+mn-ea"/>
                <a:cs typeface="+mn-cs"/>
              </a:rPr>
              <a:t>. </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24</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err="1" smtClean="0">
                <a:solidFill>
                  <a:schemeClr val="tx1"/>
                </a:solidFill>
                <a:effectLst/>
                <a:latin typeface="+mn-lt"/>
                <a:ea typeface="+mn-ea"/>
                <a:cs typeface="+mn-cs"/>
              </a:rPr>
              <a:t>Our</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friend</a:t>
            </a:r>
            <a:r>
              <a:rPr lang="es-AR" sz="1200" kern="1200" dirty="0" smtClean="0">
                <a:solidFill>
                  <a:schemeClr val="tx1"/>
                </a:solidFill>
                <a:effectLst/>
                <a:latin typeface="+mn-lt"/>
                <a:ea typeface="+mn-ea"/>
                <a:cs typeface="+mn-cs"/>
              </a:rPr>
              <a:t>. </a:t>
            </a:r>
          </a:p>
          <a:p>
            <a:endParaRPr lang="es-ES" dirty="0" smtClean="0"/>
          </a:p>
          <a:p>
            <a:r>
              <a:rPr lang="es-ES" dirty="0" smtClean="0"/>
              <a:t>John 15:14-15</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Ye are my friends, if ye do whatsoever I command you…</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25</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Mediator</a:t>
            </a:r>
          </a:p>
          <a:p>
            <a:endParaRPr lang="es-ES" dirty="0" smtClean="0"/>
          </a:p>
          <a:p>
            <a:r>
              <a:rPr lang="es-AR" sz="1200" kern="1200" dirty="0" smtClean="0">
                <a:solidFill>
                  <a:schemeClr val="tx1"/>
                </a:solidFill>
                <a:effectLst/>
                <a:latin typeface="+mn-lt"/>
                <a:ea typeface="+mn-ea"/>
                <a:cs typeface="+mn-cs"/>
              </a:rPr>
              <a:t>1 Timothy 2:5</a:t>
            </a:r>
          </a:p>
          <a:p>
            <a:r>
              <a:rPr lang="en-US" sz="1200" b="0" i="0" kern="1200" dirty="0" smtClean="0">
                <a:solidFill>
                  <a:schemeClr val="tx1"/>
                </a:solidFill>
                <a:effectLst/>
                <a:latin typeface="+mn-lt"/>
                <a:ea typeface="+mn-ea"/>
                <a:cs typeface="+mn-cs"/>
              </a:rPr>
              <a:t>For there is one God, and one mediator between God and men, the man Christ Jesus.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26</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Lord and King</a:t>
            </a:r>
          </a:p>
          <a:p>
            <a:endParaRPr lang="es-AR" dirty="0" smtClean="0"/>
          </a:p>
          <a:p>
            <a:r>
              <a:rPr lang="es-AR" sz="1200" kern="1200" dirty="0" err="1" smtClean="0">
                <a:solidFill>
                  <a:schemeClr val="tx1"/>
                </a:solidFill>
                <a:effectLst/>
                <a:latin typeface="+mn-lt"/>
                <a:ea typeface="+mn-ea"/>
                <a:cs typeface="+mn-cs"/>
              </a:rPr>
              <a:t>Revelation</a:t>
            </a:r>
            <a:r>
              <a:rPr lang="es-AR" sz="1200" kern="1200" dirty="0" smtClean="0">
                <a:solidFill>
                  <a:schemeClr val="tx1"/>
                </a:solidFill>
                <a:effectLst/>
                <a:latin typeface="+mn-lt"/>
                <a:ea typeface="+mn-ea"/>
                <a:cs typeface="+mn-cs"/>
              </a:rPr>
              <a:t> 17:14</a:t>
            </a:r>
          </a:p>
          <a:p>
            <a:r>
              <a:rPr lang="en-US" sz="1200" b="0" i="0" kern="1200" dirty="0" smtClean="0">
                <a:solidFill>
                  <a:schemeClr val="tx1"/>
                </a:solidFill>
                <a:effectLst/>
                <a:latin typeface="+mn-lt"/>
                <a:ea typeface="+mn-ea"/>
                <a:cs typeface="+mn-cs"/>
              </a:rPr>
              <a:t>…for he is Lord of lords, and King of kings…</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27</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l"/>
            <a:r>
              <a:rPr lang="es-AR" sz="1200" kern="1200" dirty="0" err="1" smtClean="0">
                <a:solidFill>
                  <a:schemeClr val="tx1"/>
                </a:solidFill>
                <a:effectLst/>
                <a:latin typeface="+mn-lt"/>
                <a:ea typeface="+mn-ea"/>
                <a:cs typeface="+mn-cs"/>
              </a:rPr>
              <a:t>Judge</a:t>
            </a:r>
            <a:endParaRPr lang="es-AR" sz="1200" kern="1200" dirty="0" smtClean="0">
              <a:solidFill>
                <a:schemeClr val="tx1"/>
              </a:solidFill>
              <a:effectLst/>
              <a:latin typeface="+mn-lt"/>
              <a:ea typeface="+mn-ea"/>
              <a:cs typeface="+mn-cs"/>
            </a:endParaRPr>
          </a:p>
          <a:p>
            <a:pPr algn="l"/>
            <a:endParaRPr lang="es-ES" sz="2400" u="none" spc="50" dirty="0" smtClean="0">
              <a:ln w="11430"/>
              <a:effectLst>
                <a:outerShdw blurRad="76200" dist="50800" dir="5400000" algn="tl" rotWithShape="0">
                  <a:srgbClr val="000000">
                    <a:alpha val="65000"/>
                  </a:srgbClr>
                </a:outerShdw>
              </a:effectLst>
              <a:latin typeface="Swis721 BlkCn BT" pitchFamily="34" charset="0"/>
            </a:endParaRPr>
          </a:p>
          <a:p>
            <a:pPr algn="l"/>
            <a:r>
              <a:rPr lang="es-AR" sz="2400" u="none" spc="50" dirty="0" err="1" smtClean="0">
                <a:ln w="11430"/>
                <a:effectLst>
                  <a:outerShdw blurRad="76200" dist="50800" dir="5400000" algn="tl" rotWithShape="0">
                    <a:srgbClr val="000000">
                      <a:alpha val="65000"/>
                    </a:srgbClr>
                  </a:outerShdw>
                </a:effectLst>
                <a:latin typeface="Swis721 BlkCn BT" pitchFamily="34" charset="0"/>
              </a:rPr>
              <a:t>Acts</a:t>
            </a:r>
            <a:r>
              <a:rPr lang="es-AR" sz="2400" u="none" spc="50" dirty="0" smtClean="0">
                <a:ln w="11430"/>
                <a:effectLst>
                  <a:outerShdw blurRad="76200" dist="50800" dir="5400000" algn="tl" rotWithShape="0">
                    <a:srgbClr val="000000">
                      <a:alpha val="65000"/>
                    </a:srgbClr>
                  </a:outerShdw>
                </a:effectLst>
                <a:latin typeface="Swis721 BlkCn BT" pitchFamily="34" charset="0"/>
              </a:rPr>
              <a:t> </a:t>
            </a:r>
            <a:r>
              <a:rPr lang="pt-BR" sz="12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10:42</a:t>
            </a:r>
            <a:endParaRPr lang="es-ES" sz="12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…it is he which was ordained of God to be the Judge of quick and dead.</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28</a:t>
            </a:fld>
            <a:endParaRPr lang="es-ES"/>
          </a:p>
        </p:txBody>
      </p:sp>
    </p:spTree>
    <p:extLst>
      <p:ext uri="{BB962C8B-B14F-4D97-AF65-F5344CB8AC3E}">
        <p14:creationId xmlns:p14="http://schemas.microsoft.com/office/powerpoint/2010/main" val="2041473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5. </a:t>
            </a:r>
            <a:r>
              <a:rPr lang="en-US" sz="1200" kern="1200" dirty="0" smtClean="0">
                <a:solidFill>
                  <a:schemeClr val="tx1"/>
                </a:solidFill>
                <a:effectLst/>
                <a:latin typeface="+mn-lt"/>
                <a:ea typeface="+mn-ea"/>
                <a:cs typeface="+mn-cs"/>
              </a:rPr>
              <a:t>What has He done for me?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29</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u="none" cap="all" dirty="0" smtClean="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Four steps to inner peace and happiness</a:t>
            </a:r>
            <a:endParaRPr lang="es-ES" dirty="0"/>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was made in the likeness of men. </a:t>
            </a:r>
          </a:p>
          <a:p>
            <a:endParaRPr lang="es-AR" sz="1200" kern="1200" dirty="0" smtClean="0">
              <a:solidFill>
                <a:schemeClr val="tx1"/>
              </a:solidFill>
              <a:effectLst/>
              <a:latin typeface="+mn-lt"/>
              <a:ea typeface="+mn-ea"/>
              <a:cs typeface="+mn-cs"/>
            </a:endParaRPr>
          </a:p>
          <a:p>
            <a:r>
              <a:rPr lang="es-AR" sz="1200" kern="1200" dirty="0" err="1" smtClean="0">
                <a:solidFill>
                  <a:schemeClr val="tx1"/>
                </a:solidFill>
                <a:effectLst/>
                <a:latin typeface="+mn-lt"/>
                <a:ea typeface="+mn-ea"/>
                <a:cs typeface="+mn-cs"/>
              </a:rPr>
              <a:t>Philippians</a:t>
            </a:r>
            <a:r>
              <a:rPr lang="es-AR" sz="1200" kern="1200" dirty="0" smtClean="0">
                <a:solidFill>
                  <a:schemeClr val="tx1"/>
                </a:solidFill>
                <a:effectLst/>
                <a:latin typeface="+mn-lt"/>
                <a:ea typeface="+mn-ea"/>
                <a:cs typeface="+mn-cs"/>
              </a:rPr>
              <a:t> 2:7</a:t>
            </a:r>
          </a:p>
          <a:p>
            <a:r>
              <a:rPr lang="en-US" sz="1200" b="0" i="0" kern="1200" dirty="0" smtClean="0">
                <a:solidFill>
                  <a:schemeClr val="tx1"/>
                </a:solidFill>
                <a:effectLst/>
                <a:latin typeface="+mn-lt"/>
                <a:ea typeface="+mn-ea"/>
                <a:cs typeface="+mn-cs"/>
              </a:rPr>
              <a:t>“But made himself of no reputation, and took upon him the form of a servant, and was made in the likeness of men.”</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30</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lived without sin </a:t>
            </a:r>
          </a:p>
          <a:p>
            <a:endParaRPr lang="es-AR" dirty="0" smtClean="0"/>
          </a:p>
          <a:p>
            <a:r>
              <a:rPr lang="en-US" sz="1200" kern="1200" dirty="0" smtClean="0">
                <a:solidFill>
                  <a:schemeClr val="tx1"/>
                </a:solidFill>
                <a:effectLst/>
                <a:latin typeface="+mn-lt"/>
                <a:ea typeface="+mn-ea"/>
                <a:cs typeface="+mn-cs"/>
              </a:rPr>
              <a:t>Hebrews 4:15</a:t>
            </a:r>
          </a:p>
          <a:p>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s-AR"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1200" b="0" i="0" kern="1200" dirty="0" smtClean="0">
                <a:solidFill>
                  <a:schemeClr val="tx1"/>
                </a:solidFill>
                <a:effectLst/>
                <a:latin typeface="+mn-lt"/>
                <a:ea typeface="+mn-ea"/>
                <a:cs typeface="+mn-cs"/>
              </a:rPr>
              <a:t>but was in all points tempted like as we are, yet without sin.”</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31</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He took my fault. </a:t>
            </a:r>
          </a:p>
          <a:p>
            <a:r>
              <a:rPr lang="es-ES_tradnl" sz="1200" b="1" i="0" kern="1200" dirty="0" err="1" smtClean="0">
                <a:solidFill>
                  <a:schemeClr val="tx1"/>
                </a:solidFill>
                <a:effectLst/>
                <a:latin typeface="+mn-lt"/>
                <a:ea typeface="+mn-ea"/>
                <a:cs typeface="+mn-cs"/>
              </a:rPr>
              <a:t>Isaiah</a:t>
            </a:r>
            <a:r>
              <a:rPr lang="es-ES_tradnl" sz="1200" b="1" i="0" kern="1200" dirty="0" smtClean="0">
                <a:solidFill>
                  <a:schemeClr val="tx1"/>
                </a:solidFill>
                <a:effectLst/>
                <a:latin typeface="+mn-lt"/>
                <a:ea typeface="+mn-ea"/>
                <a:cs typeface="+mn-cs"/>
              </a:rPr>
              <a:t> 53:5-6. </a:t>
            </a:r>
          </a:p>
          <a:p>
            <a:r>
              <a:rPr lang="es-AR" sz="1200" b="1" i="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But he was wounded for our transgressions, he was bruised for our iniquities: the chastisement of our peace was upon him; and with his stripes we are healed. All we like sheep have gone astray; we have turned every one to his own way; and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hath laid on him the iniquity of us all.”</a:t>
            </a:r>
          </a:p>
          <a:p>
            <a:endParaRPr lang="es-ES_tradnl" sz="1200" b="1" i="0" kern="1200" dirty="0" smtClean="0">
              <a:solidFill>
                <a:schemeClr val="tx1"/>
              </a:solidFill>
              <a:effectLst/>
              <a:latin typeface="+mn-lt"/>
              <a:ea typeface="+mn-ea"/>
              <a:cs typeface="+mn-cs"/>
            </a:endParaRPr>
          </a:p>
          <a:p>
            <a:r>
              <a:rPr lang="en-CA" sz="1200" kern="1200" dirty="0" smtClean="0">
                <a:solidFill>
                  <a:schemeClr val="tx1"/>
                </a:solidFill>
                <a:effectLst/>
                <a:latin typeface="+mn-lt"/>
                <a:ea typeface="+mn-ea"/>
                <a:cs typeface="+mn-cs"/>
              </a:rPr>
              <a:t>A mischievous child at a school stained the papers on the teacher´s desk with ink. </a:t>
            </a:r>
            <a:r>
              <a:rPr lang="en-US" sz="1200" kern="1200" dirty="0" smtClean="0">
                <a:solidFill>
                  <a:schemeClr val="tx1"/>
                </a:solidFill>
                <a:effectLst/>
                <a:latin typeface="+mn-lt"/>
                <a:ea typeface="+mn-ea"/>
                <a:cs typeface="+mn-cs"/>
              </a:rPr>
              <a:t>When the teacher arrived and discovered  the damage, he demanded  of his class to tell him who was guilty.</a:t>
            </a:r>
          </a:p>
          <a:p>
            <a:pPr marL="171450" indent="-171450">
              <a:buFontTx/>
              <a:buChar char="-"/>
            </a:pPr>
            <a:r>
              <a:rPr lang="en-US" sz="1200" kern="1200" dirty="0" smtClean="0">
                <a:solidFill>
                  <a:schemeClr val="tx1"/>
                </a:solidFill>
                <a:effectLst/>
                <a:latin typeface="+mn-lt"/>
                <a:ea typeface="+mn-ea"/>
                <a:cs typeface="+mn-cs"/>
              </a:rPr>
              <a:t>Spencer! A child shouted. -Spencer come here! ordered the teacher taking a rod in his hands.</a:t>
            </a:r>
          </a:p>
          <a:p>
            <a:r>
              <a:rPr lang="en-CA" sz="1200" kern="1200" dirty="0" smtClean="0">
                <a:solidFill>
                  <a:schemeClr val="tx1"/>
                </a:solidFill>
                <a:effectLst/>
                <a:latin typeface="+mn-lt"/>
                <a:ea typeface="+mn-ea"/>
                <a:cs typeface="+mn-cs"/>
              </a:rPr>
              <a:t>Two students had the same last name because they were brothers. </a:t>
            </a:r>
            <a:r>
              <a:rPr lang="en-US" sz="1200" kern="1200" dirty="0" smtClean="0">
                <a:solidFill>
                  <a:schemeClr val="tx1"/>
                </a:solidFill>
                <a:effectLst/>
                <a:latin typeface="+mn-lt"/>
                <a:ea typeface="+mn-ea"/>
                <a:cs typeface="+mn-cs"/>
              </a:rPr>
              <a:t>The older brother stood up and without a word received stoically the painful punishment. Suddenly the younger brother stood up crying.</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-"Teacher, do not beat him anymore. He is not guilty; I was the one who did it."  </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teacher stopped and asked the older brother:</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-"Why did you take the punishment without pleading your innocence?."</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-"Because he is younger, weaker and is a little sick, answered the boy.</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teacher really moved, hugged him and said:</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-boy, never in your life you will be more Christian than today. Christ did this for you and for me. God bless you son!</a:t>
            </a:r>
            <a:r>
              <a:rPr lang="es-AR" sz="1200" kern="1200" dirty="0" smtClean="0">
                <a:solidFill>
                  <a:schemeClr val="tx1"/>
                </a:solidFill>
                <a:effectLst/>
                <a:latin typeface="+mn-lt"/>
                <a:ea typeface="+mn-ea"/>
                <a:cs typeface="+mn-cs"/>
              </a:rPr>
              <a:t> </a:t>
            </a:r>
            <a:endParaRPr lang="pt-BR" sz="1200" kern="1200" dirty="0" smtClean="0">
              <a:solidFill>
                <a:schemeClr val="tx1"/>
              </a:solidFill>
              <a:effectLst/>
              <a:latin typeface="+mn-lt"/>
              <a:ea typeface="+mn-ea"/>
              <a:cs typeface="+mn-cs"/>
            </a:endParaRPr>
          </a:p>
          <a:p>
            <a:pPr marL="0" indent="0">
              <a:buFontTx/>
              <a:buNone/>
            </a:pPr>
            <a:endParaRPr lang="pt-B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32</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died in my place for my sins. </a:t>
            </a:r>
          </a:p>
          <a:p>
            <a:endParaRPr lang="es-AR" dirty="0" smtClean="0"/>
          </a:p>
          <a:p>
            <a:r>
              <a:rPr lang="es-AR" sz="1200" kern="1200" dirty="0" smtClean="0">
                <a:solidFill>
                  <a:schemeClr val="tx1"/>
                </a:solidFill>
                <a:effectLst/>
                <a:latin typeface="+mn-lt"/>
                <a:ea typeface="+mn-ea"/>
                <a:cs typeface="+mn-cs"/>
              </a:rPr>
              <a:t>1 </a:t>
            </a:r>
            <a:r>
              <a:rPr lang="es-AR" sz="1200" kern="1200" dirty="0" err="1" smtClean="0">
                <a:solidFill>
                  <a:schemeClr val="tx1"/>
                </a:solidFill>
                <a:effectLst/>
                <a:latin typeface="+mn-lt"/>
                <a:ea typeface="+mn-ea"/>
                <a:cs typeface="+mn-cs"/>
              </a:rPr>
              <a:t>Corinthians</a:t>
            </a:r>
            <a:r>
              <a:rPr lang="es-AR" sz="1200" kern="1200" dirty="0" smtClean="0">
                <a:solidFill>
                  <a:schemeClr val="tx1"/>
                </a:solidFill>
                <a:effectLst/>
                <a:latin typeface="+mn-lt"/>
                <a:ea typeface="+mn-ea"/>
                <a:cs typeface="+mn-cs"/>
              </a:rPr>
              <a:t> 15:3</a:t>
            </a:r>
          </a:p>
          <a:p>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1200" b="0" i="0" kern="1200" dirty="0" smtClean="0">
                <a:solidFill>
                  <a:schemeClr val="tx1"/>
                </a:solidFill>
                <a:effectLst/>
                <a:latin typeface="+mn-lt"/>
                <a:ea typeface="+mn-ea"/>
                <a:cs typeface="+mn-cs"/>
              </a:rPr>
              <a:t>Christ died for our sins according to the scriptures.</a:t>
            </a: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endPar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33</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rose from the dead</a:t>
            </a:r>
          </a:p>
          <a:p>
            <a:endParaRPr lang="es-AR" dirty="0" smtClean="0"/>
          </a:p>
          <a:p>
            <a:r>
              <a:rPr lang="es-AR" sz="1200" kern="1200" dirty="0" smtClean="0">
                <a:solidFill>
                  <a:schemeClr val="tx1"/>
                </a:solidFill>
                <a:effectLst/>
                <a:latin typeface="+mn-lt"/>
                <a:ea typeface="+mn-ea"/>
                <a:cs typeface="+mn-cs"/>
              </a:rPr>
              <a:t>1 </a:t>
            </a:r>
            <a:r>
              <a:rPr lang="es-AR" sz="1200" kern="1200" dirty="0" err="1" smtClean="0">
                <a:solidFill>
                  <a:schemeClr val="tx1"/>
                </a:solidFill>
                <a:effectLst/>
                <a:latin typeface="+mn-lt"/>
                <a:ea typeface="+mn-ea"/>
                <a:cs typeface="+mn-cs"/>
              </a:rPr>
              <a:t>Corinthians</a:t>
            </a:r>
            <a:r>
              <a:rPr lang="es-AR" sz="1200" kern="1200" dirty="0" smtClean="0">
                <a:solidFill>
                  <a:schemeClr val="tx1"/>
                </a:solidFill>
                <a:effectLst/>
                <a:latin typeface="+mn-lt"/>
                <a:ea typeface="+mn-ea"/>
                <a:cs typeface="+mn-cs"/>
              </a:rPr>
              <a:t> 15:20</a:t>
            </a:r>
          </a:p>
          <a:p>
            <a:r>
              <a:rPr lang="en-US" sz="1200" b="0" i="0" kern="1200" dirty="0" smtClean="0">
                <a:solidFill>
                  <a:schemeClr val="tx1"/>
                </a:solidFill>
                <a:effectLst/>
                <a:latin typeface="+mn-lt"/>
                <a:ea typeface="+mn-ea"/>
                <a:cs typeface="+mn-cs"/>
              </a:rPr>
              <a:t>“But now is Christ risen from the dead, and become the </a:t>
            </a:r>
            <a:r>
              <a:rPr lang="en-US" sz="1200" b="0" i="0" kern="1200" dirty="0" err="1" smtClean="0">
                <a:solidFill>
                  <a:schemeClr val="tx1"/>
                </a:solidFill>
                <a:effectLst/>
                <a:latin typeface="+mn-lt"/>
                <a:ea typeface="+mn-ea"/>
                <a:cs typeface="+mn-cs"/>
              </a:rPr>
              <a:t>firstfruits</a:t>
            </a:r>
            <a:r>
              <a:rPr lang="en-US" sz="1200" b="0" i="0" kern="1200" dirty="0" smtClean="0">
                <a:solidFill>
                  <a:schemeClr val="tx1"/>
                </a:solidFill>
                <a:effectLst/>
                <a:latin typeface="+mn-lt"/>
                <a:ea typeface="+mn-ea"/>
                <a:cs typeface="+mn-cs"/>
              </a:rPr>
              <a:t> of them that slept.”</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34</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intercedes for me. </a:t>
            </a:r>
          </a:p>
          <a:p>
            <a:endParaRPr lang="es-AR" dirty="0" smtClean="0"/>
          </a:p>
          <a:p>
            <a:r>
              <a:rPr lang="en-US" sz="1200" kern="1200" dirty="0" smtClean="0">
                <a:solidFill>
                  <a:schemeClr val="tx1"/>
                </a:solidFill>
                <a:effectLst/>
                <a:latin typeface="+mn-lt"/>
                <a:ea typeface="+mn-ea"/>
                <a:cs typeface="+mn-cs"/>
              </a:rPr>
              <a:t>1 Timothy 2:5</a:t>
            </a:r>
          </a:p>
          <a:p>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1200" b="0" i="0" kern="1200" dirty="0" smtClean="0">
                <a:solidFill>
                  <a:schemeClr val="tx1"/>
                </a:solidFill>
                <a:effectLst/>
                <a:latin typeface="+mn-lt"/>
                <a:ea typeface="+mn-ea"/>
                <a:cs typeface="+mn-cs"/>
              </a:rPr>
              <a:t>For there is one God, and one mediator between God and men, the man Christ Jesus.</a:t>
            </a: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endPar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35</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He promised to come back and take me with Him</a:t>
            </a:r>
          </a:p>
          <a:p>
            <a:endParaRPr lang="es-ES" u="none" dirty="0" smtClean="0"/>
          </a:p>
          <a:p>
            <a:r>
              <a:rPr lang="es-AR" sz="1200" kern="1200" dirty="0" smtClean="0">
                <a:solidFill>
                  <a:schemeClr val="tx1"/>
                </a:solidFill>
                <a:effectLst/>
                <a:latin typeface="+mn-lt"/>
                <a:ea typeface="+mn-ea"/>
                <a:cs typeface="+mn-cs"/>
              </a:rPr>
              <a:t>John 14:3</a:t>
            </a:r>
          </a:p>
          <a:p>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1200" b="0" i="0" kern="1200" dirty="0" smtClean="0">
                <a:solidFill>
                  <a:schemeClr val="tx1"/>
                </a:solidFill>
                <a:effectLst/>
                <a:latin typeface="+mn-lt"/>
                <a:ea typeface="+mn-ea"/>
                <a:cs typeface="+mn-cs"/>
              </a:rPr>
              <a:t>I will come again, and receive you unto myself; that where I am, there ye may be also.</a:t>
            </a: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endPar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endParaRPr>
          </a:p>
          <a:p>
            <a:endParaRPr lang="es-ES" u="sng"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36</a:t>
            </a:fld>
            <a:endParaRPr lang="es-ES"/>
          </a:p>
        </p:txBody>
      </p:sp>
    </p:spTree>
    <p:extLst>
      <p:ext uri="{BB962C8B-B14F-4D97-AF65-F5344CB8AC3E}">
        <p14:creationId xmlns:p14="http://schemas.microsoft.com/office/powerpoint/2010/main" val="2082462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6. </a:t>
            </a:r>
            <a:r>
              <a:rPr lang="es-AR" sz="1200" kern="1200" dirty="0" err="1" smtClean="0">
                <a:solidFill>
                  <a:schemeClr val="tx1"/>
                </a:solidFill>
                <a:effectLst/>
                <a:latin typeface="+mn-lt"/>
                <a:ea typeface="+mn-ea"/>
                <a:cs typeface="+mn-cs"/>
              </a:rPr>
              <a:t>Step</a:t>
            </a:r>
            <a:r>
              <a:rPr lang="es-AR" sz="1200" kern="1200" dirty="0" smtClean="0">
                <a:solidFill>
                  <a:schemeClr val="tx1"/>
                </a:solidFill>
                <a:effectLst/>
                <a:latin typeface="+mn-lt"/>
                <a:ea typeface="+mn-ea"/>
                <a:cs typeface="+mn-cs"/>
              </a:rPr>
              <a:t> </a:t>
            </a:r>
            <a:r>
              <a:rPr lang="es-AR" sz="1200" kern="1200" dirty="0" err="1" smtClean="0">
                <a:solidFill>
                  <a:schemeClr val="tx1"/>
                </a:solidFill>
                <a:effectLst/>
                <a:latin typeface="+mn-lt"/>
                <a:ea typeface="+mn-ea"/>
                <a:cs typeface="+mn-cs"/>
              </a:rPr>
              <a:t>two</a:t>
            </a:r>
            <a:r>
              <a:rPr lang="es-AR" sz="1200" kern="1200" dirty="0" smtClean="0">
                <a:solidFill>
                  <a:schemeClr val="tx1"/>
                </a:solidFill>
                <a:effectLst/>
                <a:latin typeface="+mn-lt"/>
                <a:ea typeface="+mn-ea"/>
                <a:cs typeface="+mn-cs"/>
              </a:rPr>
              <a:t>: TO TRUST IN JESUS</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37</a:t>
            </a:fld>
            <a:endParaRPr lang="es-ES"/>
          </a:p>
        </p:txBody>
      </p:sp>
    </p:spTree>
    <p:extLst>
      <p:ext uri="{BB962C8B-B14F-4D97-AF65-F5344CB8AC3E}">
        <p14:creationId xmlns:p14="http://schemas.microsoft.com/office/powerpoint/2010/main" val="7744568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There was once a ship sailing on the high seas in the midst of a violent storm. Fear and anxiety was painted on every person's face. Some were crying, and others were very seasick. Amid all this commotion, a little child kept playing on the stairs of the ship, quite indifferent to what was happening. When a passenger saw him, he approached him and asked how he could be so calm:</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-Aren't you afraid of the storm?</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 Sir, because my father is the captain".- answered the child.                                                                               </a:t>
            </a:r>
          </a:p>
          <a:p>
            <a:r>
              <a:rPr lang="en-US" sz="1200" kern="1200" dirty="0" smtClean="0">
                <a:solidFill>
                  <a:schemeClr val="tx1"/>
                </a:solidFill>
                <a:effectLst/>
                <a:latin typeface="+mn-lt"/>
                <a:ea typeface="+mn-ea"/>
                <a:cs typeface="+mn-cs"/>
              </a:rPr>
              <a:t>  When we know Jesus, we learn to trust Him. In the difficult moments of our life.</a:t>
            </a:r>
            <a:r>
              <a:rPr lang="en-US" sz="1200" kern="1200" baseline="0" dirty="0" smtClean="0">
                <a:solidFill>
                  <a:schemeClr val="tx1"/>
                </a:solidFill>
                <a:effectLst/>
                <a:latin typeface="+mn-lt"/>
                <a:ea typeface="+mn-ea"/>
                <a:cs typeface="+mn-cs"/>
              </a:rPr>
              <a:t> W</a:t>
            </a:r>
            <a:r>
              <a:rPr lang="en-US" sz="1200" kern="1200" dirty="0" smtClean="0">
                <a:solidFill>
                  <a:schemeClr val="tx1"/>
                </a:solidFill>
                <a:effectLst/>
                <a:latin typeface="+mn-lt"/>
                <a:ea typeface="+mn-ea"/>
                <a:cs typeface="+mn-cs"/>
              </a:rPr>
              <a:t>e should take all our hardships and sins to Him.</a:t>
            </a:r>
            <a:endParaRPr lang="pt-B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39</a:t>
            </a:fld>
            <a:endParaRPr lang="es-ES"/>
          </a:p>
        </p:txBody>
      </p:sp>
    </p:spTree>
    <p:extLst>
      <p:ext uri="{BB962C8B-B14F-4D97-AF65-F5344CB8AC3E}">
        <p14:creationId xmlns:p14="http://schemas.microsoft.com/office/powerpoint/2010/main" val="1720366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is His greatest virtue? </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40</a:t>
            </a:fld>
            <a:endParaRPr lang="es-ES"/>
          </a:p>
        </p:txBody>
      </p:sp>
    </p:spTree>
    <p:extLst>
      <p:ext uri="{BB962C8B-B14F-4D97-AF65-F5344CB8AC3E}">
        <p14:creationId xmlns:p14="http://schemas.microsoft.com/office/powerpoint/2010/main" val="2655808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WHERE</a:t>
            </a:r>
            <a:r>
              <a:rPr lang="es-AR" baseline="0" dirty="0" smtClean="0"/>
              <a:t> CAN WE FIND PEACE AND HAPPINESS?</a:t>
            </a:r>
            <a:endParaRPr lang="es-AR" dirty="0" smtClean="0"/>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a:t>
            </a:fld>
            <a:endParaRPr lang="es-ES"/>
          </a:p>
        </p:txBody>
      </p:sp>
    </p:spTree>
    <p:extLst>
      <p:ext uri="{BB962C8B-B14F-4D97-AF65-F5344CB8AC3E}">
        <p14:creationId xmlns:p14="http://schemas.microsoft.com/office/powerpoint/2010/main" val="22261478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For God so loved the world, that he gave his only begotten Son, that whosoever believeth in him should not perish, but have everlasting life.”</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3:16 </a:t>
            </a:r>
          </a:p>
          <a:p>
            <a:endParaRPr lang="es-ES_tradnl" dirty="0" smtClean="0"/>
          </a:p>
          <a:p>
            <a:r>
              <a:rPr lang="en-US" sz="1200" kern="1200" dirty="0" smtClean="0">
                <a:solidFill>
                  <a:schemeClr val="tx1"/>
                </a:solidFill>
                <a:effectLst/>
                <a:latin typeface="+mn-lt"/>
                <a:ea typeface="+mn-ea"/>
                <a:cs typeface="+mn-cs"/>
              </a:rPr>
              <a:t>As I see His love, I will open my heart to Him, I will trust Him, and I will tell Him all those things that worry me.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41</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7. </a:t>
            </a:r>
            <a:r>
              <a:rPr lang="en-US" sz="1200" kern="1200" dirty="0" smtClean="0">
                <a:solidFill>
                  <a:schemeClr val="tx1"/>
                </a:solidFill>
                <a:effectLst/>
                <a:latin typeface="+mn-lt"/>
                <a:ea typeface="+mn-ea"/>
                <a:cs typeface="+mn-cs"/>
              </a:rPr>
              <a:t>Step Three:  TO ACKNOWLEDGE OUR SINS.</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42</a:t>
            </a:fld>
            <a:endParaRPr lang="es-ES"/>
          </a:p>
        </p:txBody>
      </p:sp>
    </p:spTree>
    <p:extLst>
      <p:ext uri="{BB962C8B-B14F-4D97-AF65-F5344CB8AC3E}">
        <p14:creationId xmlns:p14="http://schemas.microsoft.com/office/powerpoint/2010/main" val="1464385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should His love lead us to?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44</a:t>
            </a:fld>
            <a:endParaRPr lang="es-ES"/>
          </a:p>
        </p:txBody>
      </p:sp>
    </p:spTree>
    <p:extLst>
      <p:ext uri="{BB962C8B-B14F-4D97-AF65-F5344CB8AC3E}">
        <p14:creationId xmlns:p14="http://schemas.microsoft.com/office/powerpoint/2010/main" val="2282645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“Or </a:t>
            </a:r>
            <a:r>
              <a:rPr lang="en-US" sz="1200" b="0" i="0" kern="1200" dirty="0" err="1" smtClean="0">
                <a:solidFill>
                  <a:schemeClr val="tx1"/>
                </a:solidFill>
                <a:effectLst/>
                <a:latin typeface="+mn-lt"/>
                <a:ea typeface="+mn-ea"/>
                <a:cs typeface="+mn-cs"/>
              </a:rPr>
              <a:t>despisest</a:t>
            </a:r>
            <a:r>
              <a:rPr lang="en-US" sz="1200" b="0" i="0" kern="1200" dirty="0" smtClean="0">
                <a:solidFill>
                  <a:schemeClr val="tx1"/>
                </a:solidFill>
                <a:effectLst/>
                <a:latin typeface="+mn-lt"/>
                <a:ea typeface="+mn-ea"/>
                <a:cs typeface="+mn-cs"/>
              </a:rPr>
              <a:t> thou the riches of his goodness and forbearance and longsuffering; not knowing that the goodness of God </a:t>
            </a:r>
            <a:r>
              <a:rPr lang="en-US" sz="1200" b="0" i="0" kern="1200" dirty="0" err="1" smtClean="0">
                <a:solidFill>
                  <a:schemeClr val="tx1"/>
                </a:solidFill>
                <a:effectLst/>
                <a:latin typeface="+mn-lt"/>
                <a:ea typeface="+mn-ea"/>
                <a:cs typeface="+mn-cs"/>
              </a:rPr>
              <a:t>leadeth</a:t>
            </a:r>
            <a:r>
              <a:rPr lang="en-US" sz="1200" b="0" i="0" kern="1200" dirty="0" smtClean="0">
                <a:solidFill>
                  <a:schemeClr val="tx1"/>
                </a:solidFill>
                <a:effectLst/>
                <a:latin typeface="+mn-lt"/>
                <a:ea typeface="+mn-ea"/>
                <a:cs typeface="+mn-cs"/>
              </a:rPr>
              <a:t> thee to repentance?”</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Romans</a:t>
            </a:r>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2:4</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45</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8. </a:t>
            </a:r>
            <a:r>
              <a:rPr lang="en-U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What should we do with our sins?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46</a:t>
            </a:fld>
            <a:endParaRPr lang="es-ES"/>
          </a:p>
        </p:txBody>
      </p:sp>
    </p:spTree>
    <p:extLst>
      <p:ext uri="{BB962C8B-B14F-4D97-AF65-F5344CB8AC3E}">
        <p14:creationId xmlns:p14="http://schemas.microsoft.com/office/powerpoint/2010/main" val="1895997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Confess</a:t>
            </a:r>
            <a:r>
              <a:rPr lang="es-ES" sz="1200" u="none"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them</a:t>
            </a:r>
            <a:r>
              <a:rPr lang="es-ES" sz="1200" u="none"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to</a:t>
            </a:r>
            <a:r>
              <a:rPr lang="es-ES" sz="1200" u="none"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1200" u="none" spc="50" dirty="0" err="1"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God</a:t>
            </a:r>
            <a:r>
              <a:rPr lang="es-ES" sz="1200" u="none"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u="none"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If we say that we have no sin, we deceive ourselves, and the truth is not in us. If we confess our sins, he is faithful and just to forgive us our sins, and to cleanse us from all unrighteousness.” </a:t>
            </a:r>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1 John 1:8, 9</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47</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i="0" u="sng" kern="1200" dirty="0" smtClean="0">
                <a:solidFill>
                  <a:schemeClr val="tx1"/>
                </a:solidFill>
                <a:effectLst/>
                <a:latin typeface="+mn-lt"/>
                <a:ea typeface="+mn-ea"/>
                <a:cs typeface="+mn-cs"/>
              </a:rPr>
              <a:t>Be</a:t>
            </a:r>
            <a:r>
              <a:rPr lang="en-US" sz="1200" i="0" u="sng" kern="1200" baseline="0" dirty="0" smtClean="0">
                <a:solidFill>
                  <a:schemeClr val="tx1"/>
                </a:solidFill>
                <a:effectLst/>
                <a:latin typeface="+mn-lt"/>
                <a:ea typeface="+mn-ea"/>
                <a:cs typeface="+mn-cs"/>
              </a:rPr>
              <a:t> </a:t>
            </a:r>
            <a:r>
              <a:rPr lang="en-US" sz="1200" i="0" u="sng" kern="1200" dirty="0" smtClean="0">
                <a:solidFill>
                  <a:schemeClr val="tx1"/>
                </a:solidFill>
                <a:effectLst/>
                <a:latin typeface="+mn-lt"/>
                <a:ea typeface="+mn-ea"/>
                <a:cs typeface="+mn-cs"/>
              </a:rPr>
              <a:t>willing to abandon them</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 sz="1200" i="0" u="sng" spc="50" dirty="0" smtClean="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Seek ye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while he may be found, call ye upon him while he is near.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Let the wicked forsake his way, and the unrighteous man his thoughts: and let him return unto the </a:t>
            </a:r>
            <a:r>
              <a:rPr lang="en-US" sz="1200" b="0" i="0" kern="1200" cap="small" dirty="0" smtClean="0">
                <a:solidFill>
                  <a:schemeClr val="tx1"/>
                </a:solidFill>
                <a:effectLst/>
                <a:latin typeface="+mn-lt"/>
                <a:ea typeface="+mn-ea"/>
                <a:cs typeface="+mn-cs"/>
              </a:rPr>
              <a:t>Lord</a:t>
            </a:r>
            <a:r>
              <a:rPr lang="en-US" sz="1200" b="0" i="0" kern="1200" dirty="0" smtClean="0">
                <a:solidFill>
                  <a:schemeClr val="tx1"/>
                </a:solidFill>
                <a:effectLst/>
                <a:latin typeface="+mn-lt"/>
                <a:ea typeface="+mn-ea"/>
                <a:cs typeface="+mn-cs"/>
              </a:rPr>
              <a:t>, and he will have mercy upon him; and to our God, for he will abundantly pardon.” </a:t>
            </a:r>
          </a:p>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err="1"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Isaiah</a:t>
            </a:r>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55:6, 7</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do not need to do great physical sacrifices, go on pilgrimages or take vows to be forgiven by God. He wants our heart. He wants us to confess and forsake our sins. (Proverbs 23:26).</a:t>
            </a:r>
            <a:endParaRPr lang="es-ES"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48</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9. </a:t>
            </a:r>
            <a:r>
              <a:rPr lang="en-US" sz="1200" kern="1200" dirty="0" smtClean="0">
                <a:solidFill>
                  <a:schemeClr val="tx1"/>
                </a:solidFill>
                <a:effectLst/>
                <a:latin typeface="+mn-lt"/>
                <a:ea typeface="+mn-ea"/>
                <a:cs typeface="+mn-cs"/>
              </a:rPr>
              <a:t>Step four: TO ACCEPT JESUS AS OUR SAVIOR AND LORD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49</a:t>
            </a:fld>
            <a:endParaRPr lang="es-ES"/>
          </a:p>
        </p:txBody>
      </p:sp>
    </p:spTree>
    <p:extLst>
      <p:ext uri="{BB962C8B-B14F-4D97-AF65-F5344CB8AC3E}">
        <p14:creationId xmlns:p14="http://schemas.microsoft.com/office/powerpoint/2010/main" val="6763540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Behold, I stand at the door, and knock: if any man hear my voice, and open the door, I will come in to him, and will sup with him, and he with me.</a:t>
            </a:r>
          </a:p>
          <a:p>
            <a:r>
              <a:rPr lang="en-US" sz="1200" kern="1200" dirty="0" smtClean="0">
                <a:solidFill>
                  <a:schemeClr val="tx1"/>
                </a:solidFill>
                <a:effectLst/>
                <a:latin typeface="+mn-lt"/>
                <a:ea typeface="+mn-ea"/>
                <a:cs typeface="+mn-cs"/>
              </a:rPr>
              <a:t>Revelation 3:20</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51</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is the difference between accepting him as our Savior versus accepting him as our Lord?</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52</a:t>
            </a:fld>
            <a:endParaRPr lang="es-ES"/>
          </a:p>
        </p:txBody>
      </p:sp>
    </p:spTree>
    <p:extLst>
      <p:ext uri="{BB962C8B-B14F-4D97-AF65-F5344CB8AC3E}">
        <p14:creationId xmlns:p14="http://schemas.microsoft.com/office/powerpoint/2010/main" val="990028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Every human being longs for genuine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peace and happiness. But</a:t>
            </a:r>
            <a:r>
              <a:rPr lang="en-US" sz="1200" kern="1200" baseline="0" dirty="0" smtClean="0">
                <a:solidFill>
                  <a:schemeClr val="tx1"/>
                </a:solidFill>
                <a:effectLst/>
                <a:latin typeface="+mn-lt"/>
                <a:ea typeface="+mn-ea"/>
                <a:cs typeface="+mn-cs"/>
              </a:rPr>
              <a:t> is</a:t>
            </a:r>
            <a:r>
              <a:rPr lang="en-US" sz="1200" kern="1200" dirty="0" smtClean="0">
                <a:solidFill>
                  <a:schemeClr val="tx1"/>
                </a:solidFill>
                <a:effectLst/>
                <a:latin typeface="+mn-lt"/>
                <a:ea typeface="+mn-ea"/>
                <a:cs typeface="+mn-cs"/>
              </a:rPr>
              <a:t> it possible to find this in material things, amusement, tribute, sex, drugs or alcohol? Certainly not! These are false sources!</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a:t>
            </a:fld>
            <a:endParaRPr lang="es-ES"/>
          </a:p>
        </p:txBody>
      </p:sp>
    </p:spTree>
    <p:extLst>
      <p:ext uri="{BB962C8B-B14F-4D97-AF65-F5344CB8AC3E}">
        <p14:creationId xmlns:p14="http://schemas.microsoft.com/office/powerpoint/2010/main" val="3875981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0" kern="1200" baseline="300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But as many as received him, to them gave he power to become the sons of God, even to them that believe on his name.”</a:t>
            </a:r>
          </a:p>
          <a:p>
            <a:r>
              <a:rPr lang="es-ES" sz="1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1:12</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53</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 As my Savior.</a:t>
            </a:r>
            <a:r>
              <a:rPr lang="en-US" sz="1200" kern="1200" baseline="0" dirty="0" smtClean="0">
                <a:solidFill>
                  <a:schemeClr val="tx1"/>
                </a:solidFill>
                <a:effectLst/>
                <a:latin typeface="+mn-lt"/>
                <a:ea typeface="+mn-ea"/>
                <a:cs typeface="+mn-cs"/>
              </a:rPr>
              <a:t> I must believe </a:t>
            </a:r>
            <a:r>
              <a:rPr lang="en-US" sz="1200" kern="1200" dirty="0" smtClean="0">
                <a:solidFill>
                  <a:schemeClr val="tx1"/>
                </a:solidFill>
                <a:effectLst/>
                <a:latin typeface="+mn-lt"/>
                <a:ea typeface="+mn-ea"/>
                <a:cs typeface="+mn-cs"/>
              </a:rPr>
              <a:t>He </a:t>
            </a:r>
            <a:r>
              <a:rPr lang="en-US" sz="1200" u="sng" kern="1200" dirty="0" smtClean="0">
                <a:solidFill>
                  <a:schemeClr val="tx1"/>
                </a:solidFill>
                <a:effectLst/>
                <a:latin typeface="+mn-lt"/>
                <a:ea typeface="+mn-ea"/>
                <a:cs typeface="+mn-cs"/>
              </a:rPr>
              <a:t>died</a:t>
            </a:r>
            <a:r>
              <a:rPr lang="en-US" sz="1200" kern="1200" dirty="0" smtClean="0">
                <a:solidFill>
                  <a:schemeClr val="tx1"/>
                </a:solidFill>
                <a:effectLst/>
                <a:latin typeface="+mn-lt"/>
                <a:ea typeface="+mn-ea"/>
                <a:cs typeface="+mn-cs"/>
              </a:rPr>
              <a:t> in my place</a:t>
            </a:r>
          </a:p>
          <a:p>
            <a:r>
              <a:rPr lang="en-US" sz="1200" kern="1200" dirty="0" smtClean="0">
                <a:solidFill>
                  <a:schemeClr val="tx1"/>
                </a:solidFill>
                <a:effectLst/>
                <a:latin typeface="+mn-lt"/>
                <a:ea typeface="+mn-ea"/>
                <a:cs typeface="+mn-cs"/>
              </a:rPr>
              <a:t>b) As my Lord, Master and Ruler, I must obey His </a:t>
            </a:r>
            <a:r>
              <a:rPr lang="en-US" sz="1200" u="sng" kern="1200" dirty="0" smtClean="0">
                <a:solidFill>
                  <a:schemeClr val="tx1"/>
                </a:solidFill>
                <a:effectLst/>
                <a:latin typeface="+mn-lt"/>
                <a:ea typeface="+mn-ea"/>
                <a:cs typeface="+mn-cs"/>
              </a:rPr>
              <a:t>commandments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Let us say with Paul "Lord, what wilt Thou have me to do? (Acts 9:5-6).</a:t>
            </a: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54</a:t>
            </a:fld>
            <a:endParaRPr lang="es-ES"/>
          </a:p>
        </p:txBody>
      </p:sp>
    </p:spTree>
    <p:extLst>
      <p:ext uri="{BB962C8B-B14F-4D97-AF65-F5344CB8AC3E}">
        <p14:creationId xmlns:p14="http://schemas.microsoft.com/office/powerpoint/2010/main" val="3924066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GENUINE FAITH AND TEMPORARY FAITH</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55</a:t>
            </a:fld>
            <a:endParaRPr lang="es-ES"/>
          </a:p>
        </p:txBody>
      </p:sp>
    </p:spTree>
    <p:extLst>
      <p:ext uri="{BB962C8B-B14F-4D97-AF65-F5344CB8AC3E}">
        <p14:creationId xmlns:p14="http://schemas.microsoft.com/office/powerpoint/2010/main" val="9438074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10. </a:t>
            </a:r>
            <a:r>
              <a:rPr lang="en-US" sz="1200" kern="1200" dirty="0" smtClean="0">
                <a:solidFill>
                  <a:schemeClr val="tx1"/>
                </a:solidFill>
                <a:effectLst/>
                <a:latin typeface="+mn-lt"/>
                <a:ea typeface="+mn-ea"/>
                <a:cs typeface="+mn-cs"/>
              </a:rPr>
              <a:t>What is the difference between genuine and temporary faith?</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56</a:t>
            </a:fld>
            <a:endParaRPr lang="es-ES"/>
          </a:p>
        </p:txBody>
      </p:sp>
    </p:spTree>
    <p:extLst>
      <p:ext uri="{BB962C8B-B14F-4D97-AF65-F5344CB8AC3E}">
        <p14:creationId xmlns:p14="http://schemas.microsoft.com/office/powerpoint/2010/main" val="40987005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a) Genuine faith has to do with our entire being, for we are three dimensional beings.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REASONING (mind) Knowing Jesus and believing He exists.</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-HEART (feelings) Trust Him, opening our hearts and confessing all our sins to Him, and loving Him</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-WILL (decision) being willing to obey Him.</a:t>
            </a:r>
            <a:endParaRPr lang="es-ES"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57</a:t>
            </a:fld>
            <a:endParaRPr lang="es-ES"/>
          </a:p>
        </p:txBody>
      </p:sp>
    </p:spTree>
    <p:extLst>
      <p:ext uri="{BB962C8B-B14F-4D97-AF65-F5344CB8AC3E}">
        <p14:creationId xmlns:p14="http://schemas.microsoft.com/office/powerpoint/2010/main" val="31767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 b) Genuine faith means surrendering to Him.</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example: we consult a doctor, but we do not follow through with a surgery recommended by him.</a:t>
            </a: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58</a:t>
            </a:fld>
            <a:endParaRPr lang="es-ES"/>
          </a:p>
        </p:txBody>
      </p:sp>
    </p:spTree>
    <p:extLst>
      <p:ext uri="{BB962C8B-B14F-4D97-AF65-F5344CB8AC3E}">
        <p14:creationId xmlns:p14="http://schemas.microsoft.com/office/powerpoint/2010/main" val="23251741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One day a famous tightrope walker strung a rope across the Niagara Falls and announced that he would give a performance. Many people came to see the great performance. When the time came, the man asked them to be silent and then asked: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-Do you believe I can walk on this rope?"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-"Yes!"- answered the crowd. The man then walked back and forth on the rope, and the public applauded enthusiastically.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Again he asked them to be silent, then, he took a chair and put it on his shoulders and asked: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-"Do you believe I can cross holding this chair?"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Another enthusiastic "Yes", was heard. The man, once again, walked back and forth and the people applauded very much.  Again he asked the audience to keep quiet and then asked:</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 "Do you believe I can cross the Falls with a man sitting on this chair on my shoulders without dropping him into the water?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 enthusiasm was great, and the crowd answered "Yes"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Then, the man asked, very seriously:</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"Which of you will be the first volunteer to come and sit on the chair?"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 deep silence was heard and nobody volunteered.</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There are many people who act in this way in reference to spiritual life. They say: "Yes, I believe in Christ!" but they do not really believe Christ can carry them across the terrible falls of this world and bring them safely to eternal life.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59</a:t>
            </a:fld>
            <a:endParaRPr lang="es-ES"/>
          </a:p>
        </p:txBody>
      </p:sp>
    </p:spTree>
    <p:extLst>
      <p:ext uri="{BB962C8B-B14F-4D97-AF65-F5344CB8AC3E}">
        <p14:creationId xmlns:p14="http://schemas.microsoft.com/office/powerpoint/2010/main" val="20295650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c) We do not need to be perfect to come to Christ. Let us go to Him as we are, full of our defects, so He can cleanse us and change us. (John 6:37)</a:t>
            </a: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 We should</a:t>
            </a:r>
            <a:r>
              <a:rPr lang="en-US" sz="1200" kern="1200" baseline="0" dirty="0" smtClean="0">
                <a:solidFill>
                  <a:schemeClr val="tx1"/>
                </a:solidFill>
                <a:effectLst/>
                <a:latin typeface="+mn-lt"/>
                <a:ea typeface="+mn-ea"/>
                <a:cs typeface="+mn-cs"/>
              </a:rPr>
              <a:t> overcome our ego and let Him come into our life</a:t>
            </a:r>
            <a:r>
              <a:rPr lang="en-US" sz="1200" kern="1200" dirty="0" smtClean="0">
                <a:solidFill>
                  <a:schemeClr val="tx1"/>
                </a:solidFill>
                <a:effectLst/>
                <a:latin typeface="+mn-lt"/>
                <a:ea typeface="+mn-ea"/>
                <a:cs typeface="+mn-cs"/>
              </a:rPr>
              <a:t>. When our ego reigns, all our interests revolve around ourselves. When Christ is in the throne of our hearts, our interests will be fixed on God.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 We should make a pact with Him, a commitment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love, just as in marriage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60</a:t>
            </a:fld>
            <a:endParaRPr lang="es-ES"/>
          </a:p>
        </p:txBody>
      </p:sp>
    </p:spTree>
    <p:extLst>
      <p:ext uri="{BB962C8B-B14F-4D97-AF65-F5344CB8AC3E}">
        <p14:creationId xmlns:p14="http://schemas.microsoft.com/office/powerpoint/2010/main" val="2355798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RESULT</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4512400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dirty="0" smtClean="0"/>
              <a:t>11. </a:t>
            </a:r>
            <a:r>
              <a:rPr lang="en-US" sz="1200" kern="1200" dirty="0" smtClean="0">
                <a:solidFill>
                  <a:schemeClr val="tx1"/>
                </a:solidFill>
                <a:effectLst/>
                <a:latin typeface="+mn-lt"/>
                <a:ea typeface="+mn-ea"/>
                <a:cs typeface="+mn-cs"/>
              </a:rPr>
              <a:t>What will we become through Jesus?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62</a:t>
            </a:fld>
            <a:endParaRPr lang="es-ES"/>
          </a:p>
        </p:txBody>
      </p:sp>
    </p:spTree>
    <p:extLst>
      <p:ext uri="{BB962C8B-B14F-4D97-AF65-F5344CB8AC3E}">
        <p14:creationId xmlns:p14="http://schemas.microsoft.com/office/powerpoint/2010/main" val="243820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smtClean="0">
                <a:solidFill>
                  <a:schemeClr val="tx1"/>
                </a:solidFill>
                <a:effectLst/>
                <a:latin typeface="+mn-lt"/>
                <a:ea typeface="+mn-ea"/>
                <a:cs typeface="+mn-cs"/>
              </a:rPr>
              <a:t>...</a:t>
            </a:r>
            <a:r>
              <a:rPr lang="en-US" sz="1200" i="1" kern="1200" dirty="0" smtClean="0">
                <a:solidFill>
                  <a:schemeClr val="tx1"/>
                </a:solidFill>
                <a:effectLst/>
                <a:latin typeface="+mn-lt"/>
                <a:ea typeface="+mn-ea"/>
                <a:cs typeface="+mn-cs"/>
              </a:rPr>
              <a:t> The well known actress Marilyn Monroe once said to a journalist: "I am admired for my beauty, I have money, I lack nothing. But I have never been happy."</a:t>
            </a:r>
            <a:endParaRPr lang="es-AR" sz="1200" kern="1200" dirty="0" smtClean="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a:t>
            </a:fld>
            <a:endParaRPr lang="es-ES"/>
          </a:p>
        </p:txBody>
      </p:sp>
    </p:spTree>
    <p:extLst>
      <p:ext uri="{BB962C8B-B14F-4D97-AF65-F5344CB8AC3E}">
        <p14:creationId xmlns:p14="http://schemas.microsoft.com/office/powerpoint/2010/main" val="40148784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“Therefore if any man be in Christ, he is a new creature: old things are passed away; behold, all things are become new.”</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2 Corinthians 5:17</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Someone dropped a precious medal in the mud. When it was finally found, it was completely ruined.                                                                                                                                                                            There were two ways to restore it: either straighten it and fill in the parts that were dented, or melt it down and make it over again. Which of the two ways would be the easiest?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63</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does God promise us regarding our sins? </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65</a:t>
            </a:fld>
            <a:endParaRPr lang="es-ES"/>
          </a:p>
        </p:txBody>
      </p:sp>
    </p:spTree>
    <p:extLst>
      <p:ext uri="{BB962C8B-B14F-4D97-AF65-F5344CB8AC3E}">
        <p14:creationId xmlns:p14="http://schemas.microsoft.com/office/powerpoint/2010/main" val="2626332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sz="1200" kern="1200" dirty="0" smtClean="0">
                <a:solidFill>
                  <a:schemeClr val="tx1"/>
                </a:solidFill>
                <a:effectLst/>
                <a:latin typeface="+mn-lt"/>
                <a:ea typeface="+mn-ea"/>
                <a:cs typeface="+mn-cs"/>
              </a:rPr>
              <a:t>“</a:t>
            </a:r>
            <a:r>
              <a:rPr lang="en-US" sz="1200" b="0" i="0" kern="1200" dirty="0" smtClean="0">
                <a:solidFill>
                  <a:schemeClr val="tx1"/>
                </a:solidFill>
                <a:effectLst/>
                <a:latin typeface="+mn-lt"/>
                <a:ea typeface="+mn-ea"/>
                <a:cs typeface="+mn-cs"/>
              </a:rPr>
              <a:t>Who is a God like unto thee, that </a:t>
            </a:r>
            <a:r>
              <a:rPr lang="en-US" sz="1200" b="0" i="0" kern="1200" dirty="0" err="1" smtClean="0">
                <a:solidFill>
                  <a:schemeClr val="tx1"/>
                </a:solidFill>
                <a:effectLst/>
                <a:latin typeface="+mn-lt"/>
                <a:ea typeface="+mn-ea"/>
                <a:cs typeface="+mn-cs"/>
              </a:rPr>
              <a:t>pardoneth</a:t>
            </a:r>
            <a:r>
              <a:rPr lang="en-US" sz="1200" b="0" i="0" kern="1200" dirty="0" smtClean="0">
                <a:solidFill>
                  <a:schemeClr val="tx1"/>
                </a:solidFill>
                <a:effectLst/>
                <a:latin typeface="+mn-lt"/>
                <a:ea typeface="+mn-ea"/>
                <a:cs typeface="+mn-cs"/>
              </a:rPr>
              <a:t> iniquity, and </a:t>
            </a:r>
            <a:r>
              <a:rPr lang="en-US" sz="1200" b="0" i="0" kern="1200" dirty="0" err="1" smtClean="0">
                <a:solidFill>
                  <a:schemeClr val="tx1"/>
                </a:solidFill>
                <a:effectLst/>
                <a:latin typeface="+mn-lt"/>
                <a:ea typeface="+mn-ea"/>
                <a:cs typeface="+mn-cs"/>
              </a:rPr>
              <a:t>passeth</a:t>
            </a:r>
            <a:r>
              <a:rPr lang="en-US" sz="1200" b="0" i="0" kern="1200" dirty="0" smtClean="0">
                <a:solidFill>
                  <a:schemeClr val="tx1"/>
                </a:solidFill>
                <a:effectLst/>
                <a:latin typeface="+mn-lt"/>
                <a:ea typeface="+mn-ea"/>
                <a:cs typeface="+mn-cs"/>
              </a:rPr>
              <a:t> by the transgression of the remnant of his heritage? he </a:t>
            </a:r>
            <a:r>
              <a:rPr lang="en-US" sz="1200" b="0" i="0" kern="1200" dirty="0" err="1" smtClean="0">
                <a:solidFill>
                  <a:schemeClr val="tx1"/>
                </a:solidFill>
                <a:effectLst/>
                <a:latin typeface="+mn-lt"/>
                <a:ea typeface="+mn-ea"/>
                <a:cs typeface="+mn-cs"/>
              </a:rPr>
              <a:t>retaineth</a:t>
            </a:r>
            <a:r>
              <a:rPr lang="en-US" sz="1200" b="0" i="0" kern="1200" dirty="0" smtClean="0">
                <a:solidFill>
                  <a:schemeClr val="tx1"/>
                </a:solidFill>
                <a:effectLst/>
                <a:latin typeface="+mn-lt"/>
                <a:ea typeface="+mn-ea"/>
                <a:cs typeface="+mn-cs"/>
              </a:rPr>
              <a:t> not his anger for ever, because he </a:t>
            </a:r>
            <a:r>
              <a:rPr lang="en-US" sz="1200" b="0" i="0" kern="1200" dirty="0" err="1" smtClean="0">
                <a:solidFill>
                  <a:schemeClr val="tx1"/>
                </a:solidFill>
                <a:effectLst/>
                <a:latin typeface="+mn-lt"/>
                <a:ea typeface="+mn-ea"/>
                <a:cs typeface="+mn-cs"/>
              </a:rPr>
              <a:t>delighteth</a:t>
            </a:r>
            <a:r>
              <a:rPr lang="en-US" sz="1200" b="0" i="0" kern="1200" dirty="0" smtClean="0">
                <a:solidFill>
                  <a:schemeClr val="tx1"/>
                </a:solidFill>
                <a:effectLst/>
                <a:latin typeface="+mn-lt"/>
                <a:ea typeface="+mn-ea"/>
                <a:cs typeface="+mn-cs"/>
              </a:rPr>
              <a:t> in mercy. He will turn again, he will have compassion upon us; he will subdue our iniquities; and thou wilt cast all their sins into the depths of the sea.” </a:t>
            </a:r>
            <a:r>
              <a:rPr lang="en-US" sz="1200" kern="1200" dirty="0" smtClean="0">
                <a:solidFill>
                  <a:schemeClr val="tx1"/>
                </a:solidFill>
                <a:effectLst/>
                <a:latin typeface="+mn-lt"/>
                <a:ea typeface="+mn-ea"/>
                <a:cs typeface="+mn-cs"/>
              </a:rPr>
              <a:t>Micah 7: 18, 19.</a:t>
            </a:r>
          </a:p>
          <a:p>
            <a:pPr marL="0" marR="0" indent="0" algn="l" defTabSz="914400" rtl="0" eaLnBrk="0" fontAlgn="base" latinLnBrk="0" hangingPunct="0">
              <a:lnSpc>
                <a:spcPct val="100000"/>
              </a:lnSpc>
              <a:spcBef>
                <a:spcPct val="30000"/>
              </a:spcBef>
              <a:spcAft>
                <a:spcPct val="0"/>
              </a:spcAft>
              <a:buClrTx/>
              <a:buSzTx/>
              <a:buFontTx/>
              <a:buNone/>
              <a:tabLst/>
              <a:defRPr/>
            </a:pPr>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can rejoice in salvation, because He who has the Son has life.</a:t>
            </a:r>
            <a:endParaRPr lang="es-AR" sz="1200" kern="1200" dirty="0" smtClean="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66</a:t>
            </a:fld>
            <a:endParaRPr lang="es-ES"/>
          </a:p>
        </p:txBody>
      </p:sp>
    </p:spTree>
    <p:extLst>
      <p:ext uri="{BB962C8B-B14F-4D97-AF65-F5344CB8AC3E}">
        <p14:creationId xmlns:p14="http://schemas.microsoft.com/office/powerpoint/2010/main" val="14262904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13.</a:t>
            </a:r>
            <a:r>
              <a:rPr lang="es-ES" sz="1200" u="none" spc="50" baseline="0" dirty="0" smtClean="0">
                <a:ln w="11430"/>
                <a:solidFill>
                  <a:srgbClr val="003300"/>
                </a:solidFill>
                <a:effectLst>
                  <a:outerShdw blurRad="76200" dist="50800" dir="5400000" algn="tl" rotWithShape="0">
                    <a:srgbClr val="000000">
                      <a:alpha val="65000"/>
                    </a:srgbClr>
                  </a:outerShdw>
                </a:effectLst>
                <a:latin typeface="Verdana" pitchFamily="34" charset="0"/>
              </a:rPr>
              <a:t> </a:t>
            </a:r>
            <a:r>
              <a:rPr lang="en-US" sz="1200" kern="1200" dirty="0" smtClean="0">
                <a:solidFill>
                  <a:schemeClr val="tx1"/>
                </a:solidFill>
                <a:effectLst/>
                <a:latin typeface="+mn-lt"/>
                <a:ea typeface="+mn-ea"/>
                <a:cs typeface="+mn-cs"/>
              </a:rPr>
              <a:t>What does Jesus offer to every soul who accepts Him?</a:t>
            </a:r>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67</a:t>
            </a:fld>
            <a:endParaRPr lang="es-ES"/>
          </a:p>
        </p:txBody>
      </p:sp>
    </p:spTree>
    <p:extLst>
      <p:ext uri="{BB962C8B-B14F-4D97-AF65-F5344CB8AC3E}">
        <p14:creationId xmlns:p14="http://schemas.microsoft.com/office/powerpoint/2010/main" val="17256841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smtClean="0">
                <a:solidFill>
                  <a:schemeClr val="tx1"/>
                </a:solidFill>
                <a:effectLst/>
                <a:latin typeface="+mn-lt"/>
                <a:ea typeface="+mn-ea"/>
                <a:cs typeface="+mn-cs"/>
              </a:rPr>
              <a:t>“Peace I leave with you, my peace I give unto you: not as the world </a:t>
            </a:r>
            <a:r>
              <a:rPr lang="en-US" sz="1200" b="0" i="0" kern="1200" dirty="0" err="1" smtClean="0">
                <a:solidFill>
                  <a:schemeClr val="tx1"/>
                </a:solidFill>
                <a:effectLst/>
                <a:latin typeface="+mn-lt"/>
                <a:ea typeface="+mn-ea"/>
                <a:cs typeface="+mn-cs"/>
              </a:rPr>
              <a:t>giveth</a:t>
            </a:r>
            <a:r>
              <a:rPr lang="en-US" sz="1200" b="0" i="0" kern="1200" dirty="0" smtClean="0">
                <a:solidFill>
                  <a:schemeClr val="tx1"/>
                </a:solidFill>
                <a:effectLst/>
                <a:latin typeface="+mn-lt"/>
                <a:ea typeface="+mn-ea"/>
                <a:cs typeface="+mn-cs"/>
              </a:rPr>
              <a:t>, give I unto you. Let not your heart be troubled, neither let it be afraid.”</a:t>
            </a:r>
          </a:p>
          <a:p>
            <a:r>
              <a:rPr lang="en-US" sz="1200" kern="1200" dirty="0" smtClean="0">
                <a:solidFill>
                  <a:schemeClr val="tx1"/>
                </a:solidFill>
                <a:effectLst/>
                <a:latin typeface="+mn-lt"/>
                <a:ea typeface="+mn-ea"/>
                <a:cs typeface="+mn-cs"/>
              </a:rPr>
              <a:t>John 14:27.</a:t>
            </a:r>
            <a:endParaRPr lang="es-AR" sz="1200" kern="1200" dirty="0" smtClean="0">
              <a:solidFill>
                <a:schemeClr val="tx1"/>
              </a:solidFill>
              <a:effectLst/>
              <a:latin typeface="+mn-lt"/>
              <a:ea typeface="+mn-ea"/>
              <a:cs typeface="+mn-cs"/>
            </a:endParaRPr>
          </a:p>
          <a:p>
            <a:endParaRPr lang="es-ES_tradn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will be reconciled to God.</a:t>
            </a:r>
            <a:endParaRPr lang="es-ES_tradnl"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68</a:t>
            </a:fld>
            <a:endParaRPr lang="es-ES"/>
          </a:p>
        </p:txBody>
      </p:sp>
    </p:spTree>
    <p:extLst>
      <p:ext uri="{BB962C8B-B14F-4D97-AF65-F5344CB8AC3E}">
        <p14:creationId xmlns:p14="http://schemas.microsoft.com/office/powerpoint/2010/main" val="15928619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 sz="12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CONCLUSION</a:t>
            </a:r>
            <a:endParaRPr lang="en-US" sz="12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a:p>
            <a:endParaRPr lang="es-AR"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69</a:t>
            </a:fld>
            <a:endParaRPr lang="es-ES"/>
          </a:p>
        </p:txBody>
      </p:sp>
    </p:spTree>
    <p:extLst>
      <p:ext uri="{BB962C8B-B14F-4D97-AF65-F5344CB8AC3E}">
        <p14:creationId xmlns:p14="http://schemas.microsoft.com/office/powerpoint/2010/main" val="1046743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AR" dirty="0" smtClean="0"/>
              <a:t>A JUMP OF FAITH</a:t>
            </a:r>
          </a:p>
          <a:p>
            <a:r>
              <a:rPr lang="en-US" sz="1200" kern="1200" dirty="0" smtClean="0">
                <a:solidFill>
                  <a:schemeClr val="tx1"/>
                </a:solidFill>
                <a:effectLst/>
                <a:latin typeface="+mn-lt"/>
                <a:ea typeface="+mn-ea"/>
                <a:cs typeface="+mn-cs"/>
              </a:rPr>
              <a:t>Some years ago in England, a wooden house caught fire. On the top floor of the house, a child was screaming and crying desperately for someone to save him; but it was impossible to climb up</a:t>
            </a:r>
            <a:r>
              <a:rPr lang="en-US" sz="1200" kern="1200" baseline="0" dirty="0" smtClean="0">
                <a:solidFill>
                  <a:schemeClr val="tx1"/>
                </a:solidFill>
                <a:effectLst/>
                <a:latin typeface="+mn-lt"/>
                <a:ea typeface="+mn-ea"/>
                <a:cs typeface="+mn-cs"/>
              </a:rPr>
              <a:t> to where the child was</a:t>
            </a:r>
            <a:r>
              <a:rPr lang="en-US" sz="1200" kern="1200" dirty="0" smtClean="0">
                <a:solidFill>
                  <a:schemeClr val="tx1"/>
                </a:solidFill>
                <a:effectLst/>
                <a:latin typeface="+mn-lt"/>
                <a:ea typeface="+mn-ea"/>
                <a:cs typeface="+mn-cs"/>
              </a:rPr>
              <a:t> because the stairs had completely burned. Flames were coming out of the window, preventing anyone from putting up a ladder to save the child. </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only solution was for the child to jump through the smoke and flames and for some loving arms to catch him and keep his body from hitting the ground.  Still, how could a 6 year-old child be persuaded to perform such a heroic</a:t>
            </a:r>
            <a:r>
              <a:rPr lang="en-US" sz="1200" kern="1200" baseline="0" dirty="0" smtClean="0">
                <a:solidFill>
                  <a:schemeClr val="tx1"/>
                </a:solidFill>
                <a:effectLst/>
                <a:latin typeface="+mn-lt"/>
                <a:ea typeface="+mn-ea"/>
                <a:cs typeface="+mn-cs"/>
              </a:rPr>
              <a:t> act</a:t>
            </a:r>
            <a:r>
              <a:rPr lang="en-US" sz="1200" kern="1200" dirty="0" smtClean="0">
                <a:solidFill>
                  <a:schemeClr val="tx1"/>
                </a:solidFill>
                <a:effectLst/>
                <a:latin typeface="+mn-lt"/>
                <a:ea typeface="+mn-ea"/>
                <a:cs typeface="+mn-cs"/>
              </a:rPr>
              <a:t>? The voice of the child's father was heard amid the silent crowd, ordering his son to jump without fear. </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boy hesitated and said: -Daddy, I can hear you but I can't see you, Where are you?</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-"My son, I am here, waiting for you. Jump!"</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am afraid Daddy!" But if you say so, I will jump. Catch me."</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Remarkably, the child jumped, and after few seconds, he was safe and sound in his father's arms.</a:t>
            </a:r>
            <a:endParaRPr lang="pt-B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Similarly, the invisible God, whose wonderful works we can see through creation,  is asking us to trust His Holy Word, to acknowledge the wonderful promises it contains making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them our own, and to accept His offer of salvation through Jesus Christ.</a:t>
            </a:r>
            <a:endParaRPr lang="pt-B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70</a:t>
            </a:fld>
            <a:endParaRPr lang="es-ES"/>
          </a:p>
        </p:txBody>
      </p:sp>
    </p:spTree>
    <p:extLst>
      <p:ext uri="{BB962C8B-B14F-4D97-AF65-F5344CB8AC3E}">
        <p14:creationId xmlns:p14="http://schemas.microsoft.com/office/powerpoint/2010/main" val="897897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n-US" sz="1200" kern="1200" dirty="0" smtClean="0">
                <a:solidFill>
                  <a:schemeClr val="tx1"/>
                </a:solidFill>
                <a:effectLst/>
                <a:latin typeface="+mn-lt"/>
                <a:ea typeface="+mn-ea"/>
                <a:cs typeface="+mn-cs"/>
              </a:rPr>
              <a:t>God wants to make you happy! </a:t>
            </a:r>
          </a:p>
          <a:p>
            <a:pPr marL="171450" indent="-171450">
              <a:buFont typeface="Arial" pitchFamily="34" charset="0"/>
              <a:buChar char="•"/>
            </a:pPr>
            <a:r>
              <a:rPr lang="en-US" sz="1200" kern="1200" dirty="0" smtClean="0">
                <a:solidFill>
                  <a:schemeClr val="tx1"/>
                </a:solidFill>
                <a:effectLst/>
                <a:latin typeface="+mn-lt"/>
                <a:ea typeface="+mn-ea"/>
                <a:cs typeface="+mn-cs"/>
              </a:rPr>
              <a:t>He wants to forgive your sins and give you salvation. </a:t>
            </a:r>
          </a:p>
          <a:p>
            <a:pPr marL="171450" indent="-171450">
              <a:buFont typeface="Arial" pitchFamily="34" charset="0"/>
              <a:buChar char="•"/>
            </a:pPr>
            <a:r>
              <a:rPr lang="en-US" sz="1200" kern="1200" dirty="0" smtClean="0">
                <a:solidFill>
                  <a:schemeClr val="tx1"/>
                </a:solidFill>
                <a:effectLst/>
                <a:latin typeface="+mn-lt"/>
                <a:ea typeface="+mn-ea"/>
                <a:cs typeface="+mn-cs"/>
              </a:rPr>
              <a:t>Today, He wants to call you His child.</a:t>
            </a:r>
            <a:endParaRPr lang="es-AR" sz="1200" kern="1200" dirty="0" smtClean="0">
              <a:solidFill>
                <a:schemeClr val="tx1"/>
              </a:solidFill>
              <a:effectLst/>
              <a:latin typeface="+mn-lt"/>
              <a:ea typeface="+mn-ea"/>
              <a:cs typeface="+mn-cs"/>
            </a:endParaRPr>
          </a:p>
          <a:p>
            <a:endParaRPr lang="es-ES" sz="1200" u="none" dirty="0" smtClean="0">
              <a:solidFill>
                <a:srgbClr val="00330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71</a:t>
            </a:fld>
            <a:endParaRPr lang="es-ES"/>
          </a:p>
        </p:txBody>
      </p:sp>
    </p:spTree>
    <p:extLst>
      <p:ext uri="{BB962C8B-B14F-4D97-AF65-F5344CB8AC3E}">
        <p14:creationId xmlns:p14="http://schemas.microsoft.com/office/powerpoint/2010/main" val="25350550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The question is: Will you allow Him?</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Do you accept Jesus in your life as your Savior and Lord?</a:t>
            </a:r>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Now</a:t>
            </a:r>
            <a:r>
              <a:rPr lang="en-US" sz="1200" kern="1200" baseline="0" dirty="0" smtClean="0">
                <a:solidFill>
                  <a:schemeClr val="tx1"/>
                </a:solidFill>
                <a:effectLst/>
                <a:latin typeface="+mn-lt"/>
                <a:ea typeface="+mn-ea"/>
                <a:cs typeface="+mn-cs"/>
              </a:rPr>
              <a:t> is the time to c</a:t>
            </a:r>
            <a:r>
              <a:rPr lang="en-US" sz="1200" kern="1200" dirty="0" smtClean="0">
                <a:solidFill>
                  <a:schemeClr val="tx1"/>
                </a:solidFill>
                <a:effectLst/>
                <a:latin typeface="+mn-lt"/>
                <a:ea typeface="+mn-ea"/>
                <a:cs typeface="+mn-cs"/>
              </a:rPr>
              <a:t>onfess this to God in prayer.</a:t>
            </a:r>
          </a:p>
          <a:p>
            <a:endParaRPr lang="es-ES" sz="12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a:p>
            <a:r>
              <a:rPr lang="en-US" sz="1200" b="1" i="1" kern="1200" dirty="0" smtClean="0">
                <a:solidFill>
                  <a:schemeClr val="tx1"/>
                </a:solidFill>
                <a:effectLst/>
                <a:latin typeface="+mn-lt"/>
                <a:ea typeface="+mn-ea"/>
                <a:cs typeface="+mn-cs"/>
              </a:rPr>
              <a:t>(For the instructor: about Salvation and accepting Jesus)</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Mr./Mrs./Miss...Do you realize what Christ wants to do for you?</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Christ left heaven and died on the cross to give you the gift of eternal life. Do you want to receive this gift?</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(Also, explain what it means to accept Jesus as personal Savior and Lord</a:t>
            </a:r>
            <a:r>
              <a:rPr lang="en-US" sz="1200" b="1" i="1" kern="1200" baseline="0" dirty="0" smtClean="0">
                <a:solidFill>
                  <a:schemeClr val="tx1"/>
                </a:solidFill>
                <a:effectLst/>
                <a:latin typeface="+mn-lt"/>
                <a:ea typeface="+mn-ea"/>
                <a:cs typeface="+mn-cs"/>
              </a:rPr>
              <a:t> in ones life</a:t>
            </a:r>
            <a:r>
              <a:rPr lang="en-US" sz="1200" b="1" i="1" kern="1200" dirty="0" smtClean="0">
                <a:solidFill>
                  <a:schemeClr val="tx1"/>
                </a:solidFill>
                <a:effectLst/>
                <a:latin typeface="+mn-lt"/>
                <a:ea typeface="+mn-ea"/>
                <a:cs typeface="+mn-cs"/>
              </a:rPr>
              <a:t>, and what it means to make a pact with Him.</a:t>
            </a:r>
            <a:r>
              <a:rPr lang="en-US" sz="1200" b="1" i="1" kern="1200" baseline="0" dirty="0" smtClean="0">
                <a:solidFill>
                  <a:schemeClr val="tx1"/>
                </a:solidFill>
                <a:effectLst/>
                <a:latin typeface="+mn-lt"/>
                <a:ea typeface="+mn-ea"/>
                <a:cs typeface="+mn-cs"/>
              </a:rPr>
              <a:t> Also, </a:t>
            </a:r>
            <a:r>
              <a:rPr lang="en-US" sz="1200" b="1" i="1" kern="1200" dirty="0" smtClean="0">
                <a:solidFill>
                  <a:schemeClr val="tx1"/>
                </a:solidFill>
                <a:effectLst/>
                <a:latin typeface="+mn-lt"/>
                <a:ea typeface="+mn-ea"/>
                <a:cs typeface="+mn-cs"/>
              </a:rPr>
              <a:t>emphasize the blessings He wants to give.)</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Mr./Mrs./ Miss...Do you want to open the door of your heart</a:t>
            </a:r>
            <a:r>
              <a:rPr lang="en-US" sz="1200" b="1" i="1" kern="1200" baseline="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and welcome Him in right now?</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The Lord says that "where two or three are gathered in My name, there am I in the midst of them." (Matthew 18:20)</a:t>
            </a:r>
          </a:p>
          <a:p>
            <a:pPr marL="171450" indent="-171450">
              <a:buFont typeface="Arial" panose="020B0604020202020204" pitchFamily="34" charset="0"/>
              <a:buChar char="•"/>
            </a:pPr>
            <a:r>
              <a:rPr lang="en-US" sz="1200" b="1" i="1" kern="1200" dirty="0" smtClean="0">
                <a:solidFill>
                  <a:schemeClr val="tx1"/>
                </a:solidFill>
                <a:effectLst/>
                <a:latin typeface="+mn-lt"/>
                <a:ea typeface="+mn-ea"/>
                <a:cs typeface="+mn-cs"/>
              </a:rPr>
              <a:t>He is with us now, and we can talk to Him through our prayers. I will pray and tell the Lord what you have just told me; if you wish you can repeat my after me. Would</a:t>
            </a:r>
            <a:r>
              <a:rPr lang="en-US" sz="1200" b="1" i="1" kern="1200" baseline="0" dirty="0" smtClean="0">
                <a:solidFill>
                  <a:schemeClr val="tx1"/>
                </a:solidFill>
                <a:effectLst/>
                <a:latin typeface="+mn-lt"/>
                <a:ea typeface="+mn-ea"/>
                <a:cs typeface="+mn-cs"/>
              </a:rPr>
              <a:t> you like this?</a:t>
            </a:r>
            <a:endParaRPr lang="es-AR" sz="1200" i="1" kern="1200" dirty="0" smtClean="0">
              <a:solidFill>
                <a:schemeClr val="tx1"/>
              </a:solidFill>
              <a:effectLst/>
              <a:latin typeface="+mn-lt"/>
              <a:ea typeface="+mn-ea"/>
              <a:cs typeface="+mn-cs"/>
            </a:endParaRPr>
          </a:p>
          <a:p>
            <a:pPr eaLnBrk="0" hangingPunct="0">
              <a:spcBef>
                <a:spcPct val="30000"/>
              </a:spcBef>
              <a:defRPr/>
            </a:pPr>
            <a:endParaRPr lang="es-ES" sz="12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72</a:t>
            </a:fld>
            <a:endParaRPr lang="es-ES"/>
          </a:p>
        </p:txBody>
      </p:sp>
    </p:spTree>
    <p:extLst>
      <p:ext uri="{BB962C8B-B14F-4D97-AF65-F5344CB8AC3E}">
        <p14:creationId xmlns:p14="http://schemas.microsoft.com/office/powerpoint/2010/main" val="2266946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GOD BLESS YOU!</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smtClean="0"/>
          </a:p>
          <a:p>
            <a:r>
              <a:rPr lang="en-US" sz="1200" kern="1200" dirty="0" smtClean="0">
                <a:solidFill>
                  <a:schemeClr val="tx1"/>
                </a:solidFill>
                <a:effectLst/>
                <a:latin typeface="+mn-lt"/>
                <a:ea typeface="+mn-ea"/>
                <a:cs typeface="+mn-cs"/>
              </a:rPr>
              <a:t>The next topic: </a:t>
            </a:r>
          </a:p>
          <a:p>
            <a:r>
              <a:rPr lang="en-US" sz="1200" kern="1200" dirty="0" smtClean="0">
                <a:solidFill>
                  <a:schemeClr val="tx1"/>
                </a:solidFill>
                <a:effectLst/>
                <a:latin typeface="+mn-lt"/>
                <a:ea typeface="+mn-ea"/>
                <a:cs typeface="+mn-cs"/>
              </a:rPr>
              <a:t>"How to Improve our Personality" </a:t>
            </a:r>
          </a:p>
          <a:p>
            <a:r>
              <a:rPr lang="en-US" sz="1200" kern="1200" dirty="0" smtClean="0">
                <a:solidFill>
                  <a:schemeClr val="tx1"/>
                </a:solidFill>
                <a:effectLst/>
                <a:latin typeface="+mn-lt"/>
                <a:ea typeface="+mn-ea"/>
                <a:cs typeface="+mn-cs"/>
              </a:rPr>
              <a:t>We all want to have an attractive personality, but we realize that we need to change many things in our character. How then can we achieve this? How can we have the certainty of God's acceptance, the certainty of His forgiveness and a new life of triumph?</a:t>
            </a: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secret is in knowing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four miracles and the three joys in the life of a believer. Have you heard of them? This is a topic that summarizes God's plan for you. It contains the good news that will fill your soul!</a:t>
            </a:r>
            <a:endParaRPr lang="es-AR"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73</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But, does peace and happiness mean not having problems?</a:t>
            </a:r>
          </a:p>
          <a:p>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There was once a picture contest on the subject of "peace" and many pictures were submitted for it. Some depicted a peaceful morning; others, a quiet sunset and other similar subjects. The first prize was awarded to a picture showing a turbulent waterfall which fell abruptly over the rocks of a cliff, creating a thick cloud of mist. Leaning halfway over the waterfall was a tree, and on one branch a robin had built its nest and was chirping away happily. </a:t>
            </a:r>
            <a:endParaRPr lang="es-AR"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Truly, the best concept of peace is the one that is experienced, not when circumstances are favorable, but amid the noise of a storm. The robin was on a branch of a tree rooted on a</a:t>
            </a:r>
            <a:r>
              <a:rPr lang="en-US" sz="1200" i="1" kern="1200" baseline="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rock and it stretched over the thundering waterfall. Up there nothing could happen to the bird. Such should be the peace of him who trusts in God.</a:t>
            </a:r>
          </a:p>
          <a:p>
            <a:endParaRPr lang="es-A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our search for happiness, we long for strength, love, someone we can trust, someone to love us without disappointing us. </a:t>
            </a:r>
            <a:endParaRPr lang="es-AR" sz="1200" kern="1200" dirty="0" smtClean="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7</a:t>
            </a:fld>
            <a:endParaRPr lang="es-ES"/>
          </a:p>
        </p:txBody>
      </p:sp>
    </p:spTree>
    <p:extLst>
      <p:ext uri="{BB962C8B-B14F-4D97-AF65-F5344CB8AC3E}">
        <p14:creationId xmlns:p14="http://schemas.microsoft.com/office/powerpoint/2010/main" val="301679793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If you still have questions, write to us with confidence at: info@biblewell.org</a:t>
            </a:r>
            <a:endParaRPr lang="es-AR"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74</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smtClean="0">
                <a:solidFill>
                  <a:schemeClr val="tx1"/>
                </a:solidFill>
                <a:effectLst/>
                <a:latin typeface="+mn-lt"/>
                <a:ea typeface="+mn-ea"/>
                <a:cs typeface="+mn-cs"/>
              </a:rPr>
              <a:t>How can we find peace with God, the security of His forgiveness, and a reassuring and steady hope?</a:t>
            </a:r>
            <a:r>
              <a:rPr lang="en-US" sz="1200" kern="1200" baseline="0" dirty="0" smtClean="0">
                <a:solidFill>
                  <a:schemeClr val="tx1"/>
                </a:solidFill>
                <a:effectLst/>
                <a:latin typeface="+mn-lt"/>
                <a:ea typeface="+mn-ea"/>
                <a:cs typeface="+mn-cs"/>
              </a:rPr>
              <a:t> How  can we be </a:t>
            </a:r>
            <a:r>
              <a:rPr lang="en-US" sz="1200" kern="1200" dirty="0" smtClean="0">
                <a:solidFill>
                  <a:schemeClr val="tx1"/>
                </a:solidFill>
                <a:effectLst/>
                <a:latin typeface="+mn-lt"/>
                <a:ea typeface="+mn-ea"/>
                <a:cs typeface="+mn-cs"/>
              </a:rPr>
              <a:t>certain that if we die today we will obtain eternal life?</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8</a:t>
            </a:fld>
            <a:endParaRPr lang="es-ES"/>
          </a:p>
        </p:txBody>
      </p:sp>
    </p:spTree>
    <p:extLst>
      <p:ext uri="{BB962C8B-B14F-4D97-AF65-F5344CB8AC3E}">
        <p14:creationId xmlns:p14="http://schemas.microsoft.com/office/powerpoint/2010/main" val="861241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smtClean="0">
                <a:solidFill>
                  <a:schemeClr val="tx1"/>
                </a:solidFill>
                <a:effectLst/>
                <a:latin typeface="+mn-lt"/>
                <a:ea typeface="+mn-ea"/>
                <a:cs typeface="+mn-cs"/>
              </a:rPr>
              <a:t>WHAT IS THE KEY TO FINDING PEACE AND HAPPINESS?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9</a:t>
            </a:fld>
            <a:endParaRPr lang="es-ES"/>
          </a:p>
        </p:txBody>
      </p:sp>
    </p:spTree>
    <p:extLst>
      <p:ext uri="{BB962C8B-B14F-4D97-AF65-F5344CB8AC3E}">
        <p14:creationId xmlns:p14="http://schemas.microsoft.com/office/powerpoint/2010/main" val="3744088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pPr>
              <a:defRPr/>
            </a:pPr>
            <a:endParaRPr lang="es-E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pPr>
              <a:defRPr/>
            </a:pPr>
            <a:endParaRPr lang="es-E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pPr>
              <a:defRPr/>
            </a:pPr>
            <a:fld id="{CA52C279-280E-44F5-A5C7-4ED8C81BAA62}" type="slidenum">
              <a:rPr lang="es-ES" smtClean="0"/>
              <a:pPr>
                <a:defRPr/>
              </a:pPr>
              <a:t>‹Nº›</a:t>
            </a:fld>
            <a:endParaRPr lang="es-ES"/>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AC30D5A1-B054-425E-8431-C219334E9AE1}"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9256C9E2-3574-4B19-9C19-B1C26D12A114}"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18E5EB42-531B-4823-A587-24774EFD4A58}"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pPr>
              <a:defRPr/>
            </a:pPr>
            <a:endParaRPr lang="es-ES"/>
          </a:p>
        </p:txBody>
      </p:sp>
      <p:sp>
        <p:nvSpPr>
          <p:cNvPr id="5" name="Footer Placeholder 4"/>
          <p:cNvSpPr>
            <a:spLocks noGrp="1"/>
          </p:cNvSpPr>
          <p:nvPr>
            <p:ph type="ftr" sz="quarter" idx="11"/>
          </p:nvPr>
        </p:nvSpPr>
        <p:spPr/>
        <p:txBody>
          <a:bodyPr/>
          <a:lstStyle/>
          <a:p>
            <a:pPr>
              <a:defRPr/>
            </a:pPr>
            <a:endParaRPr lang="es-ES"/>
          </a:p>
        </p:txBody>
      </p:sp>
      <p:sp>
        <p:nvSpPr>
          <p:cNvPr id="6" name="Slide Number Placeholder 5"/>
          <p:cNvSpPr>
            <a:spLocks noGrp="1"/>
          </p:cNvSpPr>
          <p:nvPr>
            <p:ph type="sldNum" sz="quarter" idx="12"/>
          </p:nvPr>
        </p:nvSpPr>
        <p:spPr/>
        <p:txBody>
          <a:bodyPr/>
          <a:lstStyle/>
          <a:p>
            <a:pPr>
              <a:defRPr/>
            </a:pPr>
            <a:fld id="{8DCB1A35-ADDD-4D85-909C-F614160B90B1}"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E17D5101-5E22-43EA-AEB4-BFB474BCC6D1}" type="slidenum">
              <a:rPr lang="es-ES" smtClean="0"/>
              <a:pPr>
                <a:defRPr/>
              </a:pPr>
              <a:t>‹Nº›</a:t>
            </a:fld>
            <a:endParaRPr lang="es-ES"/>
          </a:p>
        </p:txBody>
      </p:sp>
      <p:sp>
        <p:nvSpPr>
          <p:cNvPr id="9" name="Content Placeholder 8"/>
          <p:cNvSpPr>
            <a:spLocks noGrp="1"/>
          </p:cNvSpPr>
          <p:nvPr>
            <p:ph sz="quarter" idx="13"/>
          </p:nvPr>
        </p:nvSpPr>
        <p:spPr>
          <a:xfrm>
            <a:off x="1042416" y="2313432"/>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pPr>
              <a:defRPr/>
            </a:pPr>
            <a:endParaRPr lang="es-ES"/>
          </a:p>
        </p:txBody>
      </p:sp>
      <p:sp>
        <p:nvSpPr>
          <p:cNvPr id="8" name="Footer Placeholder 7"/>
          <p:cNvSpPr>
            <a:spLocks noGrp="1"/>
          </p:cNvSpPr>
          <p:nvPr>
            <p:ph type="ftr" sz="quarter" idx="11"/>
          </p:nvPr>
        </p:nvSpPr>
        <p:spPr/>
        <p:txBody>
          <a:bodyPr/>
          <a:lstStyle/>
          <a:p>
            <a:pPr>
              <a:defRPr/>
            </a:pPr>
            <a:endParaRPr lang="es-ES"/>
          </a:p>
        </p:txBody>
      </p:sp>
      <p:sp>
        <p:nvSpPr>
          <p:cNvPr id="9" name="Slide Number Placeholder 8"/>
          <p:cNvSpPr>
            <a:spLocks noGrp="1"/>
          </p:cNvSpPr>
          <p:nvPr>
            <p:ph type="sldNum" sz="quarter" idx="12"/>
          </p:nvPr>
        </p:nvSpPr>
        <p:spPr/>
        <p:txBody>
          <a:bodyPr/>
          <a:lstStyle/>
          <a:p>
            <a:pPr>
              <a:defRPr/>
            </a:pPr>
            <a:fld id="{1C01C809-AEB5-4322-A381-4FC9190028FE}"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pPr>
              <a:defRPr/>
            </a:pPr>
            <a:endParaRPr lang="es-ES"/>
          </a:p>
        </p:txBody>
      </p:sp>
      <p:sp>
        <p:nvSpPr>
          <p:cNvPr id="4" name="Footer Placeholder 3"/>
          <p:cNvSpPr>
            <a:spLocks noGrp="1"/>
          </p:cNvSpPr>
          <p:nvPr>
            <p:ph type="ftr" sz="quarter" idx="11"/>
          </p:nvPr>
        </p:nvSpPr>
        <p:spPr/>
        <p:txBody>
          <a:bodyPr/>
          <a:lstStyle/>
          <a:p>
            <a:pPr>
              <a:defRPr/>
            </a:pPr>
            <a:endParaRPr lang="es-ES"/>
          </a:p>
        </p:txBody>
      </p:sp>
      <p:sp>
        <p:nvSpPr>
          <p:cNvPr id="5" name="Slide Number Placeholder 4"/>
          <p:cNvSpPr>
            <a:spLocks noGrp="1"/>
          </p:cNvSpPr>
          <p:nvPr>
            <p:ph type="sldNum" sz="quarter" idx="12"/>
          </p:nvPr>
        </p:nvSpPr>
        <p:spPr/>
        <p:txBody>
          <a:bodyPr/>
          <a:lstStyle/>
          <a:p>
            <a:pPr>
              <a:defRPr/>
            </a:pPr>
            <a:fld id="{D743B0C0-2AD5-4DF5-AC5D-64FE358C15FB}"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s-ES"/>
          </a:p>
        </p:txBody>
      </p:sp>
      <p:sp>
        <p:nvSpPr>
          <p:cNvPr id="3" name="Footer Placeholder 2"/>
          <p:cNvSpPr>
            <a:spLocks noGrp="1"/>
          </p:cNvSpPr>
          <p:nvPr>
            <p:ph type="ftr" sz="quarter" idx="11"/>
          </p:nvPr>
        </p:nvSpPr>
        <p:spPr/>
        <p:txBody>
          <a:bodyPr/>
          <a:lstStyle/>
          <a:p>
            <a:pPr>
              <a:defRPr/>
            </a:pPr>
            <a:endParaRPr lang="es-ES"/>
          </a:p>
        </p:txBody>
      </p:sp>
      <p:sp>
        <p:nvSpPr>
          <p:cNvPr id="4" name="Slide Number Placeholder 3"/>
          <p:cNvSpPr>
            <a:spLocks noGrp="1"/>
          </p:cNvSpPr>
          <p:nvPr>
            <p:ph type="sldNum" sz="quarter" idx="12"/>
          </p:nvPr>
        </p:nvSpPr>
        <p:spPr/>
        <p:txBody>
          <a:bodyPr/>
          <a:lstStyle/>
          <a:p>
            <a:pPr>
              <a:defRPr/>
            </a:pPr>
            <a:fld id="{3C097483-3457-414A-87F7-E843E0E7441C}"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s-ES"/>
          </a:p>
        </p:txBody>
      </p:sp>
      <p:sp>
        <p:nvSpPr>
          <p:cNvPr id="7" name="Slide Number Placeholder 6"/>
          <p:cNvSpPr>
            <a:spLocks noGrp="1"/>
          </p:cNvSpPr>
          <p:nvPr>
            <p:ph type="sldNum" sz="quarter" idx="12"/>
          </p:nvPr>
        </p:nvSpPr>
        <p:spPr/>
        <p:txBody>
          <a:bodyPr/>
          <a:lstStyle/>
          <a:p>
            <a:pPr>
              <a:defRPr/>
            </a:pPr>
            <a:fld id="{6D5580E3-21E1-4FE6-91DA-E8E71143FF4C}" type="slidenum">
              <a:rPr lang="es-ES" smtClean="0"/>
              <a:pPr>
                <a:defRPr/>
              </a:pPr>
              <a:t>‹Nº›</a:t>
            </a:fld>
            <a:endParaRPr lang="es-E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s-E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s-ES" smtClean="0"/>
              <a:t>Haga clic para modificar el estilo de título del patrón</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s-ES" smtClean="0"/>
              <a:t>Haga clic para modificar el estilo de título del patrón</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pPr>
              <a:defRPr/>
            </a:pPr>
            <a:endParaRPr lang="es-ES"/>
          </a:p>
        </p:txBody>
      </p:sp>
      <p:sp>
        <p:nvSpPr>
          <p:cNvPr id="6" name="Footer Placeholder 5"/>
          <p:cNvSpPr>
            <a:spLocks noGrp="1"/>
          </p:cNvSpPr>
          <p:nvPr>
            <p:ph type="ftr" sz="quarter" idx="11"/>
          </p:nvPr>
        </p:nvSpPr>
        <p:spPr>
          <a:xfrm>
            <a:off x="4641448" y="5724835"/>
            <a:ext cx="3493664" cy="365125"/>
          </a:xfrm>
        </p:spPr>
        <p:txBody>
          <a:bodyPr>
            <a:normAutofit/>
          </a:bodyPr>
          <a:lstStyle/>
          <a:p>
            <a:pPr>
              <a:defRPr/>
            </a:pPr>
            <a:endParaRPr lang="es-ES"/>
          </a:p>
        </p:txBody>
      </p:sp>
      <p:sp>
        <p:nvSpPr>
          <p:cNvPr id="7" name="Slide Number Placeholder 6"/>
          <p:cNvSpPr>
            <a:spLocks noGrp="1"/>
          </p:cNvSpPr>
          <p:nvPr>
            <p:ph type="sldNum" sz="quarter" idx="12"/>
          </p:nvPr>
        </p:nvSpPr>
        <p:spPr/>
        <p:txBody>
          <a:bodyPr/>
          <a:lstStyle/>
          <a:p>
            <a:pPr>
              <a:defRPr/>
            </a:pPr>
            <a:fld id="{D394018F-BE11-4265-B02B-E43B16B9081C}" type="slidenum">
              <a:rPr lang="es-ES" smtClean="0"/>
              <a:pPr>
                <a:defRPr/>
              </a:pPr>
              <a:t>‹Nº›</a:t>
            </a:fld>
            <a:endParaRPr lang="es-ES"/>
          </a:p>
        </p:txBody>
      </p:sp>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u="sng"/>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pPr>
              <a:defRPr/>
            </a:pPr>
            <a:endParaRPr lang="es-ES"/>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pPr>
              <a:defRPr/>
            </a:pPr>
            <a:endParaRPr lang="es-ES"/>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pPr>
              <a:defRPr/>
            </a:pPr>
            <a:fld id="{CD1151C0-280D-4E8A-87CB-A23891729A5C}" type="slidenum">
              <a:rPr lang="es-ES" smtClean="0"/>
              <a:pPr>
                <a:defRPr/>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par>
    </p:tnLst>
  </p:timing>
  <p:txStyles>
    <p:titleStyle>
      <a:lvl1pPr algn="l" defTabSz="914400" rtl="0" eaLnBrk="1" latinLnBrk="0" hangingPunct="1">
        <a:spcBef>
          <a:spcPct val="0"/>
        </a:spcBef>
        <a:buNone/>
        <a:defRPr sz="4000" b="0" i="0" u="none"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1.jpe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eg"/><Relationship Id="rId7"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8.jpeg"/><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jpeg"/><Relationship Id="rId7" Type="http://schemas.openxmlformats.org/officeDocument/2006/relationships/image" Target="../media/image38.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28.jpeg"/><Relationship Id="rId4" Type="http://schemas.openxmlformats.org/officeDocument/2006/relationships/image" Target="../media/image24.jpeg"/><Relationship Id="rId9"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4.png"/><Relationship Id="rId5" Type="http://schemas.openxmlformats.org/officeDocument/2006/relationships/image" Target="../media/image3.png"/><Relationship Id="rId4" Type="http://schemas.openxmlformats.org/officeDocument/2006/relationships/notesSlide" Target="../notesSlides/notesSlide7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smtClean="0">
                <a:latin typeface="Swis721 LtEx BT" pitchFamily="34" charset="0"/>
              </a:rPr>
              <a:t>General </a:t>
            </a:r>
            <a:r>
              <a:rPr lang="es-ES" sz="1200" b="0" u="none" dirty="0" err="1" smtClean="0">
                <a:latin typeface="Swis721 LtEx BT" pitchFamily="34" charset="0"/>
              </a:rPr>
              <a:t>Conference</a:t>
            </a:r>
            <a:endParaRPr lang="es-ES" sz="1200" b="0" u="none" dirty="0" smtClean="0">
              <a:latin typeface="Swis721 LtEx BT" pitchFamily="34" charset="0"/>
            </a:endParaRPr>
          </a:p>
          <a:p>
            <a:pPr algn="ctr" eaLnBrk="1" hangingPunct="1"/>
            <a:r>
              <a:rPr lang="es-ES" sz="1200" b="0" u="none" dirty="0">
                <a:latin typeface="Swis721 LtEx BT" pitchFamily="34" charset="0"/>
              </a:rPr>
              <a:t>Multimedia </a:t>
            </a:r>
            <a:r>
              <a:rPr lang="es-ES" sz="1200" b="0" u="none" dirty="0" err="1" smtClean="0">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6280461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4 l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179513" y="2348880"/>
            <a:ext cx="684076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is the name of </a:t>
            </a: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this </a:t>
            </a: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key?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50125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259632" y="1196752"/>
            <a:ext cx="6984775" cy="439248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“But without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faith</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it is impossible to please him: for he that cometh to God must believe that he is, and that he is a </a:t>
            </a:r>
            <a:r>
              <a:rPr lang="en-U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rewarder</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of them that diligently seek him.”</a:t>
            </a:r>
          </a:p>
        </p:txBody>
      </p: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Hebrews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11:6</a:t>
            </a:r>
          </a:p>
        </p:txBody>
      </p:sp>
      <p:pic>
        <p:nvPicPr>
          <p:cNvPr id="7"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75304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3 camino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D:\10. MUTIMEDIA SDA\Imagenes para estudio\Tema 03 camino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1" y="20557"/>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2267744" y="-3398"/>
            <a:ext cx="3816424" cy="4392488"/>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I am going the way of death, </a:t>
            </a:r>
            <a:r>
              <a:rPr lang="en-US" sz="2800" u="none" spc="50" dirty="0" smtClean="0">
                <a:ln w="11430"/>
                <a:solidFill>
                  <a:srgbClr val="003300"/>
                </a:solidFill>
                <a:effectLst>
                  <a:outerShdw blurRad="76200" dist="50800" dir="5400000" algn="tl" rotWithShape="0">
                    <a:srgbClr val="000000">
                      <a:alpha val="65000"/>
                    </a:srgbClr>
                  </a:outerShdw>
                </a:effectLst>
                <a:latin typeface="Swis721 BlkCn BT" pitchFamily="34" charset="0"/>
              </a:rPr>
              <a:t>even though I know </a:t>
            </a:r>
            <a:r>
              <a:rPr lang="en-U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the way to salvation, and </a:t>
            </a:r>
            <a:r>
              <a:rPr lang="en-US" sz="2800" u="none" spc="50" dirty="0" smtClean="0">
                <a:ln w="11430"/>
                <a:solidFill>
                  <a:srgbClr val="003300"/>
                </a:solidFill>
                <a:effectLst>
                  <a:outerShdw blurRad="76200" dist="50800" dir="5400000" algn="tl" rotWithShape="0">
                    <a:srgbClr val="000000">
                      <a:alpha val="65000"/>
                    </a:srgbClr>
                  </a:outerShdw>
                </a:effectLst>
                <a:latin typeface="Swis721 BlkCn BT" pitchFamily="34" charset="0"/>
              </a:rPr>
              <a:t>still I show </a:t>
            </a:r>
            <a:r>
              <a:rPr lang="en-US" sz="2800" u="none" spc="50" dirty="0">
                <a:ln w="11430"/>
                <a:solidFill>
                  <a:srgbClr val="003300"/>
                </a:solidFill>
                <a:effectLst>
                  <a:outerShdw blurRad="76200" dist="50800" dir="5400000" algn="tl" rotWithShape="0">
                    <a:srgbClr val="000000">
                      <a:alpha val="65000"/>
                    </a:srgbClr>
                  </a:outerShdw>
                </a:effectLst>
                <a:latin typeface="Swis721 BlkCn BT" pitchFamily="34" charset="0"/>
              </a:rPr>
              <a:t>it to others, but I do not walk in </a:t>
            </a:r>
            <a:r>
              <a:rPr lang="en-US" sz="2800" u="none" spc="50" dirty="0" smtClean="0">
                <a:ln w="11430"/>
                <a:solidFill>
                  <a:srgbClr val="003300"/>
                </a:solidFill>
                <a:effectLst>
                  <a:outerShdw blurRad="76200" dist="50800" dir="5400000" algn="tl" rotWithShape="0">
                    <a:srgbClr val="000000">
                      <a:alpha val="65000"/>
                    </a:srgbClr>
                  </a:outerShdw>
                </a:effectLst>
                <a:latin typeface="Swis721 BlkCn BT" pitchFamily="34" charset="0"/>
              </a:rPr>
              <a:t>it.</a:t>
            </a:r>
            <a:r>
              <a:rPr lang="en-US" sz="2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 </a:t>
            </a:r>
            <a:br>
              <a:rPr lang="en-US" sz="2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br>
            <a:r>
              <a:rPr lang="en-US" sz="2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Is </a:t>
            </a:r>
            <a:r>
              <a:rPr lang="en-US" sz="2800" u="none" spc="50" dirty="0">
                <a:ln w="11430"/>
                <a:solidFill>
                  <a:srgbClr val="FF0000"/>
                </a:solidFill>
                <a:effectLst>
                  <a:outerShdw blurRad="76200" dist="50800" dir="5400000" algn="tl" rotWithShape="0">
                    <a:srgbClr val="000000">
                      <a:alpha val="65000"/>
                    </a:srgbClr>
                  </a:outerShdw>
                </a:effectLst>
                <a:latin typeface="Swis721 BlkCn BT" pitchFamily="34" charset="0"/>
              </a:rPr>
              <a:t>this faith?</a:t>
            </a:r>
          </a:p>
        </p:txBody>
      </p:sp>
      <p:cxnSp>
        <p:nvCxnSpPr>
          <p:cNvPr id="3" name="2 Conector recto de flecha"/>
          <p:cNvCxnSpPr/>
          <p:nvPr/>
        </p:nvCxnSpPr>
        <p:spPr>
          <a:xfrm flipV="1">
            <a:off x="4427984" y="1844824"/>
            <a:ext cx="3024336" cy="2448272"/>
          </a:xfrm>
          <a:prstGeom prst="straightConnector1">
            <a:avLst/>
          </a:prstGeom>
          <a:ln w="38100">
            <a:solidFill>
              <a:srgbClr val="FF0000"/>
            </a:solidFill>
            <a:prstDash val="dash"/>
            <a:tailEnd type="triangle" w="lg" len="lg"/>
          </a:ln>
        </p:spPr>
        <p:style>
          <a:lnRef idx="1">
            <a:schemeClr val="accent1"/>
          </a:lnRef>
          <a:fillRef idx="0">
            <a:schemeClr val="accent1"/>
          </a:fillRef>
          <a:effectRef idx="0">
            <a:schemeClr val="accent1"/>
          </a:effectRef>
          <a:fontRef idx="minor">
            <a:schemeClr val="tx1"/>
          </a:fontRef>
        </p:style>
      </p:cxnSp>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424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wipe(down)">
                                      <p:cBhvr>
                                        <p:cTn id="7" dur="3000"/>
                                        <p:tgtEl>
                                          <p:spTgt spid="112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wipe(up)">
                                      <p:cBhvr>
                                        <p:cTn id="10" dur="1000"/>
                                        <p:tgtEl>
                                          <p:spTgt spid="4">
                                            <p:txEl>
                                              <p:pRg st="0" end="0"/>
                                            </p:txEl>
                                          </p:spTgt>
                                        </p:tgtEl>
                                      </p:cBhvr>
                                    </p:animEffect>
                                  </p:childTnLst>
                                </p:cTn>
                              </p:par>
                            </p:childTnLst>
                          </p:cTn>
                        </p:par>
                        <p:par>
                          <p:cTn id="11" fill="hold">
                            <p:stCondLst>
                              <p:cond delay="30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1500"/>
                                        <p:tgtEl>
                                          <p:spTgt spid="3"/>
                                        </p:tgtEl>
                                      </p:cBhvr>
                                    </p:animEffect>
                                  </p:childTnLst>
                                </p:cTn>
                              </p:par>
                            </p:childTnLst>
                          </p:cTn>
                        </p:par>
                        <p:par>
                          <p:cTn id="15" fill="hold">
                            <p:stCondLst>
                              <p:cond delay="4500"/>
                            </p:stCondLst>
                            <p:childTnLst>
                              <p:par>
                                <p:cTn id="16" presetID="22" presetClass="entr" presetSubtype="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4 ll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1616497" y="2132856"/>
            <a:ext cx="5904656"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What</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is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
            </a:r>
            <a:b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b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true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faith</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9495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763688" y="1196752"/>
            <a:ext cx="6264696" cy="439248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Now faith is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the substance of things hoped for, the evidence of things not seen.</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Hebrews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11:1</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97714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348880"/>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FOUR STEPS </a:t>
            </a:r>
            <a: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
            </a:r>
            <a:b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br>
            <a: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TO </a:t>
            </a:r>
            <a:r>
              <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DEFINE FAITH </a:t>
            </a:r>
          </a:p>
        </p:txBody>
      </p:sp>
      <p:sp>
        <p:nvSpPr>
          <p:cNvPr id="5" name="Rectangle 18"/>
          <p:cNvSpPr>
            <a:spLocks noChangeArrowheads="1"/>
          </p:cNvSpPr>
          <p:nvPr/>
        </p:nvSpPr>
        <p:spPr bwMode="auto">
          <a:xfrm>
            <a:off x="1724509" y="653516"/>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4</a:t>
            </a:r>
            <a:endParaRPr lang="es-ES" sz="40000"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557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par>
                                <p:cTn id="12" presetID="53" presetClass="entr" presetSubtype="16"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Effect transition="in" filter="fade">
                                      <p:cBhvr>
                                        <p:cTn id="16" dur="1000"/>
                                        <p:tgtEl>
                                          <p:spTgt spid="5"/>
                                        </p:tgtEl>
                                      </p:cBhvr>
                                    </p:animEffect>
                                  </p:childTnLst>
                                </p:cTn>
                              </p:par>
                            </p:childTnLst>
                          </p:cTn>
                        </p:par>
                        <p:par>
                          <p:cTn id="17" fill="hold">
                            <p:stCondLst>
                              <p:cond delay="3750"/>
                            </p:stCondLst>
                            <p:childTnLst>
                              <p:par>
                                <p:cTn id="18" presetID="6" presetClass="emph" presetSubtype="0" fill="hold" grpId="1" nodeType="afterEffect">
                                  <p:stCondLst>
                                    <p:cond delay="0"/>
                                  </p:stCondLst>
                                  <p:childTnLst>
                                    <p:animScale>
                                      <p:cBhvr>
                                        <p:cTn id="19" dur="2000" fill="hold"/>
                                        <p:tgtEl>
                                          <p:spTgt spid="5"/>
                                        </p:tgtEl>
                                      </p:cBhvr>
                                      <p:by x="400000" y="400000"/>
                                    </p:animScale>
                                  </p:childTnLst>
                                </p:cTn>
                              </p:par>
                              <p:par>
                                <p:cTn id="20" presetID="10" presetClass="exit" presetSubtype="0" fill="hold" grpId="2" nodeType="withEffect">
                                  <p:stCondLst>
                                    <p:cond delay="0"/>
                                  </p:stCondLst>
                                  <p:childTnLst>
                                    <p:animEffect transition="out" filter="fade">
                                      <p:cBhvr>
                                        <p:cTn id="21" dur="1000"/>
                                        <p:tgtEl>
                                          <p:spTgt spid="5"/>
                                        </p:tgtEl>
                                      </p:cBhvr>
                                    </p:animEffect>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5"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923928" y="2492896"/>
            <a:ext cx="4587794"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TO KNOW </a:t>
            </a:r>
            <a:r>
              <a:rPr lang="es-ES" sz="60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JESUS</a:t>
            </a:r>
            <a:endPar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STEP ONE:</a:t>
            </a:r>
            <a:endPar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3363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esktop\Keilaky trabajos\pasos01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20516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is knowing Jesus related to?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1376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17:3</a:t>
            </a:r>
          </a:p>
        </p:txBody>
      </p:sp>
      <p:sp>
        <p:nvSpPr>
          <p:cNvPr id="5" name="Rectangle 18"/>
          <p:cNvSpPr>
            <a:spLocks noChangeArrowheads="1"/>
          </p:cNvSpPr>
          <p:nvPr/>
        </p:nvSpPr>
        <p:spPr bwMode="auto">
          <a:xfrm>
            <a:off x="1619672"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And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this is life eternal, that they might know thee </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the only true God, and Jesus Christ, whom thou hast </a:t>
            </a:r>
            <a:r>
              <a:rPr lang="en-U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sent.”</a:t>
            </a:r>
            <a:endPar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29395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3" descr="D:\10. MUTIMEDIA SDA\Imagenes para estudio\Tema 0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251520" y="4581128"/>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extrusionH="57150" contourW="6350" prstMaterial="plastic">
              <a:bevelT w="12700" h="12700"/>
              <a:contourClr>
                <a:schemeClr val="accent1">
                  <a:tint val="100000"/>
                  <a:shade val="100000"/>
                  <a:hueMod val="100000"/>
                  <a:satMod val="100000"/>
                </a:schemeClr>
              </a:contourClr>
            </a:sp3d>
          </a:bodyPr>
          <a:lstStyle/>
          <a:p>
            <a:r>
              <a:rPr lang="en-US" sz="4800" u="none" cap="all" dirty="0" smtClean="0">
                <a:solidFill>
                  <a:schemeClr val="bg1"/>
                </a:solidFill>
                <a:effectLst>
                  <a:reflection blurRad="10000" stA="55000" endPos="48000" dist="500" dir="5400000" sy="-100000" algn="bl" rotWithShape="0"/>
                </a:effectLst>
                <a:latin typeface="Impact" pitchFamily="34" charset="0"/>
              </a:rPr>
              <a:t>A moment of prayer…</a:t>
            </a:r>
            <a:endParaRPr lang="en-US" sz="4800" u="none" cap="all" dirty="0">
              <a:solidFill>
                <a:schemeClr val="bg1"/>
              </a:solidFill>
              <a:effectLst>
                <a:reflection blurRad="10000" stA="55000" endPos="48000" dist="500" dir="5400000" sy="-100000" algn="bl" rotWithShape="0"/>
              </a:effectLst>
              <a:latin typeface="Verdana"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43089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Who</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is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4800" u="none" spc="50" dirty="0" err="1">
                <a:ln w="11430"/>
                <a:solidFill>
                  <a:srgbClr val="003300"/>
                </a:solidFill>
                <a:effectLst>
                  <a:outerShdw blurRad="76200" dist="50800" dir="5400000" algn="tl" rotWithShape="0">
                    <a:srgbClr val="000000">
                      <a:alpha val="65000"/>
                    </a:srgbClr>
                  </a:outerShdw>
                </a:effectLst>
                <a:latin typeface="Verdana" pitchFamily="34" charset="0"/>
              </a:rPr>
              <a:t>Jesus</a:t>
            </a: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8294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7"/>
                                        </p:tgtEl>
                                      </p:cBhvr>
                                    </p:animEffect>
                                    <p:anim calcmode="lin" valueType="num">
                                      <p:cBhvr>
                                        <p:cTn id="18" dur="1000"/>
                                        <p:tgtEl>
                                          <p:spTgt spid="7"/>
                                        </p:tgtEl>
                                        <p:attrNameLst>
                                          <p:attrName>ppt_x</p:attrName>
                                        </p:attrNameLst>
                                      </p:cBhvr>
                                      <p:tavLst>
                                        <p:tav tm="0">
                                          <p:val>
                                            <p:strVal val="ppt_x"/>
                                          </p:val>
                                        </p:tav>
                                        <p:tav tm="100000">
                                          <p:val>
                                            <p:strVal val="ppt_x"/>
                                          </p:val>
                                        </p:tav>
                                      </p:tavLst>
                                    </p:anim>
                                    <p:anim calcmode="lin" valueType="num">
                                      <p:cBhvr>
                                        <p:cTn id="19" dur="1000"/>
                                        <p:tgtEl>
                                          <p:spTgt spid="7"/>
                                        </p:tgtEl>
                                        <p:attrNameLst>
                                          <p:attrName>ppt_y</p:attrName>
                                        </p:attrNameLst>
                                      </p:cBhvr>
                                      <p:tavLst>
                                        <p:tav tm="0">
                                          <p:val>
                                            <p:strVal val="ppt_y"/>
                                          </p:val>
                                        </p:tav>
                                        <p:tav tm="100000">
                                          <p:val>
                                            <p:strVal val="ppt_y-.1"/>
                                          </p:val>
                                        </p:tav>
                                      </p:tavLst>
                                    </p:anim>
                                    <p:set>
                                      <p:cBhvr>
                                        <p:cTn id="20" dur="1" fill="hold">
                                          <p:stCondLst>
                                            <p:cond delay="999"/>
                                          </p:stCondLst>
                                        </p:cTn>
                                        <p:tgtEl>
                                          <p:spTgt spid="7"/>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8"/>
                                        </p:tgtEl>
                                      </p:cBhvr>
                                    </p:animEffect>
                                    <p:anim calcmode="lin" valueType="num">
                                      <p:cBhvr>
                                        <p:cTn id="31" dur="1000"/>
                                        <p:tgtEl>
                                          <p:spTgt spid="8"/>
                                        </p:tgtEl>
                                        <p:attrNameLst>
                                          <p:attrName>ppt_x</p:attrName>
                                        </p:attrNameLst>
                                      </p:cBhvr>
                                      <p:tavLst>
                                        <p:tav tm="0">
                                          <p:val>
                                            <p:strVal val="ppt_x"/>
                                          </p:val>
                                        </p:tav>
                                        <p:tav tm="100000">
                                          <p:val>
                                            <p:strVal val="ppt_x"/>
                                          </p:val>
                                        </p:tav>
                                      </p:tavLst>
                                    </p:anim>
                                    <p:anim calcmode="lin" valueType="num">
                                      <p:cBhvr>
                                        <p:cTn id="32" dur="1000"/>
                                        <p:tgtEl>
                                          <p:spTgt spid="8"/>
                                        </p:tgtEl>
                                        <p:attrNameLst>
                                          <p:attrName>ppt_y</p:attrName>
                                        </p:attrNameLst>
                                      </p:cBhvr>
                                      <p:tavLst>
                                        <p:tav tm="0">
                                          <p:val>
                                            <p:strVal val="ppt_y"/>
                                          </p:val>
                                        </p:tav>
                                        <p:tav tm="100000">
                                          <p:val>
                                            <p:strVal val="ppt_y-.1"/>
                                          </p:val>
                                        </p:tav>
                                      </p:tavLst>
                                    </p:anim>
                                    <p:set>
                                      <p:cBhvr>
                                        <p:cTn id="33" dur="1" fill="hold">
                                          <p:stCondLst>
                                            <p:cond delay="999"/>
                                          </p:stCondLst>
                                        </p:cTn>
                                        <p:tgtEl>
                                          <p:spTgt spid="8"/>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xit" presetSubtype="0" fill="hold" grpId="1" nodeType="clickEffect">
                                  <p:stCondLst>
                                    <p:cond delay="0"/>
                                  </p:stCondLst>
                                  <p:childTnLst>
                                    <p:animEffect transition="out" filter="fade">
                                      <p:cBhvr>
                                        <p:cTn id="43" dur="1000"/>
                                        <p:tgtEl>
                                          <p:spTgt spid="9"/>
                                        </p:tgtEl>
                                      </p:cBhvr>
                                    </p:animEffect>
                                    <p:anim calcmode="lin" valueType="num">
                                      <p:cBhvr>
                                        <p:cTn id="44" dur="1000"/>
                                        <p:tgtEl>
                                          <p:spTgt spid="9"/>
                                        </p:tgtEl>
                                        <p:attrNameLst>
                                          <p:attrName>ppt_x</p:attrName>
                                        </p:attrNameLst>
                                      </p:cBhvr>
                                      <p:tavLst>
                                        <p:tav tm="0">
                                          <p:val>
                                            <p:strVal val="ppt_x"/>
                                          </p:val>
                                        </p:tav>
                                        <p:tav tm="100000">
                                          <p:val>
                                            <p:strVal val="ppt_x"/>
                                          </p:val>
                                        </p:tav>
                                      </p:tavLst>
                                    </p:anim>
                                    <p:anim calcmode="lin" valueType="num">
                                      <p:cBhvr>
                                        <p:cTn id="45" dur="1000"/>
                                        <p:tgtEl>
                                          <p:spTgt spid="9"/>
                                        </p:tgtEl>
                                        <p:attrNameLst>
                                          <p:attrName>ppt_y</p:attrName>
                                        </p:attrNameLst>
                                      </p:cBhvr>
                                      <p:tavLst>
                                        <p:tav tm="0">
                                          <p:val>
                                            <p:strVal val="ppt_y"/>
                                          </p:val>
                                        </p:tav>
                                        <p:tav tm="100000">
                                          <p:val>
                                            <p:strVal val="ppt_y-.1"/>
                                          </p:val>
                                        </p:tav>
                                      </p:tavLst>
                                    </p:anim>
                                    <p:set>
                                      <p:cBhvr>
                                        <p:cTn id="46" dur="1" fill="hold">
                                          <p:stCondLst>
                                            <p:cond delay="999"/>
                                          </p:stCondLst>
                                        </p:cTn>
                                        <p:tgtEl>
                                          <p:spTgt spid="9"/>
                                        </p:tgtEl>
                                        <p:attrNameLst>
                                          <p:attrName>style.visibility</p:attrName>
                                        </p:attrNameLst>
                                      </p:cBhvr>
                                      <p:to>
                                        <p:strVal val="hidden"/>
                                      </p:to>
                                    </p:set>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par>
                          <p:cTn id="53" fill="hold">
                            <p:stCondLst>
                              <p:cond delay="2000"/>
                            </p:stCondLst>
                            <p:childTnLst>
                              <p:par>
                                <p:cTn id="54" presetID="55"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strVal val="#ppt_w*0.70"/>
                                          </p:val>
                                        </p:tav>
                                        <p:tav tm="100000">
                                          <p:val>
                                            <p:strVal val="#ppt_w"/>
                                          </p:val>
                                        </p:tav>
                                      </p:tavLst>
                                    </p:anim>
                                    <p:anim calcmode="lin" valueType="num">
                                      <p:cBhvr>
                                        <p:cTn id="57" dur="1000" fill="hold"/>
                                        <p:tgtEl>
                                          <p:spTgt spid="12"/>
                                        </p:tgtEl>
                                        <p:attrNameLst>
                                          <p:attrName>ppt_h</p:attrName>
                                        </p:attrNameLst>
                                      </p:cBhvr>
                                      <p:tavLst>
                                        <p:tav tm="0">
                                          <p:val>
                                            <p:strVal val="#ppt_h"/>
                                          </p:val>
                                        </p:tav>
                                        <p:tav tm="100000">
                                          <p:val>
                                            <p:strVal val="#ppt_h"/>
                                          </p:val>
                                        </p:tav>
                                      </p:tavLst>
                                    </p:anim>
                                    <p:animEffect transition="in" filter="fade">
                                      <p:cBhvr>
                                        <p:cTn id="58" dur="1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47" presetClass="exit" presetSubtype="0" fill="hold" grpId="1" nodeType="clickEffect">
                                  <p:stCondLst>
                                    <p:cond delay="0"/>
                                  </p:stCondLst>
                                  <p:childTnLst>
                                    <p:animEffect transition="out" filter="fade">
                                      <p:cBhvr>
                                        <p:cTn id="62" dur="1000"/>
                                        <p:tgtEl>
                                          <p:spTgt spid="10"/>
                                        </p:tgtEl>
                                      </p:cBhvr>
                                    </p:animEffect>
                                    <p:anim calcmode="lin" valueType="num">
                                      <p:cBhvr>
                                        <p:cTn id="63" dur="1000"/>
                                        <p:tgtEl>
                                          <p:spTgt spid="10"/>
                                        </p:tgtEl>
                                        <p:attrNameLst>
                                          <p:attrName>ppt_x</p:attrName>
                                        </p:attrNameLst>
                                      </p:cBhvr>
                                      <p:tavLst>
                                        <p:tav tm="0">
                                          <p:val>
                                            <p:strVal val="ppt_x"/>
                                          </p:val>
                                        </p:tav>
                                        <p:tav tm="100000">
                                          <p:val>
                                            <p:strVal val="ppt_x"/>
                                          </p:val>
                                        </p:tav>
                                      </p:tavLst>
                                    </p:anim>
                                    <p:anim calcmode="lin" valueType="num">
                                      <p:cBhvr>
                                        <p:cTn id="64" dur="1000"/>
                                        <p:tgtEl>
                                          <p:spTgt spid="10"/>
                                        </p:tgtEl>
                                        <p:attrNameLst>
                                          <p:attrName>ppt_y</p:attrName>
                                        </p:attrNameLst>
                                      </p:cBhvr>
                                      <p:tavLst>
                                        <p:tav tm="0">
                                          <p:val>
                                            <p:strVal val="ppt_y"/>
                                          </p:val>
                                        </p:tav>
                                        <p:tav tm="100000">
                                          <p:val>
                                            <p:strVal val="ppt_y-.1"/>
                                          </p:val>
                                        </p:tav>
                                      </p:tavLst>
                                    </p:anim>
                                    <p:set>
                                      <p:cBhvr>
                                        <p:cTn id="65" dur="1" fill="hold">
                                          <p:stCondLst>
                                            <p:cond delay="999"/>
                                          </p:stCondLst>
                                        </p:cTn>
                                        <p:tgtEl>
                                          <p:spTgt spid="10"/>
                                        </p:tgtEl>
                                        <p:attrNameLst>
                                          <p:attrName>style.visibility</p:attrName>
                                        </p:attrNameLst>
                                      </p:cBhvr>
                                      <p:to>
                                        <p:strVal val="hidden"/>
                                      </p:to>
                                    </p:set>
                                  </p:childTnLst>
                                </p:cTn>
                              </p:par>
                              <p:par>
                                <p:cTn id="66" presetID="42" presetClass="exit" presetSubtype="0" fill="hold" grpId="1" nodeType="withEffect">
                                  <p:stCondLst>
                                    <p:cond delay="0"/>
                                  </p:stCondLst>
                                  <p:childTnLst>
                                    <p:animEffect transition="out" filter="fade">
                                      <p:cBhvr>
                                        <p:cTn id="67" dur="1000"/>
                                        <p:tgtEl>
                                          <p:spTgt spid="12"/>
                                        </p:tgtEl>
                                      </p:cBhvr>
                                    </p:animEffect>
                                    <p:anim calcmode="lin" valueType="num">
                                      <p:cBhvr>
                                        <p:cTn id="68" dur="1000"/>
                                        <p:tgtEl>
                                          <p:spTgt spid="12"/>
                                        </p:tgtEl>
                                        <p:attrNameLst>
                                          <p:attrName>ppt_x</p:attrName>
                                        </p:attrNameLst>
                                      </p:cBhvr>
                                      <p:tavLst>
                                        <p:tav tm="0">
                                          <p:val>
                                            <p:strVal val="ppt_x"/>
                                          </p:val>
                                        </p:tav>
                                        <p:tav tm="100000">
                                          <p:val>
                                            <p:strVal val="ppt_x"/>
                                          </p:val>
                                        </p:tav>
                                      </p:tavLst>
                                    </p:anim>
                                    <p:anim calcmode="lin" valueType="num">
                                      <p:cBhvr>
                                        <p:cTn id="69" dur="1000"/>
                                        <p:tgtEl>
                                          <p:spTgt spid="12"/>
                                        </p:tgtEl>
                                        <p:attrNameLst>
                                          <p:attrName>ppt_y</p:attrName>
                                        </p:attrNameLst>
                                      </p:cBhvr>
                                      <p:tavLst>
                                        <p:tav tm="0">
                                          <p:val>
                                            <p:strVal val="ppt_y"/>
                                          </p:val>
                                        </p:tav>
                                        <p:tav tm="100000">
                                          <p:val>
                                            <p:strVal val="ppt_y+.1"/>
                                          </p:val>
                                        </p:tav>
                                      </p:tavLst>
                                    </p:anim>
                                    <p:set>
                                      <p:cBhvr>
                                        <p:cTn id="70" dur="1" fill="hold">
                                          <p:stCondLst>
                                            <p:cond delay="999"/>
                                          </p:stCondLst>
                                        </p:cTn>
                                        <p:tgtEl>
                                          <p:spTgt spid="12"/>
                                        </p:tgtEl>
                                        <p:attrNameLst>
                                          <p:attrName>style.visibility</p:attrName>
                                        </p:attrNameLst>
                                      </p:cBhvr>
                                      <p:to>
                                        <p:strVal val="hidden"/>
                                      </p:to>
                                    </p:se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anim calcmode="lin" valueType="num">
                                      <p:cBhvr>
                                        <p:cTn id="75" dur="1000" fill="hold"/>
                                        <p:tgtEl>
                                          <p:spTgt spid="13"/>
                                        </p:tgtEl>
                                        <p:attrNameLst>
                                          <p:attrName>ppt_x</p:attrName>
                                        </p:attrNameLst>
                                      </p:cBhvr>
                                      <p:tavLst>
                                        <p:tav tm="0">
                                          <p:val>
                                            <p:strVal val="#ppt_x"/>
                                          </p:val>
                                        </p:tav>
                                        <p:tav tm="100000">
                                          <p:val>
                                            <p:strVal val="#ppt_x"/>
                                          </p:val>
                                        </p:tav>
                                      </p:tavLst>
                                    </p:anim>
                                    <p:anim calcmode="lin" valueType="num">
                                      <p:cBhvr>
                                        <p:cTn id="7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xit" presetSubtype="0" fill="hold" grpId="1" nodeType="clickEffect">
                                  <p:stCondLst>
                                    <p:cond delay="0"/>
                                  </p:stCondLst>
                                  <p:childTnLst>
                                    <p:animEffect transition="out" filter="fade">
                                      <p:cBhvr>
                                        <p:cTn id="80" dur="1000"/>
                                        <p:tgtEl>
                                          <p:spTgt spid="13"/>
                                        </p:tgtEl>
                                      </p:cBhvr>
                                    </p:animEffect>
                                    <p:anim calcmode="lin" valueType="num">
                                      <p:cBhvr>
                                        <p:cTn id="81" dur="1000"/>
                                        <p:tgtEl>
                                          <p:spTgt spid="13"/>
                                        </p:tgtEl>
                                        <p:attrNameLst>
                                          <p:attrName>ppt_x</p:attrName>
                                        </p:attrNameLst>
                                      </p:cBhvr>
                                      <p:tavLst>
                                        <p:tav tm="0">
                                          <p:val>
                                            <p:strVal val="ppt_x"/>
                                          </p:val>
                                        </p:tav>
                                        <p:tav tm="100000">
                                          <p:val>
                                            <p:strVal val="ppt_x"/>
                                          </p:val>
                                        </p:tav>
                                      </p:tavLst>
                                    </p:anim>
                                    <p:anim calcmode="lin" valueType="num">
                                      <p:cBhvr>
                                        <p:cTn id="82" dur="1000"/>
                                        <p:tgtEl>
                                          <p:spTgt spid="13"/>
                                        </p:tgtEl>
                                        <p:attrNameLst>
                                          <p:attrName>ppt_y</p:attrName>
                                        </p:attrNameLst>
                                      </p:cBhvr>
                                      <p:tavLst>
                                        <p:tav tm="0">
                                          <p:val>
                                            <p:strVal val="ppt_y"/>
                                          </p:val>
                                        </p:tav>
                                        <p:tav tm="100000">
                                          <p:val>
                                            <p:strVal val="ppt_y-.1"/>
                                          </p:val>
                                        </p:tav>
                                      </p:tavLst>
                                    </p:anim>
                                    <p:set>
                                      <p:cBhvr>
                                        <p:cTn id="83" dur="1" fill="hold">
                                          <p:stCondLst>
                                            <p:cond delay="999"/>
                                          </p:stCondLst>
                                        </p:cTn>
                                        <p:tgtEl>
                                          <p:spTgt spid="13"/>
                                        </p:tgtEl>
                                        <p:attrNameLst>
                                          <p:attrName>style.visibility</p:attrName>
                                        </p:attrNameLst>
                                      </p:cBhvr>
                                      <p:to>
                                        <p:strVal val="hidden"/>
                                      </p:to>
                                    </p:set>
                                  </p:childTnLst>
                                </p:cTn>
                              </p:par>
                            </p:childTnLst>
                          </p:cTn>
                        </p:par>
                        <p:par>
                          <p:cTn id="84" fill="hold">
                            <p:stCondLst>
                              <p:cond delay="1000"/>
                            </p:stCondLst>
                            <p:childTnLst>
                              <p:par>
                                <p:cTn id="85" presetID="42" presetClass="entr" presetSubtype="0"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Effect transition="in" filter="fade">
                                      <p:cBhvr>
                                        <p:cTn id="87" dur="1000"/>
                                        <p:tgtEl>
                                          <p:spTgt spid="15"/>
                                        </p:tgtEl>
                                      </p:cBhvr>
                                    </p:animEffect>
                                    <p:anim calcmode="lin" valueType="num">
                                      <p:cBhvr>
                                        <p:cTn id="88" dur="1000" fill="hold"/>
                                        <p:tgtEl>
                                          <p:spTgt spid="15"/>
                                        </p:tgtEl>
                                        <p:attrNameLst>
                                          <p:attrName>ppt_x</p:attrName>
                                        </p:attrNameLst>
                                      </p:cBhvr>
                                      <p:tavLst>
                                        <p:tav tm="0">
                                          <p:val>
                                            <p:strVal val="#ppt_x"/>
                                          </p:val>
                                        </p:tav>
                                        <p:tav tm="100000">
                                          <p:val>
                                            <p:strVal val="#ppt_x"/>
                                          </p:val>
                                        </p:tav>
                                      </p:tavLst>
                                    </p:anim>
                                    <p:anim calcmode="lin" valueType="num">
                                      <p:cBhvr>
                                        <p:cTn id="89" dur="1000" fill="hold"/>
                                        <p:tgtEl>
                                          <p:spTgt spid="15"/>
                                        </p:tgtEl>
                                        <p:attrNameLst>
                                          <p:attrName>ppt_y</p:attrName>
                                        </p:attrNameLst>
                                      </p:cBhvr>
                                      <p:tavLst>
                                        <p:tav tm="0">
                                          <p:val>
                                            <p:strVal val="#ppt_y+.1"/>
                                          </p:val>
                                        </p:tav>
                                        <p:tav tm="100000">
                                          <p:val>
                                            <p:strVal val="#ppt_y"/>
                                          </p:val>
                                        </p:tav>
                                      </p:tavLst>
                                    </p:anim>
                                  </p:childTnLst>
                                </p:cTn>
                              </p:par>
                            </p:childTnLst>
                          </p:cTn>
                        </p:par>
                        <p:par>
                          <p:cTn id="90" fill="hold">
                            <p:stCondLst>
                              <p:cond delay="2000"/>
                            </p:stCondLst>
                            <p:childTnLst>
                              <p:par>
                                <p:cTn id="91" presetID="55" presetClass="entr" presetSubtype="0" fill="hold" grpId="0" nodeType="afterEffect">
                                  <p:stCondLst>
                                    <p:cond delay="0"/>
                                  </p:stCondLst>
                                  <p:childTnLst>
                                    <p:set>
                                      <p:cBhvr>
                                        <p:cTn id="92" dur="1" fill="hold">
                                          <p:stCondLst>
                                            <p:cond delay="0"/>
                                          </p:stCondLst>
                                        </p:cTn>
                                        <p:tgtEl>
                                          <p:spTgt spid="16"/>
                                        </p:tgtEl>
                                        <p:attrNameLst>
                                          <p:attrName>style.visibility</p:attrName>
                                        </p:attrNameLst>
                                      </p:cBhvr>
                                      <p:to>
                                        <p:strVal val="visible"/>
                                      </p:to>
                                    </p:set>
                                    <p:anim calcmode="lin" valueType="num">
                                      <p:cBhvr>
                                        <p:cTn id="93" dur="1000" fill="hold"/>
                                        <p:tgtEl>
                                          <p:spTgt spid="16"/>
                                        </p:tgtEl>
                                        <p:attrNameLst>
                                          <p:attrName>ppt_w</p:attrName>
                                        </p:attrNameLst>
                                      </p:cBhvr>
                                      <p:tavLst>
                                        <p:tav tm="0">
                                          <p:val>
                                            <p:strVal val="#ppt_w*0.70"/>
                                          </p:val>
                                        </p:tav>
                                        <p:tav tm="100000">
                                          <p:val>
                                            <p:strVal val="#ppt_w"/>
                                          </p:val>
                                        </p:tav>
                                      </p:tavLst>
                                    </p:anim>
                                    <p:anim calcmode="lin" valueType="num">
                                      <p:cBhvr>
                                        <p:cTn id="94" dur="1000" fill="hold"/>
                                        <p:tgtEl>
                                          <p:spTgt spid="16"/>
                                        </p:tgtEl>
                                        <p:attrNameLst>
                                          <p:attrName>ppt_h</p:attrName>
                                        </p:attrNameLst>
                                      </p:cBhvr>
                                      <p:tavLst>
                                        <p:tav tm="0">
                                          <p:val>
                                            <p:strVal val="#ppt_h"/>
                                          </p:val>
                                        </p:tav>
                                        <p:tav tm="100000">
                                          <p:val>
                                            <p:strVal val="#ppt_h"/>
                                          </p:val>
                                        </p:tav>
                                      </p:tavLst>
                                    </p:anim>
                                    <p:animEffect transition="in" filter="fade">
                                      <p:cBhvr>
                                        <p:cTn id="95" dur="10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47" presetClass="exit" presetSubtype="0" fill="hold" grpId="1" nodeType="clickEffect">
                                  <p:stCondLst>
                                    <p:cond delay="0"/>
                                  </p:stCondLst>
                                  <p:childTnLst>
                                    <p:animEffect transition="out" filter="fade">
                                      <p:cBhvr>
                                        <p:cTn id="99" dur="1000"/>
                                        <p:tgtEl>
                                          <p:spTgt spid="15"/>
                                        </p:tgtEl>
                                      </p:cBhvr>
                                    </p:animEffect>
                                    <p:anim calcmode="lin" valueType="num">
                                      <p:cBhvr>
                                        <p:cTn id="100" dur="1000"/>
                                        <p:tgtEl>
                                          <p:spTgt spid="15"/>
                                        </p:tgtEl>
                                        <p:attrNameLst>
                                          <p:attrName>ppt_x</p:attrName>
                                        </p:attrNameLst>
                                      </p:cBhvr>
                                      <p:tavLst>
                                        <p:tav tm="0">
                                          <p:val>
                                            <p:strVal val="ppt_x"/>
                                          </p:val>
                                        </p:tav>
                                        <p:tav tm="100000">
                                          <p:val>
                                            <p:strVal val="ppt_x"/>
                                          </p:val>
                                        </p:tav>
                                      </p:tavLst>
                                    </p:anim>
                                    <p:anim calcmode="lin" valueType="num">
                                      <p:cBhvr>
                                        <p:cTn id="101" dur="1000"/>
                                        <p:tgtEl>
                                          <p:spTgt spid="15"/>
                                        </p:tgtEl>
                                        <p:attrNameLst>
                                          <p:attrName>ppt_y</p:attrName>
                                        </p:attrNameLst>
                                      </p:cBhvr>
                                      <p:tavLst>
                                        <p:tav tm="0">
                                          <p:val>
                                            <p:strVal val="ppt_y"/>
                                          </p:val>
                                        </p:tav>
                                        <p:tav tm="100000">
                                          <p:val>
                                            <p:strVal val="ppt_y-.1"/>
                                          </p:val>
                                        </p:tav>
                                      </p:tavLst>
                                    </p:anim>
                                    <p:set>
                                      <p:cBhvr>
                                        <p:cTn id="102" dur="1" fill="hold">
                                          <p:stCondLst>
                                            <p:cond delay="999"/>
                                          </p:stCondLst>
                                        </p:cTn>
                                        <p:tgtEl>
                                          <p:spTgt spid="15"/>
                                        </p:tgtEl>
                                        <p:attrNameLst>
                                          <p:attrName>style.visibility</p:attrName>
                                        </p:attrNameLst>
                                      </p:cBhvr>
                                      <p:to>
                                        <p:strVal val="hidden"/>
                                      </p:to>
                                    </p:set>
                                  </p:childTnLst>
                                </p:cTn>
                              </p:par>
                              <p:par>
                                <p:cTn id="103" presetID="42" presetClass="exit" presetSubtype="0" fill="hold" grpId="1" nodeType="withEffect">
                                  <p:stCondLst>
                                    <p:cond delay="0"/>
                                  </p:stCondLst>
                                  <p:childTnLst>
                                    <p:animEffect transition="out" filter="fade">
                                      <p:cBhvr>
                                        <p:cTn id="104" dur="1000"/>
                                        <p:tgtEl>
                                          <p:spTgt spid="16"/>
                                        </p:tgtEl>
                                      </p:cBhvr>
                                    </p:animEffect>
                                    <p:anim calcmode="lin" valueType="num">
                                      <p:cBhvr>
                                        <p:cTn id="105" dur="1000"/>
                                        <p:tgtEl>
                                          <p:spTgt spid="16"/>
                                        </p:tgtEl>
                                        <p:attrNameLst>
                                          <p:attrName>ppt_x</p:attrName>
                                        </p:attrNameLst>
                                      </p:cBhvr>
                                      <p:tavLst>
                                        <p:tav tm="0">
                                          <p:val>
                                            <p:strVal val="ppt_x"/>
                                          </p:val>
                                        </p:tav>
                                        <p:tav tm="100000">
                                          <p:val>
                                            <p:strVal val="ppt_x"/>
                                          </p:val>
                                        </p:tav>
                                      </p:tavLst>
                                    </p:anim>
                                    <p:anim calcmode="lin" valueType="num">
                                      <p:cBhvr>
                                        <p:cTn id="106" dur="1000"/>
                                        <p:tgtEl>
                                          <p:spTgt spid="16"/>
                                        </p:tgtEl>
                                        <p:attrNameLst>
                                          <p:attrName>ppt_y</p:attrName>
                                        </p:attrNameLst>
                                      </p:cBhvr>
                                      <p:tavLst>
                                        <p:tav tm="0">
                                          <p:val>
                                            <p:strVal val="ppt_y"/>
                                          </p:val>
                                        </p:tav>
                                        <p:tav tm="100000">
                                          <p:val>
                                            <p:strVal val="ppt_y+.1"/>
                                          </p:val>
                                        </p:tav>
                                      </p:tavLst>
                                    </p:anim>
                                    <p:set>
                                      <p:cBhvr>
                                        <p:cTn id="107" dur="1" fill="hold">
                                          <p:stCondLst>
                                            <p:cond delay="999"/>
                                          </p:stCondLst>
                                        </p:cTn>
                                        <p:tgtEl>
                                          <p:spTgt spid="16"/>
                                        </p:tgtEl>
                                        <p:attrNameLst>
                                          <p:attrName>style.visibility</p:attrName>
                                        </p:attrNameLst>
                                      </p:cBhvr>
                                      <p:to>
                                        <p:strVal val="hidden"/>
                                      </p:to>
                                    </p:set>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0"/>
                                        <p:tgtEl>
                                          <p:spTgt spid="14"/>
                                        </p:tgtEl>
                                      </p:cBhvr>
                                    </p:animEffect>
                                    <p:anim calcmode="lin" valueType="num">
                                      <p:cBhvr>
                                        <p:cTn id="112" dur="1000" fill="hold"/>
                                        <p:tgtEl>
                                          <p:spTgt spid="14"/>
                                        </p:tgtEl>
                                        <p:attrNameLst>
                                          <p:attrName>ppt_x</p:attrName>
                                        </p:attrNameLst>
                                      </p:cBhvr>
                                      <p:tavLst>
                                        <p:tav tm="0">
                                          <p:val>
                                            <p:strVal val="#ppt_x"/>
                                          </p:val>
                                        </p:tav>
                                        <p:tav tm="100000">
                                          <p:val>
                                            <p:strVal val="#ppt_x"/>
                                          </p:val>
                                        </p:tav>
                                      </p:tavLst>
                                    </p:anim>
                                    <p:anim calcmode="lin" valueType="num">
                                      <p:cBhvr>
                                        <p:cTn id="11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xit" presetSubtype="0" fill="hold" grpId="1" nodeType="clickEffect">
                                  <p:stCondLst>
                                    <p:cond delay="0"/>
                                  </p:stCondLst>
                                  <p:childTnLst>
                                    <p:animEffect transition="out" filter="fade">
                                      <p:cBhvr>
                                        <p:cTn id="117" dur="1000"/>
                                        <p:tgtEl>
                                          <p:spTgt spid="14"/>
                                        </p:tgtEl>
                                      </p:cBhvr>
                                    </p:animEffect>
                                    <p:anim calcmode="lin" valueType="num">
                                      <p:cBhvr>
                                        <p:cTn id="118" dur="1000"/>
                                        <p:tgtEl>
                                          <p:spTgt spid="14"/>
                                        </p:tgtEl>
                                        <p:attrNameLst>
                                          <p:attrName>ppt_x</p:attrName>
                                        </p:attrNameLst>
                                      </p:cBhvr>
                                      <p:tavLst>
                                        <p:tav tm="0">
                                          <p:val>
                                            <p:strVal val="ppt_x"/>
                                          </p:val>
                                        </p:tav>
                                        <p:tav tm="100000">
                                          <p:val>
                                            <p:strVal val="ppt_x"/>
                                          </p:val>
                                        </p:tav>
                                      </p:tavLst>
                                    </p:anim>
                                    <p:anim calcmode="lin" valueType="num">
                                      <p:cBhvr>
                                        <p:cTn id="119" dur="1000"/>
                                        <p:tgtEl>
                                          <p:spTgt spid="14"/>
                                        </p:tgtEl>
                                        <p:attrNameLst>
                                          <p:attrName>ppt_y</p:attrName>
                                        </p:attrNameLst>
                                      </p:cBhvr>
                                      <p:tavLst>
                                        <p:tav tm="0">
                                          <p:val>
                                            <p:strVal val="ppt_y"/>
                                          </p:val>
                                        </p:tav>
                                        <p:tav tm="100000">
                                          <p:val>
                                            <p:strVal val="ppt_y-.1"/>
                                          </p:val>
                                        </p:tav>
                                      </p:tavLst>
                                    </p:anim>
                                    <p:set>
                                      <p:cBhvr>
                                        <p:cTn id="120" dur="1" fill="hold">
                                          <p:stCondLst>
                                            <p:cond delay="999"/>
                                          </p:stCondLst>
                                        </p:cTn>
                                        <p:tgtEl>
                                          <p:spTgt spid="14"/>
                                        </p:tgtEl>
                                        <p:attrNameLst>
                                          <p:attrName>style.visibility</p:attrName>
                                        </p:attrNameLst>
                                      </p:cBhvr>
                                      <p:to>
                                        <p:strVal val="hidden"/>
                                      </p:to>
                                    </p:set>
                                  </p:childTnLst>
                                </p:cTn>
                              </p:par>
                            </p:childTnLst>
                          </p:cTn>
                        </p:par>
                        <p:par>
                          <p:cTn id="121" fill="hold">
                            <p:stCondLst>
                              <p:cond delay="1000"/>
                            </p:stCondLst>
                            <p:childTnLst>
                              <p:par>
                                <p:cTn id="122" presetID="42" presetClass="entr" presetSubtype="0" fill="hold" grpId="0" nodeType="after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1000"/>
                                        <p:tgtEl>
                                          <p:spTgt spid="17"/>
                                        </p:tgtEl>
                                      </p:cBhvr>
                                    </p:animEffect>
                                    <p:anim calcmode="lin" valueType="num">
                                      <p:cBhvr>
                                        <p:cTn id="125" dur="1000" fill="hold"/>
                                        <p:tgtEl>
                                          <p:spTgt spid="17"/>
                                        </p:tgtEl>
                                        <p:attrNameLst>
                                          <p:attrName>ppt_x</p:attrName>
                                        </p:attrNameLst>
                                      </p:cBhvr>
                                      <p:tavLst>
                                        <p:tav tm="0">
                                          <p:val>
                                            <p:strVal val="#ppt_x"/>
                                          </p:val>
                                        </p:tav>
                                        <p:tav tm="100000">
                                          <p:val>
                                            <p:strVal val="#ppt_x"/>
                                          </p:val>
                                        </p:tav>
                                      </p:tavLst>
                                    </p:anim>
                                    <p:anim calcmode="lin" valueType="num">
                                      <p:cBhvr>
                                        <p:cTn id="126" dur="1000" fill="hold"/>
                                        <p:tgtEl>
                                          <p:spTgt spid="17"/>
                                        </p:tgtEl>
                                        <p:attrNameLst>
                                          <p:attrName>ppt_y</p:attrName>
                                        </p:attrNameLst>
                                      </p:cBhvr>
                                      <p:tavLst>
                                        <p:tav tm="0">
                                          <p:val>
                                            <p:strVal val="#ppt_y+.1"/>
                                          </p:val>
                                        </p:tav>
                                        <p:tav tm="100000">
                                          <p:val>
                                            <p:strVal val="#ppt_y"/>
                                          </p:val>
                                        </p:tav>
                                      </p:tavLst>
                                    </p:anim>
                                  </p:childTnLst>
                                </p:cTn>
                              </p:par>
                            </p:childTnLst>
                          </p:cTn>
                        </p:par>
                        <p:par>
                          <p:cTn id="127" fill="hold">
                            <p:stCondLst>
                              <p:cond delay="2000"/>
                            </p:stCondLst>
                            <p:childTnLst>
                              <p:par>
                                <p:cTn id="128" presetID="22" presetClass="entr" presetSubtype="1" fill="hold" nodeType="after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up)">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7" grpId="1"/>
      <p:bldP spid="8" grpId="0"/>
      <p:bldP spid="8" grpId="1"/>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p:cNvSpPr/>
          <p:nvPr/>
        </p:nvSpPr>
        <p:spPr>
          <a:xfrm>
            <a:off x="4568715" y="2148532"/>
            <a:ext cx="3357009"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effectLst>
                  <a:outerShdw blurRad="76200" dist="50800" dir="5400000" algn="tl" rotWithShape="0">
                    <a:srgbClr val="000000">
                      <a:alpha val="65000"/>
                    </a:srgbClr>
                  </a:outerShdw>
                </a:effectLst>
                <a:latin typeface="Swis721 BlkCn BT" pitchFamily="34" charset="0"/>
              </a:rPr>
              <a:t>The Eternal </a:t>
            </a:r>
            <a:r>
              <a:rPr lang="en-US" sz="4800" u="none" spc="50" dirty="0" smtClean="0">
                <a:ln w="11430"/>
                <a:effectLst>
                  <a:outerShdw blurRad="76200" dist="50800" dir="5400000" algn="tl" rotWithShape="0">
                    <a:srgbClr val="000000">
                      <a:alpha val="65000"/>
                    </a:srgbClr>
                  </a:outerShdw>
                </a:effectLst>
                <a:latin typeface="Swis721 BlkCn BT" pitchFamily="34" charset="0"/>
              </a:rPr>
              <a:t/>
            </a:r>
            <a:br>
              <a:rPr lang="en-US" sz="4800" u="none" spc="50" dirty="0" smtClean="0">
                <a:ln w="11430"/>
                <a:effectLst>
                  <a:outerShdw blurRad="76200" dist="50800" dir="5400000" algn="tl" rotWithShape="0">
                    <a:srgbClr val="000000">
                      <a:alpha val="65000"/>
                    </a:srgbClr>
                  </a:outerShdw>
                </a:effectLst>
                <a:latin typeface="Swis721 BlkCn BT" pitchFamily="34" charset="0"/>
              </a:rPr>
            </a:br>
            <a:r>
              <a:rPr lang="en-US" sz="4800" u="none" spc="50" dirty="0" smtClean="0">
                <a:ln w="11430"/>
                <a:effectLst>
                  <a:outerShdw blurRad="76200" dist="50800" dir="5400000" algn="tl" rotWithShape="0">
                    <a:srgbClr val="000000">
                      <a:alpha val="65000"/>
                    </a:srgbClr>
                  </a:outerShdw>
                </a:effectLst>
                <a:latin typeface="Swis721 BlkCn BT" pitchFamily="34" charset="0"/>
              </a:rPr>
              <a:t>Son </a:t>
            </a:r>
            <a:r>
              <a:rPr lang="en-US" sz="4800" u="none" spc="50" dirty="0">
                <a:ln w="11430"/>
                <a:effectLst>
                  <a:outerShdw blurRad="76200" dist="50800" dir="5400000" algn="tl" rotWithShape="0">
                    <a:srgbClr val="000000">
                      <a:alpha val="65000"/>
                    </a:srgbClr>
                  </a:outerShdw>
                </a:effectLst>
                <a:latin typeface="Swis721 BlkCn BT" pitchFamily="34" charset="0"/>
              </a:rPr>
              <a:t>of </a:t>
            </a:r>
            <a:r>
              <a:rPr lang="en-US" sz="4800" u="none" spc="50" dirty="0" smtClean="0">
                <a:ln w="11430"/>
                <a:effectLst>
                  <a:outerShdw blurRad="76200" dist="50800" dir="5400000" algn="tl" rotWithShape="0">
                    <a:srgbClr val="000000">
                      <a:alpha val="65000"/>
                    </a:srgbClr>
                  </a:outerShdw>
                </a:effectLst>
                <a:latin typeface="Swis721 BlkCn BT" pitchFamily="34" charset="0"/>
              </a:rPr>
              <a:t>God</a:t>
            </a:r>
            <a:endParaRPr lang="en-U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_tradnl"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Matthew 16:16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992812" y="4542219"/>
            <a:ext cx="4851515" cy="830997"/>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…Thou art the Christ, </a:t>
            </a:r>
            <a:endParaRPr lang="en-US" sz="2400" u="none" spc="50" dirty="0" smtClean="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endParaRPr>
          </a:p>
          <a:p>
            <a:r>
              <a:rPr lang="en-US" sz="24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the </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Son of the living God</a:t>
            </a: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a:t>
            </a:r>
          </a:p>
        </p:txBody>
      </p:sp>
      <p:pic>
        <p:nvPicPr>
          <p:cNvPr id="1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79332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xit" presetSubtype="0" fill="hold" grpId="1" nodeType="clickEffect">
                                  <p:stCondLst>
                                    <p:cond delay="0"/>
                                  </p:stCondLst>
                                  <p:childTnLst>
                                    <p:animEffect transition="out" filter="fade">
                                      <p:cBhvr>
                                        <p:cTn id="23" dur="1000"/>
                                        <p:tgtEl>
                                          <p:spTgt spid="8"/>
                                        </p:tgtEl>
                                      </p:cBhvr>
                                    </p:animEffect>
                                    <p:anim calcmode="lin" valueType="num">
                                      <p:cBhvr>
                                        <p:cTn id="24" dur="1000"/>
                                        <p:tgtEl>
                                          <p:spTgt spid="8"/>
                                        </p:tgtEl>
                                        <p:attrNameLst>
                                          <p:attrName>ppt_x</p:attrName>
                                        </p:attrNameLst>
                                      </p:cBhvr>
                                      <p:tavLst>
                                        <p:tav tm="0">
                                          <p:val>
                                            <p:strVal val="ppt_x"/>
                                          </p:val>
                                        </p:tav>
                                        <p:tav tm="100000">
                                          <p:val>
                                            <p:strVal val="ppt_x"/>
                                          </p:val>
                                        </p:tav>
                                      </p:tavLst>
                                    </p:anim>
                                    <p:anim calcmode="lin" valueType="num">
                                      <p:cBhvr>
                                        <p:cTn id="25" dur="1000"/>
                                        <p:tgtEl>
                                          <p:spTgt spid="8"/>
                                        </p:tgtEl>
                                        <p:attrNameLst>
                                          <p:attrName>ppt_y</p:attrName>
                                        </p:attrNameLst>
                                      </p:cBhvr>
                                      <p:tavLst>
                                        <p:tav tm="0">
                                          <p:val>
                                            <p:strVal val="ppt_y"/>
                                          </p:val>
                                        </p:tav>
                                        <p:tav tm="100000">
                                          <p:val>
                                            <p:strVal val="ppt_y-.1"/>
                                          </p:val>
                                        </p:tav>
                                      </p:tavLst>
                                    </p:anim>
                                    <p:set>
                                      <p:cBhvr>
                                        <p:cTn id="26" dur="1" fill="hold">
                                          <p:stCondLst>
                                            <p:cond delay="999"/>
                                          </p:stCondLst>
                                        </p:cTn>
                                        <p:tgtEl>
                                          <p:spTgt spid="8"/>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childTnLst>
                          </p:cTn>
                        </p:par>
                        <p:par>
                          <p:cTn id="40" fill="hold">
                            <p:stCondLst>
                              <p:cond delay="1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2000"/>
                            </p:stCondLst>
                            <p:childTnLst>
                              <p:par>
                                <p:cTn id="47" presetID="55" presetClass="entr" presetSubtype="0"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strVal val="#ppt_w*0.70"/>
                                          </p:val>
                                        </p:tav>
                                        <p:tav tm="100000">
                                          <p:val>
                                            <p:strVal val="#ppt_w"/>
                                          </p:val>
                                        </p:tav>
                                      </p:tavLst>
                                    </p:anim>
                                    <p:anim calcmode="lin" valueType="num">
                                      <p:cBhvr>
                                        <p:cTn id="50" dur="1000" fill="hold"/>
                                        <p:tgtEl>
                                          <p:spTgt spid="12"/>
                                        </p:tgtEl>
                                        <p:attrNameLst>
                                          <p:attrName>ppt_h</p:attrName>
                                        </p:attrNameLst>
                                      </p:cBhvr>
                                      <p:tavLst>
                                        <p:tav tm="0">
                                          <p:val>
                                            <p:strVal val="#ppt_h"/>
                                          </p:val>
                                        </p:tav>
                                        <p:tav tm="100000">
                                          <p:val>
                                            <p:strVal val="#ppt_h"/>
                                          </p:val>
                                        </p:tav>
                                      </p:tavLst>
                                    </p:anim>
                                    <p:animEffect transition="in" filter="fade">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7" presetClass="exit" presetSubtype="0" fill="hold" grpId="1" nodeType="clickEffect">
                                  <p:stCondLst>
                                    <p:cond delay="0"/>
                                  </p:stCondLst>
                                  <p:childTnLst>
                                    <p:animEffect transition="out" filter="fade">
                                      <p:cBhvr>
                                        <p:cTn id="55" dur="1000"/>
                                        <p:tgtEl>
                                          <p:spTgt spid="10"/>
                                        </p:tgtEl>
                                      </p:cBhvr>
                                    </p:animEffect>
                                    <p:anim calcmode="lin" valueType="num">
                                      <p:cBhvr>
                                        <p:cTn id="56" dur="1000"/>
                                        <p:tgtEl>
                                          <p:spTgt spid="10"/>
                                        </p:tgtEl>
                                        <p:attrNameLst>
                                          <p:attrName>ppt_x</p:attrName>
                                        </p:attrNameLst>
                                      </p:cBhvr>
                                      <p:tavLst>
                                        <p:tav tm="0">
                                          <p:val>
                                            <p:strVal val="ppt_x"/>
                                          </p:val>
                                        </p:tav>
                                        <p:tav tm="100000">
                                          <p:val>
                                            <p:strVal val="ppt_x"/>
                                          </p:val>
                                        </p:tav>
                                      </p:tavLst>
                                    </p:anim>
                                    <p:anim calcmode="lin" valueType="num">
                                      <p:cBhvr>
                                        <p:cTn id="57" dur="1000"/>
                                        <p:tgtEl>
                                          <p:spTgt spid="10"/>
                                        </p:tgtEl>
                                        <p:attrNameLst>
                                          <p:attrName>ppt_y</p:attrName>
                                        </p:attrNameLst>
                                      </p:cBhvr>
                                      <p:tavLst>
                                        <p:tav tm="0">
                                          <p:val>
                                            <p:strVal val="ppt_y"/>
                                          </p:val>
                                        </p:tav>
                                        <p:tav tm="100000">
                                          <p:val>
                                            <p:strVal val="ppt_y-.1"/>
                                          </p:val>
                                        </p:tav>
                                      </p:tavLst>
                                    </p:anim>
                                    <p:set>
                                      <p:cBhvr>
                                        <p:cTn id="58" dur="1" fill="hold">
                                          <p:stCondLst>
                                            <p:cond delay="999"/>
                                          </p:stCondLst>
                                        </p:cTn>
                                        <p:tgtEl>
                                          <p:spTgt spid="10"/>
                                        </p:tgtEl>
                                        <p:attrNameLst>
                                          <p:attrName>style.visibility</p:attrName>
                                        </p:attrNameLst>
                                      </p:cBhvr>
                                      <p:to>
                                        <p:strVal val="hidden"/>
                                      </p:to>
                                    </p:set>
                                  </p:childTnLst>
                                </p:cTn>
                              </p:par>
                              <p:par>
                                <p:cTn id="59" presetID="42" presetClass="exit" presetSubtype="0" fill="hold" grpId="1" nodeType="withEffect">
                                  <p:stCondLst>
                                    <p:cond delay="0"/>
                                  </p:stCondLst>
                                  <p:childTnLst>
                                    <p:animEffect transition="out" filter="fade">
                                      <p:cBhvr>
                                        <p:cTn id="60" dur="1000"/>
                                        <p:tgtEl>
                                          <p:spTgt spid="12"/>
                                        </p:tgtEl>
                                      </p:cBhvr>
                                    </p:animEffect>
                                    <p:anim calcmode="lin" valueType="num">
                                      <p:cBhvr>
                                        <p:cTn id="61" dur="1000"/>
                                        <p:tgtEl>
                                          <p:spTgt spid="12"/>
                                        </p:tgtEl>
                                        <p:attrNameLst>
                                          <p:attrName>ppt_x</p:attrName>
                                        </p:attrNameLst>
                                      </p:cBhvr>
                                      <p:tavLst>
                                        <p:tav tm="0">
                                          <p:val>
                                            <p:strVal val="ppt_x"/>
                                          </p:val>
                                        </p:tav>
                                        <p:tav tm="100000">
                                          <p:val>
                                            <p:strVal val="ppt_x"/>
                                          </p:val>
                                        </p:tav>
                                      </p:tavLst>
                                    </p:anim>
                                    <p:anim calcmode="lin" valueType="num">
                                      <p:cBhvr>
                                        <p:cTn id="62" dur="1000"/>
                                        <p:tgtEl>
                                          <p:spTgt spid="12"/>
                                        </p:tgtEl>
                                        <p:attrNameLst>
                                          <p:attrName>ppt_y</p:attrName>
                                        </p:attrNameLst>
                                      </p:cBhvr>
                                      <p:tavLst>
                                        <p:tav tm="0">
                                          <p:val>
                                            <p:strVal val="ppt_y"/>
                                          </p:val>
                                        </p:tav>
                                        <p:tav tm="100000">
                                          <p:val>
                                            <p:strVal val="ppt_y+.1"/>
                                          </p:val>
                                        </p:tav>
                                      </p:tavLst>
                                    </p:anim>
                                    <p:set>
                                      <p:cBhvr>
                                        <p:cTn id="63" dur="1" fill="hold">
                                          <p:stCondLst>
                                            <p:cond delay="999"/>
                                          </p:stCondLst>
                                        </p:cTn>
                                        <p:tgtEl>
                                          <p:spTgt spid="12"/>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13"/>
                                        </p:tgtEl>
                                      </p:cBhvr>
                                    </p:animEffect>
                                    <p:anim calcmode="lin" valueType="num">
                                      <p:cBhvr>
                                        <p:cTn id="74" dur="1000"/>
                                        <p:tgtEl>
                                          <p:spTgt spid="13"/>
                                        </p:tgtEl>
                                        <p:attrNameLst>
                                          <p:attrName>ppt_x</p:attrName>
                                        </p:attrNameLst>
                                      </p:cBhvr>
                                      <p:tavLst>
                                        <p:tav tm="0">
                                          <p:val>
                                            <p:strVal val="ppt_x"/>
                                          </p:val>
                                        </p:tav>
                                        <p:tav tm="100000">
                                          <p:val>
                                            <p:strVal val="ppt_x"/>
                                          </p:val>
                                        </p:tav>
                                      </p:tavLst>
                                    </p:anim>
                                    <p:anim calcmode="lin" valueType="num">
                                      <p:cBhvr>
                                        <p:cTn id="75" dur="1000"/>
                                        <p:tgtEl>
                                          <p:spTgt spid="13"/>
                                        </p:tgtEl>
                                        <p:attrNameLst>
                                          <p:attrName>ppt_y</p:attrName>
                                        </p:attrNameLst>
                                      </p:cBhvr>
                                      <p:tavLst>
                                        <p:tav tm="0">
                                          <p:val>
                                            <p:strVal val="ppt_y"/>
                                          </p:val>
                                        </p:tav>
                                        <p:tav tm="100000">
                                          <p:val>
                                            <p:strVal val="ppt_y-.1"/>
                                          </p:val>
                                        </p:tav>
                                      </p:tavLst>
                                    </p:anim>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1000"/>
                                        <p:tgtEl>
                                          <p:spTgt spid="15"/>
                                        </p:tgtEl>
                                      </p:cBhvr>
                                    </p:animEffect>
                                    <p:anim calcmode="lin" valueType="num">
                                      <p:cBhvr>
                                        <p:cTn id="81" dur="1000" fill="hold"/>
                                        <p:tgtEl>
                                          <p:spTgt spid="15"/>
                                        </p:tgtEl>
                                        <p:attrNameLst>
                                          <p:attrName>ppt_x</p:attrName>
                                        </p:attrNameLst>
                                      </p:cBhvr>
                                      <p:tavLst>
                                        <p:tav tm="0">
                                          <p:val>
                                            <p:strVal val="#ppt_x"/>
                                          </p:val>
                                        </p:tav>
                                        <p:tav tm="100000">
                                          <p:val>
                                            <p:strVal val="#ppt_x"/>
                                          </p:val>
                                        </p:tav>
                                      </p:tavLst>
                                    </p:anim>
                                    <p:anim calcmode="lin" valueType="num">
                                      <p:cBhvr>
                                        <p:cTn id="82" dur="1000" fill="hold"/>
                                        <p:tgtEl>
                                          <p:spTgt spid="15"/>
                                        </p:tgtEl>
                                        <p:attrNameLst>
                                          <p:attrName>ppt_y</p:attrName>
                                        </p:attrNameLst>
                                      </p:cBhvr>
                                      <p:tavLst>
                                        <p:tav tm="0">
                                          <p:val>
                                            <p:strVal val="#ppt_y+.1"/>
                                          </p:val>
                                        </p:tav>
                                        <p:tav tm="100000">
                                          <p:val>
                                            <p:strVal val="#ppt_y"/>
                                          </p:val>
                                        </p:tav>
                                      </p:tavLst>
                                    </p:anim>
                                  </p:childTnLst>
                                </p:cTn>
                              </p:par>
                            </p:childTnLst>
                          </p:cTn>
                        </p:par>
                        <p:par>
                          <p:cTn id="83" fill="hold">
                            <p:stCondLst>
                              <p:cond delay="2000"/>
                            </p:stCondLst>
                            <p:childTnLst>
                              <p:par>
                                <p:cTn id="84" presetID="55" presetClass="entr" presetSubtype="0"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ppt_w</p:attrName>
                                        </p:attrNameLst>
                                      </p:cBhvr>
                                      <p:tavLst>
                                        <p:tav tm="0">
                                          <p:val>
                                            <p:strVal val="#ppt_w*0.70"/>
                                          </p:val>
                                        </p:tav>
                                        <p:tav tm="100000">
                                          <p:val>
                                            <p:strVal val="#ppt_w"/>
                                          </p:val>
                                        </p:tav>
                                      </p:tavLst>
                                    </p:anim>
                                    <p:anim calcmode="lin" valueType="num">
                                      <p:cBhvr>
                                        <p:cTn id="87" dur="1000" fill="hold"/>
                                        <p:tgtEl>
                                          <p:spTgt spid="16"/>
                                        </p:tgtEl>
                                        <p:attrNameLst>
                                          <p:attrName>ppt_h</p:attrName>
                                        </p:attrNameLst>
                                      </p:cBhvr>
                                      <p:tavLst>
                                        <p:tav tm="0">
                                          <p:val>
                                            <p:strVal val="#ppt_h"/>
                                          </p:val>
                                        </p:tav>
                                        <p:tav tm="100000">
                                          <p:val>
                                            <p:strVal val="#ppt_h"/>
                                          </p:val>
                                        </p:tav>
                                      </p:tavLst>
                                    </p:anim>
                                    <p:animEffect transition="in" filter="fade">
                                      <p:cBhvr>
                                        <p:cTn id="88" dur="1000"/>
                                        <p:tgtEl>
                                          <p:spTgt spid="16"/>
                                        </p:tgtEl>
                                      </p:cBhvr>
                                    </p:animEffect>
                                  </p:childTnLst>
                                </p:cTn>
                              </p:par>
                            </p:childTnLst>
                          </p:cTn>
                        </p:par>
                      </p:childTnLst>
                    </p:cTn>
                  </p:par>
                  <p:par>
                    <p:cTn id="89" fill="hold">
                      <p:stCondLst>
                        <p:cond delay="indefinite"/>
                      </p:stCondLst>
                      <p:childTnLst>
                        <p:par>
                          <p:cTn id="90" fill="hold">
                            <p:stCondLst>
                              <p:cond delay="0"/>
                            </p:stCondLst>
                            <p:childTnLst>
                              <p:par>
                                <p:cTn id="91" presetID="47" presetClass="exit" presetSubtype="0" fill="hold" grpId="1" nodeType="clickEffect">
                                  <p:stCondLst>
                                    <p:cond delay="0"/>
                                  </p:stCondLst>
                                  <p:childTnLst>
                                    <p:animEffect transition="out" filter="fade">
                                      <p:cBhvr>
                                        <p:cTn id="92" dur="1000"/>
                                        <p:tgtEl>
                                          <p:spTgt spid="15"/>
                                        </p:tgtEl>
                                      </p:cBhvr>
                                    </p:animEffect>
                                    <p:anim calcmode="lin" valueType="num">
                                      <p:cBhvr>
                                        <p:cTn id="93" dur="1000"/>
                                        <p:tgtEl>
                                          <p:spTgt spid="15"/>
                                        </p:tgtEl>
                                        <p:attrNameLst>
                                          <p:attrName>ppt_x</p:attrName>
                                        </p:attrNameLst>
                                      </p:cBhvr>
                                      <p:tavLst>
                                        <p:tav tm="0">
                                          <p:val>
                                            <p:strVal val="ppt_x"/>
                                          </p:val>
                                        </p:tav>
                                        <p:tav tm="100000">
                                          <p:val>
                                            <p:strVal val="ppt_x"/>
                                          </p:val>
                                        </p:tav>
                                      </p:tavLst>
                                    </p:anim>
                                    <p:anim calcmode="lin" valueType="num">
                                      <p:cBhvr>
                                        <p:cTn id="94" dur="1000"/>
                                        <p:tgtEl>
                                          <p:spTgt spid="15"/>
                                        </p:tgtEl>
                                        <p:attrNameLst>
                                          <p:attrName>ppt_y</p:attrName>
                                        </p:attrNameLst>
                                      </p:cBhvr>
                                      <p:tavLst>
                                        <p:tav tm="0">
                                          <p:val>
                                            <p:strVal val="ppt_y"/>
                                          </p:val>
                                        </p:tav>
                                        <p:tav tm="100000">
                                          <p:val>
                                            <p:strVal val="ppt_y-.1"/>
                                          </p:val>
                                        </p:tav>
                                      </p:tavLst>
                                    </p:anim>
                                    <p:set>
                                      <p:cBhvr>
                                        <p:cTn id="95" dur="1" fill="hold">
                                          <p:stCondLst>
                                            <p:cond delay="999"/>
                                          </p:stCondLst>
                                        </p:cTn>
                                        <p:tgtEl>
                                          <p:spTgt spid="15"/>
                                        </p:tgtEl>
                                        <p:attrNameLst>
                                          <p:attrName>style.visibility</p:attrName>
                                        </p:attrNameLst>
                                      </p:cBhvr>
                                      <p:to>
                                        <p:strVal val="hidden"/>
                                      </p:to>
                                    </p:set>
                                  </p:childTnLst>
                                </p:cTn>
                              </p:par>
                              <p:par>
                                <p:cTn id="96" presetID="42" presetClass="exit" presetSubtype="0" fill="hold" grpId="1" nodeType="withEffect">
                                  <p:stCondLst>
                                    <p:cond delay="0"/>
                                  </p:stCondLst>
                                  <p:childTnLst>
                                    <p:animEffect transition="out" filter="fade">
                                      <p:cBhvr>
                                        <p:cTn id="97" dur="1000"/>
                                        <p:tgtEl>
                                          <p:spTgt spid="16"/>
                                        </p:tgtEl>
                                      </p:cBhvr>
                                    </p:animEffect>
                                    <p:anim calcmode="lin" valueType="num">
                                      <p:cBhvr>
                                        <p:cTn id="98" dur="1000"/>
                                        <p:tgtEl>
                                          <p:spTgt spid="16"/>
                                        </p:tgtEl>
                                        <p:attrNameLst>
                                          <p:attrName>ppt_x</p:attrName>
                                        </p:attrNameLst>
                                      </p:cBhvr>
                                      <p:tavLst>
                                        <p:tav tm="0">
                                          <p:val>
                                            <p:strVal val="ppt_x"/>
                                          </p:val>
                                        </p:tav>
                                        <p:tav tm="100000">
                                          <p:val>
                                            <p:strVal val="ppt_x"/>
                                          </p:val>
                                        </p:tav>
                                      </p:tavLst>
                                    </p:anim>
                                    <p:anim calcmode="lin" valueType="num">
                                      <p:cBhvr>
                                        <p:cTn id="99" dur="1000"/>
                                        <p:tgtEl>
                                          <p:spTgt spid="16"/>
                                        </p:tgtEl>
                                        <p:attrNameLst>
                                          <p:attrName>ppt_y</p:attrName>
                                        </p:attrNameLst>
                                      </p:cBhvr>
                                      <p:tavLst>
                                        <p:tav tm="0">
                                          <p:val>
                                            <p:strVal val="ppt_y"/>
                                          </p:val>
                                        </p:tav>
                                        <p:tav tm="100000">
                                          <p:val>
                                            <p:strVal val="ppt_y+.1"/>
                                          </p:val>
                                        </p:tav>
                                      </p:tavLst>
                                    </p:anim>
                                    <p:set>
                                      <p:cBhvr>
                                        <p:cTn id="100" dur="1" fill="hold">
                                          <p:stCondLst>
                                            <p:cond delay="999"/>
                                          </p:stCondLst>
                                        </p:cTn>
                                        <p:tgtEl>
                                          <p:spTgt spid="16"/>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xit" presetSubtype="0" fill="hold" grpId="1" nodeType="clickEffect">
                                  <p:stCondLst>
                                    <p:cond delay="0"/>
                                  </p:stCondLst>
                                  <p:childTnLst>
                                    <p:animEffect transition="out" filter="fade">
                                      <p:cBhvr>
                                        <p:cTn id="110" dur="1000"/>
                                        <p:tgtEl>
                                          <p:spTgt spid="14"/>
                                        </p:tgtEl>
                                      </p:cBhvr>
                                    </p:animEffect>
                                    <p:anim calcmode="lin" valueType="num">
                                      <p:cBhvr>
                                        <p:cTn id="111" dur="1000"/>
                                        <p:tgtEl>
                                          <p:spTgt spid="14"/>
                                        </p:tgtEl>
                                        <p:attrNameLst>
                                          <p:attrName>ppt_x</p:attrName>
                                        </p:attrNameLst>
                                      </p:cBhvr>
                                      <p:tavLst>
                                        <p:tav tm="0">
                                          <p:val>
                                            <p:strVal val="ppt_x"/>
                                          </p:val>
                                        </p:tav>
                                        <p:tav tm="100000">
                                          <p:val>
                                            <p:strVal val="ppt_x"/>
                                          </p:val>
                                        </p:tav>
                                      </p:tavLst>
                                    </p:anim>
                                    <p:anim calcmode="lin" valueType="num">
                                      <p:cBhvr>
                                        <p:cTn id="112" dur="1000"/>
                                        <p:tgtEl>
                                          <p:spTgt spid="14"/>
                                        </p:tgtEl>
                                        <p:attrNameLst>
                                          <p:attrName>ppt_y</p:attrName>
                                        </p:attrNameLst>
                                      </p:cBhvr>
                                      <p:tavLst>
                                        <p:tav tm="0">
                                          <p:val>
                                            <p:strVal val="ppt_y"/>
                                          </p:val>
                                        </p:tav>
                                        <p:tav tm="100000">
                                          <p:val>
                                            <p:strVal val="ppt_y-.1"/>
                                          </p:val>
                                        </p:tav>
                                      </p:tavLst>
                                    </p:anim>
                                    <p:set>
                                      <p:cBhvr>
                                        <p:cTn id="113" dur="1" fill="hold">
                                          <p:stCondLst>
                                            <p:cond delay="999"/>
                                          </p:stCondLst>
                                        </p:cTn>
                                        <p:tgtEl>
                                          <p:spTgt spid="14"/>
                                        </p:tgtEl>
                                        <p:attrNameLst>
                                          <p:attrName>style.visibility</p:attrName>
                                        </p:attrNameLst>
                                      </p:cBhvr>
                                      <p:to>
                                        <p:strVal val="hidden"/>
                                      </p:to>
                                    </p:set>
                                  </p:childTnLst>
                                </p:cTn>
                              </p:par>
                            </p:childTnLst>
                          </p:cTn>
                        </p:par>
                        <p:par>
                          <p:cTn id="114" fill="hold">
                            <p:stCondLst>
                              <p:cond delay="1000"/>
                            </p:stCondLst>
                            <p:childTnLst>
                              <p:par>
                                <p:cTn id="115" presetID="42" presetClass="entr" presetSubtype="0" fill="hold" grpId="0" nodeType="afterEffect">
                                  <p:stCondLst>
                                    <p:cond delay="0"/>
                                  </p:stCondLst>
                                  <p:childTnLst>
                                    <p:set>
                                      <p:cBhvr>
                                        <p:cTn id="116" dur="1" fill="hold">
                                          <p:stCondLst>
                                            <p:cond delay="0"/>
                                          </p:stCondLst>
                                        </p:cTn>
                                        <p:tgtEl>
                                          <p:spTgt spid="17"/>
                                        </p:tgtEl>
                                        <p:attrNameLst>
                                          <p:attrName>style.visibility</p:attrName>
                                        </p:attrNameLst>
                                      </p:cBhvr>
                                      <p:to>
                                        <p:strVal val="visible"/>
                                      </p:to>
                                    </p:set>
                                    <p:animEffect transition="in" filter="fade">
                                      <p:cBhvr>
                                        <p:cTn id="117" dur="1000"/>
                                        <p:tgtEl>
                                          <p:spTgt spid="17"/>
                                        </p:tgtEl>
                                      </p:cBhvr>
                                    </p:animEffect>
                                    <p:anim calcmode="lin" valueType="num">
                                      <p:cBhvr>
                                        <p:cTn id="118" dur="1000" fill="hold"/>
                                        <p:tgtEl>
                                          <p:spTgt spid="17"/>
                                        </p:tgtEl>
                                        <p:attrNameLst>
                                          <p:attrName>ppt_x</p:attrName>
                                        </p:attrNameLst>
                                      </p:cBhvr>
                                      <p:tavLst>
                                        <p:tav tm="0">
                                          <p:val>
                                            <p:strVal val="#ppt_x"/>
                                          </p:val>
                                        </p:tav>
                                        <p:tav tm="100000">
                                          <p:val>
                                            <p:strVal val="#ppt_x"/>
                                          </p:val>
                                        </p:tav>
                                      </p:tavLst>
                                    </p:anim>
                                    <p:anim calcmode="lin" valueType="num">
                                      <p:cBhvr>
                                        <p:cTn id="119" dur="1000" fill="hold"/>
                                        <p:tgtEl>
                                          <p:spTgt spid="17"/>
                                        </p:tgtEl>
                                        <p:attrNameLst>
                                          <p:attrName>ppt_y</p:attrName>
                                        </p:attrNameLst>
                                      </p:cBhvr>
                                      <p:tavLst>
                                        <p:tav tm="0">
                                          <p:val>
                                            <p:strVal val="#ppt_y+.1"/>
                                          </p:val>
                                        </p:tav>
                                        <p:tav tm="100000">
                                          <p:val>
                                            <p:strVal val="#ppt_y"/>
                                          </p:val>
                                        </p:tav>
                                      </p:tavLst>
                                    </p:anim>
                                  </p:childTnLst>
                                </p:cTn>
                              </p:par>
                              <p:par>
                                <p:cTn id="120" presetID="47" presetClass="entr" presetSubtype="0" fill="hold" grpId="0" nodeType="withEffect">
                                  <p:stCondLst>
                                    <p:cond delay="0"/>
                                  </p:stCondLst>
                                  <p:childTnLst>
                                    <p:set>
                                      <p:cBhvr>
                                        <p:cTn id="121" dur="1" fill="hold">
                                          <p:stCondLst>
                                            <p:cond delay="0"/>
                                          </p:stCondLst>
                                        </p:cTn>
                                        <p:tgtEl>
                                          <p:spTgt spid="2"/>
                                        </p:tgtEl>
                                        <p:attrNameLst>
                                          <p:attrName>style.visibility</p:attrName>
                                        </p:attrNameLst>
                                      </p:cBhvr>
                                      <p:to>
                                        <p:strVal val="visible"/>
                                      </p:to>
                                    </p:set>
                                    <p:animEffect transition="in" filter="fade">
                                      <p:cBhvr>
                                        <p:cTn id="122" dur="1000"/>
                                        <p:tgtEl>
                                          <p:spTgt spid="2"/>
                                        </p:tgtEl>
                                      </p:cBhvr>
                                    </p:animEffect>
                                    <p:anim calcmode="lin" valueType="num">
                                      <p:cBhvr>
                                        <p:cTn id="123" dur="1000" fill="hold"/>
                                        <p:tgtEl>
                                          <p:spTgt spid="2"/>
                                        </p:tgtEl>
                                        <p:attrNameLst>
                                          <p:attrName>ppt_x</p:attrName>
                                        </p:attrNameLst>
                                      </p:cBhvr>
                                      <p:tavLst>
                                        <p:tav tm="0">
                                          <p:val>
                                            <p:strVal val="#ppt_x"/>
                                          </p:val>
                                        </p:tav>
                                        <p:tav tm="100000">
                                          <p:val>
                                            <p:strVal val="#ppt_x"/>
                                          </p:val>
                                        </p:tav>
                                      </p:tavLst>
                                    </p:anim>
                                    <p:anim calcmode="lin" valueType="num">
                                      <p:cBhvr>
                                        <p:cTn id="124" dur="1000" fill="hold"/>
                                        <p:tgtEl>
                                          <p:spTgt spid="2"/>
                                        </p:tgtEl>
                                        <p:attrNameLst>
                                          <p:attrName>ppt_y</p:attrName>
                                        </p:attrNameLst>
                                      </p:cBhvr>
                                      <p:tavLst>
                                        <p:tav tm="0">
                                          <p:val>
                                            <p:strVal val="#ppt_y-.1"/>
                                          </p:val>
                                        </p:tav>
                                        <p:tav tm="100000">
                                          <p:val>
                                            <p:strVal val="#ppt_y"/>
                                          </p:val>
                                        </p:tav>
                                      </p:tavLst>
                                    </p:anim>
                                  </p:childTnLst>
                                </p:cTn>
                              </p:par>
                            </p:childTnLst>
                          </p:cTn>
                        </p:par>
                        <p:par>
                          <p:cTn id="125" fill="hold">
                            <p:stCondLst>
                              <p:cond delay="2000"/>
                            </p:stCondLst>
                            <p:childTnLst>
                              <p:par>
                                <p:cTn id="126" presetID="22" presetClass="entr" presetSubtype="1" fill="hold" nodeType="afterEffect">
                                  <p:stCondLst>
                                    <p:cond delay="0"/>
                                  </p:stCondLst>
                                  <p:childTnLst>
                                    <p:set>
                                      <p:cBhvr>
                                        <p:cTn id="127" dur="1" fill="hold">
                                          <p:stCondLst>
                                            <p:cond delay="0"/>
                                          </p:stCondLst>
                                        </p:cTn>
                                        <p:tgtEl>
                                          <p:spTgt spid="18"/>
                                        </p:tgtEl>
                                        <p:attrNameLst>
                                          <p:attrName>style.visibility</p:attrName>
                                        </p:attrNameLst>
                                      </p:cBhvr>
                                      <p:to>
                                        <p:strVal val="visible"/>
                                      </p:to>
                                    </p:set>
                                    <p:animEffect transition="in" filter="wipe(up)">
                                      <p:cBhvr>
                                        <p:cTn id="1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8" grpId="0"/>
      <p:bldP spid="8" grpId="1"/>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p:cNvSpPr/>
          <p:nvPr/>
        </p:nvSpPr>
        <p:spPr>
          <a:xfrm>
            <a:off x="4553677" y="2240285"/>
            <a:ext cx="3387081"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smtClean="0">
                <a:ln w="11430"/>
                <a:effectLst>
                  <a:outerShdw blurRad="76200" dist="50800" dir="5400000" algn="tl" rotWithShape="0">
                    <a:srgbClr val="000000">
                      <a:alpha val="65000"/>
                    </a:srgbClr>
                  </a:outerShdw>
                </a:effectLst>
                <a:latin typeface="Swis721 BlkCn BT" pitchFamily="34" charset="0"/>
              </a:rPr>
              <a:t>The</a:t>
            </a:r>
            <a:r>
              <a:rPr lang="es-ES" sz="4800" u="none" spc="50" dirty="0" smtClean="0">
                <a:ln w="11430"/>
                <a:effectLst>
                  <a:outerShdw blurRad="76200" dist="50800" dir="5400000" algn="tl" rotWithShape="0">
                    <a:srgbClr val="000000">
                      <a:alpha val="65000"/>
                    </a:srgbClr>
                  </a:outerShdw>
                </a:effectLst>
                <a:latin typeface="Swis721 BlkCn BT" pitchFamily="34" charset="0"/>
              </a:rPr>
              <a:t> </a:t>
            </a:r>
            <a:r>
              <a:rPr lang="es-ES" sz="4800" u="none" spc="50" dirty="0" err="1" smtClean="0">
                <a:ln w="11430"/>
                <a:effectLst>
                  <a:outerShdw blurRad="76200" dist="50800" dir="5400000" algn="tl" rotWithShape="0">
                    <a:srgbClr val="000000">
                      <a:alpha val="65000"/>
                    </a:srgbClr>
                  </a:outerShdw>
                </a:effectLst>
                <a:latin typeface="Swis721 BlkCn BT" pitchFamily="34" charset="0"/>
              </a:rPr>
              <a:t>Creator</a:t>
            </a:r>
            <a:endParaRPr lang="es-ES" sz="4800" u="none" spc="50" dirty="0" smtClean="0">
              <a:ln w="11430"/>
              <a:effectLst>
                <a:outerShdw blurRad="76200" dist="50800" dir="5400000" algn="tl" rotWithShape="0">
                  <a:srgbClr val="000000">
                    <a:alpha val="65000"/>
                  </a:srgbClr>
                </a:outerShdw>
              </a:effectLst>
              <a:latin typeface="Swis721 BlkCn BT" pitchFamily="34" charset="0"/>
            </a:endParaRPr>
          </a:p>
          <a:p>
            <a:pPr algn="ctr"/>
            <a:r>
              <a:rPr lang="en-U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John 1:1-3, 14; </a:t>
            </a:r>
            <a:endParaRPr lang="en-U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n-U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Colossians </a:t>
            </a:r>
            <a:r>
              <a:rPr lang="en-U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 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992812" y="4461450"/>
            <a:ext cx="4851515" cy="830997"/>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All </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things were made </a:t>
            </a:r>
            <a:r>
              <a:rPr lang="en-US" sz="24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
            </a:r>
            <a:br>
              <a:rPr lang="en-US" sz="24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br>
            <a:r>
              <a:rPr lang="en-US" sz="2400" u="none" spc="50" dirty="0" smtClean="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by him…</a:t>
            </a:r>
            <a:endParaRPr lang="es-AR"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8367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xit" presetSubtype="0" fill="hold" grpId="1" nodeType="clickEffect">
                                  <p:stCondLst>
                                    <p:cond delay="0"/>
                                  </p:stCondLst>
                                  <p:childTnLst>
                                    <p:animEffect transition="out" filter="fade">
                                      <p:cBhvr>
                                        <p:cTn id="34" dur="1000"/>
                                        <p:tgtEl>
                                          <p:spTgt spid="9"/>
                                        </p:tgtEl>
                                      </p:cBhvr>
                                    </p:animEffect>
                                    <p:anim calcmode="lin" valueType="num">
                                      <p:cBhvr>
                                        <p:cTn id="35" dur="1000"/>
                                        <p:tgtEl>
                                          <p:spTgt spid="9"/>
                                        </p:tgtEl>
                                        <p:attrNameLst>
                                          <p:attrName>ppt_x</p:attrName>
                                        </p:attrNameLst>
                                      </p:cBhvr>
                                      <p:tavLst>
                                        <p:tav tm="0">
                                          <p:val>
                                            <p:strVal val="ppt_x"/>
                                          </p:val>
                                        </p:tav>
                                        <p:tav tm="100000">
                                          <p:val>
                                            <p:strVal val="ppt_x"/>
                                          </p:val>
                                        </p:tav>
                                      </p:tavLst>
                                    </p:anim>
                                    <p:anim calcmode="lin" valueType="num">
                                      <p:cBhvr>
                                        <p:cTn id="36" dur="1000"/>
                                        <p:tgtEl>
                                          <p:spTgt spid="9"/>
                                        </p:tgtEl>
                                        <p:attrNameLst>
                                          <p:attrName>ppt_y</p:attrName>
                                        </p:attrNameLst>
                                      </p:cBhvr>
                                      <p:tavLst>
                                        <p:tav tm="0">
                                          <p:val>
                                            <p:strVal val="ppt_y"/>
                                          </p:val>
                                        </p:tav>
                                        <p:tav tm="100000">
                                          <p:val>
                                            <p:strVal val="ppt_y-.1"/>
                                          </p:val>
                                        </p:tav>
                                      </p:tavLst>
                                    </p:anim>
                                    <p:set>
                                      <p:cBhvr>
                                        <p:cTn id="37" dur="1" fill="hold">
                                          <p:stCondLst>
                                            <p:cond delay="999"/>
                                          </p:stCondLst>
                                        </p:cTn>
                                        <p:tgtEl>
                                          <p:spTgt spid="9"/>
                                        </p:tgtEl>
                                        <p:attrNameLst>
                                          <p:attrName>style.visibility</p:attrName>
                                        </p:attrNameLst>
                                      </p:cBhvr>
                                      <p:to>
                                        <p:strVal val="hidden"/>
                                      </p:to>
                                    </p:set>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55"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cTn>
                              </p:par>
                              <p:par>
                                <p:cTn id="57" presetID="42" presetClass="exit" presetSubtype="0" fill="hold" grpId="1" nodeType="with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0"/>
                                        <p:tgtEl>
                                          <p:spTgt spid="12"/>
                                        </p:tgtEl>
                                        <p:attrNameLst>
                                          <p:attrName>ppt_y</p:attrName>
                                        </p:attrNameLst>
                                      </p:cBhvr>
                                      <p:tavLst>
                                        <p:tav tm="0">
                                          <p:val>
                                            <p:strVal val="ppt_y"/>
                                          </p:val>
                                        </p:tav>
                                        <p:tav tm="100000">
                                          <p:val>
                                            <p:strVal val="ppt_y+.1"/>
                                          </p:val>
                                        </p:tav>
                                      </p:tavLst>
                                    </p:anim>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55"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strVal val="#ppt_w*0.70"/>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Effect transition="in" filter="fade">
                                      <p:cBhvr>
                                        <p:cTn id="86" dur="1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xit" presetSubtype="0" fill="hold" grpId="1" nodeType="clickEffect">
                                  <p:stCondLst>
                                    <p:cond delay="0"/>
                                  </p:stCondLst>
                                  <p:childTnLst>
                                    <p:animEffect transition="out" filter="fade">
                                      <p:cBhvr>
                                        <p:cTn id="90" dur="1000"/>
                                        <p:tgtEl>
                                          <p:spTgt spid="15"/>
                                        </p:tgtEl>
                                      </p:cBhvr>
                                    </p:animEffect>
                                    <p:anim calcmode="lin" valueType="num">
                                      <p:cBhvr>
                                        <p:cTn id="91" dur="1000"/>
                                        <p:tgtEl>
                                          <p:spTgt spid="15"/>
                                        </p:tgtEl>
                                        <p:attrNameLst>
                                          <p:attrName>ppt_x</p:attrName>
                                        </p:attrNameLst>
                                      </p:cBhvr>
                                      <p:tavLst>
                                        <p:tav tm="0">
                                          <p:val>
                                            <p:strVal val="ppt_x"/>
                                          </p:val>
                                        </p:tav>
                                        <p:tav tm="100000">
                                          <p:val>
                                            <p:strVal val="ppt_x"/>
                                          </p:val>
                                        </p:tav>
                                      </p:tavLst>
                                    </p:anim>
                                    <p:anim calcmode="lin" valueType="num">
                                      <p:cBhvr>
                                        <p:cTn id="92" dur="1000"/>
                                        <p:tgtEl>
                                          <p:spTgt spid="15"/>
                                        </p:tgtEl>
                                        <p:attrNameLst>
                                          <p:attrName>ppt_y</p:attrName>
                                        </p:attrNameLst>
                                      </p:cBhvr>
                                      <p:tavLst>
                                        <p:tav tm="0">
                                          <p:val>
                                            <p:strVal val="ppt_y"/>
                                          </p:val>
                                        </p:tav>
                                        <p:tav tm="100000">
                                          <p:val>
                                            <p:strVal val="ppt_y-.1"/>
                                          </p:val>
                                        </p:tav>
                                      </p:tavLst>
                                    </p:anim>
                                    <p:set>
                                      <p:cBhvr>
                                        <p:cTn id="93" dur="1" fill="hold">
                                          <p:stCondLst>
                                            <p:cond delay="999"/>
                                          </p:stCondLst>
                                        </p:cTn>
                                        <p:tgtEl>
                                          <p:spTgt spid="15"/>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16"/>
                                        </p:tgtEl>
                                      </p:cBhvr>
                                    </p:animEffect>
                                    <p:anim calcmode="lin" valueType="num">
                                      <p:cBhvr>
                                        <p:cTn id="96" dur="1000"/>
                                        <p:tgtEl>
                                          <p:spTgt spid="16"/>
                                        </p:tgtEl>
                                        <p:attrNameLst>
                                          <p:attrName>ppt_x</p:attrName>
                                        </p:attrNameLst>
                                      </p:cBhvr>
                                      <p:tavLst>
                                        <p:tav tm="0">
                                          <p:val>
                                            <p:strVal val="ppt_x"/>
                                          </p:val>
                                        </p:tav>
                                        <p:tav tm="100000">
                                          <p:val>
                                            <p:strVal val="ppt_x"/>
                                          </p:val>
                                        </p:tav>
                                      </p:tavLst>
                                    </p:anim>
                                    <p:anim calcmode="lin" valueType="num">
                                      <p:cBhvr>
                                        <p:cTn id="97" dur="1000"/>
                                        <p:tgtEl>
                                          <p:spTgt spid="16"/>
                                        </p:tgtEl>
                                        <p:attrNameLst>
                                          <p:attrName>ppt_y</p:attrName>
                                        </p:attrNameLst>
                                      </p:cBhvr>
                                      <p:tavLst>
                                        <p:tav tm="0">
                                          <p:val>
                                            <p:strVal val="ppt_y"/>
                                          </p:val>
                                        </p:tav>
                                        <p:tav tm="100000">
                                          <p:val>
                                            <p:strVal val="ppt_y+.1"/>
                                          </p:val>
                                        </p:tav>
                                      </p:tavLst>
                                    </p:anim>
                                    <p:set>
                                      <p:cBhvr>
                                        <p:cTn id="98" dur="1" fill="hold">
                                          <p:stCondLst>
                                            <p:cond delay="999"/>
                                          </p:stCondLst>
                                        </p:cTn>
                                        <p:tgtEl>
                                          <p:spTgt spid="16"/>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xit" presetSubtype="0" fill="hold" grpId="1" nodeType="clickEffect">
                                  <p:stCondLst>
                                    <p:cond delay="0"/>
                                  </p:stCondLst>
                                  <p:childTnLst>
                                    <p:animEffect transition="out" filter="fade">
                                      <p:cBhvr>
                                        <p:cTn id="108" dur="1000"/>
                                        <p:tgtEl>
                                          <p:spTgt spid="14"/>
                                        </p:tgtEl>
                                      </p:cBhvr>
                                    </p:animEffect>
                                    <p:anim calcmode="lin" valueType="num">
                                      <p:cBhvr>
                                        <p:cTn id="109" dur="1000"/>
                                        <p:tgtEl>
                                          <p:spTgt spid="14"/>
                                        </p:tgtEl>
                                        <p:attrNameLst>
                                          <p:attrName>ppt_x</p:attrName>
                                        </p:attrNameLst>
                                      </p:cBhvr>
                                      <p:tavLst>
                                        <p:tav tm="0">
                                          <p:val>
                                            <p:strVal val="ppt_x"/>
                                          </p:val>
                                        </p:tav>
                                        <p:tav tm="100000">
                                          <p:val>
                                            <p:strVal val="ppt_x"/>
                                          </p:val>
                                        </p:tav>
                                      </p:tavLst>
                                    </p:anim>
                                    <p:anim calcmode="lin" valueType="num">
                                      <p:cBhvr>
                                        <p:cTn id="110" dur="1000"/>
                                        <p:tgtEl>
                                          <p:spTgt spid="14"/>
                                        </p:tgtEl>
                                        <p:attrNameLst>
                                          <p:attrName>ppt_y</p:attrName>
                                        </p:attrNameLst>
                                      </p:cBhvr>
                                      <p:tavLst>
                                        <p:tav tm="0">
                                          <p:val>
                                            <p:strVal val="ppt_y"/>
                                          </p:val>
                                        </p:tav>
                                        <p:tav tm="100000">
                                          <p:val>
                                            <p:strVal val="ppt_y-.1"/>
                                          </p:val>
                                        </p:tav>
                                      </p:tavLst>
                                    </p:anim>
                                    <p:set>
                                      <p:cBhvr>
                                        <p:cTn id="111" dur="1" fill="hold">
                                          <p:stCondLst>
                                            <p:cond delay="999"/>
                                          </p:stCondLst>
                                        </p:cTn>
                                        <p:tgtEl>
                                          <p:spTgt spid="14"/>
                                        </p:tgtEl>
                                        <p:attrNameLst>
                                          <p:attrName>style.visibility</p:attrName>
                                        </p:attrNameLst>
                                      </p:cBhvr>
                                      <p:to>
                                        <p:strVal val="hidden"/>
                                      </p:to>
                                    </p:set>
                                  </p:childTnLst>
                                </p:cTn>
                              </p:par>
                            </p:childTnLst>
                          </p:cTn>
                        </p:par>
                        <p:par>
                          <p:cTn id="112" fill="hold">
                            <p:stCondLst>
                              <p:cond delay="1000"/>
                            </p:stCondLst>
                            <p:childTnLst>
                              <p:par>
                                <p:cTn id="113" presetID="42" presetClass="entr" presetSubtype="0" fill="hold" grpId="0" nodeType="after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1000"/>
                                        <p:tgtEl>
                                          <p:spTgt spid="17"/>
                                        </p:tgtEl>
                                      </p:cBhvr>
                                    </p:animEffect>
                                    <p:anim calcmode="lin" valueType="num">
                                      <p:cBhvr>
                                        <p:cTn id="116" dur="1000" fill="hold"/>
                                        <p:tgtEl>
                                          <p:spTgt spid="17"/>
                                        </p:tgtEl>
                                        <p:attrNameLst>
                                          <p:attrName>ppt_x</p:attrName>
                                        </p:attrNameLst>
                                      </p:cBhvr>
                                      <p:tavLst>
                                        <p:tav tm="0">
                                          <p:val>
                                            <p:strVal val="#ppt_x"/>
                                          </p:val>
                                        </p:tav>
                                        <p:tav tm="100000">
                                          <p:val>
                                            <p:strVal val="#ppt_x"/>
                                          </p:val>
                                        </p:tav>
                                      </p:tavLst>
                                    </p:anim>
                                    <p:anim calcmode="lin" valueType="num">
                                      <p:cBhvr>
                                        <p:cTn id="117" dur="1000" fill="hold"/>
                                        <p:tgtEl>
                                          <p:spTgt spid="1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1000" fill="hold"/>
                                        <p:tgtEl>
                                          <p:spTgt spid="18"/>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22" presetClass="entr" presetSubtype="1"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up)">
                                      <p:cBhvr>
                                        <p:cTn id="1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9" grpId="0"/>
      <p:bldP spid="9" grpId="1"/>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p:cNvSpPr/>
          <p:nvPr/>
        </p:nvSpPr>
        <p:spPr>
          <a:xfrm>
            <a:off x="4135933" y="1844824"/>
            <a:ext cx="4201792"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a:ln w="11430"/>
                <a:effectLst>
                  <a:outerShdw blurRad="76200" dist="50800" dir="5400000" algn="tl" rotWithShape="0">
                    <a:srgbClr val="000000">
                      <a:alpha val="65000"/>
                    </a:srgbClr>
                  </a:outerShdw>
                </a:effectLst>
                <a:latin typeface="Swis721 BlkCn BT" pitchFamily="34" charset="0"/>
              </a:rPr>
              <a:t>The</a:t>
            </a:r>
            <a:r>
              <a:rPr lang="es-ES" sz="4800" u="none" spc="50" dirty="0">
                <a:ln w="11430"/>
                <a:effectLst>
                  <a:outerShdw blurRad="76200" dist="50800" dir="5400000" algn="tl" rotWithShape="0">
                    <a:srgbClr val="000000">
                      <a:alpha val="65000"/>
                    </a:srgbClr>
                  </a:outerShdw>
                </a:effectLst>
                <a:latin typeface="Swis721 BlkCn BT" pitchFamily="34" charset="0"/>
              </a:rPr>
              <a:t> </a:t>
            </a:r>
            <a:r>
              <a:rPr lang="es-ES" sz="4800" u="none" spc="50" dirty="0" err="1">
                <a:ln w="11430"/>
                <a:effectLst>
                  <a:outerShdw blurRad="76200" dist="50800" dir="5400000" algn="tl" rotWithShape="0">
                    <a:srgbClr val="000000">
                      <a:alpha val="65000"/>
                    </a:srgbClr>
                  </a:outerShdw>
                </a:effectLst>
                <a:latin typeface="Swis721 BlkCn BT" pitchFamily="34" charset="0"/>
              </a:rPr>
              <a:t>Lawgiver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n-U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Nehemiah </a:t>
            </a:r>
            <a:r>
              <a:rPr lang="en-U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9:13</a:t>
            </a:r>
          </a:p>
          <a:p>
            <a:pPr algn="ctr"/>
            <a:r>
              <a:rPr lang="en-U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 Corinthians </a:t>
            </a:r>
            <a:r>
              <a:rPr lang="en-U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10:4</a:t>
            </a:r>
            <a:endParaRPr lang="en-U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992812" y="3861048"/>
            <a:ext cx="4851515" cy="1569660"/>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smtClean="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…and </a:t>
            </a:r>
            <a:r>
              <a:rPr lang="en-US" sz="2400" u="none" spc="50" dirty="0" err="1">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gavest</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 them right judgments, and true laws</a:t>
            </a: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 good statutes and </a:t>
            </a:r>
            <a:r>
              <a:rPr lang="en-US" sz="2400" u="none" spc="50" dirty="0" smtClean="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commandments.</a:t>
            </a:r>
            <a:endParaRPr lang="es-AR"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8886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55"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xit" presetSubtype="0" fill="hold" grpId="1" nodeType="clickEffect">
                                  <p:stCondLst>
                                    <p:cond delay="0"/>
                                  </p:stCondLst>
                                  <p:childTnLst>
                                    <p:animEffect transition="out" filter="fade">
                                      <p:cBhvr>
                                        <p:cTn id="53" dur="1000"/>
                                        <p:tgtEl>
                                          <p:spTgt spid="10"/>
                                        </p:tgtEl>
                                      </p:cBhvr>
                                    </p:animEffect>
                                    <p:anim calcmode="lin" valueType="num">
                                      <p:cBhvr>
                                        <p:cTn id="54" dur="1000"/>
                                        <p:tgtEl>
                                          <p:spTgt spid="10"/>
                                        </p:tgtEl>
                                        <p:attrNameLst>
                                          <p:attrName>ppt_x</p:attrName>
                                        </p:attrNameLst>
                                      </p:cBhvr>
                                      <p:tavLst>
                                        <p:tav tm="0">
                                          <p:val>
                                            <p:strVal val="ppt_x"/>
                                          </p:val>
                                        </p:tav>
                                        <p:tav tm="100000">
                                          <p:val>
                                            <p:strVal val="ppt_x"/>
                                          </p:val>
                                        </p:tav>
                                      </p:tavLst>
                                    </p:anim>
                                    <p:anim calcmode="lin" valueType="num">
                                      <p:cBhvr>
                                        <p:cTn id="55" dur="1000"/>
                                        <p:tgtEl>
                                          <p:spTgt spid="10"/>
                                        </p:tgtEl>
                                        <p:attrNameLst>
                                          <p:attrName>ppt_y</p:attrName>
                                        </p:attrNameLst>
                                      </p:cBhvr>
                                      <p:tavLst>
                                        <p:tav tm="0">
                                          <p:val>
                                            <p:strVal val="ppt_y"/>
                                          </p:val>
                                        </p:tav>
                                        <p:tav tm="100000">
                                          <p:val>
                                            <p:strVal val="ppt_y-.1"/>
                                          </p:val>
                                        </p:tav>
                                      </p:tavLst>
                                    </p:anim>
                                    <p:set>
                                      <p:cBhvr>
                                        <p:cTn id="56" dur="1" fill="hold">
                                          <p:stCondLst>
                                            <p:cond delay="999"/>
                                          </p:stCondLst>
                                        </p:cTn>
                                        <p:tgtEl>
                                          <p:spTgt spid="10"/>
                                        </p:tgtEl>
                                        <p:attrNameLst>
                                          <p:attrName>style.visibility</p:attrName>
                                        </p:attrNameLst>
                                      </p:cBhvr>
                                      <p:to>
                                        <p:strVal val="hidden"/>
                                      </p:to>
                                    </p:set>
                                  </p:childTnLst>
                                </p:cTn>
                              </p:par>
                              <p:par>
                                <p:cTn id="57" presetID="42" presetClass="exit" presetSubtype="0" fill="hold" grpId="1" nodeType="withEffect">
                                  <p:stCondLst>
                                    <p:cond delay="0"/>
                                  </p:stCondLst>
                                  <p:childTnLst>
                                    <p:animEffect transition="out" filter="fade">
                                      <p:cBhvr>
                                        <p:cTn id="58" dur="1000"/>
                                        <p:tgtEl>
                                          <p:spTgt spid="12"/>
                                        </p:tgtEl>
                                      </p:cBhvr>
                                    </p:animEffect>
                                    <p:anim calcmode="lin" valueType="num">
                                      <p:cBhvr>
                                        <p:cTn id="59" dur="1000"/>
                                        <p:tgtEl>
                                          <p:spTgt spid="12"/>
                                        </p:tgtEl>
                                        <p:attrNameLst>
                                          <p:attrName>ppt_x</p:attrName>
                                        </p:attrNameLst>
                                      </p:cBhvr>
                                      <p:tavLst>
                                        <p:tav tm="0">
                                          <p:val>
                                            <p:strVal val="ppt_x"/>
                                          </p:val>
                                        </p:tav>
                                        <p:tav tm="100000">
                                          <p:val>
                                            <p:strVal val="ppt_x"/>
                                          </p:val>
                                        </p:tav>
                                      </p:tavLst>
                                    </p:anim>
                                    <p:anim calcmode="lin" valueType="num">
                                      <p:cBhvr>
                                        <p:cTn id="60" dur="1000"/>
                                        <p:tgtEl>
                                          <p:spTgt spid="12"/>
                                        </p:tgtEl>
                                        <p:attrNameLst>
                                          <p:attrName>ppt_y</p:attrName>
                                        </p:attrNameLst>
                                      </p:cBhvr>
                                      <p:tavLst>
                                        <p:tav tm="0">
                                          <p:val>
                                            <p:strVal val="ppt_y"/>
                                          </p:val>
                                        </p:tav>
                                        <p:tav tm="100000">
                                          <p:val>
                                            <p:strVal val="ppt_y+.1"/>
                                          </p:val>
                                        </p:tav>
                                      </p:tavLst>
                                    </p:anim>
                                    <p:set>
                                      <p:cBhvr>
                                        <p:cTn id="61" dur="1" fill="hold">
                                          <p:stCondLst>
                                            <p:cond delay="999"/>
                                          </p:stCondLst>
                                        </p:cTn>
                                        <p:tgtEl>
                                          <p:spTgt spid="12"/>
                                        </p:tgtEl>
                                        <p:attrNameLst>
                                          <p:attrName>style.visibility</p:attrName>
                                        </p:attrNameLst>
                                      </p:cBhvr>
                                      <p:to>
                                        <p:strVal val="hidden"/>
                                      </p:to>
                                    </p:set>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55" presetClass="entr" presetSubtype="0"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1000" fill="hold"/>
                                        <p:tgtEl>
                                          <p:spTgt spid="16"/>
                                        </p:tgtEl>
                                        <p:attrNameLst>
                                          <p:attrName>ppt_w</p:attrName>
                                        </p:attrNameLst>
                                      </p:cBhvr>
                                      <p:tavLst>
                                        <p:tav tm="0">
                                          <p:val>
                                            <p:strVal val="#ppt_w*0.70"/>
                                          </p:val>
                                        </p:tav>
                                        <p:tav tm="100000">
                                          <p:val>
                                            <p:strVal val="#ppt_w"/>
                                          </p:val>
                                        </p:tav>
                                      </p:tavLst>
                                    </p:anim>
                                    <p:anim calcmode="lin" valueType="num">
                                      <p:cBhvr>
                                        <p:cTn id="85" dur="1000" fill="hold"/>
                                        <p:tgtEl>
                                          <p:spTgt spid="16"/>
                                        </p:tgtEl>
                                        <p:attrNameLst>
                                          <p:attrName>ppt_h</p:attrName>
                                        </p:attrNameLst>
                                      </p:cBhvr>
                                      <p:tavLst>
                                        <p:tav tm="0">
                                          <p:val>
                                            <p:strVal val="#ppt_h"/>
                                          </p:val>
                                        </p:tav>
                                        <p:tav tm="100000">
                                          <p:val>
                                            <p:strVal val="#ppt_h"/>
                                          </p:val>
                                        </p:tav>
                                      </p:tavLst>
                                    </p:anim>
                                    <p:animEffect transition="in" filter="fade">
                                      <p:cBhvr>
                                        <p:cTn id="86" dur="1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47" presetClass="exit" presetSubtype="0" fill="hold" grpId="1" nodeType="clickEffect">
                                  <p:stCondLst>
                                    <p:cond delay="0"/>
                                  </p:stCondLst>
                                  <p:childTnLst>
                                    <p:animEffect transition="out" filter="fade">
                                      <p:cBhvr>
                                        <p:cTn id="90" dur="1000"/>
                                        <p:tgtEl>
                                          <p:spTgt spid="15"/>
                                        </p:tgtEl>
                                      </p:cBhvr>
                                    </p:animEffect>
                                    <p:anim calcmode="lin" valueType="num">
                                      <p:cBhvr>
                                        <p:cTn id="91" dur="1000"/>
                                        <p:tgtEl>
                                          <p:spTgt spid="15"/>
                                        </p:tgtEl>
                                        <p:attrNameLst>
                                          <p:attrName>ppt_x</p:attrName>
                                        </p:attrNameLst>
                                      </p:cBhvr>
                                      <p:tavLst>
                                        <p:tav tm="0">
                                          <p:val>
                                            <p:strVal val="ppt_x"/>
                                          </p:val>
                                        </p:tav>
                                        <p:tav tm="100000">
                                          <p:val>
                                            <p:strVal val="ppt_x"/>
                                          </p:val>
                                        </p:tav>
                                      </p:tavLst>
                                    </p:anim>
                                    <p:anim calcmode="lin" valueType="num">
                                      <p:cBhvr>
                                        <p:cTn id="92" dur="1000"/>
                                        <p:tgtEl>
                                          <p:spTgt spid="15"/>
                                        </p:tgtEl>
                                        <p:attrNameLst>
                                          <p:attrName>ppt_y</p:attrName>
                                        </p:attrNameLst>
                                      </p:cBhvr>
                                      <p:tavLst>
                                        <p:tav tm="0">
                                          <p:val>
                                            <p:strVal val="ppt_y"/>
                                          </p:val>
                                        </p:tav>
                                        <p:tav tm="100000">
                                          <p:val>
                                            <p:strVal val="ppt_y-.1"/>
                                          </p:val>
                                        </p:tav>
                                      </p:tavLst>
                                    </p:anim>
                                    <p:set>
                                      <p:cBhvr>
                                        <p:cTn id="93" dur="1" fill="hold">
                                          <p:stCondLst>
                                            <p:cond delay="999"/>
                                          </p:stCondLst>
                                        </p:cTn>
                                        <p:tgtEl>
                                          <p:spTgt spid="15"/>
                                        </p:tgtEl>
                                        <p:attrNameLst>
                                          <p:attrName>style.visibility</p:attrName>
                                        </p:attrNameLst>
                                      </p:cBhvr>
                                      <p:to>
                                        <p:strVal val="hidden"/>
                                      </p:to>
                                    </p:set>
                                  </p:childTnLst>
                                </p:cTn>
                              </p:par>
                              <p:par>
                                <p:cTn id="94" presetID="42" presetClass="exit" presetSubtype="0" fill="hold" grpId="1" nodeType="withEffect">
                                  <p:stCondLst>
                                    <p:cond delay="0"/>
                                  </p:stCondLst>
                                  <p:childTnLst>
                                    <p:animEffect transition="out" filter="fade">
                                      <p:cBhvr>
                                        <p:cTn id="95" dur="1000"/>
                                        <p:tgtEl>
                                          <p:spTgt spid="16"/>
                                        </p:tgtEl>
                                      </p:cBhvr>
                                    </p:animEffect>
                                    <p:anim calcmode="lin" valueType="num">
                                      <p:cBhvr>
                                        <p:cTn id="96" dur="1000"/>
                                        <p:tgtEl>
                                          <p:spTgt spid="16"/>
                                        </p:tgtEl>
                                        <p:attrNameLst>
                                          <p:attrName>ppt_x</p:attrName>
                                        </p:attrNameLst>
                                      </p:cBhvr>
                                      <p:tavLst>
                                        <p:tav tm="0">
                                          <p:val>
                                            <p:strVal val="ppt_x"/>
                                          </p:val>
                                        </p:tav>
                                        <p:tav tm="100000">
                                          <p:val>
                                            <p:strVal val="ppt_x"/>
                                          </p:val>
                                        </p:tav>
                                      </p:tavLst>
                                    </p:anim>
                                    <p:anim calcmode="lin" valueType="num">
                                      <p:cBhvr>
                                        <p:cTn id="97" dur="1000"/>
                                        <p:tgtEl>
                                          <p:spTgt spid="16"/>
                                        </p:tgtEl>
                                        <p:attrNameLst>
                                          <p:attrName>ppt_y</p:attrName>
                                        </p:attrNameLst>
                                      </p:cBhvr>
                                      <p:tavLst>
                                        <p:tav tm="0">
                                          <p:val>
                                            <p:strVal val="ppt_y"/>
                                          </p:val>
                                        </p:tav>
                                        <p:tav tm="100000">
                                          <p:val>
                                            <p:strVal val="ppt_y+.1"/>
                                          </p:val>
                                        </p:tav>
                                      </p:tavLst>
                                    </p:anim>
                                    <p:set>
                                      <p:cBhvr>
                                        <p:cTn id="98" dur="1" fill="hold">
                                          <p:stCondLst>
                                            <p:cond delay="999"/>
                                          </p:stCondLst>
                                        </p:cTn>
                                        <p:tgtEl>
                                          <p:spTgt spid="16"/>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4"/>
                                        </p:tgtEl>
                                        <p:attrNameLst>
                                          <p:attrName>style.visibility</p:attrName>
                                        </p:attrNameLst>
                                      </p:cBhvr>
                                      <p:to>
                                        <p:strVal val="visible"/>
                                      </p:to>
                                    </p:set>
                                    <p:animEffect transition="in" filter="fade">
                                      <p:cBhvr>
                                        <p:cTn id="102" dur="1000"/>
                                        <p:tgtEl>
                                          <p:spTgt spid="14"/>
                                        </p:tgtEl>
                                      </p:cBhvr>
                                    </p:animEffect>
                                    <p:anim calcmode="lin" valueType="num">
                                      <p:cBhvr>
                                        <p:cTn id="103" dur="1000" fill="hold"/>
                                        <p:tgtEl>
                                          <p:spTgt spid="14"/>
                                        </p:tgtEl>
                                        <p:attrNameLst>
                                          <p:attrName>ppt_x</p:attrName>
                                        </p:attrNameLst>
                                      </p:cBhvr>
                                      <p:tavLst>
                                        <p:tav tm="0">
                                          <p:val>
                                            <p:strVal val="#ppt_x"/>
                                          </p:val>
                                        </p:tav>
                                        <p:tav tm="100000">
                                          <p:val>
                                            <p:strVal val="#ppt_x"/>
                                          </p:val>
                                        </p:tav>
                                      </p:tavLst>
                                    </p:anim>
                                    <p:anim calcmode="lin" valueType="num">
                                      <p:cBhvr>
                                        <p:cTn id="10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7" presetClass="exit" presetSubtype="0" fill="hold" grpId="1" nodeType="clickEffect">
                                  <p:stCondLst>
                                    <p:cond delay="0"/>
                                  </p:stCondLst>
                                  <p:childTnLst>
                                    <p:animEffect transition="out" filter="fade">
                                      <p:cBhvr>
                                        <p:cTn id="108" dur="1000"/>
                                        <p:tgtEl>
                                          <p:spTgt spid="14"/>
                                        </p:tgtEl>
                                      </p:cBhvr>
                                    </p:animEffect>
                                    <p:anim calcmode="lin" valueType="num">
                                      <p:cBhvr>
                                        <p:cTn id="109" dur="1000"/>
                                        <p:tgtEl>
                                          <p:spTgt spid="14"/>
                                        </p:tgtEl>
                                        <p:attrNameLst>
                                          <p:attrName>ppt_x</p:attrName>
                                        </p:attrNameLst>
                                      </p:cBhvr>
                                      <p:tavLst>
                                        <p:tav tm="0">
                                          <p:val>
                                            <p:strVal val="ppt_x"/>
                                          </p:val>
                                        </p:tav>
                                        <p:tav tm="100000">
                                          <p:val>
                                            <p:strVal val="ppt_x"/>
                                          </p:val>
                                        </p:tav>
                                      </p:tavLst>
                                    </p:anim>
                                    <p:anim calcmode="lin" valueType="num">
                                      <p:cBhvr>
                                        <p:cTn id="110" dur="1000"/>
                                        <p:tgtEl>
                                          <p:spTgt spid="14"/>
                                        </p:tgtEl>
                                        <p:attrNameLst>
                                          <p:attrName>ppt_y</p:attrName>
                                        </p:attrNameLst>
                                      </p:cBhvr>
                                      <p:tavLst>
                                        <p:tav tm="0">
                                          <p:val>
                                            <p:strVal val="ppt_y"/>
                                          </p:val>
                                        </p:tav>
                                        <p:tav tm="100000">
                                          <p:val>
                                            <p:strVal val="ppt_y-.1"/>
                                          </p:val>
                                        </p:tav>
                                      </p:tavLst>
                                    </p:anim>
                                    <p:set>
                                      <p:cBhvr>
                                        <p:cTn id="111" dur="1" fill="hold">
                                          <p:stCondLst>
                                            <p:cond delay="999"/>
                                          </p:stCondLst>
                                        </p:cTn>
                                        <p:tgtEl>
                                          <p:spTgt spid="14"/>
                                        </p:tgtEl>
                                        <p:attrNameLst>
                                          <p:attrName>style.visibility</p:attrName>
                                        </p:attrNameLst>
                                      </p:cBhvr>
                                      <p:to>
                                        <p:strVal val="hidden"/>
                                      </p:to>
                                    </p:set>
                                  </p:childTnLst>
                                </p:cTn>
                              </p:par>
                            </p:childTnLst>
                          </p:cTn>
                        </p:par>
                        <p:par>
                          <p:cTn id="112" fill="hold">
                            <p:stCondLst>
                              <p:cond delay="1000"/>
                            </p:stCondLst>
                            <p:childTnLst>
                              <p:par>
                                <p:cTn id="113" presetID="42" presetClass="entr" presetSubtype="0" fill="hold" grpId="0" nodeType="after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1000"/>
                                        <p:tgtEl>
                                          <p:spTgt spid="17"/>
                                        </p:tgtEl>
                                      </p:cBhvr>
                                    </p:animEffect>
                                    <p:anim calcmode="lin" valueType="num">
                                      <p:cBhvr>
                                        <p:cTn id="116" dur="1000" fill="hold"/>
                                        <p:tgtEl>
                                          <p:spTgt spid="17"/>
                                        </p:tgtEl>
                                        <p:attrNameLst>
                                          <p:attrName>ppt_x</p:attrName>
                                        </p:attrNameLst>
                                      </p:cBhvr>
                                      <p:tavLst>
                                        <p:tav tm="0">
                                          <p:val>
                                            <p:strVal val="#ppt_x"/>
                                          </p:val>
                                        </p:tav>
                                        <p:tav tm="100000">
                                          <p:val>
                                            <p:strVal val="#ppt_x"/>
                                          </p:val>
                                        </p:tav>
                                      </p:tavLst>
                                    </p:anim>
                                    <p:anim calcmode="lin" valueType="num">
                                      <p:cBhvr>
                                        <p:cTn id="117" dur="1000" fill="hold"/>
                                        <p:tgtEl>
                                          <p:spTgt spid="17"/>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fade">
                                      <p:cBhvr>
                                        <p:cTn id="120" dur="1000"/>
                                        <p:tgtEl>
                                          <p:spTgt spid="18"/>
                                        </p:tgtEl>
                                      </p:cBhvr>
                                    </p:animEffect>
                                    <p:anim calcmode="lin" valueType="num">
                                      <p:cBhvr>
                                        <p:cTn id="121" dur="1000" fill="hold"/>
                                        <p:tgtEl>
                                          <p:spTgt spid="18"/>
                                        </p:tgtEl>
                                        <p:attrNameLst>
                                          <p:attrName>ppt_x</p:attrName>
                                        </p:attrNameLst>
                                      </p:cBhvr>
                                      <p:tavLst>
                                        <p:tav tm="0">
                                          <p:val>
                                            <p:strVal val="#ppt_x"/>
                                          </p:val>
                                        </p:tav>
                                        <p:tav tm="100000">
                                          <p:val>
                                            <p:strVal val="#ppt_x"/>
                                          </p:val>
                                        </p:tav>
                                      </p:tavLst>
                                    </p:anim>
                                    <p:anim calcmode="lin" valueType="num">
                                      <p:cBhvr>
                                        <p:cTn id="122" dur="1000" fill="hold"/>
                                        <p:tgtEl>
                                          <p:spTgt spid="18"/>
                                        </p:tgtEl>
                                        <p:attrNameLst>
                                          <p:attrName>ppt_y</p:attrName>
                                        </p:attrNameLst>
                                      </p:cBhvr>
                                      <p:tavLst>
                                        <p:tav tm="0">
                                          <p:val>
                                            <p:strVal val="#ppt_y-.1"/>
                                          </p:val>
                                        </p:tav>
                                        <p:tav tm="100000">
                                          <p:val>
                                            <p:strVal val="#ppt_y"/>
                                          </p:val>
                                        </p:tav>
                                      </p:tavLst>
                                    </p:anim>
                                  </p:childTnLst>
                                </p:cTn>
                              </p:par>
                            </p:childTnLst>
                          </p:cTn>
                        </p:par>
                        <p:par>
                          <p:cTn id="123" fill="hold">
                            <p:stCondLst>
                              <p:cond delay="2000"/>
                            </p:stCondLst>
                            <p:childTnLst>
                              <p:par>
                                <p:cTn id="124" presetID="22" presetClass="entr" presetSubtype="1" fill="hold" nodeType="after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up)">
                                      <p:cBhvr>
                                        <p:cTn id="1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10" grpId="0"/>
      <p:bldP spid="10" grpId="1"/>
      <p:bldP spid="12" grpId="0" animBg="1"/>
      <p:bldP spid="12" grpId="1" animBg="1"/>
      <p:bldP spid="13" grpId="0"/>
      <p:bldP spid="13" grpId="1"/>
      <p:bldP spid="15" grpId="0"/>
      <p:bldP spid="15" grpId="1"/>
      <p:bldP spid="16" grpId="0" animBg="1"/>
      <p:bldP spid="16" grpId="1" animBg="1"/>
      <p:bldP spid="14" grpId="0"/>
      <p:bldP spid="14" grpId="1"/>
      <p:bldP spid="17" grpId="0"/>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p:cNvSpPr/>
          <p:nvPr/>
        </p:nvSpPr>
        <p:spPr>
          <a:xfrm>
            <a:off x="4543566" y="2095108"/>
            <a:ext cx="3400290"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smtClean="0">
                <a:ln w="11430"/>
                <a:effectLst>
                  <a:outerShdw blurRad="76200" dist="50800" dir="5400000" algn="tl" rotWithShape="0">
                    <a:srgbClr val="000000">
                      <a:alpha val="65000"/>
                    </a:srgbClr>
                  </a:outerShdw>
                </a:effectLst>
                <a:latin typeface="Swis721 BlkCn BT" pitchFamily="34" charset="0"/>
              </a:rPr>
              <a:t>The</a:t>
            </a:r>
            <a:r>
              <a:rPr lang="es-ES" sz="4800" u="none" spc="50" dirty="0" smtClean="0">
                <a:ln w="11430"/>
                <a:effectLst>
                  <a:outerShdw blurRad="76200" dist="50800" dir="5400000" algn="tl" rotWithShape="0">
                    <a:srgbClr val="000000">
                      <a:alpha val="65000"/>
                    </a:srgbClr>
                  </a:outerShdw>
                </a:effectLst>
                <a:latin typeface="Swis721 BlkCn BT" pitchFamily="34" charset="0"/>
              </a:rPr>
              <a:t> </a:t>
            </a:r>
            <a:r>
              <a:rPr lang="es-ES" sz="4800" u="none" spc="50" dirty="0" err="1" smtClean="0">
                <a:ln w="11430"/>
                <a:effectLst>
                  <a:outerShdw blurRad="76200" dist="50800" dir="5400000" algn="tl" rotWithShape="0">
                    <a:srgbClr val="000000">
                      <a:alpha val="65000"/>
                    </a:srgbClr>
                  </a:outerShdw>
                </a:effectLst>
                <a:latin typeface="Swis721 BlkCn BT" pitchFamily="34" charset="0"/>
              </a:rPr>
              <a:t>Savior</a:t>
            </a:r>
            <a:endParaRPr lang="es-ES" sz="4800" u="none" spc="50" dirty="0" smtClean="0">
              <a:ln w="11430"/>
              <a:effectLst>
                <a:outerShdw blurRad="76200" dist="50800" dir="5400000" algn="tl" rotWithShape="0">
                  <a:srgbClr val="000000">
                    <a:alpha val="65000"/>
                  </a:srgbClr>
                </a:outerShdw>
              </a:effectLst>
              <a:latin typeface="Swis721 BlkCn BT" pitchFamily="34" charset="0"/>
            </a:endParaRP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Luke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8"/>
          <p:cNvSpPr>
            <a:spLocks noChangeArrowheads="1"/>
          </p:cNvSpPr>
          <p:nvPr/>
        </p:nvSpPr>
        <p:spPr bwMode="auto">
          <a:xfrm>
            <a:off x="3707904" y="3573016"/>
            <a:ext cx="5184576" cy="187220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He came to seek and save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that which was lost. </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1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490369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55"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strVal val="#ppt_w*0.70"/>
                                          </p:val>
                                        </p:tav>
                                        <p:tav tm="100000">
                                          <p:val>
                                            <p:strVal val="#ppt_w"/>
                                          </p:val>
                                        </p:tav>
                                      </p:tavLst>
                                    </p:anim>
                                    <p:anim calcmode="lin" valueType="num">
                                      <p:cBhvr>
                                        <p:cTn id="79" dur="1000" fill="hold"/>
                                        <p:tgtEl>
                                          <p:spTgt spid="16"/>
                                        </p:tgtEl>
                                        <p:attrNameLst>
                                          <p:attrName>ppt_h</p:attrName>
                                        </p:attrNameLst>
                                      </p:cBhvr>
                                      <p:tavLst>
                                        <p:tav tm="0">
                                          <p:val>
                                            <p:strVal val="#ppt_h"/>
                                          </p:val>
                                        </p:tav>
                                        <p:tav tm="100000">
                                          <p:val>
                                            <p:strVal val="#ppt_h"/>
                                          </p:val>
                                        </p:tav>
                                      </p:tavLst>
                                    </p:anim>
                                    <p:animEffect transition="in" filter="fade">
                                      <p:cBhvr>
                                        <p:cTn id="80" dur="10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15"/>
                                        </p:tgtEl>
                                      </p:cBhvr>
                                    </p:animEffect>
                                    <p:anim calcmode="lin" valueType="num">
                                      <p:cBhvr>
                                        <p:cTn id="85" dur="1000"/>
                                        <p:tgtEl>
                                          <p:spTgt spid="15"/>
                                        </p:tgtEl>
                                        <p:attrNameLst>
                                          <p:attrName>ppt_x</p:attrName>
                                        </p:attrNameLst>
                                      </p:cBhvr>
                                      <p:tavLst>
                                        <p:tav tm="0">
                                          <p:val>
                                            <p:strVal val="ppt_x"/>
                                          </p:val>
                                        </p:tav>
                                        <p:tav tm="100000">
                                          <p:val>
                                            <p:strVal val="ppt_x"/>
                                          </p:val>
                                        </p:tav>
                                      </p:tavLst>
                                    </p:anim>
                                    <p:anim calcmode="lin" valueType="num">
                                      <p:cBhvr>
                                        <p:cTn id="86" dur="1000"/>
                                        <p:tgtEl>
                                          <p:spTgt spid="15"/>
                                        </p:tgtEl>
                                        <p:attrNameLst>
                                          <p:attrName>ppt_y</p:attrName>
                                        </p:attrNameLst>
                                      </p:cBhvr>
                                      <p:tavLst>
                                        <p:tav tm="0">
                                          <p:val>
                                            <p:strVal val="ppt_y"/>
                                          </p:val>
                                        </p:tav>
                                        <p:tav tm="100000">
                                          <p:val>
                                            <p:strVal val="ppt_y-.1"/>
                                          </p:val>
                                        </p:tav>
                                      </p:tavLst>
                                    </p:anim>
                                    <p:set>
                                      <p:cBhvr>
                                        <p:cTn id="87" dur="1" fill="hold">
                                          <p:stCondLst>
                                            <p:cond delay="999"/>
                                          </p:stCondLst>
                                        </p:cTn>
                                        <p:tgtEl>
                                          <p:spTgt spid="15"/>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1000"/>
                                        <p:tgtEl>
                                          <p:spTgt spid="16"/>
                                        </p:tgtEl>
                                      </p:cBhvr>
                                    </p:animEffect>
                                    <p:anim calcmode="lin" valueType="num">
                                      <p:cBhvr>
                                        <p:cTn id="90" dur="1000"/>
                                        <p:tgtEl>
                                          <p:spTgt spid="16"/>
                                        </p:tgtEl>
                                        <p:attrNameLst>
                                          <p:attrName>ppt_x</p:attrName>
                                        </p:attrNameLst>
                                      </p:cBhvr>
                                      <p:tavLst>
                                        <p:tav tm="0">
                                          <p:val>
                                            <p:strVal val="ppt_x"/>
                                          </p:val>
                                        </p:tav>
                                        <p:tav tm="100000">
                                          <p:val>
                                            <p:strVal val="ppt_x"/>
                                          </p:val>
                                        </p:tav>
                                      </p:tavLst>
                                    </p:anim>
                                    <p:anim calcmode="lin" valueType="num">
                                      <p:cBhvr>
                                        <p:cTn id="91" dur="1000"/>
                                        <p:tgtEl>
                                          <p:spTgt spid="16"/>
                                        </p:tgtEl>
                                        <p:attrNameLst>
                                          <p:attrName>ppt_y</p:attrName>
                                        </p:attrNameLst>
                                      </p:cBhvr>
                                      <p:tavLst>
                                        <p:tav tm="0">
                                          <p:val>
                                            <p:strVal val="ppt_y"/>
                                          </p:val>
                                        </p:tav>
                                        <p:tav tm="100000">
                                          <p:val>
                                            <p:strVal val="ppt_y+.1"/>
                                          </p:val>
                                        </p:tav>
                                      </p:tavLst>
                                    </p:anim>
                                    <p:set>
                                      <p:cBhvr>
                                        <p:cTn id="92" dur="1" fill="hold">
                                          <p:stCondLst>
                                            <p:cond delay="999"/>
                                          </p:stCondLst>
                                        </p:cTn>
                                        <p:tgtEl>
                                          <p:spTgt spid="16"/>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1000"/>
                                        <p:tgtEl>
                                          <p:spTgt spid="14"/>
                                        </p:tgtEl>
                                      </p:cBhvr>
                                    </p:animEffect>
                                    <p:anim calcmode="lin" valueType="num">
                                      <p:cBhvr>
                                        <p:cTn id="97" dur="1000" fill="hold"/>
                                        <p:tgtEl>
                                          <p:spTgt spid="14"/>
                                        </p:tgtEl>
                                        <p:attrNameLst>
                                          <p:attrName>ppt_x</p:attrName>
                                        </p:attrNameLst>
                                      </p:cBhvr>
                                      <p:tavLst>
                                        <p:tav tm="0">
                                          <p:val>
                                            <p:strVal val="#ppt_x"/>
                                          </p:val>
                                        </p:tav>
                                        <p:tav tm="100000">
                                          <p:val>
                                            <p:strVal val="#ppt_x"/>
                                          </p:val>
                                        </p:tav>
                                      </p:tavLst>
                                    </p:anim>
                                    <p:anim calcmode="lin" valueType="num">
                                      <p:cBhvr>
                                        <p:cTn id="9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xit" presetSubtype="0" fill="hold" grpId="1" nodeType="clickEffect">
                                  <p:stCondLst>
                                    <p:cond delay="0"/>
                                  </p:stCondLst>
                                  <p:childTnLst>
                                    <p:animEffect transition="out" filter="fade">
                                      <p:cBhvr>
                                        <p:cTn id="102" dur="1000"/>
                                        <p:tgtEl>
                                          <p:spTgt spid="14"/>
                                        </p:tgtEl>
                                      </p:cBhvr>
                                    </p:animEffect>
                                    <p:anim calcmode="lin" valueType="num">
                                      <p:cBhvr>
                                        <p:cTn id="103" dur="1000"/>
                                        <p:tgtEl>
                                          <p:spTgt spid="14"/>
                                        </p:tgtEl>
                                        <p:attrNameLst>
                                          <p:attrName>ppt_x</p:attrName>
                                        </p:attrNameLst>
                                      </p:cBhvr>
                                      <p:tavLst>
                                        <p:tav tm="0">
                                          <p:val>
                                            <p:strVal val="ppt_x"/>
                                          </p:val>
                                        </p:tav>
                                        <p:tav tm="100000">
                                          <p:val>
                                            <p:strVal val="ppt_x"/>
                                          </p:val>
                                        </p:tav>
                                      </p:tavLst>
                                    </p:anim>
                                    <p:anim calcmode="lin" valueType="num">
                                      <p:cBhvr>
                                        <p:cTn id="104" dur="1000"/>
                                        <p:tgtEl>
                                          <p:spTgt spid="14"/>
                                        </p:tgtEl>
                                        <p:attrNameLst>
                                          <p:attrName>ppt_y</p:attrName>
                                        </p:attrNameLst>
                                      </p:cBhvr>
                                      <p:tavLst>
                                        <p:tav tm="0">
                                          <p:val>
                                            <p:strVal val="ppt_y"/>
                                          </p:val>
                                        </p:tav>
                                        <p:tav tm="100000">
                                          <p:val>
                                            <p:strVal val="ppt_y-.1"/>
                                          </p:val>
                                        </p:tav>
                                      </p:tavLst>
                                    </p:anim>
                                    <p:set>
                                      <p:cBhvr>
                                        <p:cTn id="105" dur="1" fill="hold">
                                          <p:stCondLst>
                                            <p:cond delay="999"/>
                                          </p:stCondLst>
                                        </p:cTn>
                                        <p:tgtEl>
                                          <p:spTgt spid="14"/>
                                        </p:tgtEl>
                                        <p:attrNameLst>
                                          <p:attrName>style.visibility</p:attrName>
                                        </p:attrNameLst>
                                      </p:cBhvr>
                                      <p:to>
                                        <p:strVal val="hidden"/>
                                      </p:to>
                                    </p:set>
                                  </p:childTnLst>
                                </p:cTn>
                              </p:par>
                            </p:childTnLst>
                          </p:cTn>
                        </p:par>
                        <p:par>
                          <p:cTn id="106" fill="hold">
                            <p:stCondLst>
                              <p:cond delay="1000"/>
                            </p:stCondLst>
                            <p:childTnLst>
                              <p:par>
                                <p:cTn id="107" presetID="42" presetClass="entr" presetSubtype="0" fill="hold" grpId="0"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1000"/>
                                        <p:tgtEl>
                                          <p:spTgt spid="17"/>
                                        </p:tgtEl>
                                      </p:cBhvr>
                                    </p:animEffect>
                                    <p:anim calcmode="lin" valueType="num">
                                      <p:cBhvr>
                                        <p:cTn id="110" dur="1000" fill="hold"/>
                                        <p:tgtEl>
                                          <p:spTgt spid="17"/>
                                        </p:tgtEl>
                                        <p:attrNameLst>
                                          <p:attrName>ppt_x</p:attrName>
                                        </p:attrNameLst>
                                      </p:cBhvr>
                                      <p:tavLst>
                                        <p:tav tm="0">
                                          <p:val>
                                            <p:strVal val="#ppt_x"/>
                                          </p:val>
                                        </p:tav>
                                        <p:tav tm="100000">
                                          <p:val>
                                            <p:strVal val="#ppt_x"/>
                                          </p:val>
                                        </p:tav>
                                      </p:tavLst>
                                    </p:anim>
                                    <p:anim calcmode="lin" valueType="num">
                                      <p:cBhvr>
                                        <p:cTn id="111" dur="1000" fill="hold"/>
                                        <p:tgtEl>
                                          <p:spTgt spid="17"/>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up)">
                                      <p:cBhvr>
                                        <p:cTn id="1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3" grpId="0"/>
      <p:bldP spid="13" grpId="1"/>
      <p:bldP spid="15" grpId="0"/>
      <p:bldP spid="15" grpId="1"/>
      <p:bldP spid="16" grpId="0" animBg="1"/>
      <p:bldP spid="16" grpId="1" animBg="1"/>
      <p:bldP spid="14" grpId="0"/>
      <p:bldP spid="14" grpId="1"/>
      <p:bldP spid="17"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p:cNvSpPr/>
          <p:nvPr/>
        </p:nvSpPr>
        <p:spPr>
          <a:xfrm>
            <a:off x="4827297" y="2455148"/>
            <a:ext cx="2832827"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smtClean="0">
                <a:ln w="11430"/>
                <a:effectLst>
                  <a:outerShdw blurRad="76200" dist="50800" dir="5400000" algn="tl" rotWithShape="0">
                    <a:srgbClr val="000000">
                      <a:alpha val="65000"/>
                    </a:srgbClr>
                  </a:outerShdw>
                </a:effectLst>
                <a:latin typeface="Swis721 BlkCn BT" pitchFamily="34" charset="0"/>
              </a:rPr>
              <a:t>Our</a:t>
            </a:r>
            <a:r>
              <a:rPr lang="es-ES" sz="4800" u="none" spc="50" dirty="0" smtClean="0">
                <a:ln w="11430"/>
                <a:effectLst>
                  <a:outerShdw blurRad="76200" dist="50800" dir="5400000" algn="tl" rotWithShape="0">
                    <a:srgbClr val="000000">
                      <a:alpha val="65000"/>
                    </a:srgbClr>
                  </a:outerShdw>
                </a:effectLst>
                <a:latin typeface="Swis721 BlkCn BT" pitchFamily="34" charset="0"/>
              </a:rPr>
              <a:t> </a:t>
            </a:r>
            <a:r>
              <a:rPr lang="es-ES" sz="4800" u="none" spc="50" dirty="0" err="1" smtClean="0">
                <a:ln w="11430"/>
                <a:effectLst>
                  <a:outerShdw blurRad="76200" dist="50800" dir="5400000" algn="tl" rotWithShape="0">
                    <a:srgbClr val="000000">
                      <a:alpha val="65000"/>
                    </a:srgbClr>
                  </a:outerShdw>
                </a:effectLst>
                <a:latin typeface="Swis721 BlkCn BT" pitchFamily="34" charset="0"/>
              </a:rPr>
              <a:t>friend</a:t>
            </a:r>
            <a:endParaRPr lang="es-ES" sz="4800" u="none" spc="50" dirty="0" smtClean="0">
              <a:ln w="11430"/>
              <a:effectLst>
                <a:outerShdw blurRad="76200" dist="50800" dir="5400000" algn="tl" rotWithShape="0">
                  <a:srgbClr val="000000">
                    <a:alpha val="65000"/>
                  </a:srgbClr>
                </a:outerShdw>
              </a:effectLst>
              <a:latin typeface="Swis721 BlkCn BT" pitchFamily="34" charset="0"/>
            </a:endParaRP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John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068960"/>
            <a:ext cx="5652120"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992812" y="3921729"/>
            <a:ext cx="4851515" cy="1523495"/>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Ye are </a:t>
            </a:r>
            <a:r>
              <a:rPr lang="en-US" sz="28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my friends</a:t>
            </a:r>
            <a:r>
              <a:rPr lang="en-US" sz="28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 if ye do whatsoever I command you.</a:t>
            </a:r>
            <a:endParaRPr lang="es-AR" sz="28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1364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1000"/>
                                        <p:tgtEl>
                                          <p:spTgt spid="15"/>
                                        </p:tgtEl>
                                      </p:cBhvr>
                                    </p:animEffect>
                                    <p:anim calcmode="lin" valueType="num">
                                      <p:cBhvr>
                                        <p:cTn id="66" dur="1000" fill="hold"/>
                                        <p:tgtEl>
                                          <p:spTgt spid="15"/>
                                        </p:tgtEl>
                                        <p:attrNameLst>
                                          <p:attrName>ppt_x</p:attrName>
                                        </p:attrNameLst>
                                      </p:cBhvr>
                                      <p:tavLst>
                                        <p:tav tm="0">
                                          <p:val>
                                            <p:strVal val="#ppt_x"/>
                                          </p:val>
                                        </p:tav>
                                        <p:tav tm="100000">
                                          <p:val>
                                            <p:strVal val="#ppt_x"/>
                                          </p:val>
                                        </p:tav>
                                      </p:tavLst>
                                    </p:anim>
                                    <p:anim calcmode="lin" valueType="num">
                                      <p:cBhvr>
                                        <p:cTn id="67" dur="1000" fill="hold"/>
                                        <p:tgtEl>
                                          <p:spTgt spid="1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55" presetClass="entr" presetSubtype="0" fill="hold" grpId="0" nodeType="after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p:cTn id="71" dur="1000" fill="hold"/>
                                        <p:tgtEl>
                                          <p:spTgt spid="16"/>
                                        </p:tgtEl>
                                        <p:attrNameLst>
                                          <p:attrName>ppt_w</p:attrName>
                                        </p:attrNameLst>
                                      </p:cBhvr>
                                      <p:tavLst>
                                        <p:tav tm="0">
                                          <p:val>
                                            <p:strVal val="#ppt_w*0.70"/>
                                          </p:val>
                                        </p:tav>
                                        <p:tav tm="100000">
                                          <p:val>
                                            <p:strVal val="#ppt_w"/>
                                          </p:val>
                                        </p:tav>
                                      </p:tavLst>
                                    </p:anim>
                                    <p:anim calcmode="lin" valueType="num">
                                      <p:cBhvr>
                                        <p:cTn id="72" dur="1000" fill="hold"/>
                                        <p:tgtEl>
                                          <p:spTgt spid="16"/>
                                        </p:tgtEl>
                                        <p:attrNameLst>
                                          <p:attrName>ppt_h</p:attrName>
                                        </p:attrNameLst>
                                      </p:cBhvr>
                                      <p:tavLst>
                                        <p:tav tm="0">
                                          <p:val>
                                            <p:strVal val="#ppt_h"/>
                                          </p:val>
                                        </p:tav>
                                        <p:tav tm="100000">
                                          <p:val>
                                            <p:strVal val="#ppt_h"/>
                                          </p:val>
                                        </p:tav>
                                      </p:tavLst>
                                    </p:anim>
                                    <p:animEffect transition="in" filter="fade">
                                      <p:cBhvr>
                                        <p:cTn id="73" dur="1000"/>
                                        <p:tgtEl>
                                          <p:spTgt spid="16"/>
                                        </p:tgtEl>
                                      </p:cBhvr>
                                    </p:animEffect>
                                  </p:childTnLst>
                                </p:cTn>
                              </p:par>
                            </p:childTnLst>
                          </p:cTn>
                        </p:par>
                      </p:childTnLst>
                    </p:cTn>
                  </p:par>
                  <p:par>
                    <p:cTn id="74" fill="hold">
                      <p:stCondLst>
                        <p:cond delay="indefinite"/>
                      </p:stCondLst>
                      <p:childTnLst>
                        <p:par>
                          <p:cTn id="75" fill="hold">
                            <p:stCondLst>
                              <p:cond delay="0"/>
                            </p:stCondLst>
                            <p:childTnLst>
                              <p:par>
                                <p:cTn id="76" presetID="47" presetClass="exit" presetSubtype="0" fill="hold" grpId="1" nodeType="clickEffect">
                                  <p:stCondLst>
                                    <p:cond delay="0"/>
                                  </p:stCondLst>
                                  <p:childTnLst>
                                    <p:animEffect transition="out" filter="fade">
                                      <p:cBhvr>
                                        <p:cTn id="77" dur="1000"/>
                                        <p:tgtEl>
                                          <p:spTgt spid="15"/>
                                        </p:tgtEl>
                                      </p:cBhvr>
                                    </p:animEffect>
                                    <p:anim calcmode="lin" valueType="num">
                                      <p:cBhvr>
                                        <p:cTn id="78" dur="1000"/>
                                        <p:tgtEl>
                                          <p:spTgt spid="15"/>
                                        </p:tgtEl>
                                        <p:attrNameLst>
                                          <p:attrName>ppt_x</p:attrName>
                                        </p:attrNameLst>
                                      </p:cBhvr>
                                      <p:tavLst>
                                        <p:tav tm="0">
                                          <p:val>
                                            <p:strVal val="ppt_x"/>
                                          </p:val>
                                        </p:tav>
                                        <p:tav tm="100000">
                                          <p:val>
                                            <p:strVal val="ppt_x"/>
                                          </p:val>
                                        </p:tav>
                                      </p:tavLst>
                                    </p:anim>
                                    <p:anim calcmode="lin" valueType="num">
                                      <p:cBhvr>
                                        <p:cTn id="79" dur="1000"/>
                                        <p:tgtEl>
                                          <p:spTgt spid="15"/>
                                        </p:tgtEl>
                                        <p:attrNameLst>
                                          <p:attrName>ppt_y</p:attrName>
                                        </p:attrNameLst>
                                      </p:cBhvr>
                                      <p:tavLst>
                                        <p:tav tm="0">
                                          <p:val>
                                            <p:strVal val="ppt_y"/>
                                          </p:val>
                                        </p:tav>
                                        <p:tav tm="100000">
                                          <p:val>
                                            <p:strVal val="ppt_y-.1"/>
                                          </p:val>
                                        </p:tav>
                                      </p:tavLst>
                                    </p:anim>
                                    <p:set>
                                      <p:cBhvr>
                                        <p:cTn id="80" dur="1" fill="hold">
                                          <p:stCondLst>
                                            <p:cond delay="999"/>
                                          </p:stCondLst>
                                        </p:cTn>
                                        <p:tgtEl>
                                          <p:spTgt spid="15"/>
                                        </p:tgtEl>
                                        <p:attrNameLst>
                                          <p:attrName>style.visibility</p:attrName>
                                        </p:attrNameLst>
                                      </p:cBhvr>
                                      <p:to>
                                        <p:strVal val="hidden"/>
                                      </p:to>
                                    </p:set>
                                  </p:childTnLst>
                                </p:cTn>
                              </p:par>
                              <p:par>
                                <p:cTn id="81" presetID="42" presetClass="exit" presetSubtype="0" fill="hold" grpId="1" nodeType="withEffect">
                                  <p:stCondLst>
                                    <p:cond delay="0"/>
                                  </p:stCondLst>
                                  <p:childTnLst>
                                    <p:animEffect transition="out" filter="fade">
                                      <p:cBhvr>
                                        <p:cTn id="82" dur="1000"/>
                                        <p:tgtEl>
                                          <p:spTgt spid="16"/>
                                        </p:tgtEl>
                                      </p:cBhvr>
                                    </p:animEffect>
                                    <p:anim calcmode="lin" valueType="num">
                                      <p:cBhvr>
                                        <p:cTn id="83" dur="1000"/>
                                        <p:tgtEl>
                                          <p:spTgt spid="16"/>
                                        </p:tgtEl>
                                        <p:attrNameLst>
                                          <p:attrName>ppt_x</p:attrName>
                                        </p:attrNameLst>
                                      </p:cBhvr>
                                      <p:tavLst>
                                        <p:tav tm="0">
                                          <p:val>
                                            <p:strVal val="ppt_x"/>
                                          </p:val>
                                        </p:tav>
                                        <p:tav tm="100000">
                                          <p:val>
                                            <p:strVal val="ppt_x"/>
                                          </p:val>
                                        </p:tav>
                                      </p:tavLst>
                                    </p:anim>
                                    <p:anim calcmode="lin" valueType="num">
                                      <p:cBhvr>
                                        <p:cTn id="84" dur="1000"/>
                                        <p:tgtEl>
                                          <p:spTgt spid="16"/>
                                        </p:tgtEl>
                                        <p:attrNameLst>
                                          <p:attrName>ppt_y</p:attrName>
                                        </p:attrNameLst>
                                      </p:cBhvr>
                                      <p:tavLst>
                                        <p:tav tm="0">
                                          <p:val>
                                            <p:strVal val="ppt_y"/>
                                          </p:val>
                                        </p:tav>
                                        <p:tav tm="100000">
                                          <p:val>
                                            <p:strVal val="ppt_y+.1"/>
                                          </p:val>
                                        </p:tav>
                                      </p:tavLst>
                                    </p:anim>
                                    <p:set>
                                      <p:cBhvr>
                                        <p:cTn id="85" dur="1" fill="hold">
                                          <p:stCondLst>
                                            <p:cond delay="999"/>
                                          </p:stCondLst>
                                        </p:cTn>
                                        <p:tgtEl>
                                          <p:spTgt spid="16"/>
                                        </p:tgtEl>
                                        <p:attrNameLst>
                                          <p:attrName>style.visibility</p:attrName>
                                        </p:attrNameLst>
                                      </p:cBhvr>
                                      <p:to>
                                        <p:strVal val="hidden"/>
                                      </p:to>
                                    </p:set>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4"/>
                                        </p:tgtEl>
                                        <p:attrNameLst>
                                          <p:attrName>style.visibility</p:attrName>
                                        </p:attrNameLst>
                                      </p:cBhvr>
                                      <p:to>
                                        <p:strVal val="visible"/>
                                      </p:to>
                                    </p:set>
                                    <p:animEffect transition="in" filter="fade">
                                      <p:cBhvr>
                                        <p:cTn id="89" dur="1000"/>
                                        <p:tgtEl>
                                          <p:spTgt spid="14"/>
                                        </p:tgtEl>
                                      </p:cBhvr>
                                    </p:animEffect>
                                    <p:anim calcmode="lin" valueType="num">
                                      <p:cBhvr>
                                        <p:cTn id="90" dur="1000" fill="hold"/>
                                        <p:tgtEl>
                                          <p:spTgt spid="14"/>
                                        </p:tgtEl>
                                        <p:attrNameLst>
                                          <p:attrName>ppt_x</p:attrName>
                                        </p:attrNameLst>
                                      </p:cBhvr>
                                      <p:tavLst>
                                        <p:tav tm="0">
                                          <p:val>
                                            <p:strVal val="#ppt_x"/>
                                          </p:val>
                                        </p:tav>
                                        <p:tav tm="100000">
                                          <p:val>
                                            <p:strVal val="#ppt_x"/>
                                          </p:val>
                                        </p:tav>
                                      </p:tavLst>
                                    </p:anim>
                                    <p:anim calcmode="lin" valueType="num">
                                      <p:cBhvr>
                                        <p:cTn id="9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7" presetClass="exit" presetSubtype="0" fill="hold" grpId="1" nodeType="click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childTnLst>
                          </p:cTn>
                        </p:par>
                        <p:par>
                          <p:cTn id="99" fill="hold">
                            <p:stCondLst>
                              <p:cond delay="1000"/>
                            </p:stCondLst>
                            <p:childTnLst>
                              <p:par>
                                <p:cTn id="100" presetID="42" presetClass="entr" presetSubtype="0" fill="hold" grpId="0" nodeType="afterEffect">
                                  <p:stCondLst>
                                    <p:cond delay="0"/>
                                  </p:stCondLst>
                                  <p:childTnLst>
                                    <p:set>
                                      <p:cBhvr>
                                        <p:cTn id="101" dur="1" fill="hold">
                                          <p:stCondLst>
                                            <p:cond delay="0"/>
                                          </p:stCondLst>
                                        </p:cTn>
                                        <p:tgtEl>
                                          <p:spTgt spid="17"/>
                                        </p:tgtEl>
                                        <p:attrNameLst>
                                          <p:attrName>style.visibility</p:attrName>
                                        </p:attrNameLst>
                                      </p:cBhvr>
                                      <p:to>
                                        <p:strVal val="visible"/>
                                      </p:to>
                                    </p:set>
                                    <p:animEffect transition="in" filter="fade">
                                      <p:cBhvr>
                                        <p:cTn id="102" dur="1000"/>
                                        <p:tgtEl>
                                          <p:spTgt spid="17"/>
                                        </p:tgtEl>
                                      </p:cBhvr>
                                    </p:animEffect>
                                    <p:anim calcmode="lin" valueType="num">
                                      <p:cBhvr>
                                        <p:cTn id="103" dur="1000" fill="hold"/>
                                        <p:tgtEl>
                                          <p:spTgt spid="17"/>
                                        </p:tgtEl>
                                        <p:attrNameLst>
                                          <p:attrName>ppt_x</p:attrName>
                                        </p:attrNameLst>
                                      </p:cBhvr>
                                      <p:tavLst>
                                        <p:tav tm="0">
                                          <p:val>
                                            <p:strVal val="#ppt_x"/>
                                          </p:val>
                                        </p:tav>
                                        <p:tav tm="100000">
                                          <p:val>
                                            <p:strVal val="#ppt_x"/>
                                          </p:val>
                                        </p:tav>
                                      </p:tavLst>
                                    </p:anim>
                                    <p:anim calcmode="lin" valueType="num">
                                      <p:cBhvr>
                                        <p:cTn id="104" dur="1000" fill="hold"/>
                                        <p:tgtEl>
                                          <p:spTgt spid="17"/>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1000"/>
                                        <p:tgtEl>
                                          <p:spTgt spid="18"/>
                                        </p:tgtEl>
                                      </p:cBhvr>
                                    </p:animEffect>
                                    <p:anim calcmode="lin" valueType="num">
                                      <p:cBhvr>
                                        <p:cTn id="108" dur="1000" fill="hold"/>
                                        <p:tgtEl>
                                          <p:spTgt spid="18"/>
                                        </p:tgtEl>
                                        <p:attrNameLst>
                                          <p:attrName>ppt_x</p:attrName>
                                        </p:attrNameLst>
                                      </p:cBhvr>
                                      <p:tavLst>
                                        <p:tav tm="0">
                                          <p:val>
                                            <p:strVal val="#ppt_x"/>
                                          </p:val>
                                        </p:tav>
                                        <p:tav tm="100000">
                                          <p:val>
                                            <p:strVal val="#ppt_x"/>
                                          </p:val>
                                        </p:tav>
                                      </p:tavLst>
                                    </p:anim>
                                    <p:anim calcmode="lin" valueType="num">
                                      <p:cBhvr>
                                        <p:cTn id="109" dur="1000" fill="hold"/>
                                        <p:tgtEl>
                                          <p:spTgt spid="18"/>
                                        </p:tgtEl>
                                        <p:attrNameLst>
                                          <p:attrName>ppt_y</p:attrName>
                                        </p:attrNameLst>
                                      </p:cBhvr>
                                      <p:tavLst>
                                        <p:tav tm="0">
                                          <p:val>
                                            <p:strVal val="#ppt_y-.1"/>
                                          </p:val>
                                        </p:tav>
                                        <p:tav tm="100000">
                                          <p:val>
                                            <p:strVal val="#ppt_y"/>
                                          </p:val>
                                        </p:tav>
                                      </p:tavLst>
                                    </p:anim>
                                  </p:childTnLst>
                                </p:cTn>
                              </p:par>
                            </p:childTnLst>
                          </p:cTn>
                        </p:par>
                        <p:par>
                          <p:cTn id="110" fill="hold">
                            <p:stCondLst>
                              <p:cond delay="2000"/>
                            </p:stCondLst>
                            <p:childTnLst>
                              <p:par>
                                <p:cTn id="111" presetID="22" presetClass="entr" presetSubtype="1" fill="hold" nodeType="afterEffect">
                                  <p:stCondLst>
                                    <p:cond delay="0"/>
                                  </p:stCondLst>
                                  <p:childTnLst>
                                    <p:set>
                                      <p:cBhvr>
                                        <p:cTn id="112" dur="1" fill="hold">
                                          <p:stCondLst>
                                            <p:cond delay="0"/>
                                          </p:stCondLst>
                                        </p:cTn>
                                        <p:tgtEl>
                                          <p:spTgt spid="19"/>
                                        </p:tgtEl>
                                        <p:attrNameLst>
                                          <p:attrName>style.visibility</p:attrName>
                                        </p:attrNameLst>
                                      </p:cBhvr>
                                      <p:to>
                                        <p:strVal val="visible"/>
                                      </p:to>
                                    </p:set>
                                    <p:animEffect transition="in" filter="wipe(up)">
                                      <p:cBhvr>
                                        <p:cTn id="1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5" grpId="0"/>
      <p:bldP spid="15" grpId="1"/>
      <p:bldP spid="16" grpId="0" animBg="1"/>
      <p:bldP spid="16" grpId="1" animBg="1"/>
      <p:bldP spid="14" grpId="0"/>
      <p:bldP spid="14" grpId="1"/>
      <p:bldP spid="17"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p:cNvSpPr/>
          <p:nvPr/>
        </p:nvSpPr>
        <p:spPr>
          <a:xfrm>
            <a:off x="4752757" y="1700808"/>
            <a:ext cx="2981906"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Mediator </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 Timothy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p:cNvSpPr>
            <a:spLocks noChangeArrowheads="1"/>
          </p:cNvSpPr>
          <p:nvPr/>
        </p:nvSpPr>
        <p:spPr bwMode="auto">
          <a:xfrm>
            <a:off x="3275856" y="3140968"/>
            <a:ext cx="5652120" cy="223224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For there is one God, and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one mediator </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between God and men, the man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Christ </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Jesus.</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97871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71800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xit" presetSubtype="0" fill="hold" grpId="1" nodeType="clickEffect">
                                  <p:stCondLst>
                                    <p:cond delay="0"/>
                                  </p:stCondLst>
                                  <p:childTnLst>
                                    <p:animEffect transition="out" filter="fade">
                                      <p:cBhvr>
                                        <p:cTn id="89" dur="1000"/>
                                        <p:tgtEl>
                                          <p:spTgt spid="14"/>
                                        </p:tgtEl>
                                      </p:cBhvr>
                                    </p:animEffect>
                                    <p:anim calcmode="lin" valueType="num">
                                      <p:cBhvr>
                                        <p:cTn id="90" dur="1000"/>
                                        <p:tgtEl>
                                          <p:spTgt spid="14"/>
                                        </p:tgtEl>
                                        <p:attrNameLst>
                                          <p:attrName>ppt_x</p:attrName>
                                        </p:attrNameLst>
                                      </p:cBhvr>
                                      <p:tavLst>
                                        <p:tav tm="0">
                                          <p:val>
                                            <p:strVal val="ppt_x"/>
                                          </p:val>
                                        </p:tav>
                                        <p:tav tm="100000">
                                          <p:val>
                                            <p:strVal val="ppt_x"/>
                                          </p:val>
                                        </p:tav>
                                      </p:tavLst>
                                    </p:anim>
                                    <p:anim calcmode="lin" valueType="num">
                                      <p:cBhvr>
                                        <p:cTn id="91" dur="1000"/>
                                        <p:tgtEl>
                                          <p:spTgt spid="14"/>
                                        </p:tgtEl>
                                        <p:attrNameLst>
                                          <p:attrName>ppt_y</p:attrName>
                                        </p:attrNameLst>
                                      </p:cBhvr>
                                      <p:tavLst>
                                        <p:tav tm="0">
                                          <p:val>
                                            <p:strVal val="ppt_y"/>
                                          </p:val>
                                        </p:tav>
                                        <p:tav tm="100000">
                                          <p:val>
                                            <p:strVal val="ppt_y-.1"/>
                                          </p:val>
                                        </p:tav>
                                      </p:tavLst>
                                    </p:anim>
                                    <p:set>
                                      <p:cBhvr>
                                        <p:cTn id="92" dur="1" fill="hold">
                                          <p:stCondLst>
                                            <p:cond delay="999"/>
                                          </p:stCondLst>
                                        </p:cTn>
                                        <p:tgtEl>
                                          <p:spTgt spid="14"/>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1000"/>
                                        <p:tgtEl>
                                          <p:spTgt spid="17"/>
                                        </p:tgtEl>
                                      </p:cBhvr>
                                    </p:animEffect>
                                    <p:anim calcmode="lin" valueType="num">
                                      <p:cBhvr>
                                        <p:cTn id="97" dur="1000" fill="hold"/>
                                        <p:tgtEl>
                                          <p:spTgt spid="17"/>
                                        </p:tgtEl>
                                        <p:attrNameLst>
                                          <p:attrName>ppt_x</p:attrName>
                                        </p:attrNameLst>
                                      </p:cBhvr>
                                      <p:tavLst>
                                        <p:tav tm="0">
                                          <p:val>
                                            <p:strVal val="#ppt_x"/>
                                          </p:val>
                                        </p:tav>
                                        <p:tav tm="100000">
                                          <p:val>
                                            <p:strVal val="#ppt_x"/>
                                          </p:val>
                                        </p:tav>
                                      </p:tavLst>
                                    </p:anim>
                                    <p:anim calcmode="lin" valueType="num">
                                      <p:cBhvr>
                                        <p:cTn id="98" dur="1000" fill="hold"/>
                                        <p:tgtEl>
                                          <p:spTgt spid="17"/>
                                        </p:tgtEl>
                                        <p:attrNameLst>
                                          <p:attrName>ppt_y</p:attrName>
                                        </p:attrNameLst>
                                      </p:cBhvr>
                                      <p:tavLst>
                                        <p:tav tm="0">
                                          <p:val>
                                            <p:strVal val="#ppt_y+.1"/>
                                          </p:val>
                                        </p:tav>
                                        <p:tav tm="100000">
                                          <p:val>
                                            <p:strVal val="#ppt_y"/>
                                          </p:val>
                                        </p:tav>
                                      </p:tavLst>
                                    </p:anim>
                                  </p:childTnLst>
                                </p:cTn>
                              </p:par>
                            </p:childTnLst>
                          </p:cTn>
                        </p:par>
                        <p:par>
                          <p:cTn id="99" fill="hold">
                            <p:stCondLst>
                              <p:cond delay="2000"/>
                            </p:stCondLst>
                            <p:childTnLst>
                              <p:par>
                                <p:cTn id="100" presetID="22" presetClass="entr" presetSubtype="1" fill="hold" nodeType="after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up)">
                                      <p:cBhvr>
                                        <p:cTn id="10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4" grpId="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140968"/>
            <a:ext cx="5652120"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2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p:cNvSpPr/>
          <p:nvPr/>
        </p:nvSpPr>
        <p:spPr>
          <a:xfrm>
            <a:off x="3946437" y="2527156"/>
            <a:ext cx="462338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Lord </a:t>
            </a:r>
            <a:r>
              <a:rPr lang="es-ES" sz="4800" u="none" spc="50" dirty="0">
                <a:ln w="11430"/>
                <a:effectLst>
                  <a:outerShdw blurRad="76200" dist="50800" dir="5400000" algn="tl" rotWithShape="0">
                    <a:srgbClr val="000000">
                      <a:alpha val="65000"/>
                    </a:srgbClr>
                  </a:outerShdw>
                </a:effectLst>
                <a:latin typeface="Swis721 BlkCn BT" pitchFamily="34" charset="0"/>
              </a:rPr>
              <a:t>and King </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Revelation</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hidden="1"/>
          <p:cNvSpPr/>
          <p:nvPr/>
        </p:nvSpPr>
        <p:spPr>
          <a:xfrm>
            <a:off x="5082890" y="2924944"/>
            <a:ext cx="232627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Juez</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Hechos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pic>
        <p:nvPicPr>
          <p:cNvPr id="1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992812" y="4413414"/>
            <a:ext cx="4851515" cy="1005507"/>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…for he is </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Lord of lords</a:t>
            </a: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 and </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King of kings</a:t>
            </a: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a:t>
            </a:r>
          </a:p>
        </p:txBody>
      </p:sp>
      <p:pic>
        <p:nvPicPr>
          <p:cNvPr id="20"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067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42" presetClass="entr" presetSubtype="0"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par>
                          <p:cTn id="97" fill="hold">
                            <p:stCondLst>
                              <p:cond delay="4000"/>
                            </p:stCondLst>
                            <p:childTnLst>
                              <p:par>
                                <p:cTn id="98" presetID="22" presetClass="entr" presetSubtype="1" fill="hold" nodeType="after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up)">
                                      <p:cBhvr>
                                        <p:cTn id="10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7"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10. MUTIMEDIA SDA\Imagenes para estudio\Tema 04 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8" hidden="1"/>
          <p:cNvSpPr>
            <a:spLocks noChangeArrowheads="1"/>
          </p:cNvSpPr>
          <p:nvPr/>
        </p:nvSpPr>
        <p:spPr bwMode="auto">
          <a:xfrm>
            <a:off x="3203847" y="2420888"/>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¿Quién es Jesús?</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7" name="6 Rectángulo" hidden="1"/>
          <p:cNvSpPr/>
          <p:nvPr/>
        </p:nvSpPr>
        <p:spPr>
          <a:xfrm>
            <a:off x="3646989" y="2887196"/>
            <a:ext cx="52004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effectLst>
                  <a:outerShdw blurRad="76200" dist="50800" dir="5400000" algn="tl" rotWithShape="0">
                    <a:srgbClr val="000000">
                      <a:alpha val="65000"/>
                    </a:srgbClr>
                  </a:outerShdw>
                </a:effectLst>
                <a:latin typeface="Swis721 BlkCn BT" pitchFamily="34" charset="0"/>
              </a:rPr>
              <a:t>Eterno Hijo de </a:t>
            </a:r>
            <a:r>
              <a:rPr lang="es-ES_tradnl" sz="4800" u="none" spc="50" dirty="0" smtClean="0">
                <a:ln w="11430"/>
                <a:effectLst>
                  <a:outerShdw blurRad="76200" dist="50800" dir="5400000" algn="tl" rotWithShape="0">
                    <a:srgbClr val="000000">
                      <a:alpha val="65000"/>
                    </a:srgbClr>
                  </a:outerShdw>
                </a:effectLst>
                <a:latin typeface="Swis721 BlkCn BT" pitchFamily="34" charset="0"/>
              </a:rPr>
              <a:t>Dios</a:t>
            </a:r>
          </a:p>
          <a:p>
            <a:pPr algn="ctr"/>
            <a:r>
              <a:rPr lang="es-ES_tradnl"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Mateo 16:16</a:t>
            </a:r>
          </a:p>
        </p:txBody>
      </p:sp>
      <p:sp>
        <p:nvSpPr>
          <p:cNvPr id="8" name="7 Rectángulo" hidden="1"/>
          <p:cNvSpPr/>
          <p:nvPr/>
        </p:nvSpPr>
        <p:spPr>
          <a:xfrm>
            <a:off x="4887712" y="2887196"/>
            <a:ext cx="271901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Creador</a:t>
            </a:r>
            <a:endParaRPr lang="es-ES" sz="4800" u="none" spc="50" dirty="0">
              <a:ln w="11430"/>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Juan </a:t>
            </a:r>
            <a:r>
              <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1:1-3, 34; </a:t>
            </a:r>
            <a:endPar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endParaRPr>
          </a:p>
          <a:p>
            <a:pPr algn="ctr"/>
            <a:r>
              <a:rPr lang="es-ES"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Colosenses 1:16</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9" name="8 Rectángulo" hidden="1"/>
          <p:cNvSpPr/>
          <p:nvPr/>
        </p:nvSpPr>
        <p:spPr>
          <a:xfrm>
            <a:off x="4781143" y="2898458"/>
            <a:ext cx="2911373" cy="169277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Legislador</a:t>
            </a: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Nehemías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9:13</a:t>
            </a:r>
          </a:p>
          <a:p>
            <a:pPr algn="ct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10:4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hidden="1"/>
          <p:cNvSpPr/>
          <p:nvPr/>
        </p:nvSpPr>
        <p:spPr>
          <a:xfrm>
            <a:off x="5007635" y="1700808"/>
            <a:ext cx="2472151"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Salvador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Lucas 19:10</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3707904" y="3068960"/>
            <a:ext cx="5184576"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rPr>
              <a:t>Porque el Hijo del Hombre vino a buscar y </a:t>
            </a:r>
            <a:r>
              <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rPr>
              <a:t>a salvar lo que se había perdido</a:t>
            </a:r>
          </a:p>
        </p:txBody>
      </p:sp>
      <p:sp>
        <p:nvSpPr>
          <p:cNvPr id="13" name="12 Rectángulo" hidden="1"/>
          <p:cNvSpPr/>
          <p:nvPr/>
        </p:nvSpPr>
        <p:spPr>
          <a:xfrm>
            <a:off x="4257429" y="2959204"/>
            <a:ext cx="3972562"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Nuestro amigo</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Juan 15:14-15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5" name="14 Rectángulo" hidden="1"/>
          <p:cNvSpPr/>
          <p:nvPr/>
        </p:nvSpPr>
        <p:spPr>
          <a:xfrm>
            <a:off x="4908249" y="1700808"/>
            <a:ext cx="2670923"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effectLst>
                  <a:outerShdw blurRad="76200" dist="50800" dir="5400000" algn="tl" rotWithShape="0">
                    <a:srgbClr val="000000">
                      <a:alpha val="65000"/>
                    </a:srgbClr>
                  </a:outerShdw>
                </a:effectLst>
                <a:latin typeface="Swis721 BlkCn BT" pitchFamily="34" charset="0"/>
              </a:rPr>
              <a:t>Mediador</a:t>
            </a:r>
          </a:p>
          <a:p>
            <a:pPr algn="ct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6" name="Rectangle 18" hidden="1"/>
          <p:cNvSpPr>
            <a:spLocks noChangeArrowheads="1"/>
          </p:cNvSpPr>
          <p:nvPr/>
        </p:nvSpPr>
        <p:spPr bwMode="auto">
          <a:xfrm>
            <a:off x="3275856" y="3140968"/>
            <a:ext cx="5652120"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Porque hay un solo </a:t>
            </a:r>
            <a:r>
              <a:rPr lang="es-ES" sz="2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Dios, y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un solo mediador</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entre Dios y los hombres, </a:t>
            </a:r>
            <a:r>
              <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rPr>
              <a:t>Jesucristo</a:t>
            </a:r>
            <a:r>
              <a:rPr lang="es-ES" sz="2800" u="none" spc="50" dirty="0">
                <a:ln w="11430"/>
                <a:solidFill>
                  <a:srgbClr val="003300"/>
                </a:solidFill>
                <a:effectLst>
                  <a:outerShdw blurRad="76200" dist="50800" dir="5400000" algn="tl" rotWithShape="0">
                    <a:srgbClr val="000000">
                      <a:alpha val="65000"/>
                    </a:srgbClr>
                  </a:outerShdw>
                </a:effectLst>
                <a:latin typeface="Verdana" pitchFamily="34" charset="0"/>
              </a:rPr>
              <a:t> hombre</a:t>
            </a:r>
            <a:endParaRPr lang="es-ES" sz="2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4" name="13 Rectángulo" hidden="1"/>
          <p:cNvSpPr/>
          <p:nvPr/>
        </p:nvSpPr>
        <p:spPr>
          <a:xfrm>
            <a:off x="4700650" y="2527156"/>
            <a:ext cx="3114955"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effectLst>
                  <a:outerShdw blurRad="76200" dist="50800" dir="5400000" algn="tl" rotWithShape="0">
                    <a:srgbClr val="000000">
                      <a:alpha val="65000"/>
                    </a:srgbClr>
                  </a:outerShdw>
                </a:effectLst>
                <a:latin typeface="Swis721 BlkCn BT" pitchFamily="34" charset="0"/>
              </a:rPr>
              <a:t>Señor y </a:t>
            </a:r>
            <a:r>
              <a:rPr lang="es-ES" sz="4800" u="none" spc="50" dirty="0" smtClean="0">
                <a:ln w="11430"/>
                <a:effectLst>
                  <a:outerShdw blurRad="76200" dist="50800" dir="5400000" algn="tl" rotWithShape="0">
                    <a:srgbClr val="000000">
                      <a:alpha val="65000"/>
                    </a:srgbClr>
                  </a:outerShdw>
                </a:effectLst>
                <a:latin typeface="Swis721 BlkCn BT" pitchFamily="34" charset="0"/>
              </a:rPr>
              <a:t>rey</a:t>
            </a:r>
          </a:p>
          <a:p>
            <a:pPr algn="ctr"/>
            <a:r>
              <a:rPr lang="pt-BR" sz="2800" u="none" spc="50" dirty="0" err="1">
                <a:ln w="11430"/>
                <a:solidFill>
                  <a:srgbClr val="006600"/>
                </a:solidFill>
                <a:effectLst>
                  <a:outerShdw blurRad="76200" dist="50800" dir="5400000" algn="tl" rotWithShape="0">
                    <a:srgbClr val="000000">
                      <a:alpha val="65000"/>
                    </a:srgbClr>
                  </a:outerShdw>
                </a:effectLst>
                <a:latin typeface="Swis721 BlkCn BT" pitchFamily="34" charset="0"/>
              </a:rPr>
              <a:t>Apocalipsis</a:t>
            </a:r>
            <a:r>
              <a:rPr lang="pt-BR" sz="2800" u="none" spc="50" dirty="0">
                <a:ln w="11430"/>
                <a:solidFill>
                  <a:srgbClr val="006600"/>
                </a:solidFill>
                <a:effectLst>
                  <a:outerShdw blurRad="76200" dist="50800" dir="5400000" algn="tl" rotWithShape="0">
                    <a:srgbClr val="000000">
                      <a:alpha val="65000"/>
                    </a:srgbClr>
                  </a:outerShdw>
                </a:effectLst>
                <a:latin typeface="Swis721 BlkCn BT" pitchFamily="34" charset="0"/>
              </a:rPr>
              <a:t> 17:14</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7" name="16 Rectángulo"/>
          <p:cNvSpPr/>
          <p:nvPr/>
        </p:nvSpPr>
        <p:spPr>
          <a:xfrm>
            <a:off x="5229563" y="2564904"/>
            <a:ext cx="203292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smtClean="0">
                <a:ln w="11430"/>
                <a:effectLst>
                  <a:outerShdw blurRad="76200" dist="50800" dir="5400000" algn="tl" rotWithShape="0">
                    <a:srgbClr val="000000">
                      <a:alpha val="65000"/>
                    </a:srgbClr>
                  </a:outerShdw>
                </a:effectLst>
                <a:latin typeface="Swis721 BlkCn BT" pitchFamily="34" charset="0"/>
              </a:rPr>
              <a:t>Judge</a:t>
            </a:r>
            <a:endParaRPr lang="es-ES" sz="4800" u="none" spc="50" dirty="0" smtClean="0">
              <a:ln w="11430"/>
              <a:effectLst>
                <a:outerShdw blurRad="76200" dist="50800" dir="5400000" algn="tl" rotWithShape="0">
                  <a:srgbClr val="000000">
                    <a:alpha val="65000"/>
                  </a:srgbClr>
                </a:outerShdw>
              </a:effectLst>
              <a:latin typeface="Swis721 BlkCn BT" pitchFamily="34" charset="0"/>
            </a:endParaRPr>
          </a:p>
          <a:p>
            <a:pPr algn="ctr"/>
            <a:r>
              <a:rPr lang="pt-BR" sz="2800" u="none" spc="50" dirty="0" err="1" smtClean="0">
                <a:ln w="11430"/>
                <a:solidFill>
                  <a:srgbClr val="006600"/>
                </a:solidFill>
                <a:effectLst>
                  <a:outerShdw blurRad="76200" dist="50800" dir="5400000" algn="tl" rotWithShape="0">
                    <a:srgbClr val="000000">
                      <a:alpha val="65000"/>
                    </a:srgbClr>
                  </a:outerShdw>
                </a:effectLst>
                <a:latin typeface="Swis721 BlkCn BT" pitchFamily="34" charset="0"/>
              </a:rPr>
              <a:t>Acts</a:t>
            </a:r>
            <a:r>
              <a:rPr lang="pt-BR" sz="2800" u="none" spc="50" dirty="0" smtClean="0">
                <a:ln w="11430"/>
                <a:solidFill>
                  <a:srgbClr val="006600"/>
                </a:solidFill>
                <a:effectLst>
                  <a:outerShdw blurRad="76200" dist="50800" dir="5400000" algn="tl" rotWithShape="0">
                    <a:srgbClr val="000000">
                      <a:alpha val="65000"/>
                    </a:srgbClr>
                  </a:outerShdw>
                </a:effectLst>
                <a:latin typeface="Swis721 BlkCn BT" pitchFamily="34" charset="0"/>
              </a:rPr>
              <a:t> 10:42</a:t>
            </a:r>
            <a:endParaRPr lang="es-ES" sz="2800" u="none" spc="50" dirty="0">
              <a:ln w="11430"/>
              <a:solidFill>
                <a:srgbClr val="006600"/>
              </a:solidFill>
              <a:effectLst>
                <a:outerShdw blurRad="76200" dist="50800" dir="5400000" algn="tl" rotWithShape="0">
                  <a:srgbClr val="000000">
                    <a:alpha val="65000"/>
                  </a:srgbClr>
                </a:outerShdw>
              </a:effectLst>
              <a:latin typeface="Swis721 BlkCn BT" pitchFamily="34" charset="0"/>
            </a:endParaRPr>
          </a:p>
        </p:txBody>
      </p:sp>
      <p:sp>
        <p:nvSpPr>
          <p:cNvPr id="18" name="17 CuadroTexto" hidden="1"/>
          <p:cNvSpPr txBox="1"/>
          <p:nvPr/>
        </p:nvSpPr>
        <p:spPr>
          <a:xfrm>
            <a:off x="3992812" y="4293096"/>
            <a:ext cx="4851515" cy="830997"/>
          </a:xfrm>
          <a:prstGeom prst="rect">
            <a:avLst/>
          </a:prstGeom>
          <a:solidFill>
            <a:schemeClr val="bg1">
              <a:alpha val="30000"/>
            </a:schemeClr>
          </a:solidFill>
          <a:effectLst>
            <a:glow rad="228600">
              <a:schemeClr val="bg1">
                <a:alpha val="40000"/>
              </a:schemeClr>
            </a:glow>
          </a:effectLst>
        </p:spPr>
        <p:txBody>
          <a:bodyPr wrap="square" rtlCol="0">
            <a:spAutoFit/>
          </a:bodyPr>
          <a:lstStyle/>
          <a:p>
            <a:r>
              <a:rPr lang="es-ES" sz="2400" u="none" dirty="0" smtClean="0">
                <a:latin typeface="Verdana" panose="020B0604030504040204" pitchFamily="34" charset="0"/>
                <a:ea typeface="Verdana" panose="020B0604030504040204" pitchFamily="34" charset="0"/>
                <a:cs typeface="Verdana" panose="020B0604030504040204" pitchFamily="34" charset="0"/>
              </a:rPr>
              <a:t>…Porque él es </a:t>
            </a:r>
            <a:r>
              <a:rPr lang="es-ES" sz="2400" u="none" dirty="0" smtClean="0">
                <a:solidFill>
                  <a:srgbClr val="FF0000"/>
                </a:solidFill>
                <a:latin typeface="Verdana" panose="020B0604030504040204" pitchFamily="34" charset="0"/>
                <a:ea typeface="Verdana" panose="020B0604030504040204" pitchFamily="34" charset="0"/>
                <a:cs typeface="Verdana" panose="020B0604030504040204" pitchFamily="34" charset="0"/>
              </a:rPr>
              <a:t>Señor </a:t>
            </a:r>
            <a:r>
              <a:rPr lang="es-ES" sz="2400" u="none" dirty="0" smtClean="0">
                <a:latin typeface="Verdana" panose="020B0604030504040204" pitchFamily="34" charset="0"/>
                <a:ea typeface="Verdana" panose="020B0604030504040204" pitchFamily="34" charset="0"/>
                <a:cs typeface="Verdana" panose="020B0604030504040204" pitchFamily="34" charset="0"/>
              </a:rPr>
              <a:t>de señores y </a:t>
            </a:r>
            <a:r>
              <a:rPr lang="es-ES" sz="2400" u="none" dirty="0" smtClean="0">
                <a:solidFill>
                  <a:srgbClr val="FF0000"/>
                </a:solidFill>
                <a:latin typeface="Verdana" panose="020B0604030504040204" pitchFamily="34" charset="0"/>
                <a:ea typeface="Verdana" panose="020B0604030504040204" pitchFamily="34" charset="0"/>
                <a:cs typeface="Verdana" panose="020B0604030504040204" pitchFamily="34" charset="0"/>
              </a:rPr>
              <a:t>Rey</a:t>
            </a:r>
            <a:r>
              <a:rPr lang="es-ES" sz="2400" u="none" dirty="0" smtClean="0">
                <a:latin typeface="Verdana" panose="020B0604030504040204" pitchFamily="34" charset="0"/>
                <a:ea typeface="Verdana" panose="020B0604030504040204" pitchFamily="34" charset="0"/>
                <a:cs typeface="Verdana" panose="020B0604030504040204" pitchFamily="34" charset="0"/>
              </a:rPr>
              <a:t> de reyes…</a:t>
            </a:r>
            <a:endParaRPr lang="es-AR" sz="2400" u="none" dirty="0">
              <a:latin typeface="Verdana" panose="020B0604030504040204" pitchFamily="34" charset="0"/>
              <a:ea typeface="Verdana" panose="020B0604030504040204" pitchFamily="34" charset="0"/>
              <a:cs typeface="Verdana" panose="020B0604030504040204" pitchFamily="34" charset="0"/>
            </a:endParaRPr>
          </a:p>
        </p:txBody>
      </p:sp>
      <p:pic>
        <p:nvPicPr>
          <p:cNvPr id="2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9" name="18 CuadroTexto"/>
          <p:cNvSpPr txBox="1"/>
          <p:nvPr/>
        </p:nvSpPr>
        <p:spPr>
          <a:xfrm>
            <a:off x="4145212" y="4077072"/>
            <a:ext cx="4851515" cy="1320362"/>
          </a:xfrm>
          <a:prstGeom prst="rect">
            <a:avLst/>
          </a:prstGeom>
          <a:solidFill>
            <a:schemeClr val="bg1">
              <a:alpha val="30000"/>
            </a:schemeClr>
          </a:solidFill>
          <a:effectLst>
            <a:glow rad="228600">
              <a:schemeClr val="bg1">
                <a:alpha val="40000"/>
              </a:schemeClr>
            </a:glow>
          </a:effectLst>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…it is he which was ordained of God </a:t>
            </a:r>
            <a:r>
              <a:rPr lang="en-US" sz="2400" u="none" spc="50" dirty="0">
                <a:ln w="11430"/>
                <a:solidFill>
                  <a:srgbClr val="FF00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to be the Judge </a:t>
            </a:r>
            <a:r>
              <a:rPr lang="en-US" sz="2400" u="none" spc="50" dirty="0">
                <a:ln w="11430"/>
                <a:solidFill>
                  <a:srgbClr val="003300"/>
                </a:solidFill>
                <a:effectLst>
                  <a:outerShdw blurRad="76200" dist="50800" dir="5400000" algn="tl" rotWithShape="0">
                    <a:srgbClr val="000000">
                      <a:alpha val="65000"/>
                    </a:srgbClr>
                  </a:outerShdw>
                </a:effectLst>
                <a:latin typeface="Verdana" panose="020B0604030504040204" pitchFamily="34" charset="0"/>
                <a:ea typeface="Verdana" panose="020B0604030504040204" pitchFamily="34" charset="0"/>
                <a:cs typeface="Verdana" panose="020B0604030504040204" pitchFamily="34" charset="0"/>
              </a:rPr>
              <a:t>of quick and dead.</a:t>
            </a:r>
          </a:p>
        </p:txBody>
      </p:sp>
      <p:pic>
        <p:nvPicPr>
          <p:cNvPr id="21"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0176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8"/>
                                        </p:tgtEl>
                                      </p:cBhvr>
                                    </p:animEffect>
                                    <p:anim calcmode="lin" valueType="num">
                                      <p:cBhvr>
                                        <p:cTn id="29" dur="1000"/>
                                        <p:tgtEl>
                                          <p:spTgt spid="8"/>
                                        </p:tgtEl>
                                        <p:attrNameLst>
                                          <p:attrName>ppt_x</p:attrName>
                                        </p:attrNameLst>
                                      </p:cBhvr>
                                      <p:tavLst>
                                        <p:tav tm="0">
                                          <p:val>
                                            <p:strVal val="ppt_x"/>
                                          </p:val>
                                        </p:tav>
                                        <p:tav tm="100000">
                                          <p:val>
                                            <p:strVal val="ppt_x"/>
                                          </p:val>
                                        </p:tav>
                                      </p:tavLst>
                                    </p:anim>
                                    <p:anim calcmode="lin" valueType="num">
                                      <p:cBhvr>
                                        <p:cTn id="30" dur="1000"/>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xit" presetSubtype="0" fill="hold" grpId="1" nodeType="clickEffect">
                                  <p:stCondLst>
                                    <p:cond delay="0"/>
                                  </p:stCondLst>
                                  <p:childTnLst>
                                    <p:animEffect transition="out" filter="fade">
                                      <p:cBhvr>
                                        <p:cTn id="41" dur="1000"/>
                                        <p:tgtEl>
                                          <p:spTgt spid="9"/>
                                        </p:tgtEl>
                                      </p:cBhvr>
                                    </p:animEffect>
                                    <p:anim calcmode="lin" valueType="num">
                                      <p:cBhvr>
                                        <p:cTn id="42" dur="1000"/>
                                        <p:tgtEl>
                                          <p:spTgt spid="9"/>
                                        </p:tgtEl>
                                        <p:attrNameLst>
                                          <p:attrName>ppt_x</p:attrName>
                                        </p:attrNameLst>
                                      </p:cBhvr>
                                      <p:tavLst>
                                        <p:tav tm="0">
                                          <p:val>
                                            <p:strVal val="ppt_x"/>
                                          </p:val>
                                        </p:tav>
                                        <p:tav tm="100000">
                                          <p:val>
                                            <p:strVal val="ppt_x"/>
                                          </p:val>
                                        </p:tav>
                                      </p:tavLst>
                                    </p:anim>
                                    <p:anim calcmode="lin" valueType="num">
                                      <p:cBhvr>
                                        <p:cTn id="43" dur="1000"/>
                                        <p:tgtEl>
                                          <p:spTgt spid="9"/>
                                        </p:tgtEl>
                                        <p:attrNameLst>
                                          <p:attrName>ppt_y</p:attrName>
                                        </p:attrNameLst>
                                      </p:cBhvr>
                                      <p:tavLst>
                                        <p:tav tm="0">
                                          <p:val>
                                            <p:strVal val="ppt_y"/>
                                          </p:val>
                                        </p:tav>
                                        <p:tav tm="100000">
                                          <p:val>
                                            <p:strVal val="ppt_y-.1"/>
                                          </p:val>
                                        </p:tav>
                                      </p:tavLst>
                                    </p:anim>
                                    <p:set>
                                      <p:cBhvr>
                                        <p:cTn id="44" dur="1" fill="hold">
                                          <p:stCondLst>
                                            <p:cond delay="999"/>
                                          </p:stCondLst>
                                        </p:cTn>
                                        <p:tgtEl>
                                          <p:spTgt spid="9"/>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par>
                          <p:cTn id="56" fill="hold">
                            <p:stCondLst>
                              <p:cond delay="2000"/>
                            </p:stCondLst>
                            <p:childTnLst>
                              <p:par>
                                <p:cTn id="57" presetID="42" presetClass="entr" presetSubtype="0"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1000"/>
                                        <p:tgtEl>
                                          <p:spTgt spid="13"/>
                                        </p:tgtEl>
                                      </p:cBhvr>
                                    </p:animEffect>
                                    <p:anim calcmode="lin" valueType="num">
                                      <p:cBhvr>
                                        <p:cTn id="60" dur="1000" fill="hold"/>
                                        <p:tgtEl>
                                          <p:spTgt spid="13"/>
                                        </p:tgtEl>
                                        <p:attrNameLst>
                                          <p:attrName>ppt_x</p:attrName>
                                        </p:attrNameLst>
                                      </p:cBhvr>
                                      <p:tavLst>
                                        <p:tav tm="0">
                                          <p:val>
                                            <p:strVal val="#ppt_x"/>
                                          </p:val>
                                        </p:tav>
                                        <p:tav tm="100000">
                                          <p:val>
                                            <p:strVal val="#ppt_x"/>
                                          </p:val>
                                        </p:tav>
                                      </p:tavLst>
                                    </p:anim>
                                    <p:anim calcmode="lin" valueType="num">
                                      <p:cBhvr>
                                        <p:cTn id="6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3"/>
                                        </p:tgtEl>
                                      </p:cBhvr>
                                    </p:animEffect>
                                    <p:anim calcmode="lin" valueType="num">
                                      <p:cBhvr>
                                        <p:cTn id="66" dur="1000"/>
                                        <p:tgtEl>
                                          <p:spTgt spid="13"/>
                                        </p:tgtEl>
                                        <p:attrNameLst>
                                          <p:attrName>ppt_x</p:attrName>
                                        </p:attrNameLst>
                                      </p:cBhvr>
                                      <p:tavLst>
                                        <p:tav tm="0">
                                          <p:val>
                                            <p:strVal val="ppt_x"/>
                                          </p:val>
                                        </p:tav>
                                        <p:tav tm="100000">
                                          <p:val>
                                            <p:strVal val="ppt_x"/>
                                          </p:val>
                                        </p:tav>
                                      </p:tavLst>
                                    </p:anim>
                                    <p:anim calcmode="lin" valueType="num">
                                      <p:cBhvr>
                                        <p:cTn id="67" dur="1000"/>
                                        <p:tgtEl>
                                          <p:spTgt spid="13"/>
                                        </p:tgtEl>
                                        <p:attrNameLst>
                                          <p:attrName>ppt_y</p:attrName>
                                        </p:attrNameLst>
                                      </p:cBhvr>
                                      <p:tavLst>
                                        <p:tav tm="0">
                                          <p:val>
                                            <p:strVal val="ppt_y"/>
                                          </p:val>
                                        </p:tav>
                                        <p:tav tm="100000">
                                          <p:val>
                                            <p:strVal val="ppt_y-.1"/>
                                          </p:val>
                                        </p:tav>
                                      </p:tavLst>
                                    </p:anim>
                                    <p:set>
                                      <p:cBhvr>
                                        <p:cTn id="68" dur="1" fill="hold">
                                          <p:stCondLst>
                                            <p:cond delay="999"/>
                                          </p:stCondLst>
                                        </p:cTn>
                                        <p:tgtEl>
                                          <p:spTgt spid="13"/>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1000"/>
                                        <p:tgtEl>
                                          <p:spTgt spid="15"/>
                                        </p:tgtEl>
                                      </p:cBhvr>
                                    </p:animEffect>
                                    <p:anim calcmode="lin" valueType="num">
                                      <p:cBhvr>
                                        <p:cTn id="73" dur="1000" fill="hold"/>
                                        <p:tgtEl>
                                          <p:spTgt spid="15"/>
                                        </p:tgtEl>
                                        <p:attrNameLst>
                                          <p:attrName>ppt_x</p:attrName>
                                        </p:attrNameLst>
                                      </p:cBhvr>
                                      <p:tavLst>
                                        <p:tav tm="0">
                                          <p:val>
                                            <p:strVal val="#ppt_x"/>
                                          </p:val>
                                        </p:tav>
                                        <p:tav tm="100000">
                                          <p:val>
                                            <p:strVal val="#ppt_x"/>
                                          </p:val>
                                        </p:tav>
                                      </p:tavLst>
                                    </p:anim>
                                    <p:anim calcmode="lin" valueType="num">
                                      <p:cBhvr>
                                        <p:cTn id="74" dur="1000" fill="hold"/>
                                        <p:tgtEl>
                                          <p:spTgt spid="15"/>
                                        </p:tgtEl>
                                        <p:attrNameLst>
                                          <p:attrName>ppt_y</p:attrName>
                                        </p:attrNameLst>
                                      </p:cBhvr>
                                      <p:tavLst>
                                        <p:tav tm="0">
                                          <p:val>
                                            <p:strVal val="#ppt_y+.1"/>
                                          </p:val>
                                        </p:tav>
                                        <p:tav tm="100000">
                                          <p:val>
                                            <p:strVal val="#ppt_y"/>
                                          </p:val>
                                        </p:tav>
                                      </p:tavLst>
                                    </p:anim>
                                  </p:childTnLst>
                                </p:cTn>
                              </p:par>
                              <p:par>
                                <p:cTn id="75" presetID="47"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childTnLst>
                          </p:cTn>
                        </p:par>
                        <p:par>
                          <p:cTn id="80" fill="hold">
                            <p:stCondLst>
                              <p:cond delay="2000"/>
                            </p:stCondLst>
                            <p:childTnLst>
                              <p:par>
                                <p:cTn id="81" presetID="42"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fade">
                                      <p:cBhvr>
                                        <p:cTn id="83" dur="1000"/>
                                        <p:tgtEl>
                                          <p:spTgt spid="14"/>
                                        </p:tgtEl>
                                      </p:cBhvr>
                                    </p:animEffect>
                                    <p:anim calcmode="lin" valueType="num">
                                      <p:cBhvr>
                                        <p:cTn id="84" dur="1000" fill="hold"/>
                                        <p:tgtEl>
                                          <p:spTgt spid="14"/>
                                        </p:tgtEl>
                                        <p:attrNameLst>
                                          <p:attrName>ppt_x</p:attrName>
                                        </p:attrNameLst>
                                      </p:cBhvr>
                                      <p:tavLst>
                                        <p:tav tm="0">
                                          <p:val>
                                            <p:strVal val="#ppt_x"/>
                                          </p:val>
                                        </p:tav>
                                        <p:tav tm="100000">
                                          <p:val>
                                            <p:strVal val="#ppt_x"/>
                                          </p:val>
                                        </p:tav>
                                      </p:tavLst>
                                    </p:anim>
                                    <p:anim calcmode="lin" valueType="num">
                                      <p:cBhvr>
                                        <p:cTn id="85" dur="1000" fill="hold"/>
                                        <p:tgtEl>
                                          <p:spTgt spid="14"/>
                                        </p:tgtEl>
                                        <p:attrNameLst>
                                          <p:attrName>ppt_y</p:attrName>
                                        </p:attrNameLst>
                                      </p:cBhvr>
                                      <p:tavLst>
                                        <p:tav tm="0">
                                          <p:val>
                                            <p:strVal val="#ppt_y+.1"/>
                                          </p:val>
                                        </p:tav>
                                        <p:tav tm="100000">
                                          <p:val>
                                            <p:strVal val="#ppt_y"/>
                                          </p:val>
                                        </p:tav>
                                      </p:tavLst>
                                    </p:anim>
                                  </p:childTnLst>
                                </p:cTn>
                              </p:par>
                            </p:childTnLst>
                          </p:cTn>
                        </p:par>
                        <p:par>
                          <p:cTn id="86" fill="hold">
                            <p:stCondLst>
                              <p:cond delay="3000"/>
                            </p:stCondLst>
                            <p:childTnLst>
                              <p:par>
                                <p:cTn id="87" presetID="42" presetClass="entr" presetSubtype="0" fill="hold" grpId="0" nodeType="after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1000"/>
                                        <p:tgtEl>
                                          <p:spTgt spid="17"/>
                                        </p:tgtEl>
                                      </p:cBhvr>
                                    </p:animEffect>
                                    <p:anim calcmode="lin" valueType="num">
                                      <p:cBhvr>
                                        <p:cTn id="90" dur="1000" fill="hold"/>
                                        <p:tgtEl>
                                          <p:spTgt spid="17"/>
                                        </p:tgtEl>
                                        <p:attrNameLst>
                                          <p:attrName>ppt_x</p:attrName>
                                        </p:attrNameLst>
                                      </p:cBhvr>
                                      <p:tavLst>
                                        <p:tav tm="0">
                                          <p:val>
                                            <p:strVal val="#ppt_x"/>
                                          </p:val>
                                        </p:tav>
                                        <p:tav tm="100000">
                                          <p:val>
                                            <p:strVal val="#ppt_x"/>
                                          </p:val>
                                        </p:tav>
                                      </p:tavLst>
                                    </p:anim>
                                    <p:anim calcmode="lin" valueType="num">
                                      <p:cBhvr>
                                        <p:cTn id="91" dur="1000" fill="hold"/>
                                        <p:tgtEl>
                                          <p:spTgt spid="17"/>
                                        </p:tgtEl>
                                        <p:attrNameLst>
                                          <p:attrName>ppt_y</p:attrName>
                                        </p:attrNameLst>
                                      </p:cBhvr>
                                      <p:tavLst>
                                        <p:tav tm="0">
                                          <p:val>
                                            <p:strVal val="#ppt_y+.1"/>
                                          </p:val>
                                        </p:tav>
                                        <p:tav tm="100000">
                                          <p:val>
                                            <p:strVal val="#ppt_y"/>
                                          </p:val>
                                        </p:tav>
                                      </p:tavLst>
                                    </p:anim>
                                  </p:childTnLst>
                                </p:cTn>
                              </p:par>
                              <p:par>
                                <p:cTn id="92" presetID="47"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par>
                                <p:cTn id="97" presetID="47"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1000"/>
                                        <p:tgtEl>
                                          <p:spTgt spid="19"/>
                                        </p:tgtEl>
                                      </p:cBhvr>
                                    </p:animEffect>
                                    <p:anim calcmode="lin" valueType="num">
                                      <p:cBhvr>
                                        <p:cTn id="100" dur="1000" fill="hold"/>
                                        <p:tgtEl>
                                          <p:spTgt spid="19"/>
                                        </p:tgtEl>
                                        <p:attrNameLst>
                                          <p:attrName>ppt_x</p:attrName>
                                        </p:attrNameLst>
                                      </p:cBhvr>
                                      <p:tavLst>
                                        <p:tav tm="0">
                                          <p:val>
                                            <p:strVal val="#ppt_x"/>
                                          </p:val>
                                        </p:tav>
                                        <p:tav tm="100000">
                                          <p:val>
                                            <p:strVal val="#ppt_x"/>
                                          </p:val>
                                        </p:tav>
                                      </p:tavLst>
                                    </p:anim>
                                    <p:anim calcmode="lin" valueType="num">
                                      <p:cBhvr>
                                        <p:cTn id="101" dur="1000" fill="hold"/>
                                        <p:tgtEl>
                                          <p:spTgt spid="19"/>
                                        </p:tgtEl>
                                        <p:attrNameLst>
                                          <p:attrName>ppt_y</p:attrName>
                                        </p:attrNameLst>
                                      </p:cBhvr>
                                      <p:tavLst>
                                        <p:tav tm="0">
                                          <p:val>
                                            <p:strVal val="#ppt_y-.1"/>
                                          </p:val>
                                        </p:tav>
                                        <p:tav tm="100000">
                                          <p:val>
                                            <p:strVal val="#ppt_y"/>
                                          </p:val>
                                        </p:tav>
                                      </p:tavLst>
                                    </p:anim>
                                  </p:childTnLst>
                                </p:cTn>
                              </p:par>
                            </p:childTnLst>
                          </p:cTn>
                        </p:par>
                        <p:par>
                          <p:cTn id="102" fill="hold">
                            <p:stCondLst>
                              <p:cond delay="4000"/>
                            </p:stCondLst>
                            <p:childTnLst>
                              <p:par>
                                <p:cTn id="103" presetID="22" presetClass="entr" presetSubtype="1" fill="hold" nodeType="after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7" grpId="0"/>
      <p:bldP spid="8" grpId="0"/>
      <p:bldP spid="8" grpId="1"/>
      <p:bldP spid="9" grpId="0"/>
      <p:bldP spid="9" grpId="1"/>
      <p:bldP spid="10" grpId="0"/>
      <p:bldP spid="12" grpId="0" animBg="1"/>
      <p:bldP spid="13" grpId="0"/>
      <p:bldP spid="13" grpId="1"/>
      <p:bldP spid="15" grpId="0"/>
      <p:bldP spid="16" grpId="0" animBg="1"/>
      <p:bldP spid="14" grpId="0"/>
      <p:bldP spid="17" grpId="0"/>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has He done for me?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a:t>
            </a:r>
            <a:r>
              <a:rPr lang="es-ES" sz="2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47248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55"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strVal val="#ppt_w*0.70"/>
                                          </p:val>
                                        </p:tav>
                                        <p:tav tm="100000">
                                          <p:val>
                                            <p:strVal val="#ppt_w"/>
                                          </p:val>
                                        </p:tav>
                                      </p:tavLst>
                                    </p:anim>
                                    <p:anim calcmode="lin" valueType="num">
                                      <p:cBhvr>
                                        <p:cTn id="44" dur="1000" fill="hold"/>
                                        <p:tgtEl>
                                          <p:spTgt spid="9"/>
                                        </p:tgtEl>
                                        <p:attrNameLst>
                                          <p:attrName>ppt_h</p:attrName>
                                        </p:attrNameLst>
                                      </p:cBhvr>
                                      <p:tavLst>
                                        <p:tav tm="0">
                                          <p:val>
                                            <p:strVal val="#ppt_h"/>
                                          </p:val>
                                        </p:tav>
                                        <p:tav tm="100000">
                                          <p:val>
                                            <p:strVal val="#ppt_h"/>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7" presetClass="exit" presetSubtype="0" fill="hold" grpId="1" nodeType="clickEffect">
                                  <p:stCondLst>
                                    <p:cond delay="0"/>
                                  </p:stCondLst>
                                  <p:childTnLst>
                                    <p:animEffect transition="out" filter="fade">
                                      <p:cBhvr>
                                        <p:cTn id="49" dur="1000"/>
                                        <p:tgtEl>
                                          <p:spTgt spid="8"/>
                                        </p:tgtEl>
                                      </p:cBhvr>
                                    </p:animEffect>
                                    <p:anim calcmode="lin" valueType="num">
                                      <p:cBhvr>
                                        <p:cTn id="50" dur="1000"/>
                                        <p:tgtEl>
                                          <p:spTgt spid="8"/>
                                        </p:tgtEl>
                                        <p:attrNameLst>
                                          <p:attrName>ppt_x</p:attrName>
                                        </p:attrNameLst>
                                      </p:cBhvr>
                                      <p:tavLst>
                                        <p:tav tm="0">
                                          <p:val>
                                            <p:strVal val="ppt_x"/>
                                          </p:val>
                                        </p:tav>
                                        <p:tav tm="100000">
                                          <p:val>
                                            <p:strVal val="ppt_x"/>
                                          </p:val>
                                        </p:tav>
                                      </p:tavLst>
                                    </p:anim>
                                    <p:anim calcmode="lin" valueType="num">
                                      <p:cBhvr>
                                        <p:cTn id="51" dur="1000"/>
                                        <p:tgtEl>
                                          <p:spTgt spid="8"/>
                                        </p:tgtEl>
                                        <p:attrNameLst>
                                          <p:attrName>ppt_y</p:attrName>
                                        </p:attrNameLst>
                                      </p:cBhvr>
                                      <p:tavLst>
                                        <p:tav tm="0">
                                          <p:val>
                                            <p:strVal val="ppt_y"/>
                                          </p:val>
                                        </p:tav>
                                        <p:tav tm="100000">
                                          <p:val>
                                            <p:strVal val="ppt_y-.1"/>
                                          </p:val>
                                        </p:tav>
                                      </p:tavLst>
                                    </p:anim>
                                    <p:set>
                                      <p:cBhvr>
                                        <p:cTn id="52" dur="1" fill="hold">
                                          <p:stCondLst>
                                            <p:cond delay="999"/>
                                          </p:stCondLst>
                                        </p:cTn>
                                        <p:tgtEl>
                                          <p:spTgt spid="8"/>
                                        </p:tgtEl>
                                        <p:attrNameLst>
                                          <p:attrName>style.visibility</p:attrName>
                                        </p:attrNameLst>
                                      </p:cBhvr>
                                      <p:to>
                                        <p:strVal val="hidden"/>
                                      </p:to>
                                    </p:set>
                                  </p:childTnLst>
                                </p:cTn>
                              </p:par>
                              <p:par>
                                <p:cTn id="53" presetID="42" presetClass="exit" presetSubtype="0" fill="hold" grpId="1" nodeType="withEffect">
                                  <p:stCondLst>
                                    <p:cond delay="0"/>
                                  </p:stCondLst>
                                  <p:childTnLst>
                                    <p:animEffect transition="out" filter="fade">
                                      <p:cBhvr>
                                        <p:cTn id="54" dur="1000"/>
                                        <p:tgtEl>
                                          <p:spTgt spid="9"/>
                                        </p:tgtEl>
                                      </p:cBhvr>
                                    </p:animEffect>
                                    <p:anim calcmode="lin" valueType="num">
                                      <p:cBhvr>
                                        <p:cTn id="55" dur="1000"/>
                                        <p:tgtEl>
                                          <p:spTgt spid="9"/>
                                        </p:tgtEl>
                                        <p:attrNameLst>
                                          <p:attrName>ppt_x</p:attrName>
                                        </p:attrNameLst>
                                      </p:cBhvr>
                                      <p:tavLst>
                                        <p:tav tm="0">
                                          <p:val>
                                            <p:strVal val="ppt_x"/>
                                          </p:val>
                                        </p:tav>
                                        <p:tav tm="100000">
                                          <p:val>
                                            <p:strVal val="ppt_x"/>
                                          </p:val>
                                        </p:tav>
                                      </p:tavLst>
                                    </p:anim>
                                    <p:anim calcmode="lin" valueType="num">
                                      <p:cBhvr>
                                        <p:cTn id="56" dur="1000"/>
                                        <p:tgtEl>
                                          <p:spTgt spid="9"/>
                                        </p:tgtEl>
                                        <p:attrNameLst>
                                          <p:attrName>ppt_y</p:attrName>
                                        </p:attrNameLst>
                                      </p:cBhvr>
                                      <p:tavLst>
                                        <p:tav tm="0">
                                          <p:val>
                                            <p:strVal val="ppt_y"/>
                                          </p:val>
                                        </p:tav>
                                        <p:tav tm="100000">
                                          <p:val>
                                            <p:strVal val="ppt_y+.1"/>
                                          </p:val>
                                        </p:tav>
                                      </p:tavLst>
                                    </p:anim>
                                    <p:set>
                                      <p:cBhvr>
                                        <p:cTn id="57" dur="1" fill="hold">
                                          <p:stCondLst>
                                            <p:cond delay="999"/>
                                          </p:stCondLst>
                                        </p:cTn>
                                        <p:tgtEl>
                                          <p:spTgt spid="9"/>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xit" presetSubtype="0" fill="hold" grpId="1" nodeType="clickEffect">
                                  <p:stCondLst>
                                    <p:cond delay="0"/>
                                  </p:stCondLst>
                                  <p:childTnLst>
                                    <p:animEffect transition="out" filter="fade">
                                      <p:cBhvr>
                                        <p:cTn id="67" dur="1000"/>
                                        <p:tgtEl>
                                          <p:spTgt spid="10"/>
                                        </p:tgtEl>
                                      </p:cBhvr>
                                    </p:animEffect>
                                    <p:anim calcmode="lin" valueType="num">
                                      <p:cBhvr>
                                        <p:cTn id="68" dur="1000"/>
                                        <p:tgtEl>
                                          <p:spTgt spid="10"/>
                                        </p:tgtEl>
                                        <p:attrNameLst>
                                          <p:attrName>ppt_x</p:attrName>
                                        </p:attrNameLst>
                                      </p:cBhvr>
                                      <p:tavLst>
                                        <p:tav tm="0">
                                          <p:val>
                                            <p:strVal val="ppt_x"/>
                                          </p:val>
                                        </p:tav>
                                        <p:tav tm="100000">
                                          <p:val>
                                            <p:strVal val="ppt_x"/>
                                          </p:val>
                                        </p:tav>
                                      </p:tavLst>
                                    </p:anim>
                                    <p:anim calcmode="lin" valueType="num">
                                      <p:cBhvr>
                                        <p:cTn id="69" dur="1000"/>
                                        <p:tgtEl>
                                          <p:spTgt spid="10"/>
                                        </p:tgtEl>
                                        <p:attrNameLst>
                                          <p:attrName>ppt_y</p:attrName>
                                        </p:attrNameLst>
                                      </p:cBhvr>
                                      <p:tavLst>
                                        <p:tav tm="0">
                                          <p:val>
                                            <p:strVal val="ppt_y"/>
                                          </p:val>
                                        </p:tav>
                                        <p:tav tm="100000">
                                          <p:val>
                                            <p:strVal val="ppt_y-.1"/>
                                          </p:val>
                                        </p:tav>
                                      </p:tavLst>
                                    </p:anim>
                                    <p:set>
                                      <p:cBhvr>
                                        <p:cTn id="70" dur="1" fill="hold">
                                          <p:stCondLst>
                                            <p:cond delay="999"/>
                                          </p:stCondLst>
                                        </p:cTn>
                                        <p:tgtEl>
                                          <p:spTgt spid="10"/>
                                        </p:tgtEl>
                                        <p:attrNameLst>
                                          <p:attrName>style.visibility</p:attrName>
                                        </p:attrNameLst>
                                      </p:cBhvr>
                                      <p:to>
                                        <p:strVal val="hidden"/>
                                      </p:to>
                                    </p:se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par>
                          <p:cTn id="77" fill="hold">
                            <p:stCondLst>
                              <p:cond delay="2000"/>
                            </p:stCondLst>
                            <p:childTnLst>
                              <p:par>
                                <p:cTn id="78" presetID="55" presetClass="entr" presetSubtype="0" fill="hold" grpId="0" nodeType="after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1000" fill="hold"/>
                                        <p:tgtEl>
                                          <p:spTgt spid="12"/>
                                        </p:tgtEl>
                                        <p:attrNameLst>
                                          <p:attrName>ppt_w</p:attrName>
                                        </p:attrNameLst>
                                      </p:cBhvr>
                                      <p:tavLst>
                                        <p:tav tm="0">
                                          <p:val>
                                            <p:strVal val="#ppt_w*0.70"/>
                                          </p:val>
                                        </p:tav>
                                        <p:tav tm="100000">
                                          <p:val>
                                            <p:strVal val="#ppt_w"/>
                                          </p:val>
                                        </p:tav>
                                      </p:tavLst>
                                    </p:anim>
                                    <p:anim calcmode="lin" valueType="num">
                                      <p:cBhvr>
                                        <p:cTn id="81" dur="1000" fill="hold"/>
                                        <p:tgtEl>
                                          <p:spTgt spid="12"/>
                                        </p:tgtEl>
                                        <p:attrNameLst>
                                          <p:attrName>ppt_h</p:attrName>
                                        </p:attrNameLst>
                                      </p:cBhvr>
                                      <p:tavLst>
                                        <p:tav tm="0">
                                          <p:val>
                                            <p:strVal val="#ppt_h"/>
                                          </p:val>
                                        </p:tav>
                                        <p:tav tm="100000">
                                          <p:val>
                                            <p:strVal val="#ppt_h"/>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47" presetClass="exit" presetSubtype="0" fill="hold" grpId="1" nodeType="clickEffect">
                                  <p:stCondLst>
                                    <p:cond delay="0"/>
                                  </p:stCondLst>
                                  <p:childTnLst>
                                    <p:animEffect transition="out" filter="fade">
                                      <p:cBhvr>
                                        <p:cTn id="86" dur="1000"/>
                                        <p:tgtEl>
                                          <p:spTgt spid="11"/>
                                        </p:tgtEl>
                                      </p:cBhvr>
                                    </p:animEffect>
                                    <p:anim calcmode="lin" valueType="num">
                                      <p:cBhvr>
                                        <p:cTn id="87" dur="1000"/>
                                        <p:tgtEl>
                                          <p:spTgt spid="11"/>
                                        </p:tgtEl>
                                        <p:attrNameLst>
                                          <p:attrName>ppt_x</p:attrName>
                                        </p:attrNameLst>
                                      </p:cBhvr>
                                      <p:tavLst>
                                        <p:tav tm="0">
                                          <p:val>
                                            <p:strVal val="ppt_x"/>
                                          </p:val>
                                        </p:tav>
                                        <p:tav tm="100000">
                                          <p:val>
                                            <p:strVal val="ppt_x"/>
                                          </p:val>
                                        </p:tav>
                                      </p:tavLst>
                                    </p:anim>
                                    <p:anim calcmode="lin" valueType="num">
                                      <p:cBhvr>
                                        <p:cTn id="88" dur="1000"/>
                                        <p:tgtEl>
                                          <p:spTgt spid="11"/>
                                        </p:tgtEl>
                                        <p:attrNameLst>
                                          <p:attrName>ppt_y</p:attrName>
                                        </p:attrNameLst>
                                      </p:cBhvr>
                                      <p:tavLst>
                                        <p:tav tm="0">
                                          <p:val>
                                            <p:strVal val="ppt_y"/>
                                          </p:val>
                                        </p:tav>
                                        <p:tav tm="100000">
                                          <p:val>
                                            <p:strVal val="ppt_y-.1"/>
                                          </p:val>
                                        </p:tav>
                                      </p:tavLst>
                                    </p:anim>
                                    <p:set>
                                      <p:cBhvr>
                                        <p:cTn id="89" dur="1" fill="hold">
                                          <p:stCondLst>
                                            <p:cond delay="999"/>
                                          </p:stCondLst>
                                        </p:cTn>
                                        <p:tgtEl>
                                          <p:spTgt spid="11"/>
                                        </p:tgtEl>
                                        <p:attrNameLst>
                                          <p:attrName>style.visibility</p:attrName>
                                        </p:attrNameLst>
                                      </p:cBhvr>
                                      <p:to>
                                        <p:strVal val="hidden"/>
                                      </p:to>
                                    </p:set>
                                  </p:childTnLst>
                                </p:cTn>
                              </p:par>
                              <p:par>
                                <p:cTn id="90" presetID="42" presetClass="exit" presetSubtype="0" fill="hold" grpId="1" nodeType="withEffect">
                                  <p:stCondLst>
                                    <p:cond delay="0"/>
                                  </p:stCondLst>
                                  <p:childTnLst>
                                    <p:animEffect transition="out" filter="fade">
                                      <p:cBhvr>
                                        <p:cTn id="91" dur="1000"/>
                                        <p:tgtEl>
                                          <p:spTgt spid="12"/>
                                        </p:tgtEl>
                                      </p:cBhvr>
                                    </p:animEffect>
                                    <p:anim calcmode="lin" valueType="num">
                                      <p:cBhvr>
                                        <p:cTn id="92" dur="1000"/>
                                        <p:tgtEl>
                                          <p:spTgt spid="12"/>
                                        </p:tgtEl>
                                        <p:attrNameLst>
                                          <p:attrName>ppt_x</p:attrName>
                                        </p:attrNameLst>
                                      </p:cBhvr>
                                      <p:tavLst>
                                        <p:tav tm="0">
                                          <p:val>
                                            <p:strVal val="ppt_x"/>
                                          </p:val>
                                        </p:tav>
                                        <p:tav tm="100000">
                                          <p:val>
                                            <p:strVal val="ppt_x"/>
                                          </p:val>
                                        </p:tav>
                                      </p:tavLst>
                                    </p:anim>
                                    <p:anim calcmode="lin" valueType="num">
                                      <p:cBhvr>
                                        <p:cTn id="93" dur="1000"/>
                                        <p:tgtEl>
                                          <p:spTgt spid="12"/>
                                        </p:tgtEl>
                                        <p:attrNameLst>
                                          <p:attrName>ppt_y</p:attrName>
                                        </p:attrNameLst>
                                      </p:cBhvr>
                                      <p:tavLst>
                                        <p:tav tm="0">
                                          <p:val>
                                            <p:strVal val="ppt_y"/>
                                          </p:val>
                                        </p:tav>
                                        <p:tav tm="100000">
                                          <p:val>
                                            <p:strVal val="ppt_y+.1"/>
                                          </p:val>
                                        </p:tav>
                                      </p:tavLst>
                                    </p:anim>
                                    <p:set>
                                      <p:cBhvr>
                                        <p:cTn id="94" dur="1" fill="hold">
                                          <p:stCondLst>
                                            <p:cond delay="999"/>
                                          </p:stCondLst>
                                        </p:cTn>
                                        <p:tgtEl>
                                          <p:spTgt spid="12"/>
                                        </p:tgtEl>
                                        <p:attrNameLst>
                                          <p:attrName>style.visibility</p:attrName>
                                        </p:attrNameLst>
                                      </p:cBhvr>
                                      <p:to>
                                        <p:strVal val="hidden"/>
                                      </p:to>
                                    </p:set>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7" presetClass="exit" presetSubtype="0" fill="hold" grpId="1" nodeType="clickEffect">
                                  <p:stCondLst>
                                    <p:cond delay="0"/>
                                  </p:stCondLst>
                                  <p:childTnLst>
                                    <p:animEffect transition="out" filter="fade">
                                      <p:cBhvr>
                                        <p:cTn id="104" dur="1000"/>
                                        <p:tgtEl>
                                          <p:spTgt spid="13"/>
                                        </p:tgtEl>
                                      </p:cBhvr>
                                    </p:animEffect>
                                    <p:anim calcmode="lin" valueType="num">
                                      <p:cBhvr>
                                        <p:cTn id="105" dur="1000"/>
                                        <p:tgtEl>
                                          <p:spTgt spid="13"/>
                                        </p:tgtEl>
                                        <p:attrNameLst>
                                          <p:attrName>ppt_x</p:attrName>
                                        </p:attrNameLst>
                                      </p:cBhvr>
                                      <p:tavLst>
                                        <p:tav tm="0">
                                          <p:val>
                                            <p:strVal val="ppt_x"/>
                                          </p:val>
                                        </p:tav>
                                        <p:tav tm="100000">
                                          <p:val>
                                            <p:strVal val="ppt_x"/>
                                          </p:val>
                                        </p:tav>
                                      </p:tavLst>
                                    </p:anim>
                                    <p:anim calcmode="lin" valueType="num">
                                      <p:cBhvr>
                                        <p:cTn id="106" dur="1000"/>
                                        <p:tgtEl>
                                          <p:spTgt spid="13"/>
                                        </p:tgtEl>
                                        <p:attrNameLst>
                                          <p:attrName>ppt_y</p:attrName>
                                        </p:attrNameLst>
                                      </p:cBhvr>
                                      <p:tavLst>
                                        <p:tav tm="0">
                                          <p:val>
                                            <p:strVal val="ppt_y"/>
                                          </p:val>
                                        </p:tav>
                                        <p:tav tm="100000">
                                          <p:val>
                                            <p:strVal val="ppt_y-.1"/>
                                          </p:val>
                                        </p:tav>
                                      </p:tavLst>
                                    </p:anim>
                                    <p:set>
                                      <p:cBhvr>
                                        <p:cTn id="107" dur="1" fill="hold">
                                          <p:stCondLst>
                                            <p:cond delay="999"/>
                                          </p:stCondLst>
                                        </p:cTn>
                                        <p:tgtEl>
                                          <p:spTgt spid="13"/>
                                        </p:tgtEl>
                                        <p:attrNameLst>
                                          <p:attrName>style.visibility</p:attrName>
                                        </p:attrNameLst>
                                      </p:cBhvr>
                                      <p:to>
                                        <p:strVal val="hidden"/>
                                      </p:to>
                                    </p:set>
                                  </p:childTnLst>
                                </p:cTn>
                              </p:par>
                            </p:childTnLst>
                          </p:cTn>
                        </p:par>
                        <p:par>
                          <p:cTn id="108" fill="hold">
                            <p:stCondLst>
                              <p:cond delay="1000"/>
                            </p:stCondLst>
                            <p:childTnLst>
                              <p:par>
                                <p:cTn id="109" presetID="42" presetClass="entr" presetSubtype="0"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1000"/>
                                        <p:tgtEl>
                                          <p:spTgt spid="14"/>
                                        </p:tgtEl>
                                      </p:cBhvr>
                                    </p:animEffect>
                                    <p:anim calcmode="lin" valueType="num">
                                      <p:cBhvr>
                                        <p:cTn id="112" dur="1000" fill="hold"/>
                                        <p:tgtEl>
                                          <p:spTgt spid="14"/>
                                        </p:tgtEl>
                                        <p:attrNameLst>
                                          <p:attrName>ppt_x</p:attrName>
                                        </p:attrNameLst>
                                      </p:cBhvr>
                                      <p:tavLst>
                                        <p:tav tm="0">
                                          <p:val>
                                            <p:strVal val="#ppt_x"/>
                                          </p:val>
                                        </p:tav>
                                        <p:tav tm="100000">
                                          <p:val>
                                            <p:strVal val="#ppt_x"/>
                                          </p:val>
                                        </p:tav>
                                      </p:tavLst>
                                    </p:anim>
                                    <p:anim calcmode="lin" valueType="num">
                                      <p:cBhvr>
                                        <p:cTn id="113" dur="1000" fill="hold"/>
                                        <p:tgtEl>
                                          <p:spTgt spid="14"/>
                                        </p:tgtEl>
                                        <p:attrNameLst>
                                          <p:attrName>ppt_y</p:attrName>
                                        </p:attrNameLst>
                                      </p:cBhvr>
                                      <p:tavLst>
                                        <p:tav tm="0">
                                          <p:val>
                                            <p:strVal val="#ppt_y+.1"/>
                                          </p:val>
                                        </p:tav>
                                        <p:tav tm="100000">
                                          <p:val>
                                            <p:strVal val="#ppt_y"/>
                                          </p:val>
                                        </p:tav>
                                      </p:tavLst>
                                    </p:anim>
                                  </p:childTnLst>
                                </p:cTn>
                              </p:par>
                            </p:childTnLst>
                          </p:cTn>
                        </p:par>
                        <p:par>
                          <p:cTn id="114" fill="hold">
                            <p:stCondLst>
                              <p:cond delay="2000"/>
                            </p:stCondLst>
                            <p:childTnLst>
                              <p:par>
                                <p:cTn id="115" presetID="22" presetClass="entr" presetSubtype="1" fill="hold" nodeType="after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wipe(up)">
                                      <p:cBhvr>
                                        <p:cTn id="1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04\titulo tema 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20657" y="1665525"/>
            <a:ext cx="7367767" cy="3131627"/>
          </a:xfrm>
          <a:prstGeom prst="rect">
            <a:avLst/>
          </a:prstGeom>
          <a:noFill/>
          <a:effectLst>
            <a:glow rad="736600">
              <a:schemeClr val="bg1">
                <a:alpha val="54000"/>
              </a:schemeClr>
            </a:glow>
            <a:softEdge rad="190500"/>
          </a:effectLst>
        </p:spPr>
        <p:txBody>
          <a:bodyPr wrap="square">
            <a:spAutoFit/>
            <a:scene3d>
              <a:camera prst="perspectiveHeroicExtremeRightFacing"/>
              <a:lightRig rig="contrasting" dir="t">
                <a:rot lat="0" lon="0" rev="12600000"/>
              </a:lightRig>
            </a:scene3d>
            <a:sp3d extrusionH="50800" contourW="12700" prstMaterial="metal">
              <a:bevelT w="127000" h="63500" prst="hardEdge"/>
              <a:extrusionClr>
                <a:schemeClr val="tx1"/>
              </a:extrusionClr>
              <a:contourClr>
                <a:schemeClr val="tx1"/>
              </a:contourClr>
            </a:sp3d>
          </a:bodyPr>
          <a:lstStyle/>
          <a:p>
            <a:pPr algn="ctr">
              <a:lnSpc>
                <a:spcPts val="7900"/>
              </a:lnSpc>
            </a:pPr>
            <a:r>
              <a:rPr lang="en-U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Four steps to inner peace </a:t>
            </a:r>
            <a:r>
              <a:rPr lang="en-US" sz="6600" u="none" cap="all" dirty="0" smtClean="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
            </a:r>
            <a:br>
              <a:rPr lang="en-US" sz="6600" u="none" cap="all" dirty="0" smtClean="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br>
            <a:r>
              <a:rPr lang="en-US" sz="6600" u="none" cap="all" dirty="0" smtClean="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and </a:t>
            </a:r>
            <a:r>
              <a:rPr lang="en-U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rPr>
              <a:t>happiness</a:t>
            </a:r>
            <a:endParaRPr lang="es-ES" sz="6600" u="none" cap="all" dirty="0">
              <a:ln w="0"/>
              <a:gradFill>
                <a:gsLst>
                  <a:gs pos="0">
                    <a:schemeClr val="tx1"/>
                  </a:gs>
                  <a:gs pos="30000">
                    <a:srgbClr val="003300"/>
                  </a:gs>
                  <a:gs pos="60000">
                    <a:srgbClr val="006600"/>
                  </a:gs>
                  <a:gs pos="92000">
                    <a:srgbClr val="FFFF00"/>
                  </a:gs>
                </a:gsLst>
                <a:lin ang="16200000" scaled="1"/>
              </a:gradFill>
              <a:effectLst>
                <a:glow rad="495300">
                  <a:schemeClr val="bg1">
                    <a:alpha val="81000"/>
                  </a:schemeClr>
                </a:glow>
              </a:effectLst>
              <a:latin typeface="Swis721 BlkCn BT" pitchFamily="34"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u="none"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4</a:t>
            </a:r>
            <a:endParaRPr lang="en-US" sz="7200" b="0" u="none" dirty="0" smtClean="0">
              <a:solidFill>
                <a:srgbClr val="800000"/>
              </a:solidFill>
              <a:latin typeface="Impact" pitchFamily="34" charset="0"/>
            </a:endParaRPr>
          </a:p>
        </p:txBody>
      </p:sp>
    </p:spTree>
    <p:extLst>
      <p:ext uri="{BB962C8B-B14F-4D97-AF65-F5344CB8AC3E}">
        <p14:creationId xmlns:p14="http://schemas.microsoft.com/office/powerpoint/2010/main" val="14619482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p:cNvSpPr/>
          <p:nvPr/>
        </p:nvSpPr>
        <p:spPr>
          <a:xfrm>
            <a:off x="251520" y="1700808"/>
            <a:ext cx="6048672"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n-U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was made in the likeness of </a:t>
            </a: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men </a:t>
            </a:r>
            <a:r>
              <a:rPr lang="es-ES_tradnl"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Philippians</a:t>
            </a:r>
            <a:r>
              <a:rPr lang="es-ES_tradnl"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a:t>
            </a: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a:t>
            </a:r>
            <a:r>
              <a:rPr lang="es-ES" sz="2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5" name="Rectangle 18"/>
          <p:cNvSpPr>
            <a:spLocks noChangeArrowheads="1"/>
          </p:cNvSpPr>
          <p:nvPr/>
        </p:nvSpPr>
        <p:spPr bwMode="auto">
          <a:xfrm>
            <a:off x="251520" y="3717032"/>
            <a:ext cx="6192688" cy="180858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“But </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made himself of no reputation, and took upon him the form of a servant, and was made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in the likeness of </a:t>
            </a:r>
            <a:r>
              <a:rPr lang="en-US" sz="24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men.”</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1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8201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xit" presetSubtype="0" fill="hold" grpId="1" nodeType="clickEffect">
                                  <p:stCondLst>
                                    <p:cond delay="0"/>
                                  </p:stCondLst>
                                  <p:childTnLst>
                                    <p:animEffect transition="out" filter="fade">
                                      <p:cBhvr>
                                        <p:cTn id="28" dur="1000"/>
                                        <p:tgtEl>
                                          <p:spTgt spid="6"/>
                                        </p:tgtEl>
                                      </p:cBhvr>
                                    </p:animEffect>
                                    <p:anim calcmode="lin" valueType="num">
                                      <p:cBhvr>
                                        <p:cTn id="29" dur="1000"/>
                                        <p:tgtEl>
                                          <p:spTgt spid="6"/>
                                        </p:tgtEl>
                                        <p:attrNameLst>
                                          <p:attrName>ppt_x</p:attrName>
                                        </p:attrNameLst>
                                      </p:cBhvr>
                                      <p:tavLst>
                                        <p:tav tm="0">
                                          <p:val>
                                            <p:strVal val="ppt_x"/>
                                          </p:val>
                                        </p:tav>
                                        <p:tav tm="100000">
                                          <p:val>
                                            <p:strVal val="ppt_x"/>
                                          </p:val>
                                        </p:tav>
                                      </p:tavLst>
                                    </p:anim>
                                    <p:anim calcmode="lin" valueType="num">
                                      <p:cBhvr>
                                        <p:cTn id="30" dur="1000"/>
                                        <p:tgtEl>
                                          <p:spTgt spid="6"/>
                                        </p:tgtEl>
                                        <p:attrNameLst>
                                          <p:attrName>ppt_y</p:attrName>
                                        </p:attrNameLst>
                                      </p:cBhvr>
                                      <p:tavLst>
                                        <p:tav tm="0">
                                          <p:val>
                                            <p:strVal val="ppt_y"/>
                                          </p:val>
                                        </p:tav>
                                        <p:tav tm="100000">
                                          <p:val>
                                            <p:strVal val="ppt_y-.1"/>
                                          </p:val>
                                        </p:tav>
                                      </p:tavLst>
                                    </p:anim>
                                    <p:set>
                                      <p:cBhvr>
                                        <p:cTn id="31" dur="1" fill="hold">
                                          <p:stCondLst>
                                            <p:cond delay="999"/>
                                          </p:stCondLst>
                                        </p:cTn>
                                        <p:tgtEl>
                                          <p:spTgt spid="6"/>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55"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xit" presetSubtype="0" fill="hold" grpId="1" nodeType="clickEffect">
                                  <p:stCondLst>
                                    <p:cond delay="0"/>
                                  </p:stCondLst>
                                  <p:childTnLst>
                                    <p:animEffect transition="out" filter="fade">
                                      <p:cBhvr>
                                        <p:cTn id="47" dur="1000"/>
                                        <p:tgtEl>
                                          <p:spTgt spid="8"/>
                                        </p:tgtEl>
                                      </p:cBhvr>
                                    </p:animEffect>
                                    <p:anim calcmode="lin" valueType="num">
                                      <p:cBhvr>
                                        <p:cTn id="48" dur="1000"/>
                                        <p:tgtEl>
                                          <p:spTgt spid="8"/>
                                        </p:tgtEl>
                                        <p:attrNameLst>
                                          <p:attrName>ppt_x</p:attrName>
                                        </p:attrNameLst>
                                      </p:cBhvr>
                                      <p:tavLst>
                                        <p:tav tm="0">
                                          <p:val>
                                            <p:strVal val="ppt_x"/>
                                          </p:val>
                                        </p:tav>
                                        <p:tav tm="100000">
                                          <p:val>
                                            <p:strVal val="ppt_x"/>
                                          </p:val>
                                        </p:tav>
                                      </p:tavLst>
                                    </p:anim>
                                    <p:anim calcmode="lin" valueType="num">
                                      <p:cBhvr>
                                        <p:cTn id="49" dur="1000"/>
                                        <p:tgtEl>
                                          <p:spTgt spid="8"/>
                                        </p:tgtEl>
                                        <p:attrNameLst>
                                          <p:attrName>ppt_y</p:attrName>
                                        </p:attrNameLst>
                                      </p:cBhvr>
                                      <p:tavLst>
                                        <p:tav tm="0">
                                          <p:val>
                                            <p:strVal val="ppt_y"/>
                                          </p:val>
                                        </p:tav>
                                        <p:tav tm="100000">
                                          <p:val>
                                            <p:strVal val="ppt_y-.1"/>
                                          </p:val>
                                        </p:tav>
                                      </p:tavLst>
                                    </p:anim>
                                    <p:set>
                                      <p:cBhvr>
                                        <p:cTn id="50" dur="1" fill="hold">
                                          <p:stCondLst>
                                            <p:cond delay="999"/>
                                          </p:stCondLst>
                                        </p:cTn>
                                        <p:tgtEl>
                                          <p:spTgt spid="8"/>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00"/>
                                        <p:tgtEl>
                                          <p:spTgt spid="9"/>
                                        </p:tgtEl>
                                      </p:cBhvr>
                                    </p:animEffect>
                                    <p:anim calcmode="lin" valueType="num">
                                      <p:cBhvr>
                                        <p:cTn id="53" dur="1000"/>
                                        <p:tgtEl>
                                          <p:spTgt spid="9"/>
                                        </p:tgtEl>
                                        <p:attrNameLst>
                                          <p:attrName>ppt_x</p:attrName>
                                        </p:attrNameLst>
                                      </p:cBhvr>
                                      <p:tavLst>
                                        <p:tav tm="0">
                                          <p:val>
                                            <p:strVal val="ppt_x"/>
                                          </p:val>
                                        </p:tav>
                                        <p:tav tm="100000">
                                          <p:val>
                                            <p:strVal val="ppt_x"/>
                                          </p:val>
                                        </p:tav>
                                      </p:tavLst>
                                    </p:anim>
                                    <p:anim calcmode="lin" valueType="num">
                                      <p:cBhvr>
                                        <p:cTn id="54" dur="1000"/>
                                        <p:tgtEl>
                                          <p:spTgt spid="9"/>
                                        </p:tgtEl>
                                        <p:attrNameLst>
                                          <p:attrName>ppt_y</p:attrName>
                                        </p:attrNameLst>
                                      </p:cBhvr>
                                      <p:tavLst>
                                        <p:tav tm="0">
                                          <p:val>
                                            <p:strVal val="ppt_y"/>
                                          </p:val>
                                        </p:tav>
                                        <p:tav tm="100000">
                                          <p:val>
                                            <p:strVal val="ppt_y+.1"/>
                                          </p:val>
                                        </p:tav>
                                      </p:tavLst>
                                    </p:anim>
                                    <p:set>
                                      <p:cBhvr>
                                        <p:cTn id="55" dur="1" fill="hold">
                                          <p:stCondLst>
                                            <p:cond delay="999"/>
                                          </p:stCondLst>
                                        </p:cTn>
                                        <p:tgtEl>
                                          <p:spTgt spid="9"/>
                                        </p:tgtEl>
                                        <p:attrNameLst>
                                          <p:attrName>style.visibility</p:attrName>
                                        </p:attrNameLst>
                                      </p:cBhvr>
                                      <p:to>
                                        <p:strVal val="hidden"/>
                                      </p:to>
                                    </p:set>
                                  </p:childTnLst>
                                </p:cTn>
                              </p:par>
                            </p:childTnLst>
                          </p:cTn>
                        </p:par>
                        <p:par>
                          <p:cTn id="56" fill="hold">
                            <p:stCondLst>
                              <p:cond delay="1000"/>
                            </p:stCondLst>
                            <p:childTnLst>
                              <p:par>
                                <p:cTn id="57" presetID="42"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xit" presetSubtype="0" fill="hold" grpId="1" nodeType="clickEffect">
                                  <p:stCondLst>
                                    <p:cond delay="0"/>
                                  </p:stCondLst>
                                  <p:childTnLst>
                                    <p:animEffect transition="out" filter="fade">
                                      <p:cBhvr>
                                        <p:cTn id="65" dur="1000"/>
                                        <p:tgtEl>
                                          <p:spTgt spid="10"/>
                                        </p:tgtEl>
                                      </p:cBhvr>
                                    </p:animEffect>
                                    <p:anim calcmode="lin" valueType="num">
                                      <p:cBhvr>
                                        <p:cTn id="66" dur="1000"/>
                                        <p:tgtEl>
                                          <p:spTgt spid="10"/>
                                        </p:tgtEl>
                                        <p:attrNameLst>
                                          <p:attrName>ppt_x</p:attrName>
                                        </p:attrNameLst>
                                      </p:cBhvr>
                                      <p:tavLst>
                                        <p:tav tm="0">
                                          <p:val>
                                            <p:strVal val="ppt_x"/>
                                          </p:val>
                                        </p:tav>
                                        <p:tav tm="100000">
                                          <p:val>
                                            <p:strVal val="ppt_x"/>
                                          </p:val>
                                        </p:tav>
                                      </p:tavLst>
                                    </p:anim>
                                    <p:anim calcmode="lin" valueType="num">
                                      <p:cBhvr>
                                        <p:cTn id="67" dur="1000"/>
                                        <p:tgtEl>
                                          <p:spTgt spid="10"/>
                                        </p:tgtEl>
                                        <p:attrNameLst>
                                          <p:attrName>ppt_y</p:attrName>
                                        </p:attrNameLst>
                                      </p:cBhvr>
                                      <p:tavLst>
                                        <p:tav tm="0">
                                          <p:val>
                                            <p:strVal val="ppt_y"/>
                                          </p:val>
                                        </p:tav>
                                        <p:tav tm="100000">
                                          <p:val>
                                            <p:strVal val="ppt_y-.1"/>
                                          </p:val>
                                        </p:tav>
                                      </p:tavLst>
                                    </p:anim>
                                    <p:set>
                                      <p:cBhvr>
                                        <p:cTn id="68" dur="1" fill="hold">
                                          <p:stCondLst>
                                            <p:cond delay="999"/>
                                          </p:stCondLst>
                                        </p:cTn>
                                        <p:tgtEl>
                                          <p:spTgt spid="10"/>
                                        </p:tgtEl>
                                        <p:attrNameLst>
                                          <p:attrName>style.visibility</p:attrName>
                                        </p:attrNameLst>
                                      </p:cBhvr>
                                      <p:to>
                                        <p:strVal val="hidden"/>
                                      </p:to>
                                    </p:set>
                                  </p:childTnLst>
                                </p:cTn>
                              </p:par>
                            </p:childTnLst>
                          </p:cTn>
                        </p:par>
                        <p:par>
                          <p:cTn id="69" fill="hold">
                            <p:stCondLst>
                              <p:cond delay="1000"/>
                            </p:stCondLst>
                            <p:childTnLst>
                              <p:par>
                                <p:cTn id="70" presetID="42" presetClass="entr" presetSubtype="0" fill="hold" grpId="0"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0"/>
                                        <p:tgtEl>
                                          <p:spTgt spid="11"/>
                                        </p:tgtEl>
                                      </p:cBhvr>
                                    </p:animEffect>
                                    <p:anim calcmode="lin" valueType="num">
                                      <p:cBhvr>
                                        <p:cTn id="73" dur="1000" fill="hold"/>
                                        <p:tgtEl>
                                          <p:spTgt spid="11"/>
                                        </p:tgtEl>
                                        <p:attrNameLst>
                                          <p:attrName>ppt_x</p:attrName>
                                        </p:attrNameLst>
                                      </p:cBhvr>
                                      <p:tavLst>
                                        <p:tav tm="0">
                                          <p:val>
                                            <p:strVal val="#ppt_x"/>
                                          </p:val>
                                        </p:tav>
                                        <p:tav tm="100000">
                                          <p:val>
                                            <p:strVal val="#ppt_x"/>
                                          </p:val>
                                        </p:tav>
                                      </p:tavLst>
                                    </p:anim>
                                    <p:anim calcmode="lin" valueType="num">
                                      <p:cBhvr>
                                        <p:cTn id="74" dur="1000" fill="hold"/>
                                        <p:tgtEl>
                                          <p:spTgt spid="11"/>
                                        </p:tgtEl>
                                        <p:attrNameLst>
                                          <p:attrName>ppt_y</p:attrName>
                                        </p:attrNameLst>
                                      </p:cBhvr>
                                      <p:tavLst>
                                        <p:tav tm="0">
                                          <p:val>
                                            <p:strVal val="#ppt_y+.1"/>
                                          </p:val>
                                        </p:tav>
                                        <p:tav tm="100000">
                                          <p:val>
                                            <p:strVal val="#ppt_y"/>
                                          </p:val>
                                        </p:tav>
                                      </p:tavLst>
                                    </p:anim>
                                  </p:childTnLst>
                                </p:cTn>
                              </p:par>
                            </p:childTnLst>
                          </p:cTn>
                        </p:par>
                        <p:par>
                          <p:cTn id="75" fill="hold">
                            <p:stCondLst>
                              <p:cond delay="2000"/>
                            </p:stCondLst>
                            <p:childTnLst>
                              <p:par>
                                <p:cTn id="76" presetID="55" presetClass="entr" presetSubtype="0"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p:cTn id="78" dur="1000" fill="hold"/>
                                        <p:tgtEl>
                                          <p:spTgt spid="12"/>
                                        </p:tgtEl>
                                        <p:attrNameLst>
                                          <p:attrName>ppt_w</p:attrName>
                                        </p:attrNameLst>
                                      </p:cBhvr>
                                      <p:tavLst>
                                        <p:tav tm="0">
                                          <p:val>
                                            <p:strVal val="#ppt_w*0.70"/>
                                          </p:val>
                                        </p:tav>
                                        <p:tav tm="100000">
                                          <p:val>
                                            <p:strVal val="#ppt_w"/>
                                          </p:val>
                                        </p:tav>
                                      </p:tavLst>
                                    </p:anim>
                                    <p:anim calcmode="lin" valueType="num">
                                      <p:cBhvr>
                                        <p:cTn id="79" dur="1000" fill="hold"/>
                                        <p:tgtEl>
                                          <p:spTgt spid="12"/>
                                        </p:tgtEl>
                                        <p:attrNameLst>
                                          <p:attrName>ppt_h</p:attrName>
                                        </p:attrNameLst>
                                      </p:cBhvr>
                                      <p:tavLst>
                                        <p:tav tm="0">
                                          <p:val>
                                            <p:strVal val="#ppt_h"/>
                                          </p:val>
                                        </p:tav>
                                        <p:tav tm="100000">
                                          <p:val>
                                            <p:strVal val="#ppt_h"/>
                                          </p:val>
                                        </p:tav>
                                      </p:tavLst>
                                    </p:anim>
                                    <p:animEffect transition="in" filter="fade">
                                      <p:cBhvr>
                                        <p:cTn id="80" dur="1000"/>
                                        <p:tgtEl>
                                          <p:spTgt spid="12"/>
                                        </p:tgtEl>
                                      </p:cBhvr>
                                    </p:animEffect>
                                  </p:childTnLst>
                                </p:cTn>
                              </p:par>
                            </p:childTnLst>
                          </p:cTn>
                        </p:par>
                      </p:childTnLst>
                    </p:cTn>
                  </p:par>
                  <p:par>
                    <p:cTn id="81" fill="hold">
                      <p:stCondLst>
                        <p:cond delay="indefinite"/>
                      </p:stCondLst>
                      <p:childTnLst>
                        <p:par>
                          <p:cTn id="82" fill="hold">
                            <p:stCondLst>
                              <p:cond delay="0"/>
                            </p:stCondLst>
                            <p:childTnLst>
                              <p:par>
                                <p:cTn id="83" presetID="47" presetClass="exit" presetSubtype="0" fill="hold" grpId="1" nodeType="clickEffect">
                                  <p:stCondLst>
                                    <p:cond delay="0"/>
                                  </p:stCondLst>
                                  <p:childTnLst>
                                    <p:animEffect transition="out" filter="fade">
                                      <p:cBhvr>
                                        <p:cTn id="84" dur="1000"/>
                                        <p:tgtEl>
                                          <p:spTgt spid="11"/>
                                        </p:tgtEl>
                                      </p:cBhvr>
                                    </p:animEffect>
                                    <p:anim calcmode="lin" valueType="num">
                                      <p:cBhvr>
                                        <p:cTn id="85" dur="1000"/>
                                        <p:tgtEl>
                                          <p:spTgt spid="11"/>
                                        </p:tgtEl>
                                        <p:attrNameLst>
                                          <p:attrName>ppt_x</p:attrName>
                                        </p:attrNameLst>
                                      </p:cBhvr>
                                      <p:tavLst>
                                        <p:tav tm="0">
                                          <p:val>
                                            <p:strVal val="ppt_x"/>
                                          </p:val>
                                        </p:tav>
                                        <p:tav tm="100000">
                                          <p:val>
                                            <p:strVal val="ppt_x"/>
                                          </p:val>
                                        </p:tav>
                                      </p:tavLst>
                                    </p:anim>
                                    <p:anim calcmode="lin" valueType="num">
                                      <p:cBhvr>
                                        <p:cTn id="86" dur="1000"/>
                                        <p:tgtEl>
                                          <p:spTgt spid="11"/>
                                        </p:tgtEl>
                                        <p:attrNameLst>
                                          <p:attrName>ppt_y</p:attrName>
                                        </p:attrNameLst>
                                      </p:cBhvr>
                                      <p:tavLst>
                                        <p:tav tm="0">
                                          <p:val>
                                            <p:strVal val="ppt_y"/>
                                          </p:val>
                                        </p:tav>
                                        <p:tav tm="100000">
                                          <p:val>
                                            <p:strVal val="ppt_y-.1"/>
                                          </p:val>
                                        </p:tav>
                                      </p:tavLst>
                                    </p:anim>
                                    <p:set>
                                      <p:cBhvr>
                                        <p:cTn id="87" dur="1" fill="hold">
                                          <p:stCondLst>
                                            <p:cond delay="999"/>
                                          </p:stCondLst>
                                        </p:cTn>
                                        <p:tgtEl>
                                          <p:spTgt spid="11"/>
                                        </p:tgtEl>
                                        <p:attrNameLst>
                                          <p:attrName>style.visibility</p:attrName>
                                        </p:attrNameLst>
                                      </p:cBhvr>
                                      <p:to>
                                        <p:strVal val="hidden"/>
                                      </p:to>
                                    </p:set>
                                  </p:childTnLst>
                                </p:cTn>
                              </p:par>
                              <p:par>
                                <p:cTn id="88" presetID="42" presetClass="exit" presetSubtype="0" fill="hold" grpId="1" nodeType="withEffect">
                                  <p:stCondLst>
                                    <p:cond delay="0"/>
                                  </p:stCondLst>
                                  <p:childTnLst>
                                    <p:animEffect transition="out" filter="fade">
                                      <p:cBhvr>
                                        <p:cTn id="89" dur="1000"/>
                                        <p:tgtEl>
                                          <p:spTgt spid="12"/>
                                        </p:tgtEl>
                                      </p:cBhvr>
                                    </p:animEffect>
                                    <p:anim calcmode="lin" valueType="num">
                                      <p:cBhvr>
                                        <p:cTn id="90" dur="1000"/>
                                        <p:tgtEl>
                                          <p:spTgt spid="12"/>
                                        </p:tgtEl>
                                        <p:attrNameLst>
                                          <p:attrName>ppt_x</p:attrName>
                                        </p:attrNameLst>
                                      </p:cBhvr>
                                      <p:tavLst>
                                        <p:tav tm="0">
                                          <p:val>
                                            <p:strVal val="ppt_x"/>
                                          </p:val>
                                        </p:tav>
                                        <p:tav tm="100000">
                                          <p:val>
                                            <p:strVal val="ppt_x"/>
                                          </p:val>
                                        </p:tav>
                                      </p:tavLst>
                                    </p:anim>
                                    <p:anim calcmode="lin" valueType="num">
                                      <p:cBhvr>
                                        <p:cTn id="91" dur="1000"/>
                                        <p:tgtEl>
                                          <p:spTgt spid="12"/>
                                        </p:tgtEl>
                                        <p:attrNameLst>
                                          <p:attrName>ppt_y</p:attrName>
                                        </p:attrNameLst>
                                      </p:cBhvr>
                                      <p:tavLst>
                                        <p:tav tm="0">
                                          <p:val>
                                            <p:strVal val="ppt_y"/>
                                          </p:val>
                                        </p:tav>
                                        <p:tav tm="100000">
                                          <p:val>
                                            <p:strVal val="ppt_y+.1"/>
                                          </p:val>
                                        </p:tav>
                                      </p:tavLst>
                                    </p:anim>
                                    <p:set>
                                      <p:cBhvr>
                                        <p:cTn id="92" dur="1" fill="hold">
                                          <p:stCondLst>
                                            <p:cond delay="999"/>
                                          </p:stCondLst>
                                        </p:cTn>
                                        <p:tgtEl>
                                          <p:spTgt spid="12"/>
                                        </p:tgtEl>
                                        <p:attrNameLst>
                                          <p:attrName>style.visibility</p:attrName>
                                        </p:attrNameLst>
                                      </p:cBhvr>
                                      <p:to>
                                        <p:strVal val="hidden"/>
                                      </p:to>
                                    </p:set>
                                  </p:childTnLst>
                                </p:cTn>
                              </p:par>
                            </p:childTnLst>
                          </p:cTn>
                        </p:par>
                        <p:par>
                          <p:cTn id="93" fill="hold">
                            <p:stCondLst>
                              <p:cond delay="1000"/>
                            </p:stCondLst>
                            <p:childTnLst>
                              <p:par>
                                <p:cTn id="94" presetID="42" presetClass="entr" presetSubtype="0"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Effect transition="in" filter="fade">
                                      <p:cBhvr>
                                        <p:cTn id="96" dur="1000"/>
                                        <p:tgtEl>
                                          <p:spTgt spid="13"/>
                                        </p:tgtEl>
                                      </p:cBhvr>
                                    </p:animEffect>
                                    <p:anim calcmode="lin" valueType="num">
                                      <p:cBhvr>
                                        <p:cTn id="97" dur="1000" fill="hold"/>
                                        <p:tgtEl>
                                          <p:spTgt spid="13"/>
                                        </p:tgtEl>
                                        <p:attrNameLst>
                                          <p:attrName>ppt_x</p:attrName>
                                        </p:attrNameLst>
                                      </p:cBhvr>
                                      <p:tavLst>
                                        <p:tav tm="0">
                                          <p:val>
                                            <p:strVal val="#ppt_x"/>
                                          </p:val>
                                        </p:tav>
                                        <p:tav tm="100000">
                                          <p:val>
                                            <p:strVal val="#ppt_x"/>
                                          </p:val>
                                        </p:tav>
                                      </p:tavLst>
                                    </p:anim>
                                    <p:anim calcmode="lin" valueType="num">
                                      <p:cBhvr>
                                        <p:cTn id="9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7" presetClass="exit" presetSubtype="0" fill="hold" grpId="1" nodeType="clickEffect">
                                  <p:stCondLst>
                                    <p:cond delay="0"/>
                                  </p:stCondLst>
                                  <p:childTnLst>
                                    <p:animEffect transition="out" filter="fade">
                                      <p:cBhvr>
                                        <p:cTn id="102" dur="1000"/>
                                        <p:tgtEl>
                                          <p:spTgt spid="13"/>
                                        </p:tgtEl>
                                      </p:cBhvr>
                                    </p:animEffect>
                                    <p:anim calcmode="lin" valueType="num">
                                      <p:cBhvr>
                                        <p:cTn id="103" dur="1000"/>
                                        <p:tgtEl>
                                          <p:spTgt spid="13"/>
                                        </p:tgtEl>
                                        <p:attrNameLst>
                                          <p:attrName>ppt_x</p:attrName>
                                        </p:attrNameLst>
                                      </p:cBhvr>
                                      <p:tavLst>
                                        <p:tav tm="0">
                                          <p:val>
                                            <p:strVal val="ppt_x"/>
                                          </p:val>
                                        </p:tav>
                                        <p:tav tm="100000">
                                          <p:val>
                                            <p:strVal val="ppt_x"/>
                                          </p:val>
                                        </p:tav>
                                      </p:tavLst>
                                    </p:anim>
                                    <p:anim calcmode="lin" valueType="num">
                                      <p:cBhvr>
                                        <p:cTn id="104" dur="1000"/>
                                        <p:tgtEl>
                                          <p:spTgt spid="13"/>
                                        </p:tgtEl>
                                        <p:attrNameLst>
                                          <p:attrName>ppt_y</p:attrName>
                                        </p:attrNameLst>
                                      </p:cBhvr>
                                      <p:tavLst>
                                        <p:tav tm="0">
                                          <p:val>
                                            <p:strVal val="ppt_y"/>
                                          </p:val>
                                        </p:tav>
                                        <p:tav tm="100000">
                                          <p:val>
                                            <p:strVal val="ppt_y-.1"/>
                                          </p:val>
                                        </p:tav>
                                      </p:tavLst>
                                    </p:anim>
                                    <p:set>
                                      <p:cBhvr>
                                        <p:cTn id="105" dur="1" fill="hold">
                                          <p:stCondLst>
                                            <p:cond delay="999"/>
                                          </p:stCondLst>
                                        </p:cTn>
                                        <p:tgtEl>
                                          <p:spTgt spid="13"/>
                                        </p:tgtEl>
                                        <p:attrNameLst>
                                          <p:attrName>style.visibility</p:attrName>
                                        </p:attrNameLst>
                                      </p:cBhvr>
                                      <p:to>
                                        <p:strVal val="hidden"/>
                                      </p:to>
                                    </p:set>
                                  </p:childTnLst>
                                </p:cTn>
                              </p:par>
                            </p:childTnLst>
                          </p:cTn>
                        </p:par>
                        <p:par>
                          <p:cTn id="106" fill="hold">
                            <p:stCondLst>
                              <p:cond delay="1000"/>
                            </p:stCondLst>
                            <p:childTnLst>
                              <p:par>
                                <p:cTn id="107" presetID="42" presetClass="entr" presetSubtype="0" fill="hold" grpId="0" nodeType="after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fade">
                                      <p:cBhvr>
                                        <p:cTn id="109" dur="1000"/>
                                        <p:tgtEl>
                                          <p:spTgt spid="14"/>
                                        </p:tgtEl>
                                      </p:cBhvr>
                                    </p:animEffect>
                                    <p:anim calcmode="lin" valueType="num">
                                      <p:cBhvr>
                                        <p:cTn id="110" dur="1000" fill="hold"/>
                                        <p:tgtEl>
                                          <p:spTgt spid="14"/>
                                        </p:tgtEl>
                                        <p:attrNameLst>
                                          <p:attrName>ppt_x</p:attrName>
                                        </p:attrNameLst>
                                      </p:cBhvr>
                                      <p:tavLst>
                                        <p:tav tm="0">
                                          <p:val>
                                            <p:strVal val="#ppt_x"/>
                                          </p:val>
                                        </p:tav>
                                        <p:tav tm="100000">
                                          <p:val>
                                            <p:strVal val="#ppt_x"/>
                                          </p:val>
                                        </p:tav>
                                      </p:tavLst>
                                    </p:anim>
                                    <p:anim calcmode="lin" valueType="num">
                                      <p:cBhvr>
                                        <p:cTn id="111" dur="1000" fill="hold"/>
                                        <p:tgtEl>
                                          <p:spTgt spid="14"/>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fade">
                                      <p:cBhvr>
                                        <p:cTn id="114" dur="1000"/>
                                        <p:tgtEl>
                                          <p:spTgt spid="15"/>
                                        </p:tgtEl>
                                      </p:cBhvr>
                                    </p:animEffect>
                                    <p:anim calcmode="lin" valueType="num">
                                      <p:cBhvr>
                                        <p:cTn id="115" dur="1000" fill="hold"/>
                                        <p:tgtEl>
                                          <p:spTgt spid="15"/>
                                        </p:tgtEl>
                                        <p:attrNameLst>
                                          <p:attrName>ppt_x</p:attrName>
                                        </p:attrNameLst>
                                      </p:cBhvr>
                                      <p:tavLst>
                                        <p:tav tm="0">
                                          <p:val>
                                            <p:strVal val="#ppt_x"/>
                                          </p:val>
                                        </p:tav>
                                        <p:tav tm="100000">
                                          <p:val>
                                            <p:strVal val="#ppt_x"/>
                                          </p:val>
                                        </p:tav>
                                      </p:tavLst>
                                    </p:anim>
                                    <p:anim calcmode="lin" valueType="num">
                                      <p:cBhvr>
                                        <p:cTn id="116" dur="1000" fill="hold"/>
                                        <p:tgtEl>
                                          <p:spTgt spid="15"/>
                                        </p:tgtEl>
                                        <p:attrNameLst>
                                          <p:attrName>ppt_y</p:attrName>
                                        </p:attrNameLst>
                                      </p:cBhvr>
                                      <p:tavLst>
                                        <p:tav tm="0">
                                          <p:val>
                                            <p:strVal val="#ppt_y-.1"/>
                                          </p:val>
                                        </p:tav>
                                        <p:tav tm="100000">
                                          <p:val>
                                            <p:strVal val="#ppt_y"/>
                                          </p:val>
                                        </p:tav>
                                      </p:tavLst>
                                    </p:anim>
                                  </p:childTnLst>
                                </p:cTn>
                              </p:par>
                            </p:childTnLst>
                          </p:cTn>
                        </p:par>
                        <p:par>
                          <p:cTn id="117" fill="hold">
                            <p:stCondLst>
                              <p:cond delay="2000"/>
                            </p:stCondLst>
                            <p:childTnLst>
                              <p:par>
                                <p:cTn id="118" presetID="22" presetClass="entr" presetSubtype="1" fill="hold" nodeType="afterEffect">
                                  <p:stCondLst>
                                    <p:cond delay="0"/>
                                  </p:stCondLst>
                                  <p:childTnLst>
                                    <p:set>
                                      <p:cBhvr>
                                        <p:cTn id="119" dur="1" fill="hold">
                                          <p:stCondLst>
                                            <p:cond delay="0"/>
                                          </p:stCondLst>
                                        </p:cTn>
                                        <p:tgtEl>
                                          <p:spTgt spid="16"/>
                                        </p:tgtEl>
                                        <p:attrNameLst>
                                          <p:attrName>style.visibility</p:attrName>
                                        </p:attrNameLst>
                                      </p:cBhvr>
                                      <p:to>
                                        <p:strVal val="visible"/>
                                      </p:to>
                                    </p:set>
                                    <p:animEffect transition="in" filter="wipe(up)">
                                      <p:cBhvr>
                                        <p:cTn id="1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p:bldP spid="6" grpId="0"/>
      <p:bldP spid="6" grpId="1"/>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p:cNvSpPr/>
          <p:nvPr/>
        </p:nvSpPr>
        <p:spPr>
          <a:xfrm>
            <a:off x="251520" y="2132856"/>
            <a:ext cx="6048672"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n-U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lived without sin </a:t>
            </a:r>
            <a:r>
              <a:rPr lang="es-ES"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Hebrews</a:t>
            </a: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a:t>
            </a:r>
            <a:r>
              <a:rPr lang="es-ES" sz="2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5" name="Rectangle 18"/>
          <p:cNvSpPr>
            <a:spLocks noChangeArrowheads="1"/>
          </p:cNvSpPr>
          <p:nvPr/>
        </p:nvSpPr>
        <p:spPr bwMode="auto">
          <a:xfrm>
            <a:off x="251520" y="3717032"/>
            <a:ext cx="6048672" cy="180858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“…but was in all points tempted like as we are, yet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without sin.”</a:t>
            </a:r>
          </a:p>
        </p:txBody>
      </p:sp>
      <p:pic>
        <p:nvPicPr>
          <p:cNvPr id="1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37091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42" presetClass="entr" presetSubtype="0"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55"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xit" presetSubtype="0" fill="hold" grpId="1" nodeType="clickEffect">
                                  <p:stCondLst>
                                    <p:cond delay="0"/>
                                  </p:stCondLst>
                                  <p:childTnLst>
                                    <p:animEffect transition="out" filter="fade">
                                      <p:cBhvr>
                                        <p:cTn id="42" dur="1000"/>
                                        <p:tgtEl>
                                          <p:spTgt spid="8"/>
                                        </p:tgtEl>
                                      </p:cBhvr>
                                    </p:animEffect>
                                    <p:anim calcmode="lin" valueType="num">
                                      <p:cBhvr>
                                        <p:cTn id="43" dur="1000"/>
                                        <p:tgtEl>
                                          <p:spTgt spid="8"/>
                                        </p:tgtEl>
                                        <p:attrNameLst>
                                          <p:attrName>ppt_x</p:attrName>
                                        </p:attrNameLst>
                                      </p:cBhvr>
                                      <p:tavLst>
                                        <p:tav tm="0">
                                          <p:val>
                                            <p:strVal val="ppt_x"/>
                                          </p:val>
                                        </p:tav>
                                        <p:tav tm="100000">
                                          <p:val>
                                            <p:strVal val="ppt_x"/>
                                          </p:val>
                                        </p:tav>
                                      </p:tavLst>
                                    </p:anim>
                                    <p:anim calcmode="lin" valueType="num">
                                      <p:cBhvr>
                                        <p:cTn id="44" dur="1000"/>
                                        <p:tgtEl>
                                          <p:spTgt spid="8"/>
                                        </p:tgtEl>
                                        <p:attrNameLst>
                                          <p:attrName>ppt_y</p:attrName>
                                        </p:attrNameLst>
                                      </p:cBhvr>
                                      <p:tavLst>
                                        <p:tav tm="0">
                                          <p:val>
                                            <p:strVal val="ppt_y"/>
                                          </p:val>
                                        </p:tav>
                                        <p:tav tm="100000">
                                          <p:val>
                                            <p:strVal val="ppt_y-.1"/>
                                          </p:val>
                                        </p:tav>
                                      </p:tavLst>
                                    </p:anim>
                                    <p:set>
                                      <p:cBhvr>
                                        <p:cTn id="45" dur="1" fill="hold">
                                          <p:stCondLst>
                                            <p:cond delay="999"/>
                                          </p:stCondLst>
                                        </p:cTn>
                                        <p:tgtEl>
                                          <p:spTgt spid="8"/>
                                        </p:tgtEl>
                                        <p:attrNameLst>
                                          <p:attrName>style.visibility</p:attrName>
                                        </p:attrNameLst>
                                      </p:cBhvr>
                                      <p:to>
                                        <p:strVal val="hidden"/>
                                      </p:to>
                                    </p:set>
                                  </p:childTnLst>
                                </p:cTn>
                              </p:par>
                              <p:par>
                                <p:cTn id="46" presetID="42" presetClass="exit" presetSubtype="0" fill="hold" grpId="1" nodeType="withEffect">
                                  <p:stCondLst>
                                    <p:cond delay="0"/>
                                  </p:stCondLst>
                                  <p:childTnLst>
                                    <p:animEffect transition="out" filter="fade">
                                      <p:cBhvr>
                                        <p:cTn id="47" dur="1000"/>
                                        <p:tgtEl>
                                          <p:spTgt spid="9"/>
                                        </p:tgtEl>
                                      </p:cBhvr>
                                    </p:animEffect>
                                    <p:anim calcmode="lin" valueType="num">
                                      <p:cBhvr>
                                        <p:cTn id="48" dur="1000"/>
                                        <p:tgtEl>
                                          <p:spTgt spid="9"/>
                                        </p:tgtEl>
                                        <p:attrNameLst>
                                          <p:attrName>ppt_x</p:attrName>
                                        </p:attrNameLst>
                                      </p:cBhvr>
                                      <p:tavLst>
                                        <p:tav tm="0">
                                          <p:val>
                                            <p:strVal val="ppt_x"/>
                                          </p:val>
                                        </p:tav>
                                        <p:tav tm="100000">
                                          <p:val>
                                            <p:strVal val="ppt_x"/>
                                          </p:val>
                                        </p:tav>
                                      </p:tavLst>
                                    </p:anim>
                                    <p:anim calcmode="lin" valueType="num">
                                      <p:cBhvr>
                                        <p:cTn id="49" dur="1000"/>
                                        <p:tgtEl>
                                          <p:spTgt spid="9"/>
                                        </p:tgtEl>
                                        <p:attrNameLst>
                                          <p:attrName>ppt_y</p:attrName>
                                        </p:attrNameLst>
                                      </p:cBhvr>
                                      <p:tavLst>
                                        <p:tav tm="0">
                                          <p:val>
                                            <p:strVal val="ppt_y"/>
                                          </p:val>
                                        </p:tav>
                                        <p:tav tm="100000">
                                          <p:val>
                                            <p:strVal val="ppt_y+.1"/>
                                          </p:val>
                                        </p:tav>
                                      </p:tavLst>
                                    </p:anim>
                                    <p:set>
                                      <p:cBhvr>
                                        <p:cTn id="50" dur="1" fill="hold">
                                          <p:stCondLst>
                                            <p:cond delay="999"/>
                                          </p:stCondLst>
                                        </p:cTn>
                                        <p:tgtEl>
                                          <p:spTgt spid="9"/>
                                        </p:tgtEl>
                                        <p:attrNameLst>
                                          <p:attrName>style.visibility</p:attrName>
                                        </p:attrNameLst>
                                      </p:cBhvr>
                                      <p:to>
                                        <p:strVal val="hidden"/>
                                      </p:to>
                                    </p:set>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xit" presetSubtype="0" fill="hold" grpId="1" nodeType="clickEffect">
                                  <p:stCondLst>
                                    <p:cond delay="0"/>
                                  </p:stCondLst>
                                  <p:childTnLst>
                                    <p:animEffect transition="out" filter="fade">
                                      <p:cBhvr>
                                        <p:cTn id="60" dur="1000"/>
                                        <p:tgtEl>
                                          <p:spTgt spid="10"/>
                                        </p:tgtEl>
                                      </p:cBhvr>
                                    </p:animEffect>
                                    <p:anim calcmode="lin" valueType="num">
                                      <p:cBhvr>
                                        <p:cTn id="61" dur="1000"/>
                                        <p:tgtEl>
                                          <p:spTgt spid="10"/>
                                        </p:tgtEl>
                                        <p:attrNameLst>
                                          <p:attrName>ppt_x</p:attrName>
                                        </p:attrNameLst>
                                      </p:cBhvr>
                                      <p:tavLst>
                                        <p:tav tm="0">
                                          <p:val>
                                            <p:strVal val="ppt_x"/>
                                          </p:val>
                                        </p:tav>
                                        <p:tav tm="100000">
                                          <p:val>
                                            <p:strVal val="ppt_x"/>
                                          </p:val>
                                        </p:tav>
                                      </p:tavLst>
                                    </p:anim>
                                    <p:anim calcmode="lin" valueType="num">
                                      <p:cBhvr>
                                        <p:cTn id="62" dur="1000"/>
                                        <p:tgtEl>
                                          <p:spTgt spid="10"/>
                                        </p:tgtEl>
                                        <p:attrNameLst>
                                          <p:attrName>ppt_y</p:attrName>
                                        </p:attrNameLst>
                                      </p:cBhvr>
                                      <p:tavLst>
                                        <p:tav tm="0">
                                          <p:val>
                                            <p:strVal val="ppt_y"/>
                                          </p:val>
                                        </p:tav>
                                        <p:tav tm="100000">
                                          <p:val>
                                            <p:strVal val="ppt_y-.1"/>
                                          </p:val>
                                        </p:tav>
                                      </p:tavLst>
                                    </p:anim>
                                    <p:set>
                                      <p:cBhvr>
                                        <p:cTn id="63" dur="1" fill="hold">
                                          <p:stCondLst>
                                            <p:cond delay="999"/>
                                          </p:stCondLst>
                                        </p:cTn>
                                        <p:tgtEl>
                                          <p:spTgt spid="10"/>
                                        </p:tgtEl>
                                        <p:attrNameLst>
                                          <p:attrName>style.visibility</p:attrName>
                                        </p:attrNameLst>
                                      </p:cBhvr>
                                      <p:to>
                                        <p:strVal val="hidden"/>
                                      </p:to>
                                    </p:set>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par>
                          <p:cTn id="70" fill="hold">
                            <p:stCondLst>
                              <p:cond delay="2000"/>
                            </p:stCondLst>
                            <p:childTnLst>
                              <p:par>
                                <p:cTn id="71" presetID="55" presetClass="entr" presetSubtype="0"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1000" fill="hold"/>
                                        <p:tgtEl>
                                          <p:spTgt spid="12"/>
                                        </p:tgtEl>
                                        <p:attrNameLst>
                                          <p:attrName>ppt_w</p:attrName>
                                        </p:attrNameLst>
                                      </p:cBhvr>
                                      <p:tavLst>
                                        <p:tav tm="0">
                                          <p:val>
                                            <p:strVal val="#ppt_w*0.70"/>
                                          </p:val>
                                        </p:tav>
                                        <p:tav tm="100000">
                                          <p:val>
                                            <p:strVal val="#ppt_w"/>
                                          </p:val>
                                        </p:tav>
                                      </p:tavLst>
                                    </p:anim>
                                    <p:anim calcmode="lin" valueType="num">
                                      <p:cBhvr>
                                        <p:cTn id="74" dur="1000" fill="hold"/>
                                        <p:tgtEl>
                                          <p:spTgt spid="12"/>
                                        </p:tgtEl>
                                        <p:attrNameLst>
                                          <p:attrName>ppt_h</p:attrName>
                                        </p:attrNameLst>
                                      </p:cBhvr>
                                      <p:tavLst>
                                        <p:tav tm="0">
                                          <p:val>
                                            <p:strVal val="#ppt_h"/>
                                          </p:val>
                                        </p:tav>
                                        <p:tav tm="100000">
                                          <p:val>
                                            <p:strVal val="#ppt_h"/>
                                          </p:val>
                                        </p:tav>
                                      </p:tavLst>
                                    </p:anim>
                                    <p:animEffect transition="in" filter="fade">
                                      <p:cBhvr>
                                        <p:cTn id="75" dur="10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47" presetClass="exit" presetSubtype="0" fill="hold" grpId="1" nodeType="clickEffect">
                                  <p:stCondLst>
                                    <p:cond delay="0"/>
                                  </p:stCondLst>
                                  <p:childTnLst>
                                    <p:animEffect transition="out" filter="fade">
                                      <p:cBhvr>
                                        <p:cTn id="79" dur="1000"/>
                                        <p:tgtEl>
                                          <p:spTgt spid="11"/>
                                        </p:tgtEl>
                                      </p:cBhvr>
                                    </p:animEffect>
                                    <p:anim calcmode="lin" valueType="num">
                                      <p:cBhvr>
                                        <p:cTn id="80" dur="1000"/>
                                        <p:tgtEl>
                                          <p:spTgt spid="11"/>
                                        </p:tgtEl>
                                        <p:attrNameLst>
                                          <p:attrName>ppt_x</p:attrName>
                                        </p:attrNameLst>
                                      </p:cBhvr>
                                      <p:tavLst>
                                        <p:tav tm="0">
                                          <p:val>
                                            <p:strVal val="ppt_x"/>
                                          </p:val>
                                        </p:tav>
                                        <p:tav tm="100000">
                                          <p:val>
                                            <p:strVal val="ppt_x"/>
                                          </p:val>
                                        </p:tav>
                                      </p:tavLst>
                                    </p:anim>
                                    <p:anim calcmode="lin" valueType="num">
                                      <p:cBhvr>
                                        <p:cTn id="81" dur="1000"/>
                                        <p:tgtEl>
                                          <p:spTgt spid="11"/>
                                        </p:tgtEl>
                                        <p:attrNameLst>
                                          <p:attrName>ppt_y</p:attrName>
                                        </p:attrNameLst>
                                      </p:cBhvr>
                                      <p:tavLst>
                                        <p:tav tm="0">
                                          <p:val>
                                            <p:strVal val="ppt_y"/>
                                          </p:val>
                                        </p:tav>
                                        <p:tav tm="100000">
                                          <p:val>
                                            <p:strVal val="ppt_y-.1"/>
                                          </p:val>
                                        </p:tav>
                                      </p:tavLst>
                                    </p:anim>
                                    <p:set>
                                      <p:cBhvr>
                                        <p:cTn id="82" dur="1" fill="hold">
                                          <p:stCondLst>
                                            <p:cond delay="999"/>
                                          </p:stCondLst>
                                        </p:cTn>
                                        <p:tgtEl>
                                          <p:spTgt spid="11"/>
                                        </p:tgtEl>
                                        <p:attrNameLst>
                                          <p:attrName>style.visibility</p:attrName>
                                        </p:attrNameLst>
                                      </p:cBhvr>
                                      <p:to>
                                        <p:strVal val="hidden"/>
                                      </p:to>
                                    </p:set>
                                  </p:childTnLst>
                                </p:cTn>
                              </p:par>
                              <p:par>
                                <p:cTn id="83" presetID="42" presetClass="exit" presetSubtype="0" fill="hold" grpId="1" nodeType="withEffect">
                                  <p:stCondLst>
                                    <p:cond delay="0"/>
                                  </p:stCondLst>
                                  <p:childTnLst>
                                    <p:animEffect transition="out" filter="fade">
                                      <p:cBhvr>
                                        <p:cTn id="84" dur="1000"/>
                                        <p:tgtEl>
                                          <p:spTgt spid="12"/>
                                        </p:tgtEl>
                                      </p:cBhvr>
                                    </p:animEffect>
                                    <p:anim calcmode="lin" valueType="num">
                                      <p:cBhvr>
                                        <p:cTn id="85" dur="1000"/>
                                        <p:tgtEl>
                                          <p:spTgt spid="12"/>
                                        </p:tgtEl>
                                        <p:attrNameLst>
                                          <p:attrName>ppt_x</p:attrName>
                                        </p:attrNameLst>
                                      </p:cBhvr>
                                      <p:tavLst>
                                        <p:tav tm="0">
                                          <p:val>
                                            <p:strVal val="ppt_x"/>
                                          </p:val>
                                        </p:tav>
                                        <p:tav tm="100000">
                                          <p:val>
                                            <p:strVal val="ppt_x"/>
                                          </p:val>
                                        </p:tav>
                                      </p:tavLst>
                                    </p:anim>
                                    <p:anim calcmode="lin" valueType="num">
                                      <p:cBhvr>
                                        <p:cTn id="86" dur="1000"/>
                                        <p:tgtEl>
                                          <p:spTgt spid="12"/>
                                        </p:tgtEl>
                                        <p:attrNameLst>
                                          <p:attrName>ppt_y</p:attrName>
                                        </p:attrNameLst>
                                      </p:cBhvr>
                                      <p:tavLst>
                                        <p:tav tm="0">
                                          <p:val>
                                            <p:strVal val="ppt_y"/>
                                          </p:val>
                                        </p:tav>
                                        <p:tav tm="100000">
                                          <p:val>
                                            <p:strVal val="ppt_y+.1"/>
                                          </p:val>
                                        </p:tav>
                                      </p:tavLst>
                                    </p:anim>
                                    <p:set>
                                      <p:cBhvr>
                                        <p:cTn id="87" dur="1" fill="hold">
                                          <p:stCondLst>
                                            <p:cond delay="999"/>
                                          </p:stCondLst>
                                        </p:cTn>
                                        <p:tgtEl>
                                          <p:spTgt spid="12"/>
                                        </p:tgtEl>
                                        <p:attrNameLst>
                                          <p:attrName>style.visibility</p:attrName>
                                        </p:attrNameLst>
                                      </p:cBhvr>
                                      <p:to>
                                        <p:strVal val="hidden"/>
                                      </p:to>
                                    </p:set>
                                  </p:childTnLst>
                                </p:cTn>
                              </p:par>
                            </p:childTnLst>
                          </p:cTn>
                        </p:par>
                        <p:par>
                          <p:cTn id="88" fill="hold">
                            <p:stCondLst>
                              <p:cond delay="1000"/>
                            </p:stCondLst>
                            <p:childTnLst>
                              <p:par>
                                <p:cTn id="89" presetID="42" presetClass="entr" presetSubtype="0" fill="hold" grpId="0"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1000"/>
                                        <p:tgtEl>
                                          <p:spTgt spid="13"/>
                                        </p:tgtEl>
                                      </p:cBhvr>
                                    </p:animEffect>
                                    <p:anim calcmode="lin" valueType="num">
                                      <p:cBhvr>
                                        <p:cTn id="92" dur="1000" fill="hold"/>
                                        <p:tgtEl>
                                          <p:spTgt spid="13"/>
                                        </p:tgtEl>
                                        <p:attrNameLst>
                                          <p:attrName>ppt_x</p:attrName>
                                        </p:attrNameLst>
                                      </p:cBhvr>
                                      <p:tavLst>
                                        <p:tav tm="0">
                                          <p:val>
                                            <p:strVal val="#ppt_x"/>
                                          </p:val>
                                        </p:tav>
                                        <p:tav tm="100000">
                                          <p:val>
                                            <p:strVal val="#ppt_x"/>
                                          </p:val>
                                        </p:tav>
                                      </p:tavLst>
                                    </p:anim>
                                    <p:anim calcmode="lin" valueType="num">
                                      <p:cBhvr>
                                        <p:cTn id="9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7" presetClass="exit" presetSubtype="0" fill="hold" grpId="1" nodeType="clickEffect">
                                  <p:stCondLst>
                                    <p:cond delay="0"/>
                                  </p:stCondLst>
                                  <p:childTnLst>
                                    <p:animEffect transition="out" filter="fade">
                                      <p:cBhvr>
                                        <p:cTn id="97" dur="1000"/>
                                        <p:tgtEl>
                                          <p:spTgt spid="13"/>
                                        </p:tgtEl>
                                      </p:cBhvr>
                                    </p:animEffect>
                                    <p:anim calcmode="lin" valueType="num">
                                      <p:cBhvr>
                                        <p:cTn id="98" dur="1000"/>
                                        <p:tgtEl>
                                          <p:spTgt spid="13"/>
                                        </p:tgtEl>
                                        <p:attrNameLst>
                                          <p:attrName>ppt_x</p:attrName>
                                        </p:attrNameLst>
                                      </p:cBhvr>
                                      <p:tavLst>
                                        <p:tav tm="0">
                                          <p:val>
                                            <p:strVal val="ppt_x"/>
                                          </p:val>
                                        </p:tav>
                                        <p:tav tm="100000">
                                          <p:val>
                                            <p:strVal val="ppt_x"/>
                                          </p:val>
                                        </p:tav>
                                      </p:tavLst>
                                    </p:anim>
                                    <p:anim calcmode="lin" valueType="num">
                                      <p:cBhvr>
                                        <p:cTn id="99" dur="1000"/>
                                        <p:tgtEl>
                                          <p:spTgt spid="13"/>
                                        </p:tgtEl>
                                        <p:attrNameLst>
                                          <p:attrName>ppt_y</p:attrName>
                                        </p:attrNameLst>
                                      </p:cBhvr>
                                      <p:tavLst>
                                        <p:tav tm="0">
                                          <p:val>
                                            <p:strVal val="ppt_y"/>
                                          </p:val>
                                        </p:tav>
                                        <p:tav tm="100000">
                                          <p:val>
                                            <p:strVal val="ppt_y-.1"/>
                                          </p:val>
                                        </p:tav>
                                      </p:tavLst>
                                    </p:anim>
                                    <p:set>
                                      <p:cBhvr>
                                        <p:cTn id="100" dur="1" fill="hold">
                                          <p:stCondLst>
                                            <p:cond delay="999"/>
                                          </p:stCondLst>
                                        </p:cTn>
                                        <p:tgtEl>
                                          <p:spTgt spid="13"/>
                                        </p:tgtEl>
                                        <p:attrNameLst>
                                          <p:attrName>style.visibility</p:attrName>
                                        </p:attrNameLst>
                                      </p:cBhvr>
                                      <p:to>
                                        <p:strVal val="hidden"/>
                                      </p:to>
                                    </p:set>
                                  </p:childTnLst>
                                </p:cTn>
                              </p:par>
                            </p:childTnLst>
                          </p:cTn>
                        </p:par>
                        <p:par>
                          <p:cTn id="101" fill="hold">
                            <p:stCondLst>
                              <p:cond delay="1000"/>
                            </p:stCondLst>
                            <p:childTnLst>
                              <p:par>
                                <p:cTn id="102" presetID="42" presetClass="entr" presetSubtype="0" fill="hold" grpId="0" nodeType="afterEffect">
                                  <p:stCondLst>
                                    <p:cond delay="0"/>
                                  </p:stCondLst>
                                  <p:childTnLst>
                                    <p:set>
                                      <p:cBhvr>
                                        <p:cTn id="103" dur="1" fill="hold">
                                          <p:stCondLst>
                                            <p:cond delay="0"/>
                                          </p:stCondLst>
                                        </p:cTn>
                                        <p:tgtEl>
                                          <p:spTgt spid="14"/>
                                        </p:tgtEl>
                                        <p:attrNameLst>
                                          <p:attrName>style.visibility</p:attrName>
                                        </p:attrNameLst>
                                      </p:cBhvr>
                                      <p:to>
                                        <p:strVal val="visible"/>
                                      </p:to>
                                    </p:set>
                                    <p:animEffect transition="in" filter="fade">
                                      <p:cBhvr>
                                        <p:cTn id="104" dur="1000"/>
                                        <p:tgtEl>
                                          <p:spTgt spid="14"/>
                                        </p:tgtEl>
                                      </p:cBhvr>
                                    </p:animEffect>
                                    <p:anim calcmode="lin" valueType="num">
                                      <p:cBhvr>
                                        <p:cTn id="105" dur="1000" fill="hold"/>
                                        <p:tgtEl>
                                          <p:spTgt spid="14"/>
                                        </p:tgtEl>
                                        <p:attrNameLst>
                                          <p:attrName>ppt_x</p:attrName>
                                        </p:attrNameLst>
                                      </p:cBhvr>
                                      <p:tavLst>
                                        <p:tav tm="0">
                                          <p:val>
                                            <p:strVal val="#ppt_x"/>
                                          </p:val>
                                        </p:tav>
                                        <p:tav tm="100000">
                                          <p:val>
                                            <p:strVal val="#ppt_x"/>
                                          </p:val>
                                        </p:tav>
                                      </p:tavLst>
                                    </p:anim>
                                    <p:anim calcmode="lin" valueType="num">
                                      <p:cBhvr>
                                        <p:cTn id="106" dur="1000" fill="hold"/>
                                        <p:tgtEl>
                                          <p:spTgt spid="14"/>
                                        </p:tgtEl>
                                        <p:attrNameLst>
                                          <p:attrName>ppt_y</p:attrName>
                                        </p:attrNameLst>
                                      </p:cBhvr>
                                      <p:tavLst>
                                        <p:tav tm="0">
                                          <p:val>
                                            <p:strVal val="#ppt_y+.1"/>
                                          </p:val>
                                        </p:tav>
                                        <p:tav tm="100000">
                                          <p:val>
                                            <p:strVal val="#ppt_y"/>
                                          </p:val>
                                        </p:tav>
                                      </p:tavLst>
                                    </p:anim>
                                  </p:childTnLst>
                                </p:cTn>
                              </p:par>
                              <p:par>
                                <p:cTn id="107" presetID="47" presetClass="entr" presetSubtype="0" fill="hold" grpId="0" nodeType="with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1000"/>
                                        <p:tgtEl>
                                          <p:spTgt spid="15"/>
                                        </p:tgtEl>
                                      </p:cBhvr>
                                    </p:animEffect>
                                    <p:anim calcmode="lin" valueType="num">
                                      <p:cBhvr>
                                        <p:cTn id="110" dur="1000" fill="hold"/>
                                        <p:tgtEl>
                                          <p:spTgt spid="15"/>
                                        </p:tgtEl>
                                        <p:attrNameLst>
                                          <p:attrName>ppt_x</p:attrName>
                                        </p:attrNameLst>
                                      </p:cBhvr>
                                      <p:tavLst>
                                        <p:tav tm="0">
                                          <p:val>
                                            <p:strVal val="#ppt_x"/>
                                          </p:val>
                                        </p:tav>
                                        <p:tav tm="100000">
                                          <p:val>
                                            <p:strVal val="#ppt_x"/>
                                          </p:val>
                                        </p:tav>
                                      </p:tavLst>
                                    </p:anim>
                                    <p:anim calcmode="lin" valueType="num">
                                      <p:cBhvr>
                                        <p:cTn id="111" dur="1000" fill="hold"/>
                                        <p:tgtEl>
                                          <p:spTgt spid="15"/>
                                        </p:tgtEl>
                                        <p:attrNameLst>
                                          <p:attrName>ppt_y</p:attrName>
                                        </p:attrNameLst>
                                      </p:cBhvr>
                                      <p:tavLst>
                                        <p:tav tm="0">
                                          <p:val>
                                            <p:strVal val="#ppt_y-.1"/>
                                          </p:val>
                                        </p:tav>
                                        <p:tav tm="100000">
                                          <p:val>
                                            <p:strVal val="#ppt_y"/>
                                          </p:val>
                                        </p:tav>
                                      </p:tavLst>
                                    </p:anim>
                                  </p:childTnLst>
                                </p:cTn>
                              </p:par>
                            </p:childTnLst>
                          </p:cTn>
                        </p:par>
                        <p:par>
                          <p:cTn id="112" fill="hold">
                            <p:stCondLst>
                              <p:cond delay="2000"/>
                            </p:stCondLst>
                            <p:childTnLst>
                              <p:par>
                                <p:cTn id="113" presetID="22" presetClass="entr" presetSubtype="1" fill="hold"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wipe(up)">
                                      <p:cBhvr>
                                        <p:cTn id="1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8" grpId="0"/>
      <p:bldP spid="8" grpId="1"/>
      <p:bldP spid="9" grpId="0" animBg="1"/>
      <p:bldP spid="9" grpId="1" animBg="1"/>
      <p:bldP spid="11" grpId="0"/>
      <p:bldP spid="11" grpId="1"/>
      <p:bldP spid="12" grpId="0" animBg="1"/>
      <p:bldP spid="12" grpId="1" animBg="1"/>
      <p:bldP spid="10" grpId="0"/>
      <p:bldP spid="10" grpId="1"/>
      <p:bldP spid="13" grpId="0"/>
      <p:bldP spid="13" grpId="1"/>
      <p:bldP spid="14"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p:cNvSpPr/>
          <p:nvPr/>
        </p:nvSpPr>
        <p:spPr>
          <a:xfrm>
            <a:off x="107504" y="1412776"/>
            <a:ext cx="6048672" cy="1261884"/>
          </a:xfrm>
          <a:prstGeom prst="rect">
            <a:avLst/>
          </a:prstGeom>
          <a:ln>
            <a:noFill/>
          </a:ln>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took</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a:ln w="11430"/>
                <a:solidFill>
                  <a:srgbClr val="C00000"/>
                </a:solidFill>
                <a:effectLst>
                  <a:outerShdw blurRad="76200" dist="50800" dir="5400000" algn="tl" rotWithShape="0">
                    <a:srgbClr val="000000">
                      <a:alpha val="65000"/>
                    </a:srgbClr>
                  </a:outerShdw>
                </a:effectLst>
                <a:latin typeface="Swis721 BlkCn BT" pitchFamily="34" charset="0"/>
              </a:rPr>
              <a:t>my</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 </a:t>
            </a:r>
            <a:r>
              <a:rPr lang="es-ES" sz="4800" u="none" spc="50" dirty="0" err="1" smtClean="0">
                <a:ln w="11430"/>
                <a:solidFill>
                  <a:srgbClr val="C00000"/>
                </a:solidFill>
                <a:effectLst>
                  <a:outerShdw blurRad="76200" dist="50800" dir="5400000" algn="tl" rotWithShape="0">
                    <a:srgbClr val="000000">
                      <a:alpha val="65000"/>
                    </a:srgbClr>
                  </a:outerShdw>
                </a:effectLst>
                <a:latin typeface="Swis721 BlkCn BT" pitchFamily="34" charset="0"/>
              </a:rPr>
              <a:t>fault</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 </a:t>
            </a:r>
            <a:endPar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Isaiah</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000" u="none" spc="50" dirty="0">
                <a:ln w="11430"/>
                <a:solidFill>
                  <a:srgbClr val="003300"/>
                </a:solidFill>
                <a:effectLst>
                  <a:outerShdw blurRad="76200" dist="50800" dir="5400000" algn="tl" rotWithShape="0">
                    <a:srgbClr val="000000">
                      <a:alpha val="65000"/>
                    </a:srgbClr>
                  </a:outerShdw>
                </a:effectLst>
                <a:latin typeface="Verdana" pitchFamily="34" charset="0"/>
              </a:rPr>
              <a:t>“But he was wounded for our transgressions, </a:t>
            </a:r>
            <a:r>
              <a:rPr lang="en-US" sz="2000" u="none" spc="50" dirty="0">
                <a:ln w="11430"/>
                <a:solidFill>
                  <a:srgbClr val="FF0000"/>
                </a:solidFill>
                <a:effectLst>
                  <a:outerShdw blurRad="76200" dist="50800" dir="5400000" algn="tl" rotWithShape="0">
                    <a:srgbClr val="000000">
                      <a:alpha val="65000"/>
                    </a:srgbClr>
                  </a:outerShdw>
                </a:effectLst>
                <a:latin typeface="Verdana" pitchFamily="34" charset="0"/>
              </a:rPr>
              <a:t>he was bruised for our iniquities</a:t>
            </a:r>
            <a:r>
              <a:rPr lang="en-US" sz="2000" u="none" spc="50" dirty="0">
                <a:ln w="11430"/>
                <a:solidFill>
                  <a:srgbClr val="003300"/>
                </a:solidFill>
                <a:effectLst>
                  <a:outerShdw blurRad="76200" dist="50800" dir="5400000" algn="tl" rotWithShape="0">
                    <a:srgbClr val="000000">
                      <a:alpha val="65000"/>
                    </a:srgbClr>
                  </a:outerShdw>
                </a:effectLst>
                <a:latin typeface="Verdana" pitchFamily="34" charset="0"/>
              </a:rPr>
              <a:t>: the chastisement of our peace was upon him; and with his stripes we are healed. All we like sheep have gone astray; we have turned every one to his own way; and </a:t>
            </a:r>
            <a:r>
              <a:rPr lang="en-US" sz="2000" u="none" spc="50" dirty="0">
                <a:ln w="11430"/>
                <a:solidFill>
                  <a:srgbClr val="FF0000"/>
                </a:solidFill>
                <a:effectLst>
                  <a:outerShdw blurRad="76200" dist="50800" dir="5400000" algn="tl" rotWithShape="0">
                    <a:srgbClr val="000000">
                      <a:alpha val="65000"/>
                    </a:srgbClr>
                  </a:outerShdw>
                </a:effectLst>
                <a:latin typeface="Verdana" pitchFamily="34" charset="0"/>
              </a:rPr>
              <a:t>the Lord hath laid on him the iniquity of us all.”</a:t>
            </a:r>
          </a:p>
        </p:txBody>
      </p:sp>
      <p:sp>
        <p:nvSpPr>
          <p:cNvPr id="11" name="10 Rectángulo" hidden="1"/>
          <p:cNvSpPr/>
          <p:nvPr/>
        </p:nvSpPr>
        <p:spPr>
          <a:xfrm>
            <a:off x="683568" y="1556792"/>
            <a:ext cx="4970848"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hidden="1"/>
          <p:cNvSpPr>
            <a:spLocks noChangeArrowheads="1"/>
          </p:cNvSpPr>
          <p:nvPr/>
        </p:nvSpPr>
        <p:spPr bwMode="auto">
          <a:xfrm>
            <a:off x="288032" y="3557340"/>
            <a:ext cx="5652120" cy="203190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“Porque primeramente os he enseñado lo que asimismo recibí: Que </a:t>
            </a:r>
            <a:r>
              <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rPr>
              <a:t>Cristo murió por nuestros pecados</a:t>
            </a:r>
            <a:r>
              <a:rPr lang="es-ES" sz="2200" u="none" spc="50" dirty="0">
                <a:ln w="11430"/>
                <a:solidFill>
                  <a:srgbClr val="003300"/>
                </a:solidFill>
                <a:effectLst>
                  <a:outerShdw blurRad="76200" dist="50800" dir="5400000" algn="tl" rotWithShape="0">
                    <a:srgbClr val="000000">
                      <a:alpha val="65000"/>
                    </a:srgbClr>
                  </a:outerShdw>
                </a:effectLst>
                <a:latin typeface="Verdana" pitchFamily="34" charset="0"/>
              </a:rPr>
              <a:t>, conforme a las </a:t>
            </a:r>
            <a:r>
              <a:rPr lang="es-ES" sz="2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Escrituras”</a:t>
            </a:r>
            <a:endParaRPr lang="es-ES" sz="2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25555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55" presetClass="entr" presetSubtype="0" fill="hold" grpId="0" nodeType="after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ppt_w</p:attrName>
                                        </p:attrNameLst>
                                      </p:cBhvr>
                                      <p:tavLst>
                                        <p:tav tm="0">
                                          <p:val>
                                            <p:strVal val="#ppt_w*0.70"/>
                                          </p:val>
                                        </p:tav>
                                        <p:tav tm="100000">
                                          <p:val>
                                            <p:strVal val="#ppt_w"/>
                                          </p:val>
                                        </p:tav>
                                      </p:tavLst>
                                    </p:anim>
                                    <p:anim calcmode="lin" valueType="num">
                                      <p:cBhvr>
                                        <p:cTn id="68" dur="1000" fill="hold"/>
                                        <p:tgtEl>
                                          <p:spTgt spid="12"/>
                                        </p:tgtEl>
                                        <p:attrNameLst>
                                          <p:attrName>ppt_h</p:attrName>
                                        </p:attrNameLst>
                                      </p:cBhvr>
                                      <p:tavLst>
                                        <p:tav tm="0">
                                          <p:val>
                                            <p:strVal val="#ppt_h"/>
                                          </p:val>
                                        </p:tav>
                                        <p:tav tm="100000">
                                          <p:val>
                                            <p:strVal val="#ppt_h"/>
                                          </p:val>
                                        </p:tav>
                                      </p:tavLst>
                                    </p:anim>
                                    <p:animEffect transition="in" filter="fade">
                                      <p:cBhvr>
                                        <p:cTn id="69" dur="1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xit" presetSubtype="0" fill="hold" grpId="1" nodeType="clickEffect">
                                  <p:stCondLst>
                                    <p:cond delay="0"/>
                                  </p:stCondLst>
                                  <p:childTnLst>
                                    <p:animEffect transition="out" filter="fade">
                                      <p:cBhvr>
                                        <p:cTn id="73" dur="1000"/>
                                        <p:tgtEl>
                                          <p:spTgt spid="11"/>
                                        </p:tgtEl>
                                      </p:cBhvr>
                                    </p:animEffect>
                                    <p:anim calcmode="lin" valueType="num">
                                      <p:cBhvr>
                                        <p:cTn id="74" dur="1000"/>
                                        <p:tgtEl>
                                          <p:spTgt spid="11"/>
                                        </p:tgtEl>
                                        <p:attrNameLst>
                                          <p:attrName>ppt_x</p:attrName>
                                        </p:attrNameLst>
                                      </p:cBhvr>
                                      <p:tavLst>
                                        <p:tav tm="0">
                                          <p:val>
                                            <p:strVal val="ppt_x"/>
                                          </p:val>
                                        </p:tav>
                                        <p:tav tm="100000">
                                          <p:val>
                                            <p:strVal val="ppt_x"/>
                                          </p:val>
                                        </p:tav>
                                      </p:tavLst>
                                    </p:anim>
                                    <p:anim calcmode="lin" valueType="num">
                                      <p:cBhvr>
                                        <p:cTn id="75" dur="1000"/>
                                        <p:tgtEl>
                                          <p:spTgt spid="11"/>
                                        </p:tgtEl>
                                        <p:attrNameLst>
                                          <p:attrName>ppt_y</p:attrName>
                                        </p:attrNameLst>
                                      </p:cBhvr>
                                      <p:tavLst>
                                        <p:tav tm="0">
                                          <p:val>
                                            <p:strVal val="ppt_y"/>
                                          </p:val>
                                        </p:tav>
                                        <p:tav tm="100000">
                                          <p:val>
                                            <p:strVal val="ppt_y-.1"/>
                                          </p:val>
                                        </p:tav>
                                      </p:tavLst>
                                    </p:anim>
                                    <p:set>
                                      <p:cBhvr>
                                        <p:cTn id="76" dur="1" fill="hold">
                                          <p:stCondLst>
                                            <p:cond delay="999"/>
                                          </p:stCondLst>
                                        </p:cTn>
                                        <p:tgtEl>
                                          <p:spTgt spid="11"/>
                                        </p:tgtEl>
                                        <p:attrNameLst>
                                          <p:attrName>style.visibility</p:attrName>
                                        </p:attrNameLst>
                                      </p:cBhvr>
                                      <p:to>
                                        <p:strVal val="hidden"/>
                                      </p:to>
                                    </p:set>
                                  </p:childTnLst>
                                </p:cTn>
                              </p:par>
                              <p:par>
                                <p:cTn id="77" presetID="42" presetClass="exit" presetSubtype="0" fill="hold" grpId="1" nodeType="withEffect">
                                  <p:stCondLst>
                                    <p:cond delay="0"/>
                                  </p:stCondLst>
                                  <p:childTnLst>
                                    <p:animEffect transition="out" filter="fade">
                                      <p:cBhvr>
                                        <p:cTn id="78" dur="1000"/>
                                        <p:tgtEl>
                                          <p:spTgt spid="12"/>
                                        </p:tgtEl>
                                      </p:cBhvr>
                                    </p:animEffect>
                                    <p:anim calcmode="lin" valueType="num">
                                      <p:cBhvr>
                                        <p:cTn id="79" dur="1000"/>
                                        <p:tgtEl>
                                          <p:spTgt spid="12"/>
                                        </p:tgtEl>
                                        <p:attrNameLst>
                                          <p:attrName>ppt_x</p:attrName>
                                        </p:attrNameLst>
                                      </p:cBhvr>
                                      <p:tavLst>
                                        <p:tav tm="0">
                                          <p:val>
                                            <p:strVal val="ppt_x"/>
                                          </p:val>
                                        </p:tav>
                                        <p:tav tm="100000">
                                          <p:val>
                                            <p:strVal val="ppt_x"/>
                                          </p:val>
                                        </p:tav>
                                      </p:tavLst>
                                    </p:anim>
                                    <p:anim calcmode="lin" valueType="num">
                                      <p:cBhvr>
                                        <p:cTn id="80" dur="1000"/>
                                        <p:tgtEl>
                                          <p:spTgt spid="12"/>
                                        </p:tgtEl>
                                        <p:attrNameLst>
                                          <p:attrName>ppt_y</p:attrName>
                                        </p:attrNameLst>
                                      </p:cBhvr>
                                      <p:tavLst>
                                        <p:tav tm="0">
                                          <p:val>
                                            <p:strVal val="ppt_y"/>
                                          </p:val>
                                        </p:tav>
                                        <p:tav tm="100000">
                                          <p:val>
                                            <p:strVal val="ppt_y+.1"/>
                                          </p:val>
                                        </p:tav>
                                      </p:tavLst>
                                    </p:anim>
                                    <p:set>
                                      <p:cBhvr>
                                        <p:cTn id="81" dur="1" fill="hold">
                                          <p:stCondLst>
                                            <p:cond delay="999"/>
                                          </p:stCondLst>
                                        </p:cTn>
                                        <p:tgtEl>
                                          <p:spTgt spid="12"/>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7" presetClass="exit" presetSubtype="0" fill="hold" grpId="1" nodeType="clickEffect">
                                  <p:stCondLst>
                                    <p:cond delay="0"/>
                                  </p:stCondLst>
                                  <p:childTnLst>
                                    <p:animEffect transition="out" filter="fade">
                                      <p:cBhvr>
                                        <p:cTn id="91" dur="1000"/>
                                        <p:tgtEl>
                                          <p:spTgt spid="13"/>
                                        </p:tgtEl>
                                      </p:cBhvr>
                                    </p:animEffect>
                                    <p:anim calcmode="lin" valueType="num">
                                      <p:cBhvr>
                                        <p:cTn id="92" dur="1000"/>
                                        <p:tgtEl>
                                          <p:spTgt spid="13"/>
                                        </p:tgtEl>
                                        <p:attrNameLst>
                                          <p:attrName>ppt_x</p:attrName>
                                        </p:attrNameLst>
                                      </p:cBhvr>
                                      <p:tavLst>
                                        <p:tav tm="0">
                                          <p:val>
                                            <p:strVal val="ppt_x"/>
                                          </p:val>
                                        </p:tav>
                                        <p:tav tm="100000">
                                          <p:val>
                                            <p:strVal val="ppt_x"/>
                                          </p:val>
                                        </p:tav>
                                      </p:tavLst>
                                    </p:anim>
                                    <p:anim calcmode="lin" valueType="num">
                                      <p:cBhvr>
                                        <p:cTn id="93" dur="1000"/>
                                        <p:tgtEl>
                                          <p:spTgt spid="13"/>
                                        </p:tgtEl>
                                        <p:attrNameLst>
                                          <p:attrName>ppt_y</p:attrName>
                                        </p:attrNameLst>
                                      </p:cBhvr>
                                      <p:tavLst>
                                        <p:tav tm="0">
                                          <p:val>
                                            <p:strVal val="ppt_y"/>
                                          </p:val>
                                        </p:tav>
                                        <p:tav tm="100000">
                                          <p:val>
                                            <p:strVal val="ppt_y-.1"/>
                                          </p:val>
                                        </p:tav>
                                      </p:tavLst>
                                    </p:anim>
                                    <p:set>
                                      <p:cBhvr>
                                        <p:cTn id="94" dur="1" fill="hold">
                                          <p:stCondLst>
                                            <p:cond delay="999"/>
                                          </p:stCondLst>
                                        </p:cTn>
                                        <p:tgtEl>
                                          <p:spTgt spid="13"/>
                                        </p:tgtEl>
                                        <p:attrNameLst>
                                          <p:attrName>style.visibility</p:attrName>
                                        </p:attrNameLst>
                                      </p:cBhvr>
                                      <p:to>
                                        <p:strVal val="hidden"/>
                                      </p:to>
                                    </p:set>
                                  </p:childTnLst>
                                </p:cTn>
                              </p:par>
                            </p:childTnLst>
                          </p:cTn>
                        </p:par>
                        <p:par>
                          <p:cTn id="95" fill="hold">
                            <p:stCondLst>
                              <p:cond delay="1000"/>
                            </p:stCondLst>
                            <p:childTnLst>
                              <p:par>
                                <p:cTn id="96" presetID="42" presetClass="entr" presetSubtype="0" fill="hold" grpId="0" nodeType="afterEffect">
                                  <p:stCondLst>
                                    <p:cond delay="0"/>
                                  </p:stCondLst>
                                  <p:childTnLst>
                                    <p:set>
                                      <p:cBhvr>
                                        <p:cTn id="97" dur="1" fill="hold">
                                          <p:stCondLst>
                                            <p:cond delay="0"/>
                                          </p:stCondLst>
                                        </p:cTn>
                                        <p:tgtEl>
                                          <p:spTgt spid="14"/>
                                        </p:tgtEl>
                                        <p:attrNameLst>
                                          <p:attrName>style.visibility</p:attrName>
                                        </p:attrNameLst>
                                      </p:cBhvr>
                                      <p:to>
                                        <p:strVal val="visible"/>
                                      </p:to>
                                    </p:set>
                                    <p:animEffect transition="in" filter="fade">
                                      <p:cBhvr>
                                        <p:cTn id="98" dur="1000"/>
                                        <p:tgtEl>
                                          <p:spTgt spid="14"/>
                                        </p:tgtEl>
                                      </p:cBhvr>
                                    </p:animEffect>
                                    <p:anim calcmode="lin" valueType="num">
                                      <p:cBhvr>
                                        <p:cTn id="99" dur="1000" fill="hold"/>
                                        <p:tgtEl>
                                          <p:spTgt spid="14"/>
                                        </p:tgtEl>
                                        <p:attrNameLst>
                                          <p:attrName>ppt_x</p:attrName>
                                        </p:attrNameLst>
                                      </p:cBhvr>
                                      <p:tavLst>
                                        <p:tav tm="0">
                                          <p:val>
                                            <p:strVal val="#ppt_x"/>
                                          </p:val>
                                        </p:tav>
                                        <p:tav tm="100000">
                                          <p:val>
                                            <p:strVal val="#ppt_x"/>
                                          </p:val>
                                        </p:tav>
                                      </p:tavLst>
                                    </p:anim>
                                    <p:anim calcmode="lin" valueType="num">
                                      <p:cBhvr>
                                        <p:cTn id="100" dur="1000" fill="hold"/>
                                        <p:tgtEl>
                                          <p:spTgt spid="14"/>
                                        </p:tgtEl>
                                        <p:attrNameLst>
                                          <p:attrName>ppt_y</p:attrName>
                                        </p:attrNameLst>
                                      </p:cBhvr>
                                      <p:tavLst>
                                        <p:tav tm="0">
                                          <p:val>
                                            <p:strVal val="#ppt_y+.1"/>
                                          </p:val>
                                        </p:tav>
                                        <p:tav tm="100000">
                                          <p:val>
                                            <p:strVal val="#ppt_y"/>
                                          </p:val>
                                        </p:tav>
                                      </p:tavLst>
                                    </p:anim>
                                  </p:childTnLst>
                                </p:cTn>
                              </p:par>
                            </p:childTnLst>
                          </p:cTn>
                        </p:par>
                        <p:par>
                          <p:cTn id="101" fill="hold">
                            <p:stCondLst>
                              <p:cond delay="2000"/>
                            </p:stCondLst>
                            <p:childTnLst>
                              <p:par>
                                <p:cTn id="102" presetID="22" presetClass="entr" presetSubtype="1" fill="hold" nodeType="after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wipe(up)">
                                      <p:cBhvr>
                                        <p:cTn id="10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1" grpId="1"/>
      <p:bldP spid="12" grpId="0" animBg="1"/>
      <p:bldP spid="12" grpId="1" animBg="1"/>
      <p:bldP spid="10" grpId="0"/>
      <p:bldP spid="10" grpId="1"/>
      <p:bldP spid="13" grpId="0"/>
      <p:bldP spid="13" grpId="1"/>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n-U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died in my place for my </a:t>
            </a: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sins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 </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 </a:t>
            </a:r>
            <a:r>
              <a:rPr lang="es-ES"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Corinthians</a:t>
            </a: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15:3</a:t>
            </a:r>
          </a:p>
        </p:txBody>
      </p:sp>
      <p:sp>
        <p:nvSpPr>
          <p:cNvPr id="12" name="Rectangle 18"/>
          <p:cNvSpPr>
            <a:spLocks noChangeArrowheads="1"/>
          </p:cNvSpPr>
          <p:nvPr/>
        </p:nvSpPr>
        <p:spPr bwMode="auto">
          <a:xfrm>
            <a:off x="288032" y="3861048"/>
            <a:ext cx="5652120"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Christ died for our sins </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according to the scriptures.”</a:t>
            </a:r>
          </a:p>
        </p:txBody>
      </p:sp>
      <p:sp>
        <p:nvSpPr>
          <p:cNvPr id="10" name="9 Rectángulo" hidden="1"/>
          <p:cNvSpPr/>
          <p:nvPr/>
        </p:nvSpPr>
        <p:spPr>
          <a:xfrm>
            <a:off x="1339644" y="2636912"/>
            <a:ext cx="3448380"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40478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7"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par>
                          <p:cTn id="69" fill="hold">
                            <p:stCondLst>
                              <p:cond delay="2000"/>
                            </p:stCondLst>
                            <p:childTnLst>
                              <p:par>
                                <p:cTn id="70" presetID="42" presetClass="entr" presetSubtype="0"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1000"/>
                                        <p:tgtEl>
                                          <p:spTgt spid="13"/>
                                        </p:tgtEl>
                                      </p:cBhvr>
                                    </p:animEffect>
                                    <p:anim calcmode="lin" valueType="num">
                                      <p:cBhvr>
                                        <p:cTn id="73" dur="1000" fill="hold"/>
                                        <p:tgtEl>
                                          <p:spTgt spid="13"/>
                                        </p:tgtEl>
                                        <p:attrNameLst>
                                          <p:attrName>ppt_x</p:attrName>
                                        </p:attrNameLst>
                                      </p:cBhvr>
                                      <p:tavLst>
                                        <p:tav tm="0">
                                          <p:val>
                                            <p:strVal val="#ppt_x"/>
                                          </p:val>
                                        </p:tav>
                                        <p:tav tm="100000">
                                          <p:val>
                                            <p:strVal val="#ppt_x"/>
                                          </p:val>
                                        </p:tav>
                                      </p:tavLst>
                                    </p:anim>
                                    <p:anim calcmode="lin" valueType="num">
                                      <p:cBhvr>
                                        <p:cTn id="7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xit" presetSubtype="0" fill="hold" grpId="1" nodeType="clickEffect">
                                  <p:stCondLst>
                                    <p:cond delay="0"/>
                                  </p:stCondLst>
                                  <p:childTnLst>
                                    <p:animEffect transition="out" filter="fade">
                                      <p:cBhvr>
                                        <p:cTn id="78" dur="1000"/>
                                        <p:tgtEl>
                                          <p:spTgt spid="13"/>
                                        </p:tgtEl>
                                      </p:cBhvr>
                                    </p:animEffect>
                                    <p:anim calcmode="lin" valueType="num">
                                      <p:cBhvr>
                                        <p:cTn id="79" dur="1000"/>
                                        <p:tgtEl>
                                          <p:spTgt spid="13"/>
                                        </p:tgtEl>
                                        <p:attrNameLst>
                                          <p:attrName>ppt_x</p:attrName>
                                        </p:attrNameLst>
                                      </p:cBhvr>
                                      <p:tavLst>
                                        <p:tav tm="0">
                                          <p:val>
                                            <p:strVal val="ppt_x"/>
                                          </p:val>
                                        </p:tav>
                                        <p:tav tm="100000">
                                          <p:val>
                                            <p:strVal val="ppt_x"/>
                                          </p:val>
                                        </p:tav>
                                      </p:tavLst>
                                    </p:anim>
                                    <p:anim calcmode="lin" valueType="num">
                                      <p:cBhvr>
                                        <p:cTn id="80" dur="1000"/>
                                        <p:tgtEl>
                                          <p:spTgt spid="13"/>
                                        </p:tgtEl>
                                        <p:attrNameLst>
                                          <p:attrName>ppt_y</p:attrName>
                                        </p:attrNameLst>
                                      </p:cBhvr>
                                      <p:tavLst>
                                        <p:tav tm="0">
                                          <p:val>
                                            <p:strVal val="ppt_y"/>
                                          </p:val>
                                        </p:tav>
                                        <p:tav tm="100000">
                                          <p:val>
                                            <p:strVal val="ppt_y-.1"/>
                                          </p:val>
                                        </p:tav>
                                      </p:tavLst>
                                    </p:anim>
                                    <p:set>
                                      <p:cBhvr>
                                        <p:cTn id="81" dur="1" fill="hold">
                                          <p:stCondLst>
                                            <p:cond delay="999"/>
                                          </p:stCondLst>
                                        </p:cTn>
                                        <p:tgtEl>
                                          <p:spTgt spid="13"/>
                                        </p:tgtEl>
                                        <p:attrNameLst>
                                          <p:attrName>style.visibility</p:attrName>
                                        </p:attrNameLst>
                                      </p:cBhvr>
                                      <p:to>
                                        <p:strVal val="hidden"/>
                                      </p:to>
                                    </p:set>
                                  </p:childTnLst>
                                </p:cTn>
                              </p:par>
                            </p:childTnLst>
                          </p:cTn>
                        </p:par>
                        <p:par>
                          <p:cTn id="82" fill="hold">
                            <p:stCondLst>
                              <p:cond delay="1000"/>
                            </p:stCondLst>
                            <p:childTnLst>
                              <p:par>
                                <p:cTn id="83" presetID="42" presetClass="entr" presetSubtype="0" fill="hold" grpId="0" nodeType="after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fade">
                                      <p:cBhvr>
                                        <p:cTn id="85" dur="1000"/>
                                        <p:tgtEl>
                                          <p:spTgt spid="14"/>
                                        </p:tgtEl>
                                      </p:cBhvr>
                                    </p:animEffect>
                                    <p:anim calcmode="lin" valueType="num">
                                      <p:cBhvr>
                                        <p:cTn id="86" dur="1000" fill="hold"/>
                                        <p:tgtEl>
                                          <p:spTgt spid="14"/>
                                        </p:tgtEl>
                                        <p:attrNameLst>
                                          <p:attrName>ppt_x</p:attrName>
                                        </p:attrNameLst>
                                      </p:cBhvr>
                                      <p:tavLst>
                                        <p:tav tm="0">
                                          <p:val>
                                            <p:strVal val="#ppt_x"/>
                                          </p:val>
                                        </p:tav>
                                        <p:tav tm="100000">
                                          <p:val>
                                            <p:strVal val="#ppt_x"/>
                                          </p:val>
                                        </p:tav>
                                      </p:tavLst>
                                    </p:anim>
                                    <p:anim calcmode="lin" valueType="num">
                                      <p:cBhvr>
                                        <p:cTn id="87" dur="1000" fill="hold"/>
                                        <p:tgtEl>
                                          <p:spTgt spid="14"/>
                                        </p:tgtEl>
                                        <p:attrNameLst>
                                          <p:attrName>ppt_y</p:attrName>
                                        </p:attrNameLst>
                                      </p:cBhvr>
                                      <p:tavLst>
                                        <p:tav tm="0">
                                          <p:val>
                                            <p:strVal val="#ppt_y+.1"/>
                                          </p:val>
                                        </p:tav>
                                        <p:tav tm="100000">
                                          <p:val>
                                            <p:strVal val="#ppt_y"/>
                                          </p:val>
                                        </p:tav>
                                      </p:tavLst>
                                    </p:anim>
                                  </p:childTnLst>
                                </p:cTn>
                              </p:par>
                            </p:childTnLst>
                          </p:cTn>
                        </p:par>
                        <p:par>
                          <p:cTn id="88" fill="hold">
                            <p:stCondLst>
                              <p:cond delay="2000"/>
                            </p:stCondLst>
                            <p:childTnLst>
                              <p:par>
                                <p:cTn id="89" presetID="22" presetClass="entr" presetSubtype="1" fill="hold" nodeType="after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wipe(up)">
                                      <p:cBhvr>
                                        <p:cTn id="9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3" grpId="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0" name="9 Rectángulo"/>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rose</a:t>
            </a:r>
            <a:b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b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from </a:t>
            </a:r>
            <a:r>
              <a:rPr lang="en-U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the </a:t>
            </a: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dead</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 Corinthians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838490" y="2887196"/>
            <a:ext cx="4525598"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2050" name="Picture 2" descr="C:\Users\Gerhard\Documents\_Estudios Biblicos PPT\sepulcro-vac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633091"/>
            <a:ext cx="3573368" cy="3740125"/>
          </a:xfrm>
          <a:prstGeom prst="rect">
            <a:avLst/>
          </a:prstGeom>
          <a:solidFill>
            <a:srgbClr val="FFFFFF">
              <a:shade val="85000"/>
            </a:srgbClr>
          </a:solidFill>
          <a:ln w="127000" cap="rnd">
            <a:gradFill>
              <a:gsLst>
                <a:gs pos="0">
                  <a:srgbClr val="640000"/>
                </a:gs>
                <a:gs pos="100000">
                  <a:srgbClr val="8E0000"/>
                </a:gs>
              </a:gsLst>
              <a:lin ang="5400000" scaled="0"/>
            </a:gradFill>
          </a:ln>
          <a:effectLst>
            <a:outerShdw blurRad="50800" dist="127000" dir="2700000" algn="tl" rotWithShape="0">
              <a:prstClr val="black">
                <a:alpha val="40000"/>
              </a:prst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pic>
        <p:nvPicPr>
          <p:cNvPr id="1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8"/>
          <p:cNvSpPr>
            <a:spLocks noChangeArrowheads="1"/>
          </p:cNvSpPr>
          <p:nvPr/>
        </p:nvSpPr>
        <p:spPr bwMode="auto">
          <a:xfrm>
            <a:off x="107504" y="3933056"/>
            <a:ext cx="5832648" cy="158417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But now is Christ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risen from the dead, </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and become the </a:t>
            </a:r>
            <a:r>
              <a:rPr lang="en-US" sz="2400" u="none" spc="50" dirty="0" err="1" smtClean="0">
                <a:ln w="11430"/>
                <a:solidFill>
                  <a:srgbClr val="003300"/>
                </a:solidFill>
                <a:effectLst>
                  <a:outerShdw blurRad="76200" dist="50800" dir="5400000" algn="tl" rotWithShape="0">
                    <a:srgbClr val="000000">
                      <a:alpha val="65000"/>
                    </a:srgbClr>
                  </a:outerShdw>
                </a:effectLst>
                <a:latin typeface="Verdana" pitchFamily="34" charset="0"/>
              </a:rPr>
              <a:t>firstfruits</a:t>
            </a:r>
            <a:r>
              <a:rPr lang="en-US" sz="2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 </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of them that slept.</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pic>
        <p:nvPicPr>
          <p:cNvPr id="1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8093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par>
                          <p:cTn id="51" fill="hold">
                            <p:stCondLst>
                              <p:cond delay="3000"/>
                            </p:stCondLst>
                            <p:childTnLst>
                              <p:par>
                                <p:cTn id="52" presetID="42" presetClass="entr" presetSubtype="0"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par>
                          <p:cTn id="62" fill="hold">
                            <p:stCondLst>
                              <p:cond delay="4000"/>
                            </p:stCondLst>
                            <p:childTnLst>
                              <p:par>
                                <p:cTn id="63" presetID="42" presetClass="entr" presetSubtype="0"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anim calcmode="lin" valueType="num">
                                      <p:cBhvr>
                                        <p:cTn id="66" dur="1000" fill="hold"/>
                                        <p:tgtEl>
                                          <p:spTgt spid="13"/>
                                        </p:tgtEl>
                                        <p:attrNameLst>
                                          <p:attrName>ppt_x</p:attrName>
                                        </p:attrNameLst>
                                      </p:cBhvr>
                                      <p:tavLst>
                                        <p:tav tm="0">
                                          <p:val>
                                            <p:strVal val="#ppt_x"/>
                                          </p:val>
                                        </p:tav>
                                        <p:tav tm="100000">
                                          <p:val>
                                            <p:strVal val="#ppt_x"/>
                                          </p:val>
                                        </p:tav>
                                      </p:tavLst>
                                    </p:anim>
                                    <p:anim calcmode="lin" valueType="num">
                                      <p:cBhvr>
                                        <p:cTn id="6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xit" presetSubtype="0" fill="hold" grpId="1" nodeType="clickEffect">
                                  <p:stCondLst>
                                    <p:cond delay="0"/>
                                  </p:stCondLst>
                                  <p:childTnLst>
                                    <p:animEffect transition="out" filter="fade">
                                      <p:cBhvr>
                                        <p:cTn id="71" dur="1000"/>
                                        <p:tgtEl>
                                          <p:spTgt spid="13"/>
                                        </p:tgtEl>
                                      </p:cBhvr>
                                    </p:animEffect>
                                    <p:anim calcmode="lin" valueType="num">
                                      <p:cBhvr>
                                        <p:cTn id="72" dur="1000"/>
                                        <p:tgtEl>
                                          <p:spTgt spid="13"/>
                                        </p:tgtEl>
                                        <p:attrNameLst>
                                          <p:attrName>ppt_x</p:attrName>
                                        </p:attrNameLst>
                                      </p:cBhvr>
                                      <p:tavLst>
                                        <p:tav tm="0">
                                          <p:val>
                                            <p:strVal val="ppt_x"/>
                                          </p:val>
                                        </p:tav>
                                        <p:tav tm="100000">
                                          <p:val>
                                            <p:strVal val="ppt_x"/>
                                          </p:val>
                                        </p:tav>
                                      </p:tavLst>
                                    </p:anim>
                                    <p:anim calcmode="lin" valueType="num">
                                      <p:cBhvr>
                                        <p:cTn id="73" dur="1000"/>
                                        <p:tgtEl>
                                          <p:spTgt spid="13"/>
                                        </p:tgtEl>
                                        <p:attrNameLst>
                                          <p:attrName>ppt_y</p:attrName>
                                        </p:attrNameLst>
                                      </p:cBhvr>
                                      <p:tavLst>
                                        <p:tav tm="0">
                                          <p:val>
                                            <p:strVal val="ppt_y"/>
                                          </p:val>
                                        </p:tav>
                                        <p:tav tm="100000">
                                          <p:val>
                                            <p:strVal val="ppt_y-.1"/>
                                          </p:val>
                                        </p:tav>
                                      </p:tavLst>
                                    </p:anim>
                                    <p:set>
                                      <p:cBhvr>
                                        <p:cTn id="74" dur="1" fill="hold">
                                          <p:stCondLst>
                                            <p:cond delay="999"/>
                                          </p:stCondLst>
                                        </p:cTn>
                                        <p:tgtEl>
                                          <p:spTgt spid="13"/>
                                        </p:tgtEl>
                                        <p:attrNameLst>
                                          <p:attrName>style.visibility</p:attrName>
                                        </p:attrNameLst>
                                      </p:cBhvr>
                                      <p:to>
                                        <p:strVal val="hidden"/>
                                      </p:to>
                                    </p:set>
                                  </p:childTnLst>
                                </p:cTn>
                              </p:par>
                            </p:childTnLst>
                          </p:cTn>
                        </p:par>
                        <p:par>
                          <p:cTn id="75" fill="hold">
                            <p:stCondLst>
                              <p:cond delay="1000"/>
                            </p:stCondLst>
                            <p:childTnLst>
                              <p:par>
                                <p:cTn id="76" presetID="42"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par>
                          <p:cTn id="81" fill="hold">
                            <p:stCondLst>
                              <p:cond delay="2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0" grpId="0"/>
      <p:bldP spid="13" grpId="0"/>
      <p:bldP spid="13" grpId="1"/>
      <p:bldP spid="14"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10. MUTIMEDIA SDA\Imagenes para estudio\Tema 04 jesu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27384"/>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288032" y="3717032"/>
            <a:ext cx="6300192"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“For there is one God,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and one mediator </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between God and men,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the man Christ Jesus</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0" name="9 Rectángulo" hidden="1"/>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p:cNvSpPr/>
          <p:nvPr/>
        </p:nvSpPr>
        <p:spPr>
          <a:xfrm>
            <a:off x="360040" y="1951092"/>
            <a:ext cx="5652120"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n-U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intercedes for </a:t>
            </a:r>
            <a:r>
              <a:rPr lang="en-U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me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 </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Timothy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hidden="1"/>
          <p:cNvSpPr/>
          <p:nvPr/>
        </p:nvSpPr>
        <p:spPr>
          <a:xfrm>
            <a:off x="827584" y="2708920"/>
            <a:ext cx="5089855" cy="2000548"/>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Prometió regresar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a buscarme</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Juan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83162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7"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1000"/>
                                        <p:tgtEl>
                                          <p:spTgt spid="12"/>
                                        </p:tgtEl>
                                      </p:cBhvr>
                                    </p:animEffect>
                                    <p:anim calcmode="lin" valueType="num">
                                      <p:cBhvr>
                                        <p:cTn id="73" dur="1000" fill="hold"/>
                                        <p:tgtEl>
                                          <p:spTgt spid="12"/>
                                        </p:tgtEl>
                                        <p:attrNameLst>
                                          <p:attrName>ppt_x</p:attrName>
                                        </p:attrNameLst>
                                      </p:cBhvr>
                                      <p:tavLst>
                                        <p:tav tm="0">
                                          <p:val>
                                            <p:strVal val="#ppt_x"/>
                                          </p:val>
                                        </p:tav>
                                        <p:tav tm="100000">
                                          <p:val>
                                            <p:strVal val="#ppt_x"/>
                                          </p:val>
                                        </p:tav>
                                      </p:tavLst>
                                    </p:anim>
                                    <p:anim calcmode="lin" valueType="num">
                                      <p:cBhvr>
                                        <p:cTn id="74" dur="1000" fill="hold"/>
                                        <p:tgtEl>
                                          <p:spTgt spid="12"/>
                                        </p:tgtEl>
                                        <p:attrNameLst>
                                          <p:attrName>ppt_y</p:attrName>
                                        </p:attrNameLst>
                                      </p:cBhvr>
                                      <p:tavLst>
                                        <p:tav tm="0">
                                          <p:val>
                                            <p:strVal val="#ppt_y-.1"/>
                                          </p:val>
                                        </p:tav>
                                        <p:tav tm="100000">
                                          <p:val>
                                            <p:strVal val="#ppt_y"/>
                                          </p:val>
                                        </p:tav>
                                      </p:tavLst>
                                    </p:anim>
                                  </p:childTnLst>
                                </p:cTn>
                              </p:par>
                            </p:childTnLst>
                          </p:cTn>
                        </p:par>
                        <p:par>
                          <p:cTn id="75" fill="hold">
                            <p:stCondLst>
                              <p:cond delay="3000"/>
                            </p:stCondLst>
                            <p:childTnLst>
                              <p:par>
                                <p:cTn id="76" presetID="42" presetClass="entr" presetSubtype="0"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1000"/>
                                        <p:tgtEl>
                                          <p:spTgt spid="14"/>
                                        </p:tgtEl>
                                      </p:cBhvr>
                                    </p:animEffect>
                                    <p:anim calcmode="lin" valueType="num">
                                      <p:cBhvr>
                                        <p:cTn id="79" dur="1000" fill="hold"/>
                                        <p:tgtEl>
                                          <p:spTgt spid="14"/>
                                        </p:tgtEl>
                                        <p:attrNameLst>
                                          <p:attrName>ppt_x</p:attrName>
                                        </p:attrNameLst>
                                      </p:cBhvr>
                                      <p:tavLst>
                                        <p:tav tm="0">
                                          <p:val>
                                            <p:strVal val="#ppt_x"/>
                                          </p:val>
                                        </p:tav>
                                        <p:tav tm="100000">
                                          <p:val>
                                            <p:strVal val="#ppt_x"/>
                                          </p:val>
                                        </p:tav>
                                      </p:tavLst>
                                    </p:anim>
                                    <p:anim calcmode="lin" valueType="num">
                                      <p:cBhvr>
                                        <p:cTn id="80" dur="1000" fill="hold"/>
                                        <p:tgtEl>
                                          <p:spTgt spid="14"/>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Users\Gerhard\Documents\_Sitio WEB\Recursos\ondaWE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714"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10. MUTIMEDIA SDA\Imagenes para estudio\Tema 04 jesu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3176"/>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hidden="1"/>
          <p:cNvSpPr>
            <a:spLocks noChangeArrowheads="1"/>
          </p:cNvSpPr>
          <p:nvPr/>
        </p:nvSpPr>
        <p:spPr bwMode="auto">
          <a:xfrm>
            <a:off x="179512" y="2348880"/>
            <a:ext cx="5904657"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rPr>
              <a:t>¿Qué ha hecho por mí?</a:t>
            </a:r>
          </a:p>
        </p:txBody>
      </p:sp>
      <p:sp>
        <p:nvSpPr>
          <p:cNvPr id="5" name="4 Rectángulo" hidden="1"/>
          <p:cNvSpPr/>
          <p:nvPr/>
        </p:nvSpPr>
        <p:spPr>
          <a:xfrm>
            <a:off x="1058124" y="2959204"/>
            <a:ext cx="4163319" cy="1261884"/>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Se hizo </a:t>
            </a:r>
            <a:r>
              <a:rPr lang="es-ES_tradnl"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hombre</a:t>
            </a:r>
          </a:p>
          <a:p>
            <a:pPr algn="ctr"/>
            <a:r>
              <a:rPr lang="es-ES_tradnl"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Filipenses 2:7</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6" name="5 Rectángulo" hidden="1"/>
          <p:cNvSpPr/>
          <p:nvPr/>
        </p:nvSpPr>
        <p:spPr>
          <a:xfrm>
            <a:off x="899592" y="3031212"/>
            <a:ext cx="4464496"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Vivió sin pecado</a:t>
            </a:r>
          </a:p>
          <a:p>
            <a:pPr algn="ctr"/>
            <a:r>
              <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Hebreos 4:15</a:t>
            </a:r>
          </a:p>
        </p:txBody>
      </p:sp>
      <p:sp>
        <p:nvSpPr>
          <p:cNvPr id="8" name="7 Rectángulo" hidden="1"/>
          <p:cNvSpPr/>
          <p:nvPr/>
        </p:nvSpPr>
        <p:spPr>
          <a:xfrm>
            <a:off x="1194418" y="1412776"/>
            <a:ext cx="3953646" cy="1261884"/>
          </a:xfrm>
          <a:prstGeom prst="rect">
            <a:avLst/>
          </a:prstGeom>
          <a:ln>
            <a:noFill/>
          </a:ln>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Tomó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culpa</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Isaías </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53:5-6</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9" name="Rectangle 18" hidden="1"/>
          <p:cNvSpPr>
            <a:spLocks noChangeArrowheads="1"/>
          </p:cNvSpPr>
          <p:nvPr/>
        </p:nvSpPr>
        <p:spPr bwMode="auto">
          <a:xfrm>
            <a:off x="107504" y="2780928"/>
            <a:ext cx="6048672" cy="266429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“Mas él herido fue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por nuestras rebeliones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molido por nuestros pecados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 el castigo de nuestra paz fue sobre él, y por su llaga fuimos nosotros curados.</a:t>
            </a:r>
          </a:p>
          <a:p>
            <a:pPr algn="ct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Todos nosotros nos descarriamos como ovejas, cada cual se apartó por su camino; mas </a:t>
            </a:r>
            <a:r>
              <a:rPr lang="es-ES" sz="2000" u="none" spc="50" dirty="0">
                <a:ln w="11430"/>
                <a:solidFill>
                  <a:srgbClr val="FF0000"/>
                </a:solidFill>
                <a:effectLst>
                  <a:outerShdw blurRad="76200" dist="50800" dir="5400000" algn="tl" rotWithShape="0">
                    <a:srgbClr val="000000">
                      <a:alpha val="65000"/>
                    </a:srgbClr>
                  </a:outerShdw>
                </a:effectLst>
                <a:latin typeface="Verdana" pitchFamily="34" charset="0"/>
              </a:rPr>
              <a:t>Jehová cargó en él el pecado de todos nosotros</a:t>
            </a:r>
            <a:r>
              <a:rPr lang="es-ES" sz="20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sp>
        <p:nvSpPr>
          <p:cNvPr id="11" name="10 Rectángulo" hidden="1"/>
          <p:cNvSpPr/>
          <p:nvPr/>
        </p:nvSpPr>
        <p:spPr>
          <a:xfrm>
            <a:off x="288032" y="1716484"/>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Murió en mi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lugar,</a:t>
            </a: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por </a:t>
            </a: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mis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pecados </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smtClean="0">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 15:3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2" name="Rectangle 18"/>
          <p:cNvSpPr>
            <a:spLocks noChangeArrowheads="1"/>
          </p:cNvSpPr>
          <p:nvPr/>
        </p:nvSpPr>
        <p:spPr bwMode="auto">
          <a:xfrm>
            <a:off x="179512" y="3789040"/>
            <a:ext cx="6660232" cy="172819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24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I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will come again</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 and </a:t>
            </a:r>
            <a:r>
              <a:rPr lang="en-US" sz="2400" u="none" spc="50" dirty="0">
                <a:ln w="11430"/>
                <a:solidFill>
                  <a:srgbClr val="FF0000"/>
                </a:solidFill>
                <a:effectLst>
                  <a:outerShdw blurRad="76200" dist="50800" dir="5400000" algn="tl" rotWithShape="0">
                    <a:srgbClr val="000000">
                      <a:alpha val="65000"/>
                    </a:srgbClr>
                  </a:outerShdw>
                </a:effectLst>
                <a:latin typeface="Verdana" pitchFamily="34" charset="0"/>
              </a:rPr>
              <a:t>receive you unto myself</a:t>
            </a:r>
            <a:r>
              <a:rPr lang="en-US" sz="2400" u="none" spc="50" dirty="0">
                <a:ln w="11430"/>
                <a:solidFill>
                  <a:srgbClr val="003300"/>
                </a:solidFill>
                <a:effectLst>
                  <a:outerShdw blurRad="76200" dist="50800" dir="5400000" algn="tl" rotWithShape="0">
                    <a:srgbClr val="000000">
                      <a:alpha val="65000"/>
                    </a:srgbClr>
                  </a:outerShdw>
                </a:effectLst>
                <a:latin typeface="Verdana" pitchFamily="34" charset="0"/>
              </a:rPr>
              <a:t>; that where I am, there ye may be also</a:t>
            </a:r>
            <a:r>
              <a:rPr lang="en-US" sz="2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s-ES" sz="2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endParaRPr lang="es-ES" sz="24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10" name="9 Rectángulo" hidden="1"/>
          <p:cNvSpPr/>
          <p:nvPr/>
        </p:nvSpPr>
        <p:spPr>
          <a:xfrm>
            <a:off x="288032" y="1772816"/>
            <a:ext cx="5652120" cy="200054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Resucitó de </a:t>
            </a:r>
            <a:endPar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endParaRPr>
          </a:p>
          <a:p>
            <a:pPr algn="ct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los muertos</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Corintios</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15:20</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3" name="12 Rectángulo" hidden="1"/>
          <p:cNvSpPr/>
          <p:nvPr/>
        </p:nvSpPr>
        <p:spPr>
          <a:xfrm>
            <a:off x="288032" y="2276872"/>
            <a:ext cx="5652120" cy="12618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a:ln w="11430"/>
                <a:solidFill>
                  <a:srgbClr val="C00000"/>
                </a:solidFill>
                <a:effectLst>
                  <a:outerShdw blurRad="76200" dist="50800" dir="5400000" algn="tl" rotWithShape="0">
                    <a:srgbClr val="000000">
                      <a:alpha val="65000"/>
                    </a:srgbClr>
                  </a:outerShdw>
                </a:effectLst>
                <a:latin typeface="Swis721 BlkCn BT" pitchFamily="34" charset="0"/>
              </a:rPr>
              <a:t>Intercede por </a:t>
            </a:r>
            <a:r>
              <a:rPr lang="es-ES" sz="48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mí</a:t>
            </a:r>
          </a:p>
          <a:p>
            <a:pPr algn="ct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1ª </a:t>
            </a:r>
            <a:r>
              <a:rPr lang="pt-BR" sz="2800" u="none" spc="50" dirty="0" err="1">
                <a:ln w="11430"/>
                <a:solidFill>
                  <a:srgbClr val="002060"/>
                </a:solidFill>
                <a:effectLst>
                  <a:outerShdw blurRad="76200" dist="50800" dir="5400000" algn="tl" rotWithShape="0">
                    <a:srgbClr val="000000">
                      <a:alpha val="65000"/>
                    </a:srgbClr>
                  </a:outerShdw>
                </a:effectLst>
                <a:latin typeface="Swis721 BlkCn BT" pitchFamily="34" charset="0"/>
              </a:rPr>
              <a:t>Timoteo</a:t>
            </a:r>
            <a:r>
              <a:rPr lang="pt-BR" sz="2800" u="none" spc="50" dirty="0">
                <a:ln w="11430"/>
                <a:solidFill>
                  <a:srgbClr val="002060"/>
                </a:solidFill>
                <a:effectLst>
                  <a:outerShdw blurRad="76200" dist="50800" dir="5400000" algn="tl" rotWithShape="0">
                    <a:srgbClr val="000000">
                      <a:alpha val="65000"/>
                    </a:srgbClr>
                  </a:outerShdw>
                </a:effectLst>
                <a:latin typeface="Swis721 BlkCn BT" pitchFamily="34" charset="0"/>
              </a:rPr>
              <a:t> 2:5</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sp>
        <p:nvSpPr>
          <p:cNvPr id="14" name="13 Rectángulo"/>
          <p:cNvSpPr/>
          <p:nvPr/>
        </p:nvSpPr>
        <p:spPr>
          <a:xfrm>
            <a:off x="107504" y="1911603"/>
            <a:ext cx="6660232" cy="187743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He </a:t>
            </a:r>
            <a:r>
              <a:rPr lang="en-US" sz="4400" u="none" spc="50" dirty="0">
                <a:ln w="11430"/>
                <a:solidFill>
                  <a:srgbClr val="C00000"/>
                </a:solidFill>
                <a:effectLst>
                  <a:outerShdw blurRad="76200" dist="50800" dir="5400000" algn="tl" rotWithShape="0">
                    <a:srgbClr val="000000">
                      <a:alpha val="65000"/>
                    </a:srgbClr>
                  </a:outerShdw>
                </a:effectLst>
                <a:latin typeface="Swis721 BlkCn BT" pitchFamily="34" charset="0"/>
              </a:rPr>
              <a:t>promised to come back and take me with </a:t>
            </a:r>
            <a:r>
              <a:rPr lang="en-US" sz="4400" u="none" spc="50" dirty="0" smtClean="0">
                <a:ln w="11430"/>
                <a:solidFill>
                  <a:srgbClr val="C00000"/>
                </a:solidFill>
                <a:effectLst>
                  <a:outerShdw blurRad="76200" dist="50800" dir="5400000" algn="tl" rotWithShape="0">
                    <a:srgbClr val="000000">
                      <a:alpha val="65000"/>
                    </a:srgbClr>
                  </a:outerShdw>
                </a:effectLst>
                <a:latin typeface="Swis721 BlkCn BT" pitchFamily="34" charset="0"/>
              </a:rPr>
              <a:t>Him</a:t>
            </a:r>
          </a:p>
          <a:p>
            <a:pPr algn="ctr"/>
            <a:r>
              <a:rPr lang="pt-BR" sz="2800" u="none" spc="50" dirty="0" smtClean="0">
                <a:ln w="11430"/>
                <a:solidFill>
                  <a:srgbClr val="002060"/>
                </a:solidFill>
                <a:effectLst>
                  <a:outerShdw blurRad="76200" dist="50800" dir="5400000" algn="tl" rotWithShape="0">
                    <a:srgbClr val="000000">
                      <a:alpha val="65000"/>
                    </a:srgbClr>
                  </a:outerShdw>
                </a:effectLst>
                <a:latin typeface="Swis721 BlkCn BT" pitchFamily="34" charset="0"/>
              </a:rPr>
              <a:t>John 14:3</a:t>
            </a:r>
            <a:endParaRPr lang="es-ES" sz="2800" u="none" spc="50" dirty="0">
              <a:ln w="11430"/>
              <a:solidFill>
                <a:srgbClr val="002060"/>
              </a:solidFill>
              <a:effectLst>
                <a:outerShdw blurRad="76200" dist="50800" dir="5400000" algn="tl" rotWithShape="0">
                  <a:srgbClr val="000000">
                    <a:alpha val="65000"/>
                  </a:srgbClr>
                </a:outerShdw>
              </a:effectLst>
              <a:latin typeface="Swis721 BlkCn BT" pitchFamily="34" charset="0"/>
            </a:endParaRPr>
          </a:p>
        </p:txBody>
      </p:sp>
      <p:pic>
        <p:nvPicPr>
          <p:cNvPr id="1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9799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7" presetClass="exit" presetSubtype="0" fill="hold" grpId="1"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xit" presetSubtype="0" fill="hold" grpId="1" nodeType="clickEffect">
                                  <p:stCondLst>
                                    <p:cond delay="0"/>
                                  </p:stCondLst>
                                  <p:childTnLst>
                                    <p:animEffect transition="out" filter="fade">
                                      <p:cBhvr>
                                        <p:cTn id="30" dur="1000"/>
                                        <p:tgtEl>
                                          <p:spTgt spid="6"/>
                                        </p:tgtEl>
                                      </p:cBhvr>
                                    </p:animEffect>
                                    <p:anim calcmode="lin" valueType="num">
                                      <p:cBhvr>
                                        <p:cTn id="31" dur="1000"/>
                                        <p:tgtEl>
                                          <p:spTgt spid="6"/>
                                        </p:tgtEl>
                                        <p:attrNameLst>
                                          <p:attrName>ppt_x</p:attrName>
                                        </p:attrNameLst>
                                      </p:cBhvr>
                                      <p:tavLst>
                                        <p:tav tm="0">
                                          <p:val>
                                            <p:strVal val="ppt_x"/>
                                          </p:val>
                                        </p:tav>
                                        <p:tav tm="100000">
                                          <p:val>
                                            <p:strVal val="ppt_x"/>
                                          </p:val>
                                        </p:tav>
                                      </p:tavLst>
                                    </p:anim>
                                    <p:anim calcmode="lin" valueType="num">
                                      <p:cBhvr>
                                        <p:cTn id="32" dur="1000"/>
                                        <p:tgtEl>
                                          <p:spTgt spid="6"/>
                                        </p:tgtEl>
                                        <p:attrNameLst>
                                          <p:attrName>ppt_y</p:attrName>
                                        </p:attrNameLst>
                                      </p:cBhvr>
                                      <p:tavLst>
                                        <p:tav tm="0">
                                          <p:val>
                                            <p:strVal val="ppt_y"/>
                                          </p:val>
                                        </p:tav>
                                        <p:tav tm="100000">
                                          <p:val>
                                            <p:strVal val="ppt_y-.1"/>
                                          </p:val>
                                        </p:tav>
                                      </p:tavLst>
                                    </p:anim>
                                    <p:set>
                                      <p:cBhvr>
                                        <p:cTn id="33" dur="1" fill="hold">
                                          <p:stCondLst>
                                            <p:cond delay="999"/>
                                          </p:stCondLst>
                                        </p:cTn>
                                        <p:tgtEl>
                                          <p:spTgt spid="6"/>
                                        </p:tgtEl>
                                        <p:attrNameLst>
                                          <p:attrName>style.visibility</p:attrName>
                                        </p:attrNameLst>
                                      </p:cBhvr>
                                      <p:to>
                                        <p:strVal val="hidden"/>
                                      </p:to>
                                    </p:set>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7" presetClass="exit" presetSubtype="0" fill="hold" grpId="1" nodeType="clickEffect">
                                  <p:stCondLst>
                                    <p:cond delay="0"/>
                                  </p:stCondLst>
                                  <p:childTnLst>
                                    <p:animEffect transition="out" filter="fade">
                                      <p:cBhvr>
                                        <p:cTn id="54" dur="1000"/>
                                        <p:tgtEl>
                                          <p:spTgt spid="10"/>
                                        </p:tgtEl>
                                      </p:cBhvr>
                                    </p:animEffect>
                                    <p:anim calcmode="lin" valueType="num">
                                      <p:cBhvr>
                                        <p:cTn id="55" dur="1000"/>
                                        <p:tgtEl>
                                          <p:spTgt spid="10"/>
                                        </p:tgtEl>
                                        <p:attrNameLst>
                                          <p:attrName>ppt_x</p:attrName>
                                        </p:attrNameLst>
                                      </p:cBhvr>
                                      <p:tavLst>
                                        <p:tav tm="0">
                                          <p:val>
                                            <p:strVal val="ppt_x"/>
                                          </p:val>
                                        </p:tav>
                                        <p:tav tm="100000">
                                          <p:val>
                                            <p:strVal val="ppt_x"/>
                                          </p:val>
                                        </p:tav>
                                      </p:tavLst>
                                    </p:anim>
                                    <p:anim calcmode="lin" valueType="num">
                                      <p:cBhvr>
                                        <p:cTn id="56" dur="1000"/>
                                        <p:tgtEl>
                                          <p:spTgt spid="10"/>
                                        </p:tgtEl>
                                        <p:attrNameLst>
                                          <p:attrName>ppt_y</p:attrName>
                                        </p:attrNameLst>
                                      </p:cBhvr>
                                      <p:tavLst>
                                        <p:tav tm="0">
                                          <p:val>
                                            <p:strVal val="ppt_y"/>
                                          </p:val>
                                        </p:tav>
                                        <p:tav tm="100000">
                                          <p:val>
                                            <p:strVal val="ppt_y-.1"/>
                                          </p:val>
                                        </p:tav>
                                      </p:tavLst>
                                    </p:anim>
                                    <p:set>
                                      <p:cBhvr>
                                        <p:cTn id="57" dur="1" fill="hold">
                                          <p:stCondLst>
                                            <p:cond delay="999"/>
                                          </p:stCondLst>
                                        </p:cTn>
                                        <p:tgtEl>
                                          <p:spTgt spid="10"/>
                                        </p:tgtEl>
                                        <p:attrNameLst>
                                          <p:attrName>style.visibility</p:attrName>
                                        </p:attrNameLst>
                                      </p:cBhvr>
                                      <p:to>
                                        <p:strVal val="hidden"/>
                                      </p:to>
                                    </p:set>
                                  </p:childTnLst>
                                </p:cTn>
                              </p:par>
                            </p:childTnLst>
                          </p:cTn>
                        </p:par>
                        <p:par>
                          <p:cTn id="58" fill="hold">
                            <p:stCondLst>
                              <p:cond delay="1000"/>
                            </p:stCondLst>
                            <p:childTnLst>
                              <p:par>
                                <p:cTn id="59" presetID="42"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2" presetClass="entr" presetSubtype="0"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par>
                                <p:cTn id="76" presetID="47"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4000"/>
                            </p:stCondLst>
                            <p:childTnLst>
                              <p:par>
                                <p:cTn id="82" presetID="22" presetClass="entr" presetSubtype="1" fill="hold" nodeType="after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wipe(up)">
                                      <p:cBhvr>
                                        <p:cTn id="8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5" grpId="1"/>
      <p:bldP spid="6" grpId="0"/>
      <p:bldP spid="6" grpId="1"/>
      <p:bldP spid="8" grpId="0"/>
      <p:bldP spid="9" grpId="0" animBg="1"/>
      <p:bldP spid="11" grpId="0"/>
      <p:bldP spid="12" grpId="0" animBg="1"/>
      <p:bldP spid="10" grpId="0"/>
      <p:bldP spid="10" grpId="1"/>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10. MUTIMEDIA SDA\Imagenes para estudio\Tema 04 jesu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2"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923928" y="2492896"/>
            <a:ext cx="4587794"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TO </a:t>
            </a:r>
            <a:r>
              <a:rPr lang="es-ES" sz="60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TRUST IN </a:t>
            </a:r>
            <a:r>
              <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JESUS</a:t>
            </a: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STEP TWO:</a:t>
            </a:r>
            <a:endPar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8166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esktop\Keilaky trabajos\pasos01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7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esktop\Keilaky trabajos\pasos02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2209"/>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14013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D:\10. MUTIMEDIA SDA\Imagenes para estudio\adversi2.jpg"/>
          <p:cNvPicPr>
            <a:picLocks noChangeAspect="1" noChangeArrowheads="1"/>
          </p:cNvPicPr>
          <p:nvPr/>
        </p:nvPicPr>
        <p:blipFill rotWithShape="1">
          <a:blip r:embed="rId3">
            <a:extLst>
              <a:ext uri="{28A0092B-C50C-407E-A947-70E740481C1C}">
                <a14:useLocalDpi xmlns:a14="http://schemas.microsoft.com/office/drawing/2010/main" val="0"/>
              </a:ext>
            </a:extLst>
          </a:blip>
          <a:srcRect l="19622" t="9820"/>
          <a:stretch/>
        </p:blipFill>
        <p:spPr bwMode="auto">
          <a:xfrm>
            <a:off x="0" y="0"/>
            <a:ext cx="9144001" cy="68643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578" y="3861048"/>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3153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WHERE CAN WE FIND </a:t>
            </a:r>
            <a: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
            </a:r>
            <a:b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br>
            <a:r>
              <a:rPr lang="en-U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PEACE </a:t>
            </a:r>
            <a:r>
              <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AND HAPPINESS?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2329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4067944" y="2420888"/>
            <a:ext cx="4824536"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is His </a:t>
            </a: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greatest </a:t>
            </a: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virtue?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99471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619672"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For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God so loved the world, </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that he gave his only begotten Son, that whosoever believeth in him should not perish, but have everlasting life.</a:t>
            </a:r>
            <a:r>
              <a:rPr lang="es-E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a:t>
            </a:r>
            <a:endPar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3:16 </a:t>
            </a: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1663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arrep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3347864" y="2492896"/>
            <a:ext cx="5328592"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4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TO ACKNOWLEDGE OUR </a:t>
            </a:r>
            <a:r>
              <a:rPr lang="es-ES" sz="40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SINS</a:t>
            </a:r>
            <a:endParaRPr lang="es-E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STEP THREE:</a:t>
            </a:r>
            <a:endPar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07437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6" presetClass="entr" presetSubtype="4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Horizontal)">
                                      <p:cBhvr>
                                        <p:cTn id="12" dur="1250"/>
                                        <p:tgtEl>
                                          <p:spTgt spid="3"/>
                                        </p:tgtEl>
                                      </p:cBhvr>
                                    </p:animEffect>
                                  </p:childTnLst>
                                </p:cTn>
                              </p:par>
                            </p:childTnLst>
                          </p:cTn>
                        </p:par>
                        <p:par>
                          <p:cTn id="13" fill="hold">
                            <p:stCondLst>
                              <p:cond delay="2750"/>
                            </p:stCondLst>
                            <p:childTnLst>
                              <p:par>
                                <p:cTn id="14" presetID="2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esktop\Keilaky trabajos\pasos01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7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esktop\Keilaky trabajos\pasos02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2209"/>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esktop\Keilaky trabajos\pasos03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 y="-937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9911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563888" y="2204864"/>
            <a:ext cx="5472608" cy="252028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should His </a:t>
            </a: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love lead </a:t>
            </a: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us to?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068247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1619672" y="1556792"/>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“Or </a:t>
            </a:r>
            <a:r>
              <a:rPr lang="en-US" sz="3200" u="none" spc="50" dirty="0" err="1">
                <a:ln w="11430"/>
                <a:solidFill>
                  <a:srgbClr val="003300"/>
                </a:solidFill>
                <a:effectLst>
                  <a:outerShdw blurRad="76200" dist="50800" dir="5400000" algn="tl" rotWithShape="0">
                    <a:srgbClr val="000000">
                      <a:alpha val="65000"/>
                    </a:srgbClr>
                  </a:outerShdw>
                </a:effectLst>
                <a:latin typeface="Verdana" pitchFamily="34" charset="0"/>
              </a:rPr>
              <a:t>despisest</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thou the riches of his goodness and forbearance and longsuffering; not knowing that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the goodness of God </a:t>
            </a:r>
            <a:r>
              <a:rPr lang="en-US" sz="3200" u="none" spc="50" dirty="0" err="1">
                <a:ln w="11430"/>
                <a:solidFill>
                  <a:srgbClr val="FF0000"/>
                </a:solidFill>
                <a:effectLst>
                  <a:outerShdw blurRad="76200" dist="50800" dir="5400000" algn="tl" rotWithShape="0">
                    <a:srgbClr val="000000">
                      <a:alpha val="65000"/>
                    </a:srgbClr>
                  </a:outerShdw>
                </a:effectLst>
                <a:latin typeface="Verdana" pitchFamily="34" charset="0"/>
              </a:rPr>
              <a:t>leadeth</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 thee to repentance</a:t>
            </a:r>
            <a:r>
              <a:rPr lang="en-US" sz="32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a:t>
            </a:r>
            <a:endParaRPr lang="es-ES" sz="32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Romans</a:t>
            </a: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2:4</a:t>
            </a: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13537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4 arrep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059832" y="1988840"/>
            <a:ext cx="5976664"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should we do with </a:t>
            </a: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
            </a:r>
            <a:b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b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our </a:t>
            </a: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sins?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991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403648" y="620688"/>
            <a:ext cx="6408712"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Confess</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them</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to</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r>
              <a:rPr lang="es-ES" sz="3200" u="none" spc="50" dirty="0" err="1">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God</a:t>
            </a:r>
            <a:r>
              <a:rPr lang="es-E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 </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1 John 1:8, 9</a:t>
            </a:r>
            <a:endPar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nvSpPr>
        <p:spPr bwMode="auto">
          <a:xfrm>
            <a:off x="683568" y="1484784"/>
            <a:ext cx="8208912" cy="410445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“If we say that we have no sin, we deceive ourselves, and the truth is not in us</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 If we confess our sins,</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he is faithful and just to forgive us our sins, and to cleanse us from all unrighteousness.” </a:t>
            </a:r>
            <a:endPar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9"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5636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24" presetClass="emph" presetSubtype="0" fill="hold" grpId="0" nodeType="afterEffect">
                                  <p:stCondLst>
                                    <p:cond delay="0"/>
                                  </p:stCondLst>
                                  <p:childTnLst>
                                    <p:animClr clrSpc="hsl" dir="cw">
                                      <p:cBhvr override="childStyle">
                                        <p:cTn id="16" dur="500" fill="hold"/>
                                        <p:tgtEl>
                                          <p:spTgt spid="4"/>
                                        </p:tgtEl>
                                        <p:attrNameLst>
                                          <p:attrName>style.color</p:attrName>
                                        </p:attrNameLst>
                                      </p:cBhvr>
                                      <p:by>
                                        <p:hsl h="0" s="-12549" l="-25098"/>
                                      </p:by>
                                    </p:animClr>
                                    <p:animClr clrSpc="hsl" dir="cw">
                                      <p:cBhvr>
                                        <p:cTn id="17" dur="500" fill="hold"/>
                                        <p:tgtEl>
                                          <p:spTgt spid="4"/>
                                        </p:tgtEl>
                                        <p:attrNameLst>
                                          <p:attrName>fillcolor</p:attrName>
                                        </p:attrNameLst>
                                      </p:cBhvr>
                                      <p:by>
                                        <p:hsl h="0" s="-12549" l="-25098"/>
                                      </p:by>
                                    </p:animClr>
                                    <p:animClr clrSpc="hsl" dir="cw">
                                      <p:cBhvr>
                                        <p:cTn id="18" dur="500" fill="hold"/>
                                        <p:tgtEl>
                                          <p:spTgt spid="4"/>
                                        </p:tgtEl>
                                        <p:attrNameLst>
                                          <p:attrName>stroke.color</p:attrName>
                                        </p:attrNameLst>
                                      </p:cBhvr>
                                      <p:by>
                                        <p:hsl h="0" s="-12549" l="-25098"/>
                                      </p:by>
                                    </p:animClr>
                                    <p:set>
                                      <p:cBhvr>
                                        <p:cTn id="19" dur="500" fill="hold"/>
                                        <p:tgtEl>
                                          <p:spTgt spid="4"/>
                                        </p:tgtEl>
                                        <p:attrNameLst>
                                          <p:attrName>fill.type</p:attrName>
                                        </p:attrNameLst>
                                      </p:cBhvr>
                                      <p:to>
                                        <p:strVal val="solid"/>
                                      </p:to>
                                    </p:se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8"/>
          <p:cNvSpPr>
            <a:spLocks noChangeArrowheads="1"/>
          </p:cNvSpPr>
          <p:nvPr/>
        </p:nvSpPr>
        <p:spPr bwMode="auto">
          <a:xfrm>
            <a:off x="1403648" y="620688"/>
            <a:ext cx="7200800"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solidFill>
                  <a:srgbClr val="002060"/>
                </a:solidFill>
                <a:effectLst>
                  <a:glow rad="139700">
                    <a:schemeClr val="bg1">
                      <a:alpha val="40000"/>
                    </a:schemeClr>
                  </a:glow>
                  <a:outerShdw blurRad="76200" dist="50800" dir="5400000" algn="tl" rotWithShape="0">
                    <a:srgbClr val="000000">
                      <a:alpha val="65000"/>
                    </a:srgbClr>
                  </a:outerShdw>
                </a:effectLst>
                <a:latin typeface="Verdana" pitchFamily="34" charset="0"/>
              </a:rPr>
              <a:t>Be willing to abandon them</a:t>
            </a:r>
          </a:p>
        </p:txBody>
      </p:sp>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Isaiah</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55:6</a:t>
            </a: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7</a:t>
            </a:r>
            <a:endPar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nvSpPr>
        <p:spPr bwMode="auto">
          <a:xfrm>
            <a:off x="467544" y="1484784"/>
            <a:ext cx="8676456" cy="4104456"/>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“Seek ye the Lord while he may be found, call ye upon him while he is near.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Let the wicked forsake his way, and the unrighteous man his thoughts: and let him return unto the Lord</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 and he will have mercy upon him; and to our God, for he will abundantly pardon.” </a:t>
            </a: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75630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0.70"/>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par>
                          <p:cTn id="14" fill="hold">
                            <p:stCondLst>
                              <p:cond delay="1500"/>
                            </p:stCondLst>
                            <p:childTnLst>
                              <p:par>
                                <p:cTn id="15" presetID="24" presetClass="emph" presetSubtype="0" fill="hold" grpId="0" nodeType="afterEffect">
                                  <p:stCondLst>
                                    <p:cond delay="0"/>
                                  </p:stCondLst>
                                  <p:childTnLst>
                                    <p:animClr clrSpc="hsl" dir="cw">
                                      <p:cBhvr override="childStyle">
                                        <p:cTn id="16" dur="500" fill="hold"/>
                                        <p:tgtEl>
                                          <p:spTgt spid="4"/>
                                        </p:tgtEl>
                                        <p:attrNameLst>
                                          <p:attrName>style.color</p:attrName>
                                        </p:attrNameLst>
                                      </p:cBhvr>
                                      <p:by>
                                        <p:hsl h="0" s="-12549" l="-25098"/>
                                      </p:by>
                                    </p:animClr>
                                    <p:animClr clrSpc="hsl" dir="cw">
                                      <p:cBhvr>
                                        <p:cTn id="17" dur="500" fill="hold"/>
                                        <p:tgtEl>
                                          <p:spTgt spid="4"/>
                                        </p:tgtEl>
                                        <p:attrNameLst>
                                          <p:attrName>fillcolor</p:attrName>
                                        </p:attrNameLst>
                                      </p:cBhvr>
                                      <p:by>
                                        <p:hsl h="0" s="-12549" l="-25098"/>
                                      </p:by>
                                    </p:animClr>
                                    <p:animClr clrSpc="hsl" dir="cw">
                                      <p:cBhvr>
                                        <p:cTn id="18" dur="500" fill="hold"/>
                                        <p:tgtEl>
                                          <p:spTgt spid="4"/>
                                        </p:tgtEl>
                                        <p:attrNameLst>
                                          <p:attrName>stroke.color</p:attrName>
                                        </p:attrNameLst>
                                      </p:cBhvr>
                                      <p:by>
                                        <p:hsl h="0" s="-12549" l="-25098"/>
                                      </p:by>
                                    </p:animClr>
                                    <p:set>
                                      <p:cBhvr>
                                        <p:cTn id="1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jesus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6350" y="0"/>
            <a:ext cx="5514454" cy="1484784"/>
          </a:xfrm>
          <a:prstGeom prst="rect">
            <a:avLst/>
          </a:prstGeom>
          <a:no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u="none" spc="50" dirty="0" smtClean="0">
                <a:ln w="11430"/>
                <a:solidFill>
                  <a:srgbClr val="FF0000"/>
                </a:solidFill>
                <a:effectLst>
                  <a:outerShdw blurRad="76200" dist="50800" dir="5400000" algn="tl" rotWithShape="0">
                    <a:srgbClr val="000000">
                      <a:alpha val="65000"/>
                    </a:srgbClr>
                  </a:outerShdw>
                </a:effectLst>
                <a:latin typeface="Swis721 BlkCn BT" pitchFamily="34" charset="0"/>
              </a:rPr>
              <a:t>STEP FOUR:</a:t>
            </a:r>
            <a:endParaRPr lang="es-ES" sz="4800" u="none" spc="50" dirty="0">
              <a:ln w="11430"/>
              <a:solidFill>
                <a:srgbClr val="FF0000"/>
              </a:solidFill>
              <a:effectLst>
                <a:outerShdw blurRad="76200" dist="50800" dir="5400000" algn="tl" rotWithShape="0">
                  <a:srgbClr val="000000">
                    <a:alpha val="65000"/>
                  </a:srgbClr>
                </a:outerShdw>
              </a:effectLst>
              <a:latin typeface="Swis721 BlkCn BT" pitchFamily="34" charset="0"/>
            </a:endParaRPr>
          </a:p>
        </p:txBody>
      </p:sp>
      <p:sp>
        <p:nvSpPr>
          <p:cNvPr id="3" name="Rectangle 5"/>
          <p:cNvSpPr>
            <a:spLocks noChangeArrowheads="1"/>
          </p:cNvSpPr>
          <p:nvPr/>
        </p:nvSpPr>
        <p:spPr bwMode="auto">
          <a:xfrm>
            <a:off x="3275856" y="1556792"/>
            <a:ext cx="5616624" cy="4032448"/>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TO ACCEPT JESUS AS OUR </a:t>
            </a:r>
            <a:r>
              <a:rPr lang="en-US" sz="60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SAVIOR </a:t>
            </a:r>
            <a:r>
              <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AND LORD </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14792"/>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1568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250"/>
                                        <p:tgtEl>
                                          <p:spTgt spid="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1500" fill="hold"/>
                                        <p:tgtEl>
                                          <p:spTgt spid="4"/>
                                        </p:tgtEl>
                                        <p:attrNameLst>
                                          <p:attrName>ppt_x</p:attrName>
                                        </p:attrNameLst>
                                      </p:cBhvr>
                                      <p:tavLst>
                                        <p:tav tm="0">
                                          <p:val>
                                            <p:strVal val="0-#ppt_w/2"/>
                                          </p:val>
                                        </p:tav>
                                        <p:tav tm="100000">
                                          <p:val>
                                            <p:strVal val="#ppt_x"/>
                                          </p:val>
                                        </p:tav>
                                      </p:tavLst>
                                    </p:anim>
                                    <p:anim calcmode="lin" valueType="num">
                                      <p:cBhvr additive="base">
                                        <p:cTn id="11" dur="1500" fill="hold"/>
                                        <p:tgtEl>
                                          <p:spTgt spid="4"/>
                                        </p:tgtEl>
                                        <p:attrNameLst>
                                          <p:attrName>ppt_y</p:attrName>
                                        </p:attrNameLst>
                                      </p:cBhvr>
                                      <p:tavLst>
                                        <p:tav tm="0">
                                          <p:val>
                                            <p:strVal val="#ppt_y"/>
                                          </p:val>
                                        </p:tav>
                                        <p:tav tm="100000">
                                          <p:val>
                                            <p:strVal val="#ppt_y"/>
                                          </p:val>
                                        </p:tav>
                                      </p:tavLst>
                                    </p:anim>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8"/>
          <p:cNvSpPr>
            <a:spLocks noChangeArrowheads="1"/>
          </p:cNvSpPr>
          <p:nvPr/>
        </p:nvSpPr>
        <p:spPr bwMode="auto">
          <a:xfrm>
            <a:off x="-540568" y="1124744"/>
            <a:ext cx="5688632" cy="5544616"/>
          </a:xfrm>
          <a:prstGeom prst="rect">
            <a:avLst/>
          </a:prstGeom>
          <a:noFill/>
          <a:ln>
            <a:noFill/>
          </a:ln>
          <a:effectLst>
            <a:softEdge rad="38100"/>
          </a:effectLst>
        </p:spPr>
        <p:txBody>
          <a:bodyPr lIns="360000" tIns="360000" rIns="360000" bIns="360000" anchor="ctr">
            <a:scene3d>
              <a:camera prst="orthographicFront"/>
              <a:lightRig rig="soft" dir="tl">
                <a:rot lat="0" lon="0" rev="0"/>
              </a:lightRig>
            </a:scene3d>
            <a:sp3d extrusionH="57150" contourW="25400" prstMaterial="matte">
              <a:bevelT w="215900" h="215900"/>
              <a:contourClr>
                <a:schemeClr val="accent2">
                  <a:tint val="20000"/>
                </a:schemeClr>
              </a:contourClr>
            </a:sp3d>
          </a:bodyPr>
          <a:lstStyle/>
          <a:p>
            <a:pPr algn="ctr"/>
            <a:r>
              <a:rPr lang="es-ES" sz="40000" u="none" spc="50" dirty="0" smtClean="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rPr>
              <a:t>?</a:t>
            </a:r>
            <a:endParaRPr lang="es-ES" sz="40000" u="none" spc="50" dirty="0">
              <a:ln w="11430"/>
              <a:solidFill>
                <a:srgbClr val="FF0000"/>
              </a:solidFill>
              <a:effectLst>
                <a:glow rad="304800">
                  <a:schemeClr val="bg1">
                    <a:alpha val="26000"/>
                  </a:schemeClr>
                </a:glow>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sp>
        <p:nvSpPr>
          <p:cNvPr id="7" name="Rectangle 5"/>
          <p:cNvSpPr>
            <a:spLocks noChangeArrowheads="1"/>
          </p:cNvSpPr>
          <p:nvPr/>
        </p:nvSpPr>
        <p:spPr bwMode="auto">
          <a:xfrm>
            <a:off x="3635896" y="404664"/>
            <a:ext cx="5514454" cy="5688632"/>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MATERIAL THINGS</a:t>
            </a:r>
          </a:p>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AMUSEMENT</a:t>
            </a:r>
          </a:p>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TRIBUTE</a:t>
            </a:r>
          </a:p>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SEX</a:t>
            </a:r>
          </a:p>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DRUGS</a:t>
            </a:r>
          </a:p>
          <a:p>
            <a:pPr marL="457200" indent="-457200">
              <a:buFont typeface="Arial" pitchFamily="34" charset="0"/>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rPr>
              <a:t>ALCOHOL</a:t>
            </a:r>
            <a:endParaRPr lang="en-US" sz="4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effectLst>
              <a:latin typeface="Swis721 BlkCn BT" pitchFamily="34" charset="0"/>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69837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1000"/>
                                        <p:tgtEl>
                                          <p:spTgt spid="7">
                                            <p:bg/>
                                          </p:spTgt>
                                        </p:tgtEl>
                                      </p:cBhvr>
                                    </p:animEffect>
                                    <p:anim calcmode="lin" valueType="num">
                                      <p:cBhvr>
                                        <p:cTn id="8" dur="1000" fill="hold"/>
                                        <p:tgtEl>
                                          <p:spTgt spid="7">
                                            <p:bg/>
                                          </p:spTgt>
                                        </p:tgtEl>
                                        <p:attrNameLst>
                                          <p:attrName>ppt_x</p:attrName>
                                        </p:attrNameLst>
                                      </p:cBhvr>
                                      <p:tavLst>
                                        <p:tav tm="0">
                                          <p:val>
                                            <p:strVal val="#ppt_x"/>
                                          </p:val>
                                        </p:tav>
                                        <p:tav tm="100000">
                                          <p:val>
                                            <p:strVal val="#ppt_x"/>
                                          </p:val>
                                        </p:tav>
                                      </p:tavLst>
                                    </p:anim>
                                    <p:anim calcmode="lin" valueType="num">
                                      <p:cBhvr>
                                        <p:cTn id="9" dur="1000" fill="hold"/>
                                        <p:tgtEl>
                                          <p:spTgt spid="7">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1000"/>
                                        <p:tgtEl>
                                          <p:spTgt spid="7">
                                            <p:txEl>
                                              <p:pRg st="0" end="0"/>
                                            </p:txEl>
                                          </p:spTgt>
                                        </p:tgtEl>
                                      </p:cBhvr>
                                    </p:animEffect>
                                    <p:anim calcmode="lin" valueType="num">
                                      <p:cBhvr>
                                        <p:cTn id="1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1000"/>
                                        <p:tgtEl>
                                          <p:spTgt spid="7">
                                            <p:txEl>
                                              <p:pRg st="1" end="1"/>
                                            </p:txEl>
                                          </p:spTgt>
                                        </p:tgtEl>
                                      </p:cBhvr>
                                    </p:animEffect>
                                    <p:anim calcmode="lin" valueType="num">
                                      <p:cBhvr>
                                        <p:cTn id="20"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1000"/>
                                        <p:tgtEl>
                                          <p:spTgt spid="7">
                                            <p:txEl>
                                              <p:pRg st="4" end="4"/>
                                            </p:txEl>
                                          </p:spTgt>
                                        </p:tgtEl>
                                      </p:cBhvr>
                                    </p:animEffect>
                                    <p:anim calcmode="lin" valueType="num">
                                      <p:cBhvr>
                                        <p:cTn id="38"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fade">
                                      <p:cBhvr>
                                        <p:cTn id="43" dur="1000"/>
                                        <p:tgtEl>
                                          <p:spTgt spid="7">
                                            <p:txEl>
                                              <p:pRg st="5" end="5"/>
                                            </p:txEl>
                                          </p:spTgt>
                                        </p:tgtEl>
                                      </p:cBhvr>
                                    </p:animEffect>
                                    <p:anim calcmode="lin" valueType="num">
                                      <p:cBhvr>
                                        <p:cTn id="4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7">
                                            <p:txEl>
                                              <p:pRg st="5" end="5"/>
                                            </p:txEl>
                                          </p:spTgt>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3000" fill="hold"/>
                                        <p:tgtEl>
                                          <p:spTgt spid="8"/>
                                        </p:tgtEl>
                                        <p:attrNameLst>
                                          <p:attrName>ppt_w</p:attrName>
                                        </p:attrNameLst>
                                      </p:cBhvr>
                                      <p:tavLst>
                                        <p:tav tm="0">
                                          <p:val>
                                            <p:fltVal val="0"/>
                                          </p:val>
                                        </p:tav>
                                        <p:tav tm="100000">
                                          <p:val>
                                            <p:strVal val="#ppt_w"/>
                                          </p:val>
                                        </p:tav>
                                      </p:tavLst>
                                    </p:anim>
                                    <p:anim calcmode="lin" valueType="num">
                                      <p:cBhvr>
                                        <p:cTn id="49" dur="3000" fill="hold"/>
                                        <p:tgtEl>
                                          <p:spTgt spid="8"/>
                                        </p:tgtEl>
                                        <p:attrNameLst>
                                          <p:attrName>ppt_h</p:attrName>
                                        </p:attrNameLst>
                                      </p:cBhvr>
                                      <p:tavLst>
                                        <p:tav tm="0">
                                          <p:val>
                                            <p:fltVal val="0"/>
                                          </p:val>
                                        </p:tav>
                                        <p:tav tm="100000">
                                          <p:val>
                                            <p:strVal val="#ppt_h"/>
                                          </p:val>
                                        </p:tav>
                                      </p:tavLst>
                                    </p:anim>
                                    <p:animEffect transition="in" filter="fade">
                                      <p:cBhvr>
                                        <p:cTn id="50" dur="3000"/>
                                        <p:tgtEl>
                                          <p:spTgt spid="8"/>
                                        </p:tgtEl>
                                      </p:cBhvr>
                                    </p:animEffect>
                                  </p:childTnLst>
                                </p:cTn>
                              </p:par>
                            </p:childTnLst>
                          </p:cTn>
                        </p:par>
                        <p:par>
                          <p:cTn id="51" fill="hold">
                            <p:stCondLst>
                              <p:cond delay="9000"/>
                            </p:stCondLst>
                            <p:childTnLst>
                              <p:par>
                                <p:cTn id="52" presetID="6" presetClass="emph" presetSubtype="0" fill="hold" grpId="1" nodeType="afterEffect">
                                  <p:stCondLst>
                                    <p:cond delay="0"/>
                                  </p:stCondLst>
                                  <p:childTnLst>
                                    <p:animScale>
                                      <p:cBhvr>
                                        <p:cTn id="53" dur="4500" fill="hold"/>
                                        <p:tgtEl>
                                          <p:spTgt spid="8"/>
                                        </p:tgtEl>
                                      </p:cBhvr>
                                      <p:by x="400000" y="400000"/>
                                    </p:animScale>
                                  </p:childTnLst>
                                </p:cTn>
                              </p:par>
                              <p:par>
                                <p:cTn id="54" presetID="10" presetClass="exit" presetSubtype="0" fill="hold" grpId="2" nodeType="withEffect">
                                  <p:stCondLst>
                                    <p:cond delay="0"/>
                                  </p:stCondLst>
                                  <p:childTnLst>
                                    <p:animEffect transition="out" filter="fade">
                                      <p:cBhvr>
                                        <p:cTn id="55" dur="3750"/>
                                        <p:tgtEl>
                                          <p:spTgt spid="8"/>
                                        </p:tgtEl>
                                      </p:cBhvr>
                                    </p:animEffect>
                                    <p:set>
                                      <p:cBhvr>
                                        <p:cTn id="56" dur="1" fill="hold">
                                          <p:stCondLst>
                                            <p:cond delay="374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7" grpId="0" uiExpand="1"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esktop\Keilaky trabajos\pasos01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7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esktop\Keilaky trabajos\pasos02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2209"/>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esktop\Keilaky trabajos\pasos03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 y="-937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esktop\Keilaky trabajos\pasos04E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21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31133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par>
                          <p:cTn id="16" fill="hold">
                            <p:stCondLst>
                              <p:cond delay="2500"/>
                            </p:stCondLst>
                            <p:childTnLst>
                              <p:par>
                                <p:cTn id="17" presetID="22" presetClass="entr" presetSubtype="4" fill="hold" nodeType="afterEffect">
                                  <p:stCondLst>
                                    <p:cond delay="50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Revelation</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3:20</a:t>
            </a:r>
          </a:p>
        </p:txBody>
      </p:sp>
      <p:sp>
        <p:nvSpPr>
          <p:cNvPr id="5" name="Rectangle 18"/>
          <p:cNvSpPr>
            <a:spLocks noChangeArrowheads="1"/>
          </p:cNvSpPr>
          <p:nvPr/>
        </p:nvSpPr>
        <p:spPr bwMode="auto">
          <a:xfrm>
            <a:off x="1475656"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Behold, I stand at the door, and knock: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if any man hear my voice, and open the door</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I will come in to him, and will sup with him, and he with me.</a:t>
            </a:r>
            <a:endParaRPr lang="es-ES" sz="32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36448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611560" y="1772816"/>
            <a:ext cx="7992888" cy="367240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u="none" spc="50" dirty="0">
                <a:ln w="11430"/>
                <a:solidFill>
                  <a:srgbClr val="003300"/>
                </a:solidFill>
                <a:effectLst>
                  <a:outerShdw blurRad="76200" dist="50800" dir="5400000" algn="tl" rotWithShape="0">
                    <a:srgbClr val="000000">
                      <a:alpha val="65000"/>
                    </a:srgbClr>
                  </a:outerShdw>
                </a:effectLst>
                <a:latin typeface="Verdana" pitchFamily="34" charset="0"/>
              </a:rPr>
              <a:t>What is the difference between accepting him as our </a:t>
            </a:r>
            <a:r>
              <a:rPr lang="en-US" sz="44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Savior </a:t>
            </a:r>
            <a:r>
              <a:rPr lang="en-US" sz="4400" u="none" spc="50" dirty="0">
                <a:ln w="11430"/>
                <a:solidFill>
                  <a:srgbClr val="003300"/>
                </a:solidFill>
                <a:effectLst>
                  <a:outerShdw blurRad="76200" dist="50800" dir="5400000" algn="tl" rotWithShape="0">
                    <a:srgbClr val="000000">
                      <a:alpha val="65000"/>
                    </a:srgbClr>
                  </a:outerShdw>
                </a:effectLst>
                <a:latin typeface="Verdana" pitchFamily="34" charset="0"/>
              </a:rPr>
              <a:t>versus accepting him as our Lord?</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19241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John 1:12</a:t>
            </a:r>
            <a:endPar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nvSpPr>
        <p:spPr bwMode="auto">
          <a:xfrm>
            <a:off x="1475656" y="1628800"/>
            <a:ext cx="6984776"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“But as many as received him, to them gave he power to become the sons of God, even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to them that believe on his name</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a:t>
            </a: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75164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4ot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251520" y="332656"/>
            <a:ext cx="4248472" cy="108012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err="1" smtClean="0">
                <a:ln w="11430"/>
                <a:solidFill>
                  <a:srgbClr val="FF0000"/>
                </a:solidFill>
                <a:effectLst>
                  <a:outerShdw blurRad="76200" dist="50800" dir="5400000" algn="tl" rotWithShape="0">
                    <a:srgbClr val="000000">
                      <a:alpha val="65000"/>
                    </a:srgbClr>
                  </a:outerShdw>
                </a:effectLst>
                <a:latin typeface="Verdana" pitchFamily="34" charset="0"/>
              </a:rPr>
              <a:t>Savior</a:t>
            </a:r>
            <a:endParaRPr lang="es-ES" sz="4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5" name="Rectangle 18"/>
          <p:cNvSpPr>
            <a:spLocks noChangeArrowheads="1"/>
          </p:cNvSpPr>
          <p:nvPr/>
        </p:nvSpPr>
        <p:spPr bwMode="auto">
          <a:xfrm>
            <a:off x="4644008" y="332656"/>
            <a:ext cx="4248472" cy="108012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Lord</a:t>
            </a:r>
            <a:endParaRPr lang="es-ES" sz="4800" u="none" spc="50" dirty="0">
              <a:ln w="11430"/>
              <a:solidFill>
                <a:srgbClr val="FF0000"/>
              </a:solidFill>
              <a:effectLst>
                <a:outerShdw blurRad="76200" dist="50800" dir="5400000" algn="tl" rotWithShape="0">
                  <a:srgbClr val="000000">
                    <a:alpha val="65000"/>
                  </a:srgbClr>
                </a:outerShdw>
              </a:effectLst>
              <a:latin typeface="Verdana" pitchFamily="34" charset="0"/>
            </a:endParaRPr>
          </a:p>
        </p:txBody>
      </p:sp>
      <p:sp>
        <p:nvSpPr>
          <p:cNvPr id="6" name="Rectangle 18"/>
          <p:cNvSpPr>
            <a:spLocks noChangeArrowheads="1"/>
          </p:cNvSpPr>
          <p:nvPr/>
        </p:nvSpPr>
        <p:spPr bwMode="auto">
          <a:xfrm>
            <a:off x="251520" y="2132856"/>
            <a:ext cx="4248472" cy="360040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I </a:t>
            </a:r>
            <a:r>
              <a:rPr lang="es-ES" sz="44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must</a:t>
            </a:r>
            <a:r>
              <a:rPr lang="es-ES" sz="4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a:t>
            </a:r>
            <a:r>
              <a:rPr lang="es-ES" sz="44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believe</a:t>
            </a:r>
            <a:r>
              <a:rPr lang="es-ES" sz="4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He </a:t>
            </a:r>
            <a:r>
              <a:rPr lang="es-ES" sz="44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died</a:t>
            </a:r>
            <a:r>
              <a:rPr lang="es-ES" sz="4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in </a:t>
            </a:r>
            <a:r>
              <a:rPr lang="es-ES" sz="4400" u="none" spc="50" dirty="0" err="1" smtClean="0">
                <a:ln w="11430"/>
                <a:solidFill>
                  <a:srgbClr val="002060"/>
                </a:solidFill>
                <a:effectLst>
                  <a:outerShdw blurRad="76200" dist="50800" dir="5400000" algn="tl" rotWithShape="0">
                    <a:srgbClr val="000000">
                      <a:alpha val="65000"/>
                    </a:srgbClr>
                  </a:outerShdw>
                </a:effectLst>
                <a:latin typeface="Verdana" pitchFamily="34" charset="0"/>
              </a:rPr>
              <a:t>my</a:t>
            </a:r>
            <a:r>
              <a:rPr lang="es-ES" sz="44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 place.</a:t>
            </a:r>
            <a:endParaRPr lang="es-ES" sz="4400" u="none" spc="50" dirty="0">
              <a:ln w="11430"/>
              <a:solidFill>
                <a:srgbClr val="002060"/>
              </a:solidFill>
              <a:effectLst>
                <a:outerShdw blurRad="76200" dist="50800" dir="5400000" algn="tl" rotWithShape="0">
                  <a:srgbClr val="000000">
                    <a:alpha val="65000"/>
                  </a:srgbClr>
                </a:outerShdw>
              </a:effectLst>
              <a:latin typeface="Verdana" pitchFamily="34" charset="0"/>
            </a:endParaRPr>
          </a:p>
        </p:txBody>
      </p:sp>
      <p:sp>
        <p:nvSpPr>
          <p:cNvPr id="7" name="Rectangle 18"/>
          <p:cNvSpPr>
            <a:spLocks noChangeArrowheads="1"/>
          </p:cNvSpPr>
          <p:nvPr/>
        </p:nvSpPr>
        <p:spPr bwMode="auto">
          <a:xfrm>
            <a:off x="4644008" y="2132856"/>
            <a:ext cx="4248472" cy="3600400"/>
          </a:xfrm>
          <a:prstGeom prst="rect">
            <a:avLst/>
          </a:prstGeom>
          <a:solidFill>
            <a:schemeClr val="bg1">
              <a:alpha val="48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As my Lord, Master and Ruler, </a:t>
            </a:r>
            <a:r>
              <a:rPr lang="en-U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rPr>
              <a:t>I must obey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rPr>
              <a:t>His commandments.</a:t>
            </a:r>
          </a:p>
        </p:txBody>
      </p:sp>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69132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0-#ppt_w/2"/>
                                          </p:val>
                                        </p:tav>
                                        <p:tav tm="100000">
                                          <p:val>
                                            <p:strVal val="#ppt_x"/>
                                          </p:val>
                                        </p:tav>
                                      </p:tavLst>
                                    </p:anim>
                                    <p:anim calcmode="lin" valueType="num">
                                      <p:cBhvr additive="base">
                                        <p:cTn id="8" dur="2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1+#ppt_w/2"/>
                                          </p:val>
                                        </p:tav>
                                        <p:tav tm="100000">
                                          <p:val>
                                            <p:strVal val="#ppt_x"/>
                                          </p:val>
                                        </p:tav>
                                      </p:tavLst>
                                    </p:anim>
                                    <p:anim calcmode="lin" valueType="num">
                                      <p:cBhvr additive="base">
                                        <p:cTn id="12" dur="20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2" presetClass="entr" presetSubtype="1"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1500"/>
                                        <p:tgtEl>
                                          <p:spTgt spid="6"/>
                                        </p:tgtEl>
                                      </p:cBhvr>
                                    </p:animEffect>
                                  </p:childTnLst>
                                </p:cTn>
                              </p:par>
                            </p:childTnLst>
                          </p:cTn>
                        </p:par>
                        <p:par>
                          <p:cTn id="17" fill="hold">
                            <p:stCondLst>
                              <p:cond delay="4000"/>
                            </p:stCondLst>
                            <p:childTnLst>
                              <p:par>
                                <p:cTn id="18" presetID="22" presetClass="entr" presetSubtype="1"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1500"/>
                                        <p:tgtEl>
                                          <p:spTgt spid="7"/>
                                        </p:tgtEl>
                                      </p:cBhvr>
                                    </p:animEffect>
                                  </p:childTnLst>
                                </p:cTn>
                              </p:par>
                            </p:childTnLst>
                          </p:cTn>
                        </p:par>
                        <p:par>
                          <p:cTn id="21" fill="hold">
                            <p:stCondLst>
                              <p:cond delay="5500"/>
                            </p:stCondLst>
                            <p:childTnLst>
                              <p:par>
                                <p:cTn id="22" presetID="22" presetClass="entr" presetSubtype="1"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n-US" sz="60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GENUINE FAITH AND TEMPORARY FAITH</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33156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611560" y="1988840"/>
            <a:ext cx="7992888"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u="none" spc="50" dirty="0">
                <a:ln w="11430"/>
                <a:solidFill>
                  <a:srgbClr val="003300"/>
                </a:solidFill>
                <a:effectLst>
                  <a:outerShdw blurRad="76200" dist="50800" dir="5400000" algn="tl" rotWithShape="0">
                    <a:srgbClr val="000000">
                      <a:alpha val="65000"/>
                    </a:srgbClr>
                  </a:outerShdw>
                </a:effectLst>
                <a:latin typeface="Verdana" pitchFamily="34" charset="0"/>
              </a:rPr>
              <a:t>What is the difference between genuine and temporary faith?</a:t>
            </a:r>
            <a:endParaRPr lang="es-ES" sz="45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6435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4silu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5" y="0"/>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4499991" y="1628800"/>
            <a:ext cx="3384377" cy="3960440"/>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marL="685800" indent="-685800">
              <a:buFont typeface="Wingdings" pitchFamily="2" charset="2"/>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SPIRIT</a:t>
            </a:r>
          </a:p>
          <a:p>
            <a:pPr marL="685800" indent="-685800">
              <a:buFont typeface="Wingdings" pitchFamily="2" charset="2"/>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SOUL</a:t>
            </a:r>
          </a:p>
          <a:p>
            <a:pPr marL="685800" indent="-685800">
              <a:buFont typeface="Wingdings" pitchFamily="2" charset="2"/>
              <a:buChar char="§"/>
            </a:pPr>
            <a:r>
              <a:rPr lang="es-ES" sz="4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BODY</a:t>
            </a:r>
            <a:endParaRPr lang="en-US" sz="4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sp>
        <p:nvSpPr>
          <p:cNvPr id="4" name="Rectangle 5"/>
          <p:cNvSpPr>
            <a:spLocks noChangeArrowheads="1"/>
          </p:cNvSpPr>
          <p:nvPr/>
        </p:nvSpPr>
        <p:spPr bwMode="auto">
          <a:xfrm>
            <a:off x="1475656" y="116632"/>
            <a:ext cx="6120679" cy="1296144"/>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THE ENTIRE BEING</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64167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75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75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75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750"/>
                                        <p:tgtEl>
                                          <p:spTgt spid="3">
                                            <p:txEl>
                                              <p:pRg st="2" end="2"/>
                                            </p:txEl>
                                          </p:spTgt>
                                        </p:tgtEl>
                                      </p:cBhvr>
                                    </p:animEffect>
                                  </p:childTnLst>
                                </p:cTn>
                              </p:par>
                            </p:childTnLst>
                          </p:cTn>
                        </p:par>
                        <p:par>
                          <p:cTn id="29" fill="hold">
                            <p:stCondLst>
                              <p:cond delay="750"/>
                            </p:stCondLst>
                            <p:childTnLst>
                              <p:par>
                                <p:cTn id="30" presetID="22" presetClass="entr" presetSubtype="1"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4do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467544" y="5656277"/>
            <a:ext cx="7704855" cy="1152128"/>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SURRENDER</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755115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4niaga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73016"/>
            <a:ext cx="9756576" cy="3449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46550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D:\10. MUTIMEDIA SDA\Imagenes para estudio\Tema 04 marily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3848745" y="2049036"/>
            <a:ext cx="4467671" cy="3252172"/>
          </a:xfrm>
          <a:prstGeom prst="rect">
            <a:avLst/>
          </a:prstGeom>
          <a:noFill/>
        </p:spPr>
        <p:txBody>
          <a:bodyPr wrap="square" rtlCol="0">
            <a:spAutoFit/>
          </a:bodyPr>
          <a:lstStyle/>
          <a:p>
            <a:pPr algn="ctr">
              <a:lnSpc>
                <a:spcPts val="8000"/>
              </a:lnSpc>
            </a:pPr>
            <a:r>
              <a:rPr lang="es-ES" sz="8800" b="0" u="none" dirty="0" smtClean="0">
                <a:latin typeface="Chopin Script" pitchFamily="2" charset="0"/>
              </a:rPr>
              <a:t>“I </a:t>
            </a:r>
            <a:r>
              <a:rPr lang="es-ES" sz="8800" b="0" u="none" dirty="0" err="1" smtClean="0">
                <a:latin typeface="Chopin Script" pitchFamily="2" charset="0"/>
              </a:rPr>
              <a:t>have</a:t>
            </a:r>
            <a:r>
              <a:rPr lang="es-ES" sz="8800" b="0" u="none" dirty="0" smtClean="0">
                <a:latin typeface="Chopin Script" pitchFamily="2" charset="0"/>
              </a:rPr>
              <a:t> </a:t>
            </a:r>
            <a:r>
              <a:rPr lang="es-ES" sz="8800" b="0" u="none" dirty="0" err="1" smtClean="0">
                <a:latin typeface="Chopin Script" pitchFamily="2" charset="0"/>
              </a:rPr>
              <a:t>never</a:t>
            </a:r>
            <a:r>
              <a:rPr lang="es-ES" sz="8800" b="0" u="none" dirty="0" smtClean="0">
                <a:latin typeface="Chopin Script" pitchFamily="2" charset="0"/>
              </a:rPr>
              <a:t> </a:t>
            </a:r>
            <a:r>
              <a:rPr lang="es-ES" sz="8800" b="0" u="none" dirty="0" err="1" smtClean="0">
                <a:latin typeface="Chopin Script" pitchFamily="2" charset="0"/>
              </a:rPr>
              <a:t>been</a:t>
            </a:r>
            <a:r>
              <a:rPr lang="es-ES" sz="8800" b="0" u="none" dirty="0" smtClean="0">
                <a:latin typeface="Chopin Script" pitchFamily="2" charset="0"/>
              </a:rPr>
              <a:t> </a:t>
            </a:r>
            <a:r>
              <a:rPr lang="es-ES" sz="8800" b="0" u="none" dirty="0" err="1" smtClean="0">
                <a:latin typeface="Chopin Script" pitchFamily="2" charset="0"/>
              </a:rPr>
              <a:t>happy</a:t>
            </a:r>
            <a:r>
              <a:rPr lang="es-ES" sz="8800" b="0" u="none" dirty="0" smtClean="0">
                <a:latin typeface="Chopin Script" pitchFamily="2" charset="0"/>
              </a:rPr>
              <a:t>”</a:t>
            </a:r>
            <a:endParaRPr lang="es-ES" sz="8800" b="0" u="none" dirty="0">
              <a:latin typeface="Chopin Script" pitchFamily="2" charset="0"/>
            </a:endParaRPr>
          </a:p>
        </p:txBody>
      </p:sp>
      <p:sp>
        <p:nvSpPr>
          <p:cNvPr id="6" name="5 CuadroTexto"/>
          <p:cNvSpPr txBox="1"/>
          <p:nvPr/>
        </p:nvSpPr>
        <p:spPr>
          <a:xfrm>
            <a:off x="35496" y="5157192"/>
            <a:ext cx="4467671" cy="1118255"/>
          </a:xfrm>
          <a:prstGeom prst="rect">
            <a:avLst/>
          </a:prstGeom>
          <a:noFill/>
        </p:spPr>
        <p:txBody>
          <a:bodyPr wrap="square" rtlCol="0">
            <a:spAutoFit/>
          </a:bodyPr>
          <a:lstStyle/>
          <a:p>
            <a:pPr algn="ctr">
              <a:lnSpc>
                <a:spcPts val="8000"/>
              </a:lnSpc>
            </a:pPr>
            <a:r>
              <a:rPr lang="es-ES" sz="4000" b="0" u="none" dirty="0" smtClean="0">
                <a:latin typeface="Chopin Script" pitchFamily="2" charset="0"/>
              </a:rPr>
              <a:t>Marilyn Monroe</a:t>
            </a:r>
            <a:endParaRPr lang="es-ES" sz="4000" b="0" u="none" dirty="0">
              <a:latin typeface="Chopin Script"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8615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4tro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3192157" y="2204864"/>
            <a:ext cx="2896947" cy="1446550"/>
          </a:xfrm>
          <a:prstGeom prst="rect">
            <a:avLst/>
          </a:prstGeom>
          <a:noFill/>
        </p:spPr>
        <p:txBody>
          <a:bodyPr wrap="none" rtlCol="0">
            <a:spAutoFit/>
          </a:bodyPr>
          <a:lstStyle/>
          <a:p>
            <a:r>
              <a:rPr lang="es-ES" sz="8800" u="none" dirty="0" smtClean="0">
                <a:ln w="1905"/>
                <a:solidFill>
                  <a:srgbClr val="FF0000"/>
                </a:solidFill>
                <a:effectLst>
                  <a:glow rad="228600">
                    <a:schemeClr val="bg1">
                      <a:alpha val="40000"/>
                    </a:schemeClr>
                  </a:glow>
                  <a:innerShdw blurRad="69850" dist="43180" dir="5400000">
                    <a:srgbClr val="000000">
                      <a:alpha val="65000"/>
                    </a:srgbClr>
                  </a:innerShdw>
                </a:effectLst>
                <a:latin typeface="Swis721 Blk BT" pitchFamily="34" charset="0"/>
              </a:rPr>
              <a:t>EGO</a:t>
            </a:r>
            <a:endParaRPr lang="es-ES" u="none" dirty="0">
              <a:ln w="1905"/>
              <a:solidFill>
                <a:srgbClr val="FF0000"/>
              </a:solidFill>
              <a:effectLst>
                <a:glow rad="228600">
                  <a:schemeClr val="bg1">
                    <a:alpha val="40000"/>
                  </a:schemeClr>
                </a:glow>
                <a:innerShdw blurRad="69850" dist="43180" dir="5400000">
                  <a:srgbClr val="000000">
                    <a:alpha val="65000"/>
                  </a:srgbClr>
                </a:innerShdw>
              </a:effectLst>
              <a:latin typeface="Swis721 Blk BT" pitchFamily="34" charset="0"/>
            </a:endParaRPr>
          </a:p>
        </p:txBody>
      </p:sp>
      <p:grpSp>
        <p:nvGrpSpPr>
          <p:cNvPr id="5" name="4 Grupo"/>
          <p:cNvGrpSpPr/>
          <p:nvPr/>
        </p:nvGrpSpPr>
        <p:grpSpPr>
          <a:xfrm>
            <a:off x="3655485" y="404664"/>
            <a:ext cx="1839379" cy="2880320"/>
            <a:chOff x="1143570" y="2384884"/>
            <a:chExt cx="1656184" cy="2448272"/>
          </a:xfrm>
          <a:solidFill>
            <a:srgbClr val="FF0000"/>
          </a:solidFill>
          <a:effectLst>
            <a:glow rad="203200">
              <a:schemeClr val="bg1"/>
            </a:glow>
          </a:effectLst>
        </p:grpSpPr>
        <p:sp>
          <p:nvSpPr>
            <p:cNvPr id="4" name="3 Rectángulo"/>
            <p:cNvSpPr/>
            <p:nvPr/>
          </p:nvSpPr>
          <p:spPr>
            <a:xfrm>
              <a:off x="1793816" y="2384884"/>
              <a:ext cx="355692" cy="2448272"/>
            </a:xfrm>
            <a:prstGeom prst="rect">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ln w="18000">
                  <a:noFill/>
                  <a:prstDash val="solid"/>
                  <a:miter lim="800000"/>
                </a:ln>
                <a:noFill/>
                <a:effectLst>
                  <a:outerShdw blurRad="25500" dist="23000" dir="7020000" algn="tl">
                    <a:srgbClr val="000000">
                      <a:alpha val="50000"/>
                    </a:srgbClr>
                  </a:outerShdw>
                </a:effectLst>
              </a:endParaRPr>
            </a:p>
          </p:txBody>
        </p:sp>
        <p:sp>
          <p:nvSpPr>
            <p:cNvPr id="6" name="5 Rectángulo"/>
            <p:cNvSpPr/>
            <p:nvPr/>
          </p:nvSpPr>
          <p:spPr>
            <a:xfrm>
              <a:off x="1143570" y="2996952"/>
              <a:ext cx="1656184" cy="360040"/>
            </a:xfrm>
            <a:prstGeom prst="rect">
              <a:avLst/>
            </a:prstGeom>
            <a:grpFill/>
            <a:ln>
              <a:no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s-ES">
                <a:ln w="18000">
                  <a:noFill/>
                  <a:prstDash val="solid"/>
                  <a:miter lim="800000"/>
                </a:ln>
                <a:noFill/>
                <a:effectLst>
                  <a:outerShdw blurRad="25500" dist="23000" dir="7020000" algn="tl">
                    <a:srgbClr val="000000">
                      <a:alpha val="50000"/>
                    </a:srgbClr>
                  </a:outerShdw>
                </a:effectLst>
              </a:endParaRPr>
            </a:p>
          </p:txBody>
        </p:sp>
      </p:gr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62959" y="3689156"/>
            <a:ext cx="2161169" cy="1107996"/>
          </a:xfrm>
          <a:prstGeom prst="rect">
            <a:avLst/>
          </a:prstGeom>
        </p:spPr>
        <p:txBody>
          <a:bodyPr wrap="none">
            <a:spAutoFit/>
          </a:bodyPr>
          <a:lstStyle/>
          <a:p>
            <a:r>
              <a:rPr lang="es-ES" sz="6600" u="none" dirty="0">
                <a:ln w="1905"/>
                <a:solidFill>
                  <a:srgbClr val="8E0000"/>
                </a:solidFill>
                <a:effectLst>
                  <a:glow rad="101600">
                    <a:schemeClr val="accent3">
                      <a:satMod val="175000"/>
                      <a:alpha val="40000"/>
                    </a:schemeClr>
                  </a:glow>
                  <a:innerShdw blurRad="69850" dist="43180" dir="5400000">
                    <a:srgbClr val="000000">
                      <a:alpha val="65000"/>
                    </a:srgbClr>
                  </a:innerShdw>
                </a:effectLst>
                <a:latin typeface="Swis721 Blk BT" pitchFamily="34" charset="0"/>
              </a:rPr>
              <a:t>EGO</a:t>
            </a:r>
            <a:endParaRPr lang="es-ES" sz="8800" u="none" dirty="0">
              <a:ln w="1905"/>
              <a:solidFill>
                <a:srgbClr val="8E0000"/>
              </a:solidFill>
              <a:effectLst>
                <a:glow rad="101600">
                  <a:schemeClr val="accent3">
                    <a:satMod val="175000"/>
                    <a:alpha val="40000"/>
                  </a:schemeClr>
                </a:glow>
                <a:innerShdw blurRad="69850" dist="43180" dir="5400000">
                  <a:srgbClr val="000000">
                    <a:alpha val="65000"/>
                  </a:srgbClr>
                </a:innerShdw>
              </a:effectLst>
              <a:latin typeface="Swis721 Blk BT" pitchFamily="34" charset="0"/>
            </a:endParaRPr>
          </a:p>
        </p:txBody>
      </p:sp>
      <p:pic>
        <p:nvPicPr>
          <p:cNvPr id="9"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389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par>
                          <p:cTn id="10" fill="hold">
                            <p:stCondLst>
                              <p:cond delay="2250"/>
                            </p:stCondLst>
                            <p:childTnLst>
                              <p:par>
                                <p:cTn id="11" presetID="24" presetClass="emph" presetSubtype="0" fill="hold" grpId="1" nodeType="afterEffect">
                                  <p:stCondLst>
                                    <p:cond delay="250"/>
                                  </p:stCondLst>
                                  <p:childTnLst>
                                    <p:animClr clrSpc="hsl" dir="cw">
                                      <p:cBhvr override="childStyle">
                                        <p:cTn id="12" dur="2750" fill="hold"/>
                                        <p:tgtEl>
                                          <p:spTgt spid="2"/>
                                        </p:tgtEl>
                                        <p:attrNameLst>
                                          <p:attrName>style.color</p:attrName>
                                        </p:attrNameLst>
                                      </p:cBhvr>
                                      <p:by>
                                        <p:hsl h="0" s="-12549" l="-25098"/>
                                      </p:by>
                                    </p:animClr>
                                    <p:animClr clrSpc="hsl" dir="cw">
                                      <p:cBhvr>
                                        <p:cTn id="13" dur="2750" fill="hold"/>
                                        <p:tgtEl>
                                          <p:spTgt spid="2"/>
                                        </p:tgtEl>
                                        <p:attrNameLst>
                                          <p:attrName>fillcolor</p:attrName>
                                        </p:attrNameLst>
                                      </p:cBhvr>
                                      <p:by>
                                        <p:hsl h="0" s="-12549" l="-25098"/>
                                      </p:by>
                                    </p:animClr>
                                    <p:animClr clrSpc="hsl" dir="cw">
                                      <p:cBhvr>
                                        <p:cTn id="14" dur="2750" fill="hold"/>
                                        <p:tgtEl>
                                          <p:spTgt spid="2"/>
                                        </p:tgtEl>
                                        <p:attrNameLst>
                                          <p:attrName>stroke.color</p:attrName>
                                        </p:attrNameLst>
                                      </p:cBhvr>
                                      <p:by>
                                        <p:hsl h="0" s="-12549" l="-25098"/>
                                      </p:by>
                                    </p:animClr>
                                    <p:set>
                                      <p:cBhvr>
                                        <p:cTn id="15" dur="2750" fill="hold"/>
                                        <p:tgtEl>
                                          <p:spTgt spid="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2" nodeType="clickEffect">
                                  <p:stCondLst>
                                    <p:cond delay="250"/>
                                  </p:stCondLst>
                                  <p:childTnLst>
                                    <p:animEffect transition="out" filter="fade">
                                      <p:cBhvr>
                                        <p:cTn id="19" dur="1000"/>
                                        <p:tgtEl>
                                          <p:spTgt spid="2"/>
                                        </p:tgtEl>
                                      </p:cBhvr>
                                    </p:animEffect>
                                    <p:anim calcmode="lin" valueType="num">
                                      <p:cBhvr>
                                        <p:cTn id="20" dur="1000"/>
                                        <p:tgtEl>
                                          <p:spTgt spid="2"/>
                                        </p:tgtEl>
                                        <p:attrNameLst>
                                          <p:attrName>ppt_x</p:attrName>
                                        </p:attrNameLst>
                                      </p:cBhvr>
                                      <p:tavLst>
                                        <p:tav tm="0">
                                          <p:val>
                                            <p:strVal val="ppt_x"/>
                                          </p:val>
                                        </p:tav>
                                        <p:tav tm="100000">
                                          <p:val>
                                            <p:strVal val="ppt_x"/>
                                          </p:val>
                                        </p:tav>
                                      </p:tavLst>
                                    </p:anim>
                                    <p:anim calcmode="lin" valueType="num">
                                      <p:cBhvr>
                                        <p:cTn id="21" dur="1000"/>
                                        <p:tgtEl>
                                          <p:spTgt spid="2"/>
                                        </p:tgtEl>
                                        <p:attrNameLst>
                                          <p:attrName>ppt_y</p:attrName>
                                        </p:attrNameLst>
                                      </p:cBhvr>
                                      <p:tavLst>
                                        <p:tav tm="0">
                                          <p:val>
                                            <p:strVal val="ppt_y"/>
                                          </p:val>
                                        </p:tav>
                                        <p:tav tm="100000">
                                          <p:val>
                                            <p:strVal val="ppt_y+.1"/>
                                          </p:val>
                                        </p:tav>
                                      </p:tavLst>
                                    </p:anim>
                                    <p:set>
                                      <p:cBhvr>
                                        <p:cTn id="22" dur="1" fill="hold">
                                          <p:stCondLst>
                                            <p:cond delay="999"/>
                                          </p:stCondLst>
                                        </p:cTn>
                                        <p:tgtEl>
                                          <p:spTgt spid="2"/>
                                        </p:tgtEl>
                                        <p:attrNameLst>
                                          <p:attrName>style.visibility</p:attrName>
                                        </p:attrNameLst>
                                      </p:cBhvr>
                                      <p:to>
                                        <p:strVal val="hidden"/>
                                      </p:to>
                                    </p:set>
                                  </p:childTnLst>
                                </p:cTn>
                              </p:par>
                            </p:childTnLst>
                          </p:cTn>
                        </p:par>
                        <p:par>
                          <p:cTn id="23" fill="hold">
                            <p:stCondLst>
                              <p:cond delay="1250"/>
                            </p:stCondLst>
                            <p:childTnLst>
                              <p:par>
                                <p:cTn id="24" presetID="42"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250"/>
                            </p:stCondLst>
                            <p:childTnLst>
                              <p:par>
                                <p:cTn id="30" presetID="10" presetClass="entr" presetSubtype="0"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par>
                          <p:cTn id="33" fill="hold">
                            <p:stCondLst>
                              <p:cond delay="275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THE RESULT</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13124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611560" y="1988840"/>
            <a:ext cx="7992888" cy="3240360"/>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a:t>
            </a:r>
            <a:r>
              <a:rPr lang="en-US" sz="4800" u="none" spc="50" dirty="0" smtClean="0">
                <a:ln w="11430"/>
                <a:solidFill>
                  <a:srgbClr val="003300"/>
                </a:solidFill>
                <a:effectLst>
                  <a:outerShdw blurRad="76200" dist="50800" dir="5400000" algn="tl" rotWithShape="0">
                    <a:srgbClr val="000000">
                      <a:alpha val="65000"/>
                    </a:srgbClr>
                  </a:outerShdw>
                </a:effectLst>
                <a:latin typeface="Verdana" pitchFamily="34" charset="0"/>
              </a:rPr>
              <a:t>will we </a:t>
            </a: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become through Jesus?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01166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139952" y="6093296"/>
            <a:ext cx="521213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2 </a:t>
            </a: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Corinthians</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5:17</a:t>
            </a:r>
          </a:p>
        </p:txBody>
      </p:sp>
      <p:sp>
        <p:nvSpPr>
          <p:cNvPr id="5" name="Rectangle 18"/>
          <p:cNvSpPr>
            <a:spLocks noChangeArrowheads="1"/>
          </p:cNvSpPr>
          <p:nvPr/>
        </p:nvSpPr>
        <p:spPr bwMode="auto">
          <a:xfrm>
            <a:off x="2969513" y="1628800"/>
            <a:ext cx="6283007"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“Therefore if any man be in Christ, he is a </a:t>
            </a:r>
            <a:r>
              <a:rPr lang="en-US" sz="3200" u="none" spc="50" dirty="0">
                <a:ln w="11430"/>
                <a:solidFill>
                  <a:srgbClr val="FF0000"/>
                </a:solidFill>
                <a:effectLst>
                  <a:outerShdw blurRad="76200" dist="50800" dir="5400000" algn="tl" rotWithShape="0">
                    <a:srgbClr val="000000">
                      <a:alpha val="65000"/>
                    </a:srgbClr>
                  </a:outerShdw>
                </a:effectLst>
                <a:latin typeface="Verdana" pitchFamily="34" charset="0"/>
              </a:rPr>
              <a:t>new creature</a:t>
            </a:r>
            <a:r>
              <a:rPr lang="en-US" sz="3200" u="none" spc="50" dirty="0">
                <a:ln w="11430"/>
                <a:solidFill>
                  <a:srgbClr val="003300"/>
                </a:solidFill>
                <a:effectLst>
                  <a:outerShdw blurRad="76200" dist="50800" dir="5400000" algn="tl" rotWithShape="0">
                    <a:srgbClr val="000000">
                      <a:alpha val="65000"/>
                    </a:srgbClr>
                  </a:outerShdw>
                </a:effectLst>
                <a:latin typeface="Verdana" pitchFamily="34" charset="0"/>
              </a:rPr>
              <a:t>: old things are passed away; behold, all things are become new.”</a:t>
            </a:r>
          </a:p>
        </p:txBody>
      </p:sp>
      <p:pic>
        <p:nvPicPr>
          <p:cNvPr id="14338" name="Picture 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4301" y="2534741"/>
            <a:ext cx="5548229" cy="5646787"/>
          </a:xfrm>
          <a:prstGeom prst="rect">
            <a:avLst/>
          </a:prstGeom>
          <a:noFill/>
          <a:ln>
            <a:noFill/>
          </a:ln>
          <a:effectLst>
            <a:glow rad="1143000">
              <a:schemeClr val="bg1">
                <a:alpha val="40000"/>
              </a:schemeClr>
            </a:glow>
            <a:softEdge rad="508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C:\Users\Gerhard\Documents\_Estudios Biblicos PPT\loguit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43003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par>
                                <p:cTn id="16" presetID="2" presetClass="entr" presetSubtype="12" fill="hold" nodeType="withEffect">
                                  <p:stCondLst>
                                    <p:cond delay="500"/>
                                  </p:stCondLst>
                                  <p:childTnLst>
                                    <p:set>
                                      <p:cBhvr>
                                        <p:cTn id="17" dur="1" fill="hold">
                                          <p:stCondLst>
                                            <p:cond delay="0"/>
                                          </p:stCondLst>
                                        </p:cTn>
                                        <p:tgtEl>
                                          <p:spTgt spid="14338"/>
                                        </p:tgtEl>
                                        <p:attrNameLst>
                                          <p:attrName>style.visibility</p:attrName>
                                        </p:attrNameLst>
                                      </p:cBhvr>
                                      <p:to>
                                        <p:strVal val="visible"/>
                                      </p:to>
                                    </p:set>
                                    <p:anim calcmode="lin" valueType="num">
                                      <p:cBhvr additive="base">
                                        <p:cTn id="18" dur="3000" fill="hold"/>
                                        <p:tgtEl>
                                          <p:spTgt spid="14338"/>
                                        </p:tgtEl>
                                        <p:attrNameLst>
                                          <p:attrName>ppt_x</p:attrName>
                                        </p:attrNameLst>
                                      </p:cBhvr>
                                      <p:tavLst>
                                        <p:tav tm="0">
                                          <p:val>
                                            <p:strVal val="0-#ppt_w/2"/>
                                          </p:val>
                                        </p:tav>
                                        <p:tav tm="100000">
                                          <p:val>
                                            <p:strVal val="#ppt_x"/>
                                          </p:val>
                                        </p:tav>
                                      </p:tavLst>
                                    </p:anim>
                                    <p:anim calcmode="lin" valueType="num">
                                      <p:cBhvr additive="base">
                                        <p:cTn id="19" dur="3000" fill="hold"/>
                                        <p:tgtEl>
                                          <p:spTgt spid="14338"/>
                                        </p:tgtEl>
                                        <p:attrNameLst>
                                          <p:attrName>ppt_y</p:attrName>
                                        </p:attrNameLst>
                                      </p:cBhvr>
                                      <p:tavLst>
                                        <p:tav tm="0">
                                          <p:val>
                                            <p:strVal val="1+#ppt_h/2"/>
                                          </p:val>
                                        </p:tav>
                                        <p:tav tm="100000">
                                          <p:val>
                                            <p:strVal val="#ppt_y"/>
                                          </p:val>
                                        </p:tav>
                                      </p:tavLst>
                                    </p:anim>
                                  </p:childTnLst>
                                </p:cTn>
                              </p:par>
                            </p:childTnLst>
                          </p:cTn>
                        </p:par>
                        <p:par>
                          <p:cTn id="20" fill="hold">
                            <p:stCondLst>
                              <p:cond delay="4500"/>
                            </p:stCondLst>
                            <p:childTnLst>
                              <p:par>
                                <p:cTn id="21" presetID="22" presetClass="entr" presetSubtype="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up)">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10. MUTIMEDIA SDA\Imagenes para estudio\paso 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esktop\Keilaky trabajos\pasos01E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9371"/>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Gerhard\Desktop\Keilaky trabajos\pasos02E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12209"/>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esktop\Keilaky trabajos\pasos03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8" y="-9371"/>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esktop\Keilaky trabajos\pasos04E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210"/>
            <a:ext cx="914400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esktop\Keilaky trabajos\pasos05EN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209"/>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Users\Gerhard\Documents\_Estudios Biblicos PPT\loguito.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39838"/>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par>
                          <p:cTn id="8" fill="hold">
                            <p:stCondLst>
                              <p:cond delay="500"/>
                            </p:stCondLst>
                            <p:childTnLst>
                              <p:par>
                                <p:cTn id="9" presetID="22" presetClass="entr" presetSubtype="4"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wipe(down)">
                                      <p:cBhvr>
                                        <p:cTn id="11" dur="500"/>
                                        <p:tgtEl>
                                          <p:spTgt spid="2051"/>
                                        </p:tgtEl>
                                      </p:cBhvr>
                                    </p:animEffect>
                                  </p:childTnLst>
                                </p:cTn>
                              </p:par>
                            </p:childTnLst>
                          </p:cTn>
                        </p:par>
                        <p:par>
                          <p:cTn id="12" fill="hold">
                            <p:stCondLst>
                              <p:cond delay="1500"/>
                            </p:stCondLst>
                            <p:childTnLst>
                              <p:par>
                                <p:cTn id="13" presetID="22" presetClass="entr" presetSubtype="4" fill="hold" nodeType="afterEffect">
                                  <p:stCondLst>
                                    <p:cond delay="500"/>
                                  </p:stCondLst>
                                  <p:childTnLst>
                                    <p:set>
                                      <p:cBhvr>
                                        <p:cTn id="14" dur="1" fill="hold">
                                          <p:stCondLst>
                                            <p:cond delay="0"/>
                                          </p:stCondLst>
                                        </p:cTn>
                                        <p:tgtEl>
                                          <p:spTgt spid="3074"/>
                                        </p:tgtEl>
                                        <p:attrNameLst>
                                          <p:attrName>style.visibility</p:attrName>
                                        </p:attrNameLst>
                                      </p:cBhvr>
                                      <p:to>
                                        <p:strVal val="visible"/>
                                      </p:to>
                                    </p:set>
                                    <p:animEffect transition="in" filter="wipe(down)">
                                      <p:cBhvr>
                                        <p:cTn id="15" dur="500"/>
                                        <p:tgtEl>
                                          <p:spTgt spid="3074"/>
                                        </p:tgtEl>
                                      </p:cBhvr>
                                    </p:animEffect>
                                  </p:childTnLst>
                                </p:cTn>
                              </p:par>
                            </p:childTnLst>
                          </p:cTn>
                        </p:par>
                        <p:par>
                          <p:cTn id="16" fill="hold">
                            <p:stCondLst>
                              <p:cond delay="2500"/>
                            </p:stCondLst>
                            <p:childTnLst>
                              <p:par>
                                <p:cTn id="17" presetID="22" presetClass="entr" presetSubtype="4" fill="hold" nodeType="afterEffect">
                                  <p:stCondLst>
                                    <p:cond delay="500"/>
                                  </p:stCondLst>
                                  <p:childTnLst>
                                    <p:set>
                                      <p:cBhvr>
                                        <p:cTn id="18" dur="1" fill="hold">
                                          <p:stCondLst>
                                            <p:cond delay="0"/>
                                          </p:stCondLst>
                                        </p:cTn>
                                        <p:tgtEl>
                                          <p:spTgt spid="4098"/>
                                        </p:tgtEl>
                                        <p:attrNameLst>
                                          <p:attrName>style.visibility</p:attrName>
                                        </p:attrNameLst>
                                      </p:cBhvr>
                                      <p:to>
                                        <p:strVal val="visible"/>
                                      </p:to>
                                    </p:set>
                                    <p:animEffect transition="in" filter="wipe(down)">
                                      <p:cBhvr>
                                        <p:cTn id="19" dur="500"/>
                                        <p:tgtEl>
                                          <p:spTgt spid="4098"/>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par>
                          <p:cTn id="24" fill="hold">
                            <p:stCondLst>
                              <p:cond delay="4000"/>
                            </p:stCondLst>
                            <p:childTnLst>
                              <p:par>
                                <p:cTn id="25" presetID="22" presetClass="entr" presetSubtype="1"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10. MUTIMEDIA SDA\Imagenes para estudio\Tema 04m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18"/>
          <p:cNvSpPr>
            <a:spLocks noChangeArrowheads="1"/>
          </p:cNvSpPr>
          <p:nvPr/>
        </p:nvSpPr>
        <p:spPr bwMode="auto">
          <a:xfrm>
            <a:off x="3275856" y="1556792"/>
            <a:ext cx="5868144" cy="4032448"/>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u="none" spc="50" dirty="0">
                <a:ln w="11430"/>
                <a:solidFill>
                  <a:srgbClr val="003300"/>
                </a:solidFill>
                <a:effectLst>
                  <a:outerShdw blurRad="76200" dist="50800" dir="5400000" algn="tl" rotWithShape="0">
                    <a:srgbClr val="000000">
                      <a:alpha val="65000"/>
                    </a:srgbClr>
                  </a:outerShdw>
                </a:effectLst>
                <a:latin typeface="Verdana" pitchFamily="34" charset="0"/>
              </a:rPr>
              <a:t>What does God promise us regarding our sins? </a:t>
            </a:r>
            <a:endParaRPr lang="es-ES" sz="4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63969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4 tex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6351"/>
            <a:ext cx="9150351" cy="6864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05 Como enriquecer nuestra personalidad\fond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1" y="-6351"/>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a:spLocks noChangeArrowheads="1"/>
          </p:cNvSpPr>
          <p:nvPr/>
        </p:nvSpPr>
        <p:spPr bwMode="auto">
          <a:xfrm>
            <a:off x="4355976" y="6093296"/>
            <a:ext cx="4788024" cy="576064"/>
          </a:xfrm>
          <a:prstGeom prst="rect">
            <a:avLst/>
          </a:prstGeom>
          <a:noFill/>
          <a:ln>
            <a:noFill/>
          </a:ln>
          <a:effectLst>
            <a:glow>
              <a:schemeClr val="bg1">
                <a:alpha val="66000"/>
              </a:schemeClr>
            </a:glow>
            <a:softEdge rad="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200" u="none" spc="50" dirty="0" err="1">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Micah</a:t>
            </a:r>
            <a:r>
              <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 7: 18, </a:t>
            </a:r>
            <a:r>
              <a:rPr lang="es-ES" sz="3200" u="none" spc="50" dirty="0" smtClean="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rPr>
              <a:t>19</a:t>
            </a:r>
            <a:endParaRPr lang="es-ES" sz="3200" u="none" spc="50" dirty="0">
              <a:ln w="11430"/>
              <a:solidFill>
                <a:srgbClr val="FF0000"/>
              </a:solidFill>
              <a:effectLst>
                <a:glow rad="139700">
                  <a:schemeClr val="bg1">
                    <a:alpha val="40000"/>
                  </a:schemeClr>
                </a:glow>
                <a:outerShdw blurRad="76200" dist="50800" dir="5400000" algn="tl" rotWithShape="0">
                  <a:srgbClr val="000000">
                    <a:alpha val="65000"/>
                  </a:srgbClr>
                </a:outerShdw>
              </a:effectLst>
              <a:latin typeface="Verdana" pitchFamily="34" charset="0"/>
            </a:endParaRPr>
          </a:p>
        </p:txBody>
      </p:sp>
      <p:sp>
        <p:nvSpPr>
          <p:cNvPr id="6" name="Rectangle 18"/>
          <p:cNvSpPr>
            <a:spLocks noChangeArrowheads="1"/>
          </p:cNvSpPr>
          <p:nvPr/>
        </p:nvSpPr>
        <p:spPr bwMode="auto">
          <a:xfrm>
            <a:off x="555808" y="1196752"/>
            <a:ext cx="8352928" cy="4536504"/>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“Who is a God like unto thee, that </a:t>
            </a:r>
            <a:r>
              <a:rPr lang="en-U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pardoneth</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 iniquity,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and </a:t>
            </a:r>
            <a:r>
              <a:rPr lang="en-US" sz="2800" u="none" spc="50" dirty="0" err="1">
                <a:ln w="11430"/>
                <a:solidFill>
                  <a:srgbClr val="FF0000"/>
                </a:solidFill>
                <a:effectLst>
                  <a:outerShdw blurRad="76200" dist="50800" dir="5400000" algn="tl" rotWithShape="0">
                    <a:srgbClr val="000000">
                      <a:alpha val="65000"/>
                    </a:srgbClr>
                  </a:outerShdw>
                </a:effectLst>
                <a:latin typeface="Verdana" pitchFamily="34" charset="0"/>
              </a:rPr>
              <a:t>passeth</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 by the transgression of the remnant of his heritage? </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he </a:t>
            </a:r>
            <a:r>
              <a:rPr lang="en-U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retaineth</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 not his anger for ever, because he </a:t>
            </a:r>
            <a:r>
              <a:rPr lang="en-US" sz="2800" u="none" spc="50" dirty="0" err="1">
                <a:ln w="11430"/>
                <a:solidFill>
                  <a:srgbClr val="003300"/>
                </a:solidFill>
                <a:effectLst>
                  <a:outerShdw blurRad="76200" dist="50800" dir="5400000" algn="tl" rotWithShape="0">
                    <a:srgbClr val="000000">
                      <a:alpha val="65000"/>
                    </a:srgbClr>
                  </a:outerShdw>
                </a:effectLst>
                <a:latin typeface="Verdana" pitchFamily="34" charset="0"/>
              </a:rPr>
              <a:t>delighteth</a:t>
            </a:r>
            <a:r>
              <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rPr>
              <a:t> in mercy. He will turn again, he will have compassion upon us; </a:t>
            </a: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rPr>
              <a:t>he will subdue our iniquities; and thou wilt cast all their sins into the depths of the sea</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rPr>
              <a:t>.”</a:t>
            </a:r>
            <a:endParaRPr lang="en-US" sz="28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654468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4" presetClass="emph" presetSubtype="0" fill="hold" grpId="0" nodeType="afterEffect">
                                  <p:stCondLst>
                                    <p:cond delay="0"/>
                                  </p:stCondLst>
                                  <p:childTnLst>
                                    <p:animClr clrSpc="hsl" dir="cw">
                                      <p:cBhvr override="childStyle">
                                        <p:cTn id="12" dur="500" fill="hold"/>
                                        <p:tgtEl>
                                          <p:spTgt spid="4"/>
                                        </p:tgtEl>
                                        <p:attrNameLst>
                                          <p:attrName>style.color</p:attrName>
                                        </p:attrNameLst>
                                      </p:cBhvr>
                                      <p:by>
                                        <p:hsl h="0" s="-12549" l="-25098"/>
                                      </p:by>
                                    </p:animClr>
                                    <p:animClr clrSpc="hsl" dir="cw">
                                      <p:cBhvr>
                                        <p:cTn id="13" dur="500" fill="hold"/>
                                        <p:tgtEl>
                                          <p:spTgt spid="4"/>
                                        </p:tgtEl>
                                        <p:attrNameLst>
                                          <p:attrName>fillcolor</p:attrName>
                                        </p:attrNameLst>
                                      </p:cBhvr>
                                      <p:by>
                                        <p:hsl h="0" s="-12549" l="-25098"/>
                                      </p:by>
                                    </p:animClr>
                                    <p:animClr clrSpc="hsl" dir="cw">
                                      <p:cBhvr>
                                        <p:cTn id="14" dur="500" fill="hold"/>
                                        <p:tgtEl>
                                          <p:spTgt spid="4"/>
                                        </p:tgtEl>
                                        <p:attrNameLst>
                                          <p:attrName>stroke.color</p:attrName>
                                        </p:attrNameLst>
                                      </p:cBhvr>
                                      <p:by>
                                        <p:hsl h="0" s="-12549" l="-25098"/>
                                      </p:by>
                                    </p:animClr>
                                    <p:set>
                                      <p:cBhvr>
                                        <p:cTn id="15" dur="500" fill="hold"/>
                                        <p:tgtEl>
                                          <p:spTgt spid="4"/>
                                        </p:tgtEl>
                                        <p:attrNameLst>
                                          <p:attrName>fill.type</p:attrName>
                                        </p:attrNameLst>
                                      </p:cBhvr>
                                      <p:to>
                                        <p:strVal val="solid"/>
                                      </p:to>
                                    </p:se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10. MUTIMEDIA SDA\Imagenes para estudio\Tema 04 jesu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2"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8"/>
          <p:cNvSpPr>
            <a:spLocks noChangeArrowheads="1"/>
          </p:cNvSpPr>
          <p:nvPr/>
        </p:nvSpPr>
        <p:spPr bwMode="auto">
          <a:xfrm>
            <a:off x="3707904" y="1628800"/>
            <a:ext cx="5472608" cy="3888432"/>
          </a:xfrm>
          <a:prstGeom prst="rect">
            <a:avLst/>
          </a:prstGeom>
          <a:solidFill>
            <a:schemeClr val="bg1">
              <a:alpha val="15000"/>
            </a:schemeClr>
          </a:solidFill>
          <a:ln>
            <a:noFill/>
          </a:ln>
          <a:effectLst>
            <a:glow rad="292100">
              <a:schemeClr val="bg1">
                <a:alpha val="22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500" u="none" spc="50" dirty="0">
                <a:ln w="11430"/>
                <a:solidFill>
                  <a:srgbClr val="003300"/>
                </a:solidFill>
                <a:effectLst>
                  <a:outerShdw blurRad="76200" dist="50800" dir="5400000" algn="tl" rotWithShape="0">
                    <a:srgbClr val="000000">
                      <a:alpha val="65000"/>
                    </a:srgbClr>
                  </a:outerShdw>
                </a:effectLst>
                <a:latin typeface="Verdana" pitchFamily="34" charset="0"/>
              </a:rPr>
              <a:t>What does Jesus offer to every soul who accepts Him?</a:t>
            </a:r>
            <a:endParaRPr lang="es-ES" sz="4500" u="none" spc="50" dirty="0">
              <a:ln w="11430"/>
              <a:solidFill>
                <a:srgbClr val="003300"/>
              </a:solidFill>
              <a:effectLst>
                <a:outerShdw blurRad="76200" dist="50800" dir="5400000" algn="tl" rotWithShape="0">
                  <a:srgbClr val="000000">
                    <a:alpha val="65000"/>
                  </a:srgbClr>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103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10. MUTIMEDIA SDA\Imagenes para estudio\Fondo-Delfines-en-Fondo-del-Mar.jpg"/>
          <p:cNvPicPr>
            <a:picLocks noChangeAspect="1" noChangeArrowheads="1"/>
          </p:cNvPicPr>
          <p:nvPr/>
        </p:nvPicPr>
        <p:blipFill rotWithShape="1">
          <a:blip r:embed="rId3">
            <a:extLst>
              <a:ext uri="{28A0092B-C50C-407E-A947-70E740481C1C}">
                <a14:useLocalDpi xmlns:a14="http://schemas.microsoft.com/office/drawing/2010/main" val="0"/>
              </a:ext>
            </a:extLst>
          </a:blip>
          <a:srcRect l="18274"/>
          <a:stretch/>
        </p:blipFill>
        <p:spPr bwMode="auto">
          <a:xfrm>
            <a:off x="0" y="-104341"/>
            <a:ext cx="9180512" cy="7061734"/>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39552" y="332656"/>
            <a:ext cx="4968552" cy="5447645"/>
          </a:xfrm>
          <a:prstGeom prst="rect">
            <a:avLst/>
          </a:prstGeom>
        </p:spPr>
        <p:txBody>
          <a:bodyPr wrap="square">
            <a:spAutoFit/>
          </a:bodyPr>
          <a:lstStyle/>
          <a:p>
            <a:r>
              <a:rPr lang="en-US" sz="4000" i="1" u="none" dirty="0">
                <a:ln w="12700" cmpd="sng">
                  <a:gradFill>
                    <a:gsLst>
                      <a:gs pos="0">
                        <a:srgbClr val="03D4A8"/>
                      </a:gs>
                      <a:gs pos="25000">
                        <a:srgbClr val="21D6E0"/>
                      </a:gs>
                      <a:gs pos="75000">
                        <a:srgbClr val="0087E6"/>
                      </a:gs>
                      <a:gs pos="100000">
                        <a:srgbClr val="005CBF"/>
                      </a:gs>
                    </a:gsLst>
                    <a:lin ang="5400000" scaled="0"/>
                  </a:gradFill>
                  <a:prstDash val="solid"/>
                </a:ln>
                <a:gradFill flip="none" rotWithShape="1">
                  <a:gsLst>
                    <a:gs pos="0">
                      <a:srgbClr val="87FDE4"/>
                    </a:gs>
                    <a:gs pos="32000">
                      <a:srgbClr val="21D6E0"/>
                    </a:gs>
                    <a:gs pos="75000">
                      <a:srgbClr val="0087E6"/>
                    </a:gs>
                    <a:gs pos="100000">
                      <a:srgbClr val="005CBF"/>
                    </a:gs>
                  </a:gsLst>
                  <a:lin ang="16200000" scaled="1"/>
                  <a:tileRect/>
                </a:gradFill>
                <a:effectLst>
                  <a:outerShdw blurRad="165100" dist="101600" dir="3600000" algn="tl" rotWithShape="0">
                    <a:srgbClr val="002060">
                      <a:alpha val="85000"/>
                    </a:srgbClr>
                  </a:outerShdw>
                </a:effectLst>
                <a:latin typeface="Myriad Pro" pitchFamily="34" charset="0"/>
              </a:rPr>
              <a:t>“Peace I leave with you, my peace I give unto you: not as the world </a:t>
            </a:r>
            <a:r>
              <a:rPr lang="en-US" sz="4000" i="1" u="none" dirty="0" err="1">
                <a:ln w="12700" cmpd="sng">
                  <a:gradFill>
                    <a:gsLst>
                      <a:gs pos="0">
                        <a:srgbClr val="03D4A8"/>
                      </a:gs>
                      <a:gs pos="25000">
                        <a:srgbClr val="21D6E0"/>
                      </a:gs>
                      <a:gs pos="75000">
                        <a:srgbClr val="0087E6"/>
                      </a:gs>
                      <a:gs pos="100000">
                        <a:srgbClr val="005CBF"/>
                      </a:gs>
                    </a:gsLst>
                    <a:lin ang="5400000" scaled="0"/>
                  </a:gradFill>
                  <a:prstDash val="solid"/>
                </a:ln>
                <a:gradFill flip="none" rotWithShape="1">
                  <a:gsLst>
                    <a:gs pos="0">
                      <a:srgbClr val="87FDE4"/>
                    </a:gs>
                    <a:gs pos="32000">
                      <a:srgbClr val="21D6E0"/>
                    </a:gs>
                    <a:gs pos="75000">
                      <a:srgbClr val="0087E6"/>
                    </a:gs>
                    <a:gs pos="100000">
                      <a:srgbClr val="005CBF"/>
                    </a:gs>
                  </a:gsLst>
                  <a:lin ang="16200000" scaled="1"/>
                  <a:tileRect/>
                </a:gradFill>
                <a:effectLst>
                  <a:outerShdw blurRad="165100" dist="101600" dir="3600000" algn="tl" rotWithShape="0">
                    <a:srgbClr val="002060">
                      <a:alpha val="85000"/>
                    </a:srgbClr>
                  </a:outerShdw>
                </a:effectLst>
                <a:latin typeface="Myriad Pro" pitchFamily="34" charset="0"/>
              </a:rPr>
              <a:t>giveth</a:t>
            </a:r>
            <a:r>
              <a:rPr lang="en-US" sz="4000" i="1" u="none" dirty="0">
                <a:ln w="12700" cmpd="sng">
                  <a:gradFill>
                    <a:gsLst>
                      <a:gs pos="0">
                        <a:srgbClr val="03D4A8"/>
                      </a:gs>
                      <a:gs pos="25000">
                        <a:srgbClr val="21D6E0"/>
                      </a:gs>
                      <a:gs pos="75000">
                        <a:srgbClr val="0087E6"/>
                      </a:gs>
                      <a:gs pos="100000">
                        <a:srgbClr val="005CBF"/>
                      </a:gs>
                    </a:gsLst>
                    <a:lin ang="5400000" scaled="0"/>
                  </a:gradFill>
                  <a:prstDash val="solid"/>
                </a:ln>
                <a:gradFill flip="none" rotWithShape="1">
                  <a:gsLst>
                    <a:gs pos="0">
                      <a:srgbClr val="87FDE4"/>
                    </a:gs>
                    <a:gs pos="32000">
                      <a:srgbClr val="21D6E0"/>
                    </a:gs>
                    <a:gs pos="75000">
                      <a:srgbClr val="0087E6"/>
                    </a:gs>
                    <a:gs pos="100000">
                      <a:srgbClr val="005CBF"/>
                    </a:gs>
                  </a:gsLst>
                  <a:lin ang="16200000" scaled="1"/>
                  <a:tileRect/>
                </a:gradFill>
                <a:effectLst>
                  <a:outerShdw blurRad="165100" dist="101600" dir="3600000" algn="tl" rotWithShape="0">
                    <a:srgbClr val="002060">
                      <a:alpha val="85000"/>
                    </a:srgbClr>
                  </a:outerShdw>
                </a:effectLst>
                <a:latin typeface="Myriad Pro" pitchFamily="34" charset="0"/>
              </a:rPr>
              <a:t>, give I unto you. Let not your heart be troubled, neither let it be afraid.”</a:t>
            </a:r>
          </a:p>
          <a:p>
            <a:pPr algn="r"/>
            <a:r>
              <a:rPr lang="es-ES" sz="2800" i="1" u="none" dirty="0" smtClean="0">
                <a:ln w="12700" cmpd="sng">
                  <a:gradFill>
                    <a:gsLst>
                      <a:gs pos="0">
                        <a:srgbClr val="03D4A8"/>
                      </a:gs>
                      <a:gs pos="25000">
                        <a:srgbClr val="21D6E0"/>
                      </a:gs>
                      <a:gs pos="75000">
                        <a:srgbClr val="0087E6"/>
                      </a:gs>
                      <a:gs pos="100000">
                        <a:srgbClr val="005CBF"/>
                      </a:gs>
                    </a:gsLst>
                    <a:lin ang="5400000" scaled="0"/>
                  </a:gradFill>
                  <a:prstDash val="solid"/>
                </a:ln>
                <a:gradFill flip="none" rotWithShape="1">
                  <a:gsLst>
                    <a:gs pos="0">
                      <a:srgbClr val="03D4A8"/>
                    </a:gs>
                    <a:gs pos="25000">
                      <a:srgbClr val="21D6E0"/>
                    </a:gs>
                    <a:gs pos="75000">
                      <a:srgbClr val="0087E6"/>
                    </a:gs>
                    <a:gs pos="100000">
                      <a:srgbClr val="005CBF"/>
                    </a:gs>
                  </a:gsLst>
                  <a:lin ang="16200000" scaled="1"/>
                  <a:tileRect/>
                </a:gradFill>
                <a:effectLst>
                  <a:outerShdw blurRad="165100" dist="101600" dir="3600000" algn="tl" rotWithShape="0">
                    <a:srgbClr val="002060">
                      <a:alpha val="85000"/>
                    </a:srgbClr>
                  </a:outerShdw>
                </a:effectLst>
                <a:latin typeface="Myriad Pro" pitchFamily="34" charset="0"/>
              </a:rPr>
              <a:t>John 14:27</a:t>
            </a:r>
            <a:endParaRPr lang="es-ES" sz="2800" i="1" u="none" dirty="0">
              <a:ln w="12700" cmpd="sng">
                <a:gradFill>
                  <a:gsLst>
                    <a:gs pos="0">
                      <a:srgbClr val="03D4A8"/>
                    </a:gs>
                    <a:gs pos="25000">
                      <a:srgbClr val="21D6E0"/>
                    </a:gs>
                    <a:gs pos="75000">
                      <a:srgbClr val="0087E6"/>
                    </a:gs>
                    <a:gs pos="100000">
                      <a:srgbClr val="005CBF"/>
                    </a:gs>
                  </a:gsLst>
                  <a:lin ang="5400000" scaled="0"/>
                </a:gradFill>
                <a:prstDash val="solid"/>
              </a:ln>
              <a:gradFill flip="none" rotWithShape="1">
                <a:gsLst>
                  <a:gs pos="0">
                    <a:srgbClr val="03D4A8"/>
                  </a:gs>
                  <a:gs pos="25000">
                    <a:srgbClr val="21D6E0"/>
                  </a:gs>
                  <a:gs pos="75000">
                    <a:srgbClr val="0087E6"/>
                  </a:gs>
                  <a:gs pos="100000">
                    <a:srgbClr val="005CBF"/>
                  </a:gs>
                </a:gsLst>
                <a:lin ang="16200000" scaled="1"/>
                <a:tileRect/>
              </a:gradFill>
              <a:effectLst>
                <a:outerShdw blurRad="165100" dist="101600" dir="3600000" algn="tl" rotWithShape="0">
                  <a:srgbClr val="002060">
                    <a:alpha val="85000"/>
                  </a:srgbClr>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575" y="3717032"/>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88297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276872"/>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smtClean="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CONCLUSION</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60060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3268A9"/>
            </a:gs>
            <a:gs pos="50000">
              <a:schemeClr val="bg1"/>
            </a:gs>
            <a:gs pos="75000">
              <a:schemeClr val="tx1"/>
            </a:gs>
          </a:gsLst>
          <a:lin ang="5400000" scaled="0"/>
        </a:gradFill>
        <a:effectLst/>
      </p:bgPr>
    </p:bg>
    <p:spTree>
      <p:nvGrpSpPr>
        <p:cNvPr id="1" name=""/>
        <p:cNvGrpSpPr/>
        <p:nvPr/>
      </p:nvGrpSpPr>
      <p:grpSpPr>
        <a:xfrm>
          <a:off x="0" y="0"/>
          <a:ext cx="0" cy="0"/>
          <a:chOff x="0" y="0"/>
          <a:chExt cx="0" cy="0"/>
        </a:xfrm>
      </p:grpSpPr>
      <p:pic>
        <p:nvPicPr>
          <p:cNvPr id="1031" name="Picture 7" descr="C:\Users\Gerhard\Documents\_Estudios Biblicos PPT\Cataratas Iguaz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9" y="8357"/>
            <a:ext cx="9188219" cy="69453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Gerhard\Documents\_Estudios Biblicos PPT\petirroj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000" y="836712"/>
            <a:ext cx="9937103" cy="662150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585895"/>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3000"/>
                                        <p:tgtEl>
                                          <p:spTgt spid="1031"/>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10. MUTIMEDIA SDA\Imagenes para estudio\Tema 04ince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5"/>
          <p:cNvSpPr>
            <a:spLocks noChangeArrowheads="1"/>
          </p:cNvSpPr>
          <p:nvPr/>
        </p:nvSpPr>
        <p:spPr bwMode="auto">
          <a:xfrm>
            <a:off x="6300191" y="1556792"/>
            <a:ext cx="2856427" cy="3888432"/>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s-E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A JUMP OF FAITH</a:t>
            </a:r>
            <a:endPar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7409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1250"/>
                                        <p:tgtEl>
                                          <p:spTgt spid="3"/>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D:\10. MUTIMEDIA SDA\Imagenes para estudio\Tema 04joven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4644008" y="1556792"/>
            <a:ext cx="4367235" cy="3970318"/>
          </a:xfrm>
          <a:prstGeom prst="rect">
            <a:avLst/>
          </a:prstGeom>
          <a:noFill/>
        </p:spPr>
        <p:txBody>
          <a:bodyPr wrap="square" rtlCol="0">
            <a:spAutoFit/>
          </a:bodyPr>
          <a:lstStyle/>
          <a:p>
            <a:pPr marL="571500" indent="-571500">
              <a:buFont typeface="Wingdings" pitchFamily="2" charset="2"/>
              <a:buChar char="§"/>
            </a:pPr>
            <a:r>
              <a:rPr lang="en-U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God wants to make you happy! </a:t>
            </a:r>
          </a:p>
          <a:p>
            <a:pPr marL="571500" indent="-571500">
              <a:buFont typeface="Wingdings" pitchFamily="2" charset="2"/>
              <a:buChar char="§"/>
            </a:pPr>
            <a:r>
              <a:rPr lang="en-U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He wants to forgive your sins and give you salvation. </a:t>
            </a:r>
          </a:p>
          <a:p>
            <a:pPr marL="571500" indent="-571500">
              <a:buFont typeface="Wingdings" pitchFamily="2" charset="2"/>
              <a:buChar char="§"/>
            </a:pPr>
            <a:r>
              <a:rPr lang="en-US" sz="2800" u="none" dirty="0" smtClean="0">
                <a:solidFill>
                  <a:srgbClr val="003300"/>
                </a:solidFill>
                <a:latin typeface="Verdana" panose="020B0604030504040204" pitchFamily="34" charset="0"/>
                <a:ea typeface="Verdana" panose="020B0604030504040204" pitchFamily="34" charset="0"/>
                <a:cs typeface="Verdana" panose="020B0604030504040204" pitchFamily="34" charset="0"/>
              </a:rPr>
              <a:t>Today, He </a:t>
            </a:r>
            <a:r>
              <a:rPr lang="en-US" sz="2800" u="none" dirty="0">
                <a:solidFill>
                  <a:srgbClr val="003300"/>
                </a:solidFill>
                <a:latin typeface="Verdana" panose="020B0604030504040204" pitchFamily="34" charset="0"/>
                <a:ea typeface="Verdana" panose="020B0604030504040204" pitchFamily="34" charset="0"/>
                <a:cs typeface="Verdana" panose="020B0604030504040204" pitchFamily="34" charset="0"/>
              </a:rPr>
              <a:t>wants to call you His </a:t>
            </a:r>
            <a:r>
              <a:rPr lang="en-US" sz="2800" u="none" dirty="0" smtClean="0">
                <a:solidFill>
                  <a:srgbClr val="003300"/>
                </a:solidFill>
                <a:latin typeface="Verdana" panose="020B0604030504040204" pitchFamily="34" charset="0"/>
                <a:ea typeface="Verdana" panose="020B0604030504040204" pitchFamily="34" charset="0"/>
                <a:cs typeface="Verdana" panose="020B0604030504040204" pitchFamily="34" charset="0"/>
              </a:rPr>
              <a:t>child.</a:t>
            </a:r>
            <a:endParaRPr lang="en-US" sz="2800" u="none" dirty="0">
              <a:solidFill>
                <a:srgbClr val="00330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0282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1"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10. MUTIMEDIA SDA\Imagenes para estudio\Tema 04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4821" name="Rectangle 5"/>
          <p:cNvSpPr>
            <a:spLocks noChangeArrowheads="1"/>
          </p:cNvSpPr>
          <p:nvPr/>
        </p:nvSpPr>
        <p:spPr bwMode="auto">
          <a:xfrm>
            <a:off x="251520" y="1628800"/>
            <a:ext cx="5112568" cy="3888432"/>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spcBef>
                <a:spcPct val="30000"/>
              </a:spcBef>
              <a:defRPr/>
            </a:pPr>
            <a:r>
              <a:rPr lang="en-U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The question is: </a:t>
            </a:r>
            <a: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r>
            <a:b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Will </a:t>
            </a:r>
            <a: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you </a:t>
            </a:r>
            <a:r>
              <a:rPr lang="en-US" sz="2800" u="none" spc="50" dirty="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allow </a:t>
            </a:r>
            <a: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Him? </a:t>
            </a:r>
            <a: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
            </a:r>
            <a:br>
              <a:rPr lang="en-US" sz="2800" u="none" spc="50" dirty="0" smtClean="0">
                <a:ln w="11430"/>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br>
            <a:r>
              <a:rPr lang="en-U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Do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you accept Jesus in your life as </a:t>
            </a:r>
            <a:r>
              <a:rPr lang="en-US" sz="2800" u="none" spc="50" dirty="0" smtClean="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your  Savior </a:t>
            </a:r>
            <a:r>
              <a:rPr lang="en-US" sz="2800" u="none" spc="50" dirty="0">
                <a:ln w="11430"/>
                <a:solidFill>
                  <a:srgbClr val="00206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and Lord?</a:t>
            </a:r>
          </a:p>
          <a:p>
            <a:pPr eaLnBrk="0" hangingPunct="0">
              <a:spcBef>
                <a:spcPct val="30000"/>
              </a:spcBef>
              <a:defRPr/>
            </a:pPr>
            <a:r>
              <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Confess this to God now in </a:t>
            </a:r>
            <a:r>
              <a:rPr lang="en-US" sz="2800" u="none" spc="50" dirty="0" smtClean="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rPr>
              <a:t>prayer.</a:t>
            </a:r>
            <a:endParaRPr lang="en-US" sz="2800" u="none" spc="50" dirty="0">
              <a:ln w="11430"/>
              <a:solidFill>
                <a:srgbClr val="FF0000"/>
              </a:solidFill>
              <a:effectLst>
                <a:outerShdw blurRad="76200" dist="50800" dir="5400000" algn="tl" rotWithShape="0">
                  <a:srgbClr val="000000">
                    <a:alpha val="65000"/>
                  </a:srgbClr>
                </a:outerShdw>
              </a:effectLst>
              <a:latin typeface="Verdana" pitchFamily="34" charset="0"/>
              <a:ea typeface="Verdana" pitchFamily="34" charset="0"/>
              <a:cs typeface="Verdana"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895834"/>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p:cTn id="7" dur="2250" fill="hold"/>
                                        <p:tgtEl>
                                          <p:spTgt spid="34821"/>
                                        </p:tgtEl>
                                        <p:attrNameLst>
                                          <p:attrName>ppt_w</p:attrName>
                                        </p:attrNameLst>
                                      </p:cBhvr>
                                      <p:tavLst>
                                        <p:tav tm="0">
                                          <p:val>
                                            <p:strVal val="#ppt_w+.3"/>
                                          </p:val>
                                        </p:tav>
                                        <p:tav tm="100000">
                                          <p:val>
                                            <p:strVal val="#ppt_w"/>
                                          </p:val>
                                        </p:tav>
                                      </p:tavLst>
                                    </p:anim>
                                    <p:anim calcmode="lin" valueType="num">
                                      <p:cBhvr>
                                        <p:cTn id="8" dur="2250" fill="hold"/>
                                        <p:tgtEl>
                                          <p:spTgt spid="34821"/>
                                        </p:tgtEl>
                                        <p:attrNameLst>
                                          <p:attrName>ppt_h</p:attrName>
                                        </p:attrNameLst>
                                      </p:cBhvr>
                                      <p:tavLst>
                                        <p:tav tm="0">
                                          <p:val>
                                            <p:strVal val="#ppt_h"/>
                                          </p:val>
                                        </p:tav>
                                        <p:tav tm="100000">
                                          <p:val>
                                            <p:strVal val="#ppt_h"/>
                                          </p:val>
                                        </p:tav>
                                      </p:tavLst>
                                    </p:anim>
                                    <p:animEffect transition="in" filter="fade">
                                      <p:cBhvr>
                                        <p:cTn id="9" dur="2250"/>
                                        <p:tgtEl>
                                          <p:spTgt spid="34821"/>
                                        </p:tgtEl>
                                      </p:cBhvr>
                                    </p:animEffect>
                                  </p:childTnLst>
                                </p:cTn>
                              </p:par>
                            </p:childTnLst>
                          </p:cTn>
                        </p:par>
                        <p:par>
                          <p:cTn id="10" fill="hold">
                            <p:stCondLst>
                              <p:cond delay="225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D:\10. MUTIMEDIA SDA\Imagenes para estudio\The_King_lion_hd_wallpapers.jpg"/>
          <p:cNvPicPr>
            <a:picLocks noChangeAspect="1" noChangeArrowheads="1"/>
          </p:cNvPicPr>
          <p:nvPr/>
        </p:nvPicPr>
        <p:blipFill rotWithShape="1">
          <a:blip r:embed="rId3">
            <a:extLst>
              <a:ext uri="{28A0092B-C50C-407E-A947-70E740481C1C}">
                <a14:useLocalDpi xmlns:a14="http://schemas.microsoft.com/office/drawing/2010/main" val="0"/>
              </a:ext>
            </a:extLst>
          </a:blip>
          <a:srcRect l="4250" r="12475"/>
          <a:stretch/>
        </p:blipFill>
        <p:spPr bwMode="auto">
          <a:xfrm>
            <a:off x="0" y="-32201"/>
            <a:ext cx="9180512" cy="68902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9941" name="Rectangle 5"/>
          <p:cNvSpPr>
            <a:spLocks noChangeArrowheads="1"/>
          </p:cNvSpPr>
          <p:nvPr/>
        </p:nvSpPr>
        <p:spPr bwMode="auto">
          <a:xfrm>
            <a:off x="0" y="-32200"/>
            <a:ext cx="5508104" cy="6890200"/>
          </a:xfrm>
          <a:prstGeom prst="rect">
            <a:avLst/>
          </a:prstGeom>
          <a:solidFill>
            <a:schemeClr val="bg1">
              <a:alpha val="50195"/>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0" tIns="360000" rIns="360000" bIns="360000" anchor="ctr"/>
          <a:lstStyle/>
          <a:p>
            <a:pPr>
              <a:spcBef>
                <a:spcPts val="1200"/>
              </a:spcBef>
            </a:pPr>
            <a:r>
              <a:rPr lang="es-ES" sz="2000" u="none" dirty="0" err="1" smtClean="0">
                <a:solidFill>
                  <a:srgbClr val="C00000"/>
                </a:solidFill>
                <a:latin typeface="Verdana" pitchFamily="34" charset="0"/>
                <a:ea typeface="Verdana" pitchFamily="34" charset="0"/>
                <a:cs typeface="Verdana" pitchFamily="34" charset="0"/>
              </a:rPr>
              <a:t>The</a:t>
            </a:r>
            <a:r>
              <a:rPr lang="es-ES" sz="2000" u="none" dirty="0" smtClean="0">
                <a:solidFill>
                  <a:srgbClr val="C00000"/>
                </a:solidFill>
                <a:latin typeface="Verdana" pitchFamily="34" charset="0"/>
                <a:ea typeface="Verdana" pitchFamily="34" charset="0"/>
                <a:cs typeface="Verdana" pitchFamily="34" charset="0"/>
              </a:rPr>
              <a:t> </a:t>
            </a:r>
            <a:r>
              <a:rPr lang="es-ES" sz="2000" u="none" dirty="0" err="1" smtClean="0">
                <a:solidFill>
                  <a:srgbClr val="C00000"/>
                </a:solidFill>
                <a:latin typeface="Verdana" pitchFamily="34" charset="0"/>
                <a:ea typeface="Verdana" pitchFamily="34" charset="0"/>
                <a:cs typeface="Verdana" pitchFamily="34" charset="0"/>
              </a:rPr>
              <a:t>next</a:t>
            </a:r>
            <a:r>
              <a:rPr lang="es-ES" sz="2000" u="none" dirty="0" smtClean="0">
                <a:solidFill>
                  <a:srgbClr val="C00000"/>
                </a:solidFill>
                <a:latin typeface="Verdana" pitchFamily="34" charset="0"/>
                <a:ea typeface="Verdana" pitchFamily="34" charset="0"/>
                <a:cs typeface="Verdana" pitchFamily="34" charset="0"/>
              </a:rPr>
              <a:t> </a:t>
            </a:r>
            <a:r>
              <a:rPr lang="es-ES" sz="2000" u="none" dirty="0" err="1" smtClean="0">
                <a:solidFill>
                  <a:srgbClr val="C00000"/>
                </a:solidFill>
                <a:latin typeface="Verdana" pitchFamily="34" charset="0"/>
                <a:ea typeface="Verdana" pitchFamily="34" charset="0"/>
                <a:cs typeface="Verdana" pitchFamily="34" charset="0"/>
              </a:rPr>
              <a:t>topic</a:t>
            </a:r>
            <a:r>
              <a:rPr lang="es-ES" sz="2000" u="none" dirty="0" smtClean="0">
                <a:solidFill>
                  <a:srgbClr val="C00000"/>
                </a:solidFill>
                <a:latin typeface="Verdana" pitchFamily="34" charset="0"/>
                <a:ea typeface="Verdana" pitchFamily="34" charset="0"/>
                <a:cs typeface="Verdana" pitchFamily="34" charset="0"/>
              </a:rPr>
              <a:t>: </a:t>
            </a:r>
            <a:br>
              <a:rPr lang="es-ES" sz="2000" u="none" dirty="0" smtClean="0">
                <a:solidFill>
                  <a:srgbClr val="C00000"/>
                </a:solidFill>
                <a:latin typeface="Verdana" pitchFamily="34" charset="0"/>
                <a:ea typeface="Verdana" pitchFamily="34" charset="0"/>
                <a:cs typeface="Verdana" pitchFamily="34" charset="0"/>
              </a:rPr>
            </a:br>
            <a:r>
              <a:rPr lang="en-US" sz="2000" u="none" dirty="0">
                <a:solidFill>
                  <a:srgbClr val="002060"/>
                </a:solidFill>
                <a:latin typeface="Verdana" pitchFamily="34" charset="0"/>
                <a:ea typeface="Verdana" pitchFamily="34" charset="0"/>
                <a:cs typeface="Verdana" pitchFamily="34" charset="0"/>
              </a:rPr>
              <a:t>"How to </a:t>
            </a:r>
            <a:r>
              <a:rPr lang="en-US" sz="2000" u="none" dirty="0" smtClean="0">
                <a:solidFill>
                  <a:srgbClr val="002060"/>
                </a:solidFill>
                <a:latin typeface="Verdana" pitchFamily="34" charset="0"/>
                <a:ea typeface="Verdana" pitchFamily="34" charset="0"/>
                <a:cs typeface="Verdana" pitchFamily="34" charset="0"/>
              </a:rPr>
              <a:t>Improve </a:t>
            </a:r>
            <a:r>
              <a:rPr lang="en-US" sz="2000" u="none" dirty="0">
                <a:solidFill>
                  <a:srgbClr val="002060"/>
                </a:solidFill>
                <a:latin typeface="Verdana" pitchFamily="34" charset="0"/>
                <a:ea typeface="Verdana" pitchFamily="34" charset="0"/>
                <a:cs typeface="Verdana" pitchFamily="34" charset="0"/>
              </a:rPr>
              <a:t>our </a:t>
            </a:r>
            <a:r>
              <a:rPr lang="en-US" sz="2000" u="none" dirty="0" smtClean="0">
                <a:solidFill>
                  <a:srgbClr val="002060"/>
                </a:solidFill>
                <a:latin typeface="Verdana" pitchFamily="34" charset="0"/>
                <a:ea typeface="Verdana" pitchFamily="34" charset="0"/>
                <a:cs typeface="Verdana" pitchFamily="34" charset="0"/>
              </a:rPr>
              <a:t>Personality</a:t>
            </a:r>
            <a:r>
              <a:rPr lang="en-US" sz="2000" u="none" dirty="0">
                <a:solidFill>
                  <a:srgbClr val="002060"/>
                </a:solidFill>
                <a:latin typeface="Verdana" pitchFamily="34" charset="0"/>
                <a:ea typeface="Verdana" pitchFamily="34" charset="0"/>
                <a:cs typeface="Verdana" pitchFamily="34" charset="0"/>
              </a:rPr>
              <a:t>" </a:t>
            </a:r>
            <a:endParaRPr lang="en-US" sz="2000" u="none" dirty="0">
              <a:latin typeface="Verdana" pitchFamily="34" charset="0"/>
              <a:ea typeface="Verdana" pitchFamily="34" charset="0"/>
              <a:cs typeface="Verdana" pitchFamily="34" charset="0"/>
            </a:endParaRPr>
          </a:p>
          <a:p>
            <a:r>
              <a:rPr lang="en-US" sz="2000" u="none" dirty="0"/>
              <a:t>We all want to have an attractive personality, but we realize that we need to change many things in our character. How then can we achieve this? How can we have the certainty of God's acceptance, the certainty of His forgiveness and a new life of triumph?</a:t>
            </a:r>
          </a:p>
          <a:p>
            <a:endParaRPr lang="en-US" sz="2000" dirty="0" smtClean="0"/>
          </a:p>
          <a:p>
            <a:r>
              <a:rPr lang="en-US" sz="2000" u="none" dirty="0" smtClean="0"/>
              <a:t>The </a:t>
            </a:r>
            <a:r>
              <a:rPr lang="en-US" sz="2000" u="none" dirty="0"/>
              <a:t>secret is in knowing the four miracles and the three joys in the life of a believer. Have you heard of them? This is a topic that summarizes God's plan for you. It contains the good news that will fill your soul!</a:t>
            </a:r>
            <a:endParaRPr lang="es-AR" sz="2000" u="none" dirty="0"/>
          </a:p>
        </p:txBody>
      </p:sp>
      <p:sp>
        <p:nvSpPr>
          <p:cNvPr id="39942" name="Rectangle 6"/>
          <p:cNvSpPr>
            <a:spLocks noChangeArrowheads="1"/>
          </p:cNvSpPr>
          <p:nvPr/>
        </p:nvSpPr>
        <p:spPr bwMode="auto">
          <a:xfrm>
            <a:off x="4212655" y="6165304"/>
            <a:ext cx="4895850" cy="576263"/>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2800" i="1" u="none" spc="50" dirty="0" smtClean="0">
                <a:ln w="11430"/>
                <a:solidFill>
                  <a:srgbClr val="C00000"/>
                </a:solidFill>
                <a:effectLst>
                  <a:outerShdw blurRad="76200" dist="50800" dir="5400000" algn="tl" rotWithShape="0">
                    <a:srgbClr val="000000">
                      <a:alpha val="65000"/>
                    </a:srgbClr>
                  </a:outerShdw>
                </a:effectLst>
                <a:latin typeface="Verdana" pitchFamily="34" charset="0"/>
              </a:rPr>
              <a:t>GOD BLESS YOU!</a:t>
            </a:r>
            <a:endParaRPr lang="en-US" sz="2800" i="1" u="none" spc="50" dirty="0">
              <a:ln w="11430"/>
              <a:solidFill>
                <a:srgbClr val="C00000"/>
              </a:solidFill>
              <a:effectLst>
                <a:outerShdw blurRad="76200" dist="50800" dir="5400000" algn="tl" rotWithShape="0">
                  <a:srgbClr val="000000">
                    <a:alpha val="65000"/>
                  </a:srgbClr>
                </a:outerShdw>
              </a:effectLst>
              <a:latin typeface="Verdana"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par>
                          <p:cTn id="10" fill="hold" nodeType="afterGroup">
                            <p:stCondLst>
                              <p:cond delay="1700"/>
                            </p:stCondLst>
                            <p:childTnLst>
                              <p:par>
                                <p:cTn id="11" presetID="10" presetClass="entr" presetSubtype="0" fill="hold" grpId="0" nodeType="afterEffect">
                                  <p:stCondLst>
                                    <p:cond delay="1000"/>
                                  </p:stCondLst>
                                  <p:childTnLst>
                                    <p:set>
                                      <p:cBhvr>
                                        <p:cTn id="12" dur="1" fill="hold">
                                          <p:stCondLst>
                                            <p:cond delay="0"/>
                                          </p:stCondLst>
                                        </p:cTn>
                                        <p:tgtEl>
                                          <p:spTgt spid="39941"/>
                                        </p:tgtEl>
                                        <p:attrNameLst>
                                          <p:attrName>style.visibility</p:attrName>
                                        </p:attrNameLst>
                                      </p:cBhvr>
                                      <p:to>
                                        <p:strVal val="visible"/>
                                      </p:to>
                                    </p:set>
                                    <p:animEffect transition="in" filter="fade">
                                      <p:cBhvr>
                                        <p:cTn id="13" dur="2000"/>
                                        <p:tgtEl>
                                          <p:spTgt spid="39941"/>
                                        </p:tgtEl>
                                      </p:cBhvr>
                                    </p:animEffect>
                                  </p:childTnLst>
                                </p:cTn>
                              </p:par>
                            </p:childTnLst>
                          </p:cTn>
                        </p:par>
                        <p:par>
                          <p:cTn id="14" fill="hold">
                            <p:stCondLst>
                              <p:cond delay="4700"/>
                            </p:stCondLst>
                            <p:childTnLst>
                              <p:par>
                                <p:cTn id="15" presetID="22" presetClass="entr" presetSubtype="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Rectángulo"/>
          <p:cNvSpPr/>
          <p:nvPr/>
        </p:nvSpPr>
        <p:spPr>
          <a:xfrm>
            <a:off x="0" y="0"/>
            <a:ext cx="9144000" cy="6849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smtClean="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1245301064"/>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10. MUTIMEDIA SDA\Imagenes para estudio\Tema 04 relo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7021"/>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286000" y="2690336"/>
            <a:ext cx="4572000" cy="369332"/>
          </a:xfrm>
          <a:prstGeom prst="rect">
            <a:avLst/>
          </a:prstGeom>
        </p:spPr>
        <p:txBody>
          <a:bodyPr>
            <a:spAutoFit/>
          </a:bodyPr>
          <a:lstStyle/>
          <a:p>
            <a:endParaRPr lang="es-ES" dirty="0"/>
          </a:p>
        </p:txBody>
      </p:sp>
      <p:sp>
        <p:nvSpPr>
          <p:cNvPr id="4" name="Rectangle 18"/>
          <p:cNvSpPr>
            <a:spLocks noChangeArrowheads="1"/>
          </p:cNvSpPr>
          <p:nvPr/>
        </p:nvSpPr>
        <p:spPr bwMode="auto">
          <a:xfrm>
            <a:off x="827584" y="602104"/>
            <a:ext cx="6336704" cy="4176464"/>
          </a:xfrm>
          <a:prstGeom prst="rect">
            <a:avLst/>
          </a:prstGeom>
          <a:solidFill>
            <a:srgbClr val="FFFFFF">
              <a:alpha val="60000"/>
            </a:srgbClr>
          </a:solidFill>
          <a:ln>
            <a:noFill/>
          </a:ln>
          <a:effectLst>
            <a:glow rad="292100">
              <a:schemeClr val="bg1">
                <a:alpha val="50000"/>
              </a:schemeClr>
            </a:glow>
            <a:softEdge rad="38100"/>
          </a:effec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u="none" spc="50" dirty="0">
                <a:ln w="11430"/>
                <a:solidFill>
                  <a:srgbClr val="003300"/>
                </a:solidFill>
                <a:effectLst>
                  <a:outerShdw blurRad="76200" dist="50800" dir="5400000" algn="tl" rotWithShape="0">
                    <a:srgbClr val="000000">
                      <a:alpha val="65000"/>
                    </a:srgbClr>
                  </a:outerShdw>
                </a:effectLst>
              </a:rPr>
              <a:t>How can we find peace with God, the security of His forgiveness, and a reassuring and steady hope? How  can we be certain that if we die today we will obtain eternal life?</a:t>
            </a:r>
            <a:endParaRPr lang="es-AR" sz="3200" u="none" spc="50" dirty="0">
              <a:ln w="11430"/>
              <a:solidFill>
                <a:srgbClr val="003300"/>
              </a:solidFill>
              <a:effectLst>
                <a:outerShdw blurRad="76200" dist="50800" dir="5400000" algn="tl" rotWithShape="0">
                  <a:srgbClr val="000000">
                    <a:alpha val="65000"/>
                  </a:srgbClr>
                </a:outerShdw>
              </a:effectLst>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73016"/>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57506"/>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10. MUTIMEDIA SDA\Imagenes para estudio\Tema 04 subtit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12619" y="2348880"/>
            <a:ext cx="9144000" cy="2304256"/>
          </a:xfrm>
          <a:prstGeom prst="rect">
            <a:avLst/>
          </a:prstGeom>
          <a:solidFill>
            <a:schemeClr val="bg1">
              <a:alpha val="50195"/>
            </a:schemeClr>
          </a:solidFill>
          <a:ln>
            <a:noFill/>
          </a:ln>
          <a:effectLst>
            <a:glow rad="368300">
              <a:schemeClr val="bg1">
                <a:alpha val="46000"/>
              </a:schemeClr>
            </a:glow>
            <a:softEdge rad="127000"/>
          </a:effectLst>
          <a:extLs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4800000"/>
              </a:lightRig>
            </a:scene3d>
            <a:sp3d extrusionH="57150" contourW="25400" prstMaterial="matte">
              <a:bevelT w="25400" h="57150" prst="artDeco"/>
              <a:extrusionClr>
                <a:srgbClr val="002060"/>
              </a:extrusionClr>
              <a:contourClr>
                <a:schemeClr val="bg1"/>
              </a:contourClr>
            </a:sp3d>
          </a:bodyPr>
          <a:lstStyle/>
          <a:p>
            <a:pPr algn="ctr"/>
            <a:r>
              <a:rPr lang="en-US" sz="5400" u="none" spc="50" dirty="0">
                <a:ln w="11430"/>
                <a:gradFill flip="none" rotWithShape="1">
                  <a:gsLst>
                    <a:gs pos="0">
                      <a:srgbClr val="003300"/>
                    </a:gs>
                    <a:gs pos="50000">
                      <a:srgbClr val="006600"/>
                    </a:gs>
                    <a:gs pos="93000">
                      <a:srgbClr val="FFFF00"/>
                    </a:gs>
                  </a:gsLst>
                  <a:lin ang="16200000" scaled="1"/>
                  <a:tileRect/>
                </a:gradFill>
                <a:effectLst>
                  <a:outerShdw blurRad="76200" dist="50800" dir="5400000" algn="tl" rotWithShape="0">
                    <a:srgbClr val="000000">
                      <a:alpha val="65000"/>
                    </a:srgbClr>
                  </a:outerShdw>
                  <a:reflection blurRad="6350" stA="55000" endA="300" endPos="45500" dir="5400000" sy="-100000" algn="bl" rotWithShape="0"/>
                </a:effectLst>
                <a:latin typeface="Swis721 BlkCn BT" pitchFamily="34" charset="0"/>
              </a:rPr>
              <a:t>WHAT IS THE KEY TO FINDING PEACE AND HAPPINESS?</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92503"/>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1250"/>
                                        <p:tgtEl>
                                          <p:spTgt spid="4"/>
                                        </p:tgtEl>
                                      </p:cBhvr>
                                    </p:animEffect>
                                  </p:childTnLst>
                                </p:cTn>
                              </p:par>
                            </p:childTnLst>
                          </p:cTn>
                        </p:par>
                        <p:par>
                          <p:cTn id="8" fill="hold">
                            <p:stCondLst>
                              <p:cond delay="1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0N0E0Q0IiLz4NCgkJPHVpY29sb3IgbmFtZT0iZ2xvdyIgdmFsdWU9IjB4MzVEMzM0Ii8+DQoJCTx1aWNvbG9yIG5hbWU9InRleHQiIHZhbHVlPSIweEZGRkZGRiIvPg0KCQk8dWljb2xvciBuYW1lPSJsaWdodCIgdmFsdWU9IjB4MUY2NjhGIi8+DQoJCTx1aWNvbG9yIG5hbWU9InNoYWRvdyIgdmFsdWU9IjB4MDAwMDAwIi8+DQoJCTx1aWNvbG9yIG5hbWU9ImJhY2tncm91bmQiIHZhbHVlPSIweDQ2OUFBOSIvPg0KCTwvY29sb3JzPg0KCTxsYXlvdXQ+DQoJCTx1aXNob3cgbmFtZT0icHJlc2VudGF0aW9udGl0bGUiIHZhbHVlPSJ0cnVlIi8+DQoJCTx1aXNob3cgbmFtZT0icHJlc2VudGVycGhvdG8iIHZhbHVlPSJmYWxzZSIvPg0KCQk8dWlzaG93IG5hbWU9InByZXNlbnRlcm5hbWUiIHZhbHVlPSJmYWxzZSIvPg0KCQk8dWlzaG93IG5hbWU9InByZXNlbnRlcnRpdGxlIiB2YWx1ZT0iZmFsc2UiLz4NCgkJPHVpc2hvdyBuYW1lPSJwcmVzZW50ZXJlbWFpbCIgdmFsdWU9ImZhbHNlIi8+DQoJCTx1aXNob3cgbmFtZT0icHJlc2VudGVyYmlvIiB2YWx1ZT0iZmFsc2UiLz4NCgkJPHVpc2hvdyBuYW1lPSJjb21wYW55bG9nbyIgdmFsdWU9ImZhbHNlIi8+DQoJCTx1aXNob3cgbmFtZT0ic2lkZWJhciIgdmFsdWU9InRydWUiLz4NCgkJPHVpc2hvdyBuYW1lPSJvdXRsaW5lIiB2YWx1ZT0iZmFsc2UiLz4NCgkJPHVpc2hvdyBuYW1lPSJ0aHVtYm5haWwiIHZhbHVlPSJ0cnVlIi8+DQoJCTx1aXNob3cgbmFtZT0ibm90ZXMiIHZhbHVlPSJmYWxzZSIvPg0KCQk8dWlzaG93IG5hbWU9InNlYXJjaCIgdmFsdWU9ImZhbHNlIi8+DQoJCTx1aXNob3cgbmFtZT0icXVpeiIgdmFsdWU9ImZhbHN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mZhbHNlIi8+DQoJCTx1aXJlcGxhY2UgbmFtZT0ibG9nbyIgdmFsdWU9IiIvPg0KCQk8dWlyZXBsYWNlIG5hbWU9ImJnaW1hZ2UiIHZhbHVlPSIiLz4NCgkJPHVpcmVwbGFjZSBuYW1lPSJpbml0aWFsdGFiIiB2YWx1ZT0idGh1bWJuYWls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vIi8+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DQoJCTx1aXRleHQgbmFtZT0iUVVJWlBPRF9RVUlaX01BWFNDT1JFIiB2YWx1ZT0iUG9udHVhw6fDo28gbcOheGltYToiLz4NCgkJPHVpdGV4dCBuYW1lPSJRVUlaUE9EX1FVRVNBVE1QVF9TVFIiIHZhbHVlPSJUZW50YXRpdmE6ICVuIGRlICV0Ii8+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NCg0KQ2xpcXVlIGVtIFNpbSBwYXJhIHNhaXIgZG8gcXVlc3Rpb27DoXJpbyBvdSBlbSBOw6NvIHNlIHF1aXNlciBjb250aW51YXIuIi8+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DQoJCTx1aXRleHQgbmFtZT0iU0NSVUJCQVJTVEFUVVNfUkVWSUVXUVVJWiIgdmFsdWU9IlJldmlzaW9uZSBkZWwgcXVpeiIvPg0KCQk8IS0tIHN1YnN0aXR1dGlvbjogJW0gPT0gbWludXRlcyByZW1haW5pbmcgLS0+DQoJCTwhLS0gc3Vic3RpdHV0aW9uOiAlcyA9PSBzZWNvbmRzIHJlbWFpbmluZyAtLT4NCgkJPHVpdGV4dCBuYW1lPSJFTEFQU0VEIiB2YWx1ZT0iJW0gTWludXRpICVzIFNlY29uZGkgcmltYW5lbnRpIi8+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DQoJCTx1aXRleHQgbmFtZT0iVEFCX1RIVU1CIiB2YWx1ZT0iTWluaWF0dXJlIi8+DQoJCTx1aXRleHQgbmFtZT0iVEFCX05PVEVTIiB2YWx1ZT0iTm90ZSIvPg0KCQk8dWl0ZXh0IG5hbWU9IlRBQl9TRUFSQ0giIHZhbHVlPSJDZXJjYSIvPg0KCQk8dWl0ZXh0IG5hbWU9IlNMSURFX0hFQURJTkciIHZhbHVlPSJUaXRvbG8gZGlhcG9zaXRpdmEiLz4NCgkJPHVpdGV4dCBuYW1lPSJEVVJBVElPTl9IRUFESU5HIiB2YWx1ZT0iRHVyYXRhIi8+DQoJCTx1aXRleHQgbmFtZT0iU0VBUkNIX0hFQURJTkciIHZhbHVlPSJDZXJjYSB0ZXN0bzoiLz4NCgkJPHVpdGV4dCBuYW1lPSJUSFVNQl9IRUFESU5HIiB2YWx1ZT0iRGlhcG9zaXRpdmEiLz4NCgkJPHVpdGV4dCBuYW1lPSJUSFVNQl9JTkZPIiB2YWx1ZT0iVGl0b2xvL1RlbXBvIi8+DQoJCTx1aXRleHQgbmFtZT0iQVRUQUNITkFNRV9IRUFESU5HIiB2YWx1ZT0iTm9tZSBmaWxlIi8+DQoJCTx1aXRleHQgbmFtZT0iQVRUQUNIU0laRV9IRUFESU5HIiB2YWx1ZT0iRGltZW5zaW9uZSIvPg0KCQk8dWl0ZXh0IG5hbWU9IlNMSURFX05PVEVTIiB2YWx1ZT0iTm90ZSBkaWFwb3NpdGl2YSIvPg0KCQk8IS0tcXVpeiBwb2QgYW5kIG1lc3NhZ2UgYm94IHRleHRzLS0+DQoJCTx1aXRleHQgbmFtZT0iUVVJWlBPRF9RVUlaX0FUVEVNUFQiIHZhbHVlPSJUZW50YXRpdm8gcXVpejoiLz4NCgkJPHVpdGV4dCBuYW1lPSJRVUlaUE9EX1FVSVpfQVRURU1QVF9WQUxVRSIgdmFsdWU9IiVuIGRpICV0Ii8+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DQoJCTx1aXRleHQgbmFtZT0iUVVJWlBPRF9RVUVTVFlQRV9HUkQiIHZhbHVlPSJDb24gdmFsdXRhemlvbmUiLz4NCgkJPHVpdGV4dCBuYW1lPSJRVUlaUE9EX1FVRVNUWVBFX1NWWSIgdmFsdWU9IkluZGFnaW5lIi8+DQoJCTx1aXRleHQgbmFtZT0iUVVJWlBPRF9RVUlaQVRNUFRfSU5GIiB2YWx1ZT0iSW5maW5pdGkiLz4NCgkJPHVpdGV4dCBuYW1lPSJRVUlaUE9EX1FVRVNBVE1QVF9JTkYiIHZhbHVlPSJJbmZpbml0aSIvPg0KCQk8dWl0ZXh0IG5hbWU9IldBUk5JTkdNU0dfWUVTU1RSSU5HIiB2YWx1ZT0iU8OsIi8+DQoJCTx1aXRleHQgbmFtZT0iV0FSTklOR01TR19OT1NUUklORyIgdmFsdWU9Ik5vIi8+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ICVuIi8+DQoJCTwhLS0gc3Vic3RpdHV0aW9uOiAlbiA9PSBzbGlkZSBudW1iZXIgLS0+DQoJCTwhLS0gc3Vic3RpdHV0aW9uOiAldCA9PSB0b3RhbCBzbGlkZSBjb3VudCAtLT4NCgkJPHVpdGV4dCBuYW1lPSJTQ1JVQkJBUlNUQVRVU19TTElERUlORk8iIHZhbHVlPSJEaWEgJW4gLyAldCB8ICIvPg0KCQk8dWl0ZXh0IG5hbWU9IlNDUlVCQkFSU1RBVFVTX1NUT1BQRUQiIHZhbHVlPSJHZXN0b3B0Ii8+DQoJCTx1aXRleHQgbmFtZT0iU0NSVUJCQVJTVEFUVVNfUExBWUlORyIgdmFsdWU9IkFmc3BlbGVuIi8+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DQoJCTx1aXRleHQgbmFtZT0iU0NSVUJCQVJTVEFUVVNfUkVWSUVXUVVJWiIgdmFsdWU9IlF1aXogY29udHJvbGVyZW4iLz4NCgkJPCEtLSBzdWJzdGl0dXRpb246ICVtID09IG1pbnV0ZXMgcmVtYWluaW5nIC0tPg0KCQk8IS0tIHN1YnN0aXR1dGlvbjogJXMgPT0gc2Vjb25kcyByZW1haW5pbmcgLS0+DQoJCTx1aXRleHQgbmFtZT0iRUxBUFNFRCIgdmFsdWU9IkVyIHJlc3RlcmVuICVtIG1pbnV0ZW4gJXMgc2Vjb25kZW4iLz4NCgkJPHVpdGV4dCBuYW1lPSJOT1RGT1VORCIgdmFsdWU9Ik5pZXRzIGdldm9uZGVuIi8+DQoJCTx1aXRleHQgbmFtZT0iQVRUQUNITUVOVFMiIHZhbHVlPSJCaWpsYWdlbiIvPg0KCQk8IS0tIHN1YnN0aXR1dGlvbjogJXAgPT0gY3VycmVudCBzcGVha2VyJ3MgdGl0bGUgLS0+DQoJCTx1aXRleHQgbmFtZT0iQklPV0lOX1RJVExFIiB2YWx1ZT0iQmlvZ3JhZmllOiAlcCIvPg0KCQk8dWl0ZXh0IG5hbWU9IkJJT0JUTl9USVRMRSIgdmFsdWU9IkJpb2dyYWZpZSIvPg0KCQk8dWl0ZXh0IG5hbWU9IkRJVklERVJCVE5fVElUTEUiIHZhbHVlPSJ8Ii8+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DQoJCTx1aXRleHQgbmFtZT0iVEFCX1NFQVJDSCIgdmFsdWU9IlpvZWtlbiIvPg0KCQk8dWl0ZXh0IG5hbWU9IlNMSURFX0hFQURJTkciIHZhbHVlPSJUaXRlbCB2YW4gZGlhIi8+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DQoJCTx1aXRleHQgbmFtZT0iQVRUQUNITkFNRV9IRUFESU5HIiB2YWx1ZT0iQmVzdGFuZHNuYWFtIi8+DQoJCTx1aXRleHQgbmFtZT0iQVRUQUNIU0laRV9IRUFESU5HIiB2YWx1ZT0iR3Jvb3R0ZSIvPg0KCQk8dWl0ZXh0IG5hbWU9IlNMSURFX05PVEVTIiB2YWx1ZT0iRGlhbm90aXRpZXM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CEtLXF1aXogcG9kIGFuZCBtZXNzYWdlIGJveCB0ZXh0cy0tPg0KCQk8dWl0ZXh0IG5hbWU9IlFVSVpQT0RfUVVJWl9BVFRFTVBUIiB2YWx1ZT0i5rWL6aqM5bCd6K+V5qyh5pWwOiIvPg0KCQk8dWl0ZXh0IG5hbWU9IlFVSVpQT0RfUVVJWl9BVFRFTVBUX1ZBTFVFIiB2YWx1ZT0i56ysICVuIOasoe+8jOWFsSAldCDmrKEiLz4NCgkJPHVpdGV4dCBuYW1lPSJRVUlaUE9EX1FVSVpfU0NPUkUiIHZhbHVlPSLlvpfliIY6Ii8+DQoJCTx1aXRleHQgbmFtZT0iUVVJWlBPRF9RVUlaX1BBU1NTQ09SRSIgdmFsdWU9IuWPiuagvOWIhuaVsDoiLz4NCgkJPHVpdGV4dCBuYW1lPSJRVUlaUE9EX1FVSVpfTUFYU0NPUkUiIHZhbHVlPSLmnIDpq5jliIbmlbA6Ii8+DQoJCTx1aXRleHQgbmFtZT0iUVVJWlBPRF9RVUVTQVRNUFRfU1RSIiB2YWx1ZT0i5bCd6K+V5qyh5pWwOiDnrKwgJW4g5qyh77yM5YWxICV0IOasoSIvPg0KCQk8dWl0ZXh0IG5hbWU9IlFVSVpQT0RfUVVFU1RZUEVfU1RSIiB2YWx1ZT0i57G75Z6LOiAlcyIvPg0KCQk8dWl0ZXh0IG5hbWU9IlFVSVpQT0RfUVVFU1RZUEVfR1JEIiB2YWx1ZT0i6K+E57qnIi8+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86Iiq6K2m5ZGKIi8+DQoJCTx1aXRleHQgbmFtZT0iV0FSTklOR01TR19NU0dTVFJJTkciIHZhbHVlPSLmraTmtYvpqozkuK3mnInmnKrlsJ3or5XkvZznrZTnmoTpl67popjjgIINCg0K5Y2V5Ye74oCc5piv4oCd6YCA5Ye65q2k5rWL6aqM44CC5Y2V5Ye74oCc5ZCm4oCd57un57ut5rWL6aqM44CCIi8+DQoJCTx1aXRleHQgbmFtZT0iSU5GT1JNQVRJT05fSDI2NF9GTEFTSFBMQVlFUiIgdmFsdWU9IuW9k+WJjeWuieijheWcqOaCqOeahOiuoeeul+acuuS4iueahCBGbGFzaCBQbGF5ZXIg54mI5pys5LiN5pSv5oyB6K+l6KeG6aKR44CC5Y2V5Ye76KeG6aKR5Yy65Z+f5LiL6L295pyA5paw54mI5pys55qEIEZsYXNoIFBsYXllcu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lkJHlj4LliqDogIXmmL7npLrmj5DopoHmoI8iLz4NCgkJPHVpdGV4dCBuYW1lPSJNVVRFIiB2YWx1ZT0i6Z2Z6Z+zIi8+DQoJCTx1aXRleHQgbmFtZT0iRE9DV1JBUF9USVRMRSIgdmFsdWU9IlByZXNlbnRlciDmlofku7bpmYTku7YiLz4NCgkJPHVpdGV4dCBuYW1lPSJET0NXUkFQX01TRyIgdmFsdWU9IuS/neWtmOWIsOaIkeeahOiuoeeul+acuiIvPg0KCQk8dWl0ZXh0IG5hbWU9IkRPQ1dSQVBfUFJPTVBUIiB2YWx1ZT0i5Y2V5Ye75Lul5LiL6L29Ii8+DQoJPC9sYW5ndWFnZT4NCjwvY29uZmlndXJhdGlvbj4NCiAg"/>
  <p:tag name="MMPROD_UIDATA" val="&lt;database version=&quot;10.0&quot;&gt;&lt;object type=&quot;1&quot; unique_id=&quot;10001&quot;&gt;&lt;property id=&quot;20141&quot; value=&quot;01 God's Agenda&quot;/&gt;&lt;property id=&quot;20144&quot; value=&quot;1&quot;/&gt;&lt;property id=&quot;20146&quot; value=&quot;1&quot;/&gt;&lt;property id=&quot;20147&quot; value=&quot;0&quot;/&gt;&lt;property id=&quot;20148&quot; value=&quot;0&quot;/&gt;&lt;property id=&quot;20180&quot; value=&quot;0&quot;/&gt;&lt;property id=&quot;20181&quot; value=&quot;4&quot;/&gt;&lt;property id=&quot;20182&quot; value=&quot;0&quot;/&gt;&lt;property id=&quot;20183&quot; value=&quot;1&quot;/&gt;&lt;property id=&quot;20184&quot; value=&quot;7&quot;/&gt;&lt;property id=&quot;20224&quot; value=&quot;D:\Mis Docs\_ESTUDIOS USA\_Estudios Powerpoint\01&quot;/&gt;&lt;property id=&quot;20250&quot; value=&quot;0&quot;/&gt;&lt;property id=&quot;20251&quot; value=&quot;0&quot;/&gt;&lt;property id=&quot;20259&quot; value=&quot;0&quot;/&gt;&lt;object type=&quot;2&quot; unique_id=&quot;10015&quot;&gt;&lt;object type=&quot;3&quot; unique_id=&quot;10194&quot;&gt;&lt;property id=&quot;20148&quot; value=&quot;5&quot;/&gt;&lt;property id=&quot;20300&quot; value=&quot;Diapositiva 73&quot;/&gt;&lt;property id=&quot;20303&quot; value=&quot;-1&quot;/&gt;&lt;property id=&quot;20307&quot; value=&quot;285&quot;/&gt;&lt;property id=&quot;20309&quot; value=&quot;-1&quot;/&gt;&lt;/object&gt;&lt;object type=&quot;3&quot; unique_id=&quot;14249&quot;&gt;&lt;property id=&quot;20148&quot; value=&quot;5&quot;/&gt;&lt;property id=&quot;20300&quot; value=&quot;Diapositiva 2&quot;/&gt;&lt;property id=&quot;20307&quot; value=&quot;312&quot;/&gt;&lt;/object&gt;&lt;object type=&quot;3&quot; unique_id=&quot;14250&quot;&gt;&lt;property id=&quot;20148&quot; value=&quot;5&quot;/&gt;&lt;property id=&quot;20300&quot; value=&quot;Diapositiva 3&quot;/&gt;&lt;property id=&quot;20307&quot; value=&quot;313&quot;/&gt;&lt;/object&gt;&lt;object type=&quot;3&quot; unique_id=&quot;14251&quot;&gt;&lt;property id=&quot;20148&quot; value=&quot;5&quot;/&gt;&lt;property id=&quot;20300&quot; value=&quot;Diapositiva 4&quot;/&gt;&lt;property id=&quot;20307&quot; value=&quot;314&quot;/&gt;&lt;/object&gt;&lt;object type=&quot;3&quot; unique_id=&quot;14252&quot;&gt;&lt;property id=&quot;20148&quot; value=&quot;5&quot;/&gt;&lt;property id=&quot;20300&quot; value=&quot;Diapositiva 5&quot;/&gt;&lt;property id=&quot;20307&quot; value=&quot;371&quot;/&gt;&lt;/object&gt;&lt;object type=&quot;3&quot; unique_id=&quot;14253&quot;&gt;&lt;property id=&quot;20148&quot; value=&quot;5&quot;/&gt;&lt;property id=&quot;20300&quot; value=&quot;Diapositiva 6&quot;/&gt;&lt;property id=&quot;20307&quot; value=&quot;374&quot;/&gt;&lt;/object&gt;&lt;object type=&quot;3&quot; unique_id=&quot;14254&quot;&gt;&lt;property id=&quot;20148&quot; value=&quot;5&quot;/&gt;&lt;property id=&quot;20300&quot; value=&quot;Diapositiva 7&quot;/&gt;&lt;property id=&quot;20307&quot; value=&quot;373&quot;/&gt;&lt;/object&gt;&lt;object type=&quot;3&quot; unique_id=&quot;14255&quot;&gt;&lt;property id=&quot;20148&quot; value=&quot;5&quot;/&gt;&lt;property id=&quot;20300&quot; value=&quot;Diapositiva 8&quot;/&gt;&lt;property id=&quot;20307&quot; value=&quot;375&quot;/&gt;&lt;/object&gt;&lt;object type=&quot;3&quot; unique_id=&quot;14256&quot;&gt;&lt;property id=&quot;20148&quot; value=&quot;5&quot;/&gt;&lt;property id=&quot;20300&quot; value=&quot;Diapositiva 9&quot;/&gt;&lt;property id=&quot;20307&quot; value=&quot;376&quot;/&gt;&lt;/object&gt;&lt;object type=&quot;3&quot; unique_id=&quot;14257&quot;&gt;&lt;property id=&quot;20148&quot; value=&quot;5&quot;/&gt;&lt;property id=&quot;20300&quot; value=&quot;Diapositiva 10&quot;/&gt;&lt;property id=&quot;20307&quot; value=&quot;377&quot;/&gt;&lt;/object&gt;&lt;object type=&quot;3&quot; unique_id=&quot;14258&quot;&gt;&lt;property id=&quot;20148&quot; value=&quot;5&quot;/&gt;&lt;property id=&quot;20300&quot; value=&quot;Diapositiva 11&quot;/&gt;&lt;property id=&quot;20307&quot; value=&quot;372&quot;/&gt;&lt;/object&gt;&lt;object type=&quot;3&quot; unique_id=&quot;14259&quot;&gt;&lt;property id=&quot;20148&quot; value=&quot;5&quot;/&gt;&lt;property id=&quot;20300&quot; value=&quot;Diapositiva 12&quot;/&gt;&lt;property id=&quot;20307&quot; value=&quot;379&quot;/&gt;&lt;/object&gt;&lt;object type=&quot;3&quot; unique_id=&quot;14260&quot;&gt;&lt;property id=&quot;20148&quot; value=&quot;5&quot;/&gt;&lt;property id=&quot;20300&quot; value=&quot;Diapositiva 13&quot;/&gt;&lt;property id=&quot;20307&quot; value=&quot;380&quot;/&gt;&lt;/object&gt;&lt;object type=&quot;3&quot; unique_id=&quot;14261&quot;&gt;&lt;property id=&quot;20148&quot; value=&quot;5&quot;/&gt;&lt;property id=&quot;20300&quot; value=&quot;Diapositiva 14&quot;/&gt;&lt;property id=&quot;20307&quot; value=&quot;381&quot;/&gt;&lt;/object&gt;&lt;object type=&quot;3&quot; unique_id=&quot;14262&quot;&gt;&lt;property id=&quot;20148&quot; value=&quot;5&quot;/&gt;&lt;property id=&quot;20300&quot; value=&quot;Diapositiva 15&quot;/&gt;&lt;property id=&quot;20307&quot; value=&quot;382&quot;/&gt;&lt;/object&gt;&lt;object type=&quot;3&quot; unique_id=&quot;14263&quot;&gt;&lt;property id=&quot;20148&quot; value=&quot;5&quot;/&gt;&lt;property id=&quot;20300&quot; value=&quot;Diapositiva 16&quot;/&gt;&lt;property id=&quot;20307&quot; value=&quot;385&quot;/&gt;&lt;/object&gt;&lt;object type=&quot;3&quot; unique_id=&quot;14264&quot;&gt;&lt;property id=&quot;20148&quot; value=&quot;5&quot;/&gt;&lt;property id=&quot;20300&quot; value=&quot;Diapositiva 17&quot;/&gt;&lt;property id=&quot;20307&quot; value=&quot;378&quot;/&gt;&lt;/object&gt;&lt;object type=&quot;3&quot; unique_id=&quot;14265&quot;&gt;&lt;property id=&quot;20148&quot; value=&quot;5&quot;/&gt;&lt;property id=&quot;20300&quot; value=&quot;Diapositiva 18&quot;/&gt;&lt;property id=&quot;20307&quot; value=&quot;388&quot;/&gt;&lt;/object&gt;&lt;object type=&quot;3&quot; unique_id=&quot;14266&quot;&gt;&lt;property id=&quot;20148&quot; value=&quot;5&quot;/&gt;&lt;property id=&quot;20300&quot; value=&quot;Diapositiva 19&quot;/&gt;&lt;property id=&quot;20307&quot; value=&quot;389&quot;/&gt;&lt;/object&gt;&lt;object type=&quot;3&quot; unique_id=&quot;14267&quot;&gt;&lt;property id=&quot;20148&quot; value=&quot;5&quot;/&gt;&lt;property id=&quot;20300&quot; value=&quot;Diapositiva 20&quot;/&gt;&lt;property id=&quot;20307&quot; value=&quot;392&quot;/&gt;&lt;/object&gt;&lt;object type=&quot;3&quot; unique_id=&quot;14268&quot;&gt;&lt;property id=&quot;20148&quot; value=&quot;5&quot;/&gt;&lt;property id=&quot;20300&quot; value=&quot;Diapositiva 21&quot;/&gt;&lt;property id=&quot;20307&quot; value=&quot;431&quot;/&gt;&lt;/object&gt;&lt;object type=&quot;3&quot; unique_id=&quot;14269&quot;&gt;&lt;property id=&quot;20148&quot; value=&quot;5&quot;/&gt;&lt;property id=&quot;20300&quot; value=&quot;Diapositiva 22&quot;/&gt;&lt;property id=&quot;20307&quot; value=&quot;430&quot;/&gt;&lt;/object&gt;&lt;object type=&quot;3&quot; unique_id=&quot;14270&quot;&gt;&lt;property id=&quot;20148&quot; value=&quot;5&quot;/&gt;&lt;property id=&quot;20300&quot; value=&quot;Diapositiva 23&quot;/&gt;&lt;property id=&quot;20307&quot; value=&quot;432&quot;/&gt;&lt;/object&gt;&lt;object type=&quot;3&quot; unique_id=&quot;14271&quot;&gt;&lt;property id=&quot;20148&quot; value=&quot;5&quot;/&gt;&lt;property id=&quot;20300&quot; value=&quot;Diapositiva 24&quot;/&gt;&lt;property id=&quot;20307&quot; value=&quot;433&quot;/&gt;&lt;/object&gt;&lt;object type=&quot;3&quot; unique_id=&quot;14272&quot;&gt;&lt;property id=&quot;20148&quot; value=&quot;5&quot;/&gt;&lt;property id=&quot;20300&quot; value=&quot;Diapositiva 25&quot;/&gt;&lt;property id=&quot;20307&quot; value=&quot;434&quot;/&gt;&lt;/object&gt;&lt;object type=&quot;3&quot; unique_id=&quot;14273&quot;&gt;&lt;property id=&quot;20148&quot; value=&quot;5&quot;/&gt;&lt;property id=&quot;20300&quot; value=&quot;Diapositiva 26&quot;/&gt;&lt;property id=&quot;20307&quot; value=&quot;435&quot;/&gt;&lt;/object&gt;&lt;object type=&quot;3&quot; unique_id=&quot;14274&quot;&gt;&lt;property id=&quot;20148&quot; value=&quot;5&quot;/&gt;&lt;property id=&quot;20300&quot; value=&quot;Diapositiva 27&quot;/&gt;&lt;property id=&quot;20307&quot; value=&quot;436&quot;/&gt;&lt;/object&gt;&lt;object type=&quot;3&quot; unique_id=&quot;14275&quot;&gt;&lt;property id=&quot;20148&quot; value=&quot;5&quot;/&gt;&lt;property id=&quot;20300&quot; value=&quot;Diapositiva 28&quot;/&gt;&lt;property id=&quot;20307&quot; value=&quot;437&quot;/&gt;&lt;/object&gt;&lt;object type=&quot;3&quot; unique_id=&quot;14276&quot;&gt;&lt;property id=&quot;20148&quot; value=&quot;5&quot;/&gt;&lt;property id=&quot;20300&quot; value=&quot;Diapositiva 29&quot;/&gt;&lt;property id=&quot;20307&quot; value=&quot;386&quot;/&gt;&lt;/object&gt;&lt;object type=&quot;3&quot; unique_id=&quot;14277&quot;&gt;&lt;property id=&quot;20148&quot; value=&quot;5&quot;/&gt;&lt;property id=&quot;20300&quot; value=&quot;Diapositiva 30&quot;/&gt;&lt;property id=&quot;20307&quot; value=&quot;438&quot;/&gt;&lt;/object&gt;&lt;object type=&quot;3&quot; unique_id=&quot;14278&quot;&gt;&lt;property id=&quot;20148&quot; value=&quot;5&quot;/&gt;&lt;property id=&quot;20300&quot; value=&quot;Diapositiva 31&quot;/&gt;&lt;property id=&quot;20307&quot; value=&quot;439&quot;/&gt;&lt;/object&gt;&lt;object type=&quot;3&quot; unique_id=&quot;14279&quot;&gt;&lt;property id=&quot;20148&quot; value=&quot;5&quot;/&gt;&lt;property id=&quot;20300&quot; value=&quot;Diapositiva 32&quot;/&gt;&lt;property id=&quot;20307&quot; value=&quot;440&quot;/&gt;&lt;/object&gt;&lt;object type=&quot;3&quot; unique_id=&quot;14280&quot;&gt;&lt;property id=&quot;20148&quot; value=&quot;5&quot;/&gt;&lt;property id=&quot;20300&quot; value=&quot;Diapositiva 33&quot;/&gt;&lt;property id=&quot;20307&quot; value=&quot;441&quot;/&gt;&lt;/object&gt;&lt;object type=&quot;3&quot; unique_id=&quot;14281&quot;&gt;&lt;property id=&quot;20148&quot; value=&quot;5&quot;/&gt;&lt;property id=&quot;20300&quot; value=&quot;Diapositiva 34&quot;/&gt;&lt;property id=&quot;20307&quot; value=&quot;442&quot;/&gt;&lt;/object&gt;&lt;object type=&quot;3&quot; unique_id=&quot;14282&quot;&gt;&lt;property id=&quot;20148&quot; value=&quot;5&quot;/&gt;&lt;property id=&quot;20300&quot; value=&quot;Diapositiva 35&quot;/&gt;&lt;property id=&quot;20307&quot; value=&quot;443&quot;/&gt;&lt;/object&gt;&lt;object type=&quot;3&quot; unique_id=&quot;14283&quot;&gt;&lt;property id=&quot;20148&quot; value=&quot;5&quot;/&gt;&lt;property id=&quot;20300&quot; value=&quot;Diapositiva 36&quot;/&gt;&lt;property id=&quot;20307&quot; value=&quot;444&quot;/&gt;&lt;/object&gt;&lt;object type=&quot;3&quot; unique_id=&quot;14284&quot;&gt;&lt;property id=&quot;20148&quot; value=&quot;5&quot;/&gt;&lt;property id=&quot;20300&quot; value=&quot;Diapositiva 37&quot;/&gt;&lt;property id=&quot;20307&quot; value=&quot;395&quot;/&gt;&lt;/object&gt;&lt;object type=&quot;3&quot; unique_id=&quot;14285&quot;&gt;&lt;property id=&quot;20148&quot; value=&quot;5&quot;/&gt;&lt;property id=&quot;20300&quot; value=&quot;Diapositiva 38&quot;/&gt;&lt;property id=&quot;20307&quot; value=&quot;408&quot;/&gt;&lt;/object&gt;&lt;object type=&quot;3&quot; unique_id=&quot;14286&quot;&gt;&lt;property id=&quot;20148&quot; value=&quot;5&quot;/&gt;&lt;property id=&quot;20300&quot; value=&quot;Diapositiva 39&quot;/&gt;&lt;property id=&quot;20307&quot; value=&quot;393&quot;/&gt;&lt;/object&gt;&lt;object type=&quot;3&quot; unique_id=&quot;14287&quot;&gt;&lt;property id=&quot;20148&quot; value=&quot;5&quot;/&gt;&lt;property id=&quot;20300&quot; value=&quot;Diapositiva 40&quot;/&gt;&lt;property id=&quot;20307&quot; value=&quot;396&quot;/&gt;&lt;/object&gt;&lt;object type=&quot;3&quot; unique_id=&quot;14288&quot;&gt;&lt;property id=&quot;20148&quot; value=&quot;5&quot;/&gt;&lt;property id=&quot;20300&quot; value=&quot;Diapositiva 41&quot;/&gt;&lt;property id=&quot;20307&quot; value=&quot;398&quot;/&gt;&lt;/object&gt;&lt;object type=&quot;3&quot; unique_id=&quot;14289&quot;&gt;&lt;property id=&quot;20148&quot; value=&quot;5&quot;/&gt;&lt;property id=&quot;20300&quot; value=&quot;Diapositiva 42&quot;/&gt;&lt;property id=&quot;20307&quot; value=&quot;400&quot;/&gt;&lt;/object&gt;&lt;object type=&quot;3&quot; unique_id=&quot;14291&quot;&gt;&lt;property id=&quot;20148&quot; value=&quot;5&quot;/&gt;&lt;property id=&quot;20300&quot; value=&quot;Diapositiva 44&quot;/&gt;&lt;property id=&quot;20307&quot; value=&quot;401&quot;/&gt;&lt;/object&gt;&lt;object type=&quot;3&quot; unique_id=&quot;14292&quot;&gt;&lt;property id=&quot;20148&quot; value=&quot;5&quot;/&gt;&lt;property id=&quot;20300&quot; value=&quot;Diapositiva 45&quot;/&gt;&lt;property id=&quot;20307&quot; value=&quot;402&quot;/&gt;&lt;/object&gt;&lt;object type=&quot;3&quot; unique_id=&quot;14293&quot;&gt;&lt;property id=&quot;20148&quot; value=&quot;5&quot;/&gt;&lt;property id=&quot;20300&quot; value=&quot;Diapositiva 46&quot;/&gt;&lt;property id=&quot;20307&quot; value=&quot;399&quot;/&gt;&lt;/object&gt;&lt;object type=&quot;3&quot; unique_id=&quot;14294&quot;&gt;&lt;property id=&quot;20148&quot; value=&quot;5&quot;/&gt;&lt;property id=&quot;20300&quot; value=&quot;Diapositiva 47&quot;/&gt;&lt;property id=&quot;20307&quot; value=&quot;403&quot;/&gt;&lt;/object&gt;&lt;object type=&quot;3&quot; unique_id=&quot;14295&quot;&gt;&lt;property id=&quot;20148&quot; value=&quot;5&quot;/&gt;&lt;property id=&quot;20300&quot; value=&quot;Diapositiva 48&quot;/&gt;&lt;property id=&quot;20307&quot; value=&quot;404&quot;/&gt;&lt;/object&gt;&lt;object type=&quot;3&quot; unique_id=&quot;14296&quot;&gt;&lt;property id=&quot;20148&quot; value=&quot;5&quot;/&gt;&lt;property id=&quot;20300&quot; value=&quot;Diapositiva 49&quot;/&gt;&lt;property id=&quot;20307&quot; value=&quot;410&quot;/&gt;&lt;/object&gt;&lt;object type=&quot;3&quot; unique_id=&quot;14298&quot;&gt;&lt;property id=&quot;20148&quot; value=&quot;5&quot;/&gt;&lt;property id=&quot;20300&quot; value=&quot;Diapositiva 51&quot;/&gt;&lt;property id=&quot;20307&quot; value=&quot;407&quot;/&gt;&lt;/object&gt;&lt;object type=&quot;3&quot; unique_id=&quot;14299&quot;&gt;&lt;property id=&quot;20148&quot; value=&quot;5&quot;/&gt;&lt;property id=&quot;20300&quot; value=&quot;Diapositiva 52&quot;/&gt;&lt;property id=&quot;20307&quot; value=&quot;406&quot;/&gt;&lt;/object&gt;&lt;object type=&quot;3&quot; unique_id=&quot;14300&quot;&gt;&lt;property id=&quot;20148&quot; value=&quot;5&quot;/&gt;&lt;property id=&quot;20300&quot; value=&quot;Diapositiva 54&quot;/&gt;&lt;property id=&quot;20307&quot; value=&quot;394&quot;/&gt;&lt;/object&gt;&lt;object type=&quot;3&quot; unique_id=&quot;14301&quot;&gt;&lt;property id=&quot;20148&quot; value=&quot;5&quot;/&gt;&lt;property id=&quot;20300&quot; value=&quot;Diapositiva 55&quot;/&gt;&lt;property id=&quot;20307&quot; value=&quot;411&quot;/&gt;&lt;/object&gt;&lt;object type=&quot;3&quot; unique_id=&quot;14302&quot;&gt;&lt;property id=&quot;20148&quot; value=&quot;5&quot;/&gt;&lt;property id=&quot;20300&quot; value=&quot;Diapositiva 56&quot;/&gt;&lt;property id=&quot;20307&quot; value=&quot;413&quot;/&gt;&lt;/object&gt;&lt;object type=&quot;3&quot; unique_id=&quot;14303&quot;&gt;&lt;property id=&quot;20148&quot; value=&quot;5&quot;/&gt;&lt;property id=&quot;20300&quot; value=&quot;Diapositiva 57&quot;/&gt;&lt;property id=&quot;20307&quot; value=&quot;412&quot;/&gt;&lt;/object&gt;&lt;object type=&quot;3&quot; unique_id=&quot;14304&quot;&gt;&lt;property id=&quot;20148&quot; value=&quot;5&quot;/&gt;&lt;property id=&quot;20300&quot; value=&quot;Diapositiva 58&quot;/&gt;&lt;property id=&quot;20307&quot; value=&quot;414&quot;/&gt;&lt;/object&gt;&lt;object type=&quot;3&quot; unique_id=&quot;14305&quot;&gt;&lt;property id=&quot;20148&quot; value=&quot;5&quot;/&gt;&lt;property id=&quot;20300&quot; value=&quot;Diapositiva 59&quot;/&gt;&lt;property id=&quot;20307&quot; value=&quot;387&quot;/&gt;&lt;/object&gt;&lt;object type=&quot;3&quot; unique_id=&quot;14306&quot;&gt;&lt;property id=&quot;20148&quot; value=&quot;5&quot;/&gt;&lt;property id=&quot;20300&quot; value=&quot;Diapositiva 60&quot;/&gt;&lt;property id=&quot;20307&quot; value=&quot;415&quot;/&gt;&lt;/object&gt;&lt;object type=&quot;3&quot; unique_id=&quot;14307&quot;&gt;&lt;property id=&quot;20148&quot; value=&quot;5&quot;/&gt;&lt;property id=&quot;20300&quot; value=&quot;Diapositiva 61&quot;/&gt;&lt;property id=&quot;20307&quot; value=&quot;417&quot;/&gt;&lt;/object&gt;&lt;object type=&quot;3&quot; unique_id=&quot;14308&quot;&gt;&lt;property id=&quot;20148&quot; value=&quot;5&quot;/&gt;&lt;property id=&quot;20300&quot; value=&quot;Diapositiva 62&quot;/&gt;&lt;property id=&quot;20307&quot; value=&quot;419&quot;/&gt;&lt;/object&gt;&lt;object type=&quot;3&quot; unique_id=&quot;14309&quot;&gt;&lt;property id=&quot;20148&quot; value=&quot;5&quot;/&gt;&lt;property id=&quot;20300&quot; value=&quot;Diapositiva 63&quot;/&gt;&lt;property id=&quot;20307&quot; value=&quot;418&quot;/&gt;&lt;/object&gt;&lt;object type=&quot;3&quot; unique_id=&quot;14311&quot;&gt;&lt;property id=&quot;20148&quot; value=&quot;5&quot;/&gt;&lt;property id=&quot;20300&quot; value=&quot;Diapositiva 65&quot;/&gt;&lt;property id=&quot;20307&quot; value=&quot;420&quot;/&gt;&lt;/object&gt;&lt;object type=&quot;3&quot; unique_id=&quot;14312&quot;&gt;&lt;property id=&quot;20148&quot; value=&quot;5&quot;/&gt;&lt;property id=&quot;20300&quot; value=&quot;Diapositiva 66&quot;/&gt;&lt;property id=&quot;20307&quot; value=&quot;421&quot;/&gt;&lt;/object&gt;&lt;object type=&quot;3&quot; unique_id=&quot;14313&quot;&gt;&lt;property id=&quot;20148&quot; value=&quot;5&quot;/&gt;&lt;property id=&quot;20300&quot; value=&quot;Diapositiva 67&quot;/&gt;&lt;property id=&quot;20307&quot; value=&quot;423&quot;/&gt;&lt;/object&gt;&lt;object type=&quot;3&quot; unique_id=&quot;14314&quot;&gt;&lt;property id=&quot;20148&quot; value=&quot;5&quot;/&gt;&lt;property id=&quot;20300&quot; value=&quot;Diapositiva 68&quot;/&gt;&lt;property id=&quot;20307&quot; value=&quot;416&quot;/&gt;&lt;/object&gt;&lt;object type=&quot;3&quot; unique_id=&quot;14315&quot;&gt;&lt;property id=&quot;20148&quot; value=&quot;5&quot;/&gt;&lt;property id=&quot;20300&quot; value=&quot;Diapositiva 69&quot;/&gt;&lt;property id=&quot;20307&quot; value=&quot;425&quot;/&gt;&lt;/object&gt;&lt;object type=&quot;3&quot; unique_id=&quot;14316&quot;&gt;&lt;property id=&quot;20148&quot; value=&quot;5&quot;/&gt;&lt;property id=&quot;20300&quot; value=&quot;Diapositiva 70&quot;/&gt;&lt;property id=&quot;20307&quot; value=&quot;426&quot;/&gt;&lt;/object&gt;&lt;object type=&quot;3&quot; unique_id=&quot;14317&quot;&gt;&lt;property id=&quot;20148&quot; value=&quot;5&quot;/&gt;&lt;property id=&quot;20300&quot; value=&quot;Diapositiva 71&quot;/&gt;&lt;property id=&quot;20307&quot; value=&quot;424&quot;/&gt;&lt;/object&gt;&lt;object type=&quot;3&quot; unique_id=&quot;14318&quot;&gt;&lt;property id=&quot;20148&quot; value=&quot;5&quot;/&gt;&lt;property id=&quot;20300&quot; value=&quot;Diapositiva 72&quot;/&gt;&lt;property id=&quot;20307&quot; value=&quot;370&quot;/&gt;&lt;/object&gt;&lt;object type=&quot;3&quot; unique_id=&quot;16257&quot;&gt;&lt;property id=&quot;20148&quot; value=&quot;5&quot;/&gt;&lt;property id=&quot;20300&quot; value=&quot;Diapositiva 53&quot;/&gt;&lt;property id=&quot;20307&quot; value=&quot;446&quot;/&gt;&lt;/object&gt;&lt;object type=&quot;3&quot; unique_id=&quot;16507&quot;&gt;&lt;property id=&quot;20148&quot; value=&quot;5&quot;/&gt;&lt;property id=&quot;20300&quot; value=&quot;Diapositiva 74&quot;/&gt;&lt;property id=&quot;20307&quot; value=&quot;447&quot;/&gt;&lt;/object&gt;&lt;object type=&quot;3&quot; unique_id=&quot;17462&quot;&gt;&lt;property id=&quot;20148&quot; value=&quot;5&quot;/&gt;&lt;property id=&quot;20300&quot; value=&quot;Diapositiva 1&quot;/&gt;&lt;property id=&quot;20307&quot; value=&quot;448&quot;/&gt;&lt;/object&gt;&lt;object type=&quot;3&quot; unique_id=&quot;17955&quot;&gt;&lt;property id=&quot;20148&quot; value=&quot;5&quot;/&gt;&lt;property id=&quot;20300&quot; value=&quot;Diapositiva 43&quot;/&gt;&lt;property id=&quot;20307&quot; value=&quot;449&quot;/&gt;&lt;/object&gt;&lt;object type=&quot;3&quot; unique_id=&quot;18281&quot;&gt;&lt;property id=&quot;20148&quot; value=&quot;5&quot;/&gt;&lt;property id=&quot;20300&quot; value=&quot;Diapositiva 50&quot;/&gt;&lt;property id=&quot;20307&quot; value=&quot;450&quot;/&gt;&lt;/object&gt;&lt;object type=&quot;3&quot; unique_id=&quot;18936&quot;&gt;&lt;property id=&quot;20148&quot; value=&quot;5&quot;/&gt;&lt;property id=&quot;20300&quot; value=&quot;Diapositiva 64&quot;/&gt;&lt;property id=&quot;20307&quot; value=&quot;451&quot;/&gt;&lt;/object&gt;&lt;/object&gt;&lt;object type=&quot;8&quot; unique_id=&quot;10019&quot;&gt;&lt;/object&gt;&lt;object type=&quot;4&quot; unique_id=&quot;10235&quot;&gt;&lt;/object&gt;&lt;object type=&quot;10&quot; unique_id=&quot;10387&quot;&gt;&lt;object type=&quot;11&quot; unique_id=&quot;10388&quot;&gt;&lt;property id=&quot;20180&quot; value=&quot;0&quot;/&gt;&lt;property id=&quot;20181&quot; value=&quot;4&quot;/&gt;&lt;property id=&quot;20182&quot; value=&quot;0&quot;/&gt;&lt;property id=&quot;20183&quot; value=&quot;1&quot;/&gt;&lt;/object&gt;&lt;object type=&quot;12&quot; unique_id=&quot;10389&quot;&gt;&lt;/object&gt;&lt;object type=&quot;13&quot; unique_id=&quot;10390&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28528</TotalTime>
  <Words>5734</Words>
  <Application>Microsoft Office PowerPoint</Application>
  <PresentationFormat>Presentación en pantalla (4:3)</PresentationFormat>
  <Paragraphs>744</Paragraphs>
  <Slides>74</Slides>
  <Notes>70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74</vt:i4>
      </vt:variant>
    </vt:vector>
  </HeadingPairs>
  <TitlesOfParts>
    <vt:vector size="87" baseType="lpstr">
      <vt:lpstr>Arial</vt:lpstr>
      <vt:lpstr>Verdana</vt:lpstr>
      <vt:lpstr>Century Gothic</vt:lpstr>
      <vt:lpstr>Wingdings 2</vt:lpstr>
      <vt:lpstr>Wingdings</vt:lpstr>
      <vt:lpstr>Myriad Pro</vt:lpstr>
      <vt:lpstr>Swis721 LtEx BT</vt:lpstr>
      <vt:lpstr>Swis721 Blk BT</vt:lpstr>
      <vt:lpstr>Impact</vt:lpstr>
      <vt:lpstr>Swis721 BlkCn BT</vt:lpstr>
      <vt:lpstr>Calibri</vt:lpstr>
      <vt:lpstr>Chopin Script</vt:lpstr>
      <vt:lpstr>Austin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Wolf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Rodolfo Murua</dc:creator>
  <cp:lastModifiedBy>Rodolfo Murua</cp:lastModifiedBy>
  <cp:revision>621</cp:revision>
  <dcterms:created xsi:type="dcterms:W3CDTF">2009-11-11T01:24:10Z</dcterms:created>
  <dcterms:modified xsi:type="dcterms:W3CDTF">2017-09-15T20:08:37Z</dcterms:modified>
</cp:coreProperties>
</file>