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3"/>
  </p:notesMasterIdLst>
  <p:sldIdLst>
    <p:sldId id="398" r:id="rId2"/>
    <p:sldId id="316" r:id="rId3"/>
    <p:sldId id="399" r:id="rId4"/>
    <p:sldId id="261" r:id="rId5"/>
    <p:sldId id="356" r:id="rId6"/>
    <p:sldId id="357" r:id="rId7"/>
    <p:sldId id="393" r:id="rId8"/>
    <p:sldId id="358" r:id="rId9"/>
    <p:sldId id="359" r:id="rId10"/>
    <p:sldId id="362" r:id="rId11"/>
    <p:sldId id="380" r:id="rId12"/>
    <p:sldId id="361" r:id="rId13"/>
    <p:sldId id="384" r:id="rId14"/>
    <p:sldId id="385" r:id="rId15"/>
    <p:sldId id="386" r:id="rId16"/>
    <p:sldId id="387" r:id="rId17"/>
    <p:sldId id="379" r:id="rId18"/>
    <p:sldId id="364" r:id="rId19"/>
    <p:sldId id="388" r:id="rId20"/>
    <p:sldId id="395" r:id="rId21"/>
    <p:sldId id="389" r:id="rId22"/>
    <p:sldId id="390" r:id="rId23"/>
    <p:sldId id="391" r:id="rId24"/>
    <p:sldId id="392" r:id="rId25"/>
    <p:sldId id="378" r:id="rId26"/>
    <p:sldId id="366" r:id="rId27"/>
    <p:sldId id="367" r:id="rId28"/>
    <p:sldId id="368" r:id="rId29"/>
    <p:sldId id="369" r:id="rId30"/>
    <p:sldId id="370" r:id="rId31"/>
    <p:sldId id="371" r:id="rId32"/>
    <p:sldId id="372" r:id="rId33"/>
    <p:sldId id="373" r:id="rId34"/>
    <p:sldId id="374" r:id="rId35"/>
    <p:sldId id="375" r:id="rId36"/>
    <p:sldId id="376" r:id="rId37"/>
    <p:sldId id="377" r:id="rId38"/>
    <p:sldId id="381" r:id="rId39"/>
    <p:sldId id="317" r:id="rId40"/>
    <p:sldId id="318" r:id="rId41"/>
    <p:sldId id="397" r:id="rId42"/>
  </p:sldIdLst>
  <p:sldSz cx="9144000" cy="6858000" type="screen4x3"/>
  <p:notesSz cx="6858000" cy="9144000"/>
  <p:embeddedFontLst>
    <p:embeddedFont>
      <p:font typeface="EurostileTBlaExt" panose="020B0907030502060204" pitchFamily="34" charset="0"/>
      <p:regular r:id="rId44"/>
    </p:embeddedFont>
    <p:embeddedFont>
      <p:font typeface="Verdana" panose="020B0604030504040204" pitchFamily="34" charset="0"/>
      <p:regular r:id="rId45"/>
      <p:bold r:id="rId46"/>
      <p:italic r:id="rId47"/>
      <p:boldItalic r:id="rId48"/>
    </p:embeddedFont>
    <p:embeddedFont>
      <p:font typeface="MicrogrammaDBolExt" panose="020E0907030506060204" pitchFamily="34" charset="0"/>
      <p:regular r:id="rId49"/>
    </p:embeddedFont>
    <p:embeddedFont>
      <p:font typeface="Lucida Sans Unicode" panose="020B0602030504020204" pitchFamily="34" charset="0"/>
      <p:regular r:id="rId50"/>
    </p:embeddedFont>
    <p:embeddedFont>
      <p:font typeface="Swis721 LtEx BT" panose="020B0505020202020204" pitchFamily="34" charset="0"/>
      <p:regular r:id="rId51"/>
    </p:embeddedFont>
    <p:embeddedFont>
      <p:font typeface="Impact" panose="020B0806030902050204" pitchFamily="34" charset="0"/>
      <p:regular r:id="rId52"/>
    </p:embeddedFont>
    <p:embeddedFont>
      <p:font typeface="Eurostile LT ExtendedTwo" panose="02000507040000020004" pitchFamily="2" charset="0"/>
      <p:regular r:id="rId53"/>
      <p:bold r:id="rId54"/>
    </p:embeddedFont>
    <p:embeddedFont>
      <p:font typeface="Calibri" panose="020F0502020204030204" pitchFamily="34" charset="0"/>
      <p:regular r:id="rId55"/>
      <p:bold r:id="rId56"/>
      <p:italic r:id="rId57"/>
      <p:boldItalic r:id="rId58"/>
    </p:embeddedFont>
    <p:embeddedFont>
      <p:font typeface="Bernard MT Condensed" panose="02050806060905020404" pitchFamily="18" charset="0"/>
      <p:regular r:id="rId59"/>
    </p:embeddedFont>
  </p:embeddedFontLst>
  <p:custDataLst>
    <p:tags r:id="rId60"/>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12" autoAdjust="0"/>
    <p:restoredTop sz="82565" autoAdjust="0"/>
  </p:normalViewPr>
  <p:slideViewPr>
    <p:cSldViewPr>
      <p:cViewPr varScale="1">
        <p:scale>
          <a:sx n="75" d="100"/>
          <a:sy n="75" d="100"/>
        </p:scale>
        <p:origin x="-1866" y="-96"/>
      </p:cViewPr>
      <p:guideLst>
        <p:guide orient="horz" pos="2160"/>
        <p:guide pos="2880"/>
      </p:guideLst>
    </p:cSldViewPr>
  </p:slideViewPr>
  <p:outlineViewPr>
    <p:cViewPr>
      <p:scale>
        <a:sx n="33" d="100"/>
        <a:sy n="33" d="100"/>
      </p:scale>
      <p:origin x="0" y="822"/>
    </p:cViewPr>
    <p:sldLst>
      <p:sld r:id="rId1" collapse="1"/>
    </p:sldLst>
  </p:outlin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font" Target="fonts/font16.fntdata"/></Relationships>
</file>

<file path=ppt/_rels/viewProps.xml.rels><?xml version="1.0" encoding="UTF-8" standalone="yes"?>
<Relationships xmlns="http://schemas.openxmlformats.org/package/2006/relationships"><Relationship Id="rId1" Type="http://schemas.openxmlformats.org/officeDocument/2006/relationships/slide" Target="slides/slide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57D632-879E-4D42-A576-A70B40EFB8AB}" type="datetimeFigureOut">
              <a:rPr lang="es-ES" smtClean="0"/>
              <a:t>15/09/2017</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3F3815-8C45-474B-8311-815D479DA600}" type="slidenum">
              <a:rPr lang="es-ES" smtClean="0"/>
              <a:t>‹Nº›</a:t>
            </a:fld>
            <a:endParaRPr lang="es-ES"/>
          </a:p>
        </p:txBody>
      </p:sp>
    </p:spTree>
    <p:extLst>
      <p:ext uri="{BB962C8B-B14F-4D97-AF65-F5344CB8AC3E}">
        <p14:creationId xmlns:p14="http://schemas.microsoft.com/office/powerpoint/2010/main" val="1548489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sz="1800" i="0" baseline="30000" dirty="0" smtClean="0">
              <a:latin typeface="+mj-lt"/>
            </a:endParaRPr>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smtClean="0"/>
          </a:p>
        </p:txBody>
      </p:sp>
    </p:spTree>
    <p:extLst>
      <p:ext uri="{BB962C8B-B14F-4D97-AF65-F5344CB8AC3E}">
        <p14:creationId xmlns:p14="http://schemas.microsoft.com/office/powerpoint/2010/main" val="3673148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His second coming is mentioned about 2,500 times in the Scriptures.</a:t>
            </a:r>
            <a:r>
              <a:rPr lang="es-E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Near the city of Tokyo, there is a famous volcano called Fujiyama. Its presence is so imposing and beautiful that it appears in every single painting made by a Japanese artist, either as a background or as the main subject. It is always there as an integral part of the picture. </a:t>
            </a:r>
            <a:endParaRPr lang="es-AR"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&gt;</a:t>
            </a:r>
            <a:r>
              <a:rPr lang="en-US" sz="1200" kern="1200" dirty="0" smtClean="0">
                <a:solidFill>
                  <a:schemeClr val="tx1"/>
                </a:solidFill>
                <a:effectLst/>
                <a:latin typeface="+mn-lt"/>
                <a:ea typeface="+mn-ea"/>
                <a:cs typeface="+mn-cs"/>
              </a:rPr>
              <a:t>The same thing is true of Jesus Christ, He appears everywhere in the Scriptures.</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i="1" kern="1200" dirty="0" smtClean="0">
                <a:solidFill>
                  <a:schemeClr val="tx1"/>
                </a:solidFill>
                <a:effectLst/>
                <a:latin typeface="+mn-lt"/>
                <a:ea typeface="+mn-ea"/>
                <a:cs typeface="+mn-cs"/>
              </a:rPr>
              <a:t>b)The many predicted signals prove that this event is more closer then what we think.</a:t>
            </a:r>
            <a:r>
              <a:rPr lang="es-AR" sz="1200" i="1"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A missionary who lives in Argentina once told us that before leaving for Europe on a missionary trip, his four-year-old daughter asked him:</a:t>
            </a:r>
            <a:endParaRPr lang="es-AR"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"Daddy, When are you coming back?" To which he answered:</a:t>
            </a:r>
            <a:endParaRPr lang="es-AR"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"When the cherries are ripe."</a:t>
            </a:r>
            <a:endParaRPr lang="es-AR"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It was winter, and the trees were bare. The little girl would go out to the garden every day and check if the cherry tree had flowers. '</a:t>
            </a:r>
            <a:endParaRPr lang="es-AR"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One day the tree began to blossom, and not long afterward it yielded fruit. Every time the child discovered a new cherry she would go into the house and report it excitedly to her mother.</a:t>
            </a:r>
            <a:endParaRPr lang="es-AR"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Finally the cherries started to get a reddish tint.</a:t>
            </a:r>
            <a:endParaRPr lang="es-AR"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"Daddy is coming! Daddy is coming!" announced the little girl.</a:t>
            </a:r>
            <a:endParaRPr lang="es-AR"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At last her father arrived, and as soon as he walked into the house, his little girl took him to the backyard to pick cherries.</a:t>
            </a:r>
            <a:endParaRPr lang="es-AR"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There was a sign of his return, and she was sure that promise would be fulfilled.</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10</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all" spc="0" normalizeH="0" baseline="0" noProof="0" dirty="0" smtClean="0">
                <a:ln w="0"/>
                <a:gradFill flip="none" rotWithShape="1">
                  <a:gsLst>
                    <a:gs pos="0">
                      <a:srgbClr val="000000"/>
                    </a:gs>
                    <a:gs pos="19000">
                      <a:srgbClr val="000040"/>
                    </a:gs>
                    <a:gs pos="33000">
                      <a:srgbClr val="400040"/>
                    </a:gs>
                    <a:gs pos="58000">
                      <a:srgbClr val="8F0040"/>
                    </a:gs>
                    <a:gs pos="73000">
                      <a:srgbClr val="F27300"/>
                    </a:gs>
                    <a:gs pos="82000">
                      <a:srgbClr val="FFBF00"/>
                    </a:gs>
                  </a:gsLst>
                  <a:lin ang="16200000" scaled="1"/>
                  <a:tileRect/>
                </a:gradFill>
                <a:effectLst>
                  <a:reflection blurRad="12700" stA="50000" endPos="50000" dist="5000" dir="5400000" sy="-100000" rotWithShape="0"/>
                </a:effectLst>
                <a:uLnTx/>
                <a:uFillTx/>
                <a:latin typeface="MicrogrammaDBolExt" pitchFamily="34" charset="0"/>
                <a:ea typeface="+mn-ea"/>
                <a:cs typeface="+mn-cs"/>
              </a:rPr>
              <a:t>3. </a:t>
            </a:r>
            <a:r>
              <a:rPr lang="en-US" sz="1200" b="1" kern="1200" dirty="0" smtClean="0">
                <a:solidFill>
                  <a:schemeClr val="tx1"/>
                </a:solidFill>
                <a:effectLst/>
                <a:latin typeface="+mn-lt"/>
                <a:ea typeface="+mn-ea"/>
                <a:cs typeface="+mn-cs"/>
              </a:rPr>
              <a:t>Why will Jesus return?</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11</a:t>
            </a:fld>
            <a:endParaRPr lang="es-ES"/>
          </a:p>
        </p:txBody>
      </p:sp>
    </p:spTree>
    <p:extLst>
      <p:ext uri="{BB962C8B-B14F-4D97-AF65-F5344CB8AC3E}">
        <p14:creationId xmlns:p14="http://schemas.microsoft.com/office/powerpoint/2010/main" val="3076492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lphaLcParenR"/>
              <a:tabLst/>
              <a:defRPr/>
            </a:pPr>
            <a:r>
              <a:rPr lang="es-ES_tradnl" sz="12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TO SAVE US </a:t>
            </a:r>
          </a:p>
          <a:p>
            <a:pPr marL="228600" marR="0" indent="-228600" algn="l" defTabSz="914400" rtl="0" eaLnBrk="1" fontAlgn="auto" latinLnBrk="0" hangingPunct="1">
              <a:lnSpc>
                <a:spcPct val="100000"/>
              </a:lnSpc>
              <a:spcBef>
                <a:spcPts val="0"/>
              </a:spcBef>
              <a:spcAft>
                <a:spcPts val="0"/>
              </a:spcAft>
              <a:buClrTx/>
              <a:buSzTx/>
              <a:buFontTx/>
              <a:buAutoNum type="alphaLcParenR"/>
              <a:tabLst/>
              <a:defRPr/>
            </a:pPr>
            <a:endParaRPr lang="es-E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“So Christ was once offered to bear the sins of many; and unto them that look for him shall he appear the second time without sin unto salvation.”</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Hebrews</a:t>
            </a:r>
            <a:r>
              <a:rPr lang="es-ES_tradnl"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9:28</a:t>
            </a:r>
            <a:endParaRPr lang="es-ES"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12</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b) </a:t>
            </a:r>
            <a:r>
              <a:rPr lang="en-US" sz="1200" kern="1200" dirty="0" smtClean="0">
                <a:solidFill>
                  <a:schemeClr val="tx1"/>
                </a:solidFill>
                <a:effectLst/>
                <a:latin typeface="+mn-lt"/>
                <a:ea typeface="+mn-ea"/>
                <a:cs typeface="+mn-cs"/>
              </a:rPr>
              <a:t>To end human suffering</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r>
              <a:rPr lang="es-E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n-U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Say to them that are of a fearful heart, Be strong, fear not: behold, your God will come with vengeance, even God with a </a:t>
            </a:r>
            <a:r>
              <a:rPr lang="en-US" sz="1200" b="1" i="1" spc="50" dirty="0" err="1"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recompence</a:t>
            </a:r>
            <a:r>
              <a:rPr lang="en-U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he will come and save you.</a:t>
            </a:r>
          </a:p>
          <a:p>
            <a:r>
              <a:rPr lang="en-U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Then the eyes of the blind shall be opened, and the ears of the deaf shall be unstopped.</a:t>
            </a:r>
          </a:p>
          <a:p>
            <a:r>
              <a:rPr lang="en-U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Then shall the lame man leap as an hart, and the tongue of the dumb sing…</a:t>
            </a:r>
            <a:r>
              <a:rPr lang="es-E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50" normalizeH="0" baseline="0" noProof="0" dirty="0" err="1"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MicrogrammaDBolExt" pitchFamily="34" charset="0"/>
                <a:ea typeface="+mn-ea"/>
                <a:cs typeface="+mn-cs"/>
              </a:rPr>
              <a:t>Isaiah</a:t>
            </a:r>
            <a:r>
              <a:rPr kumimoji="0" lang="es-ES_tradnl" sz="2000" b="1" i="0" u="none" strike="noStrike" kern="1200" cap="none" spc="50" normalizeH="0" baseline="0" noProof="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MicrogrammaDBolExt" pitchFamily="34" charset="0"/>
                <a:ea typeface="+mn-ea"/>
                <a:cs typeface="+mn-cs"/>
              </a:rPr>
              <a:t> 35:4-6</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13</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c) </a:t>
            </a:r>
            <a:r>
              <a:rPr lang="en-US" sz="1200" kern="1200" dirty="0" smtClean="0">
                <a:solidFill>
                  <a:schemeClr val="tx1"/>
                </a:solidFill>
                <a:effectLst/>
                <a:latin typeface="+mn-lt"/>
                <a:ea typeface="+mn-ea"/>
                <a:cs typeface="+mn-cs"/>
              </a:rPr>
              <a:t>TO MAKE US CITIZENS OF A BETTER WORLD.</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1" u="none" strike="noStrike" kern="1200" cap="none" spc="50" normalizeH="0" baseline="0" noProof="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uLnTx/>
                <a:uFillTx/>
                <a:latin typeface="Myriad Pro" pitchFamily="34" charset="0"/>
                <a:ea typeface="+mn-ea"/>
                <a:cs typeface="+mn-cs"/>
              </a:rPr>
              <a:t>“</a:t>
            </a:r>
            <a:r>
              <a:rPr kumimoji="0" lang="en-US" sz="2800" b="1" i="1" u="none" strike="noStrike" kern="1200" cap="none" spc="50" normalizeH="0" baseline="0" noProof="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uLnTx/>
                <a:uFillTx/>
                <a:latin typeface="Myriad Pro" pitchFamily="34" charset="0"/>
                <a:ea typeface="+mn-ea"/>
                <a:cs typeface="+mn-cs"/>
              </a:rPr>
              <a:t>For our conversation is in heaven; from whence also we look for the </a:t>
            </a:r>
            <a:r>
              <a:rPr kumimoji="0" lang="en-US" sz="2800" b="1" i="1" u="none" strike="noStrike" kern="1200" cap="none" spc="50" normalizeH="0" baseline="0" noProof="0" dirty="0" err="1"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uLnTx/>
                <a:uFillTx/>
                <a:latin typeface="Myriad Pro" pitchFamily="34" charset="0"/>
                <a:ea typeface="+mn-ea"/>
                <a:cs typeface="+mn-cs"/>
              </a:rPr>
              <a:t>Saviour</a:t>
            </a:r>
            <a:r>
              <a:rPr kumimoji="0" lang="en-US" sz="2800" b="1" i="1" u="none" strike="noStrike" kern="1200" cap="none" spc="50" normalizeH="0" baseline="0" noProof="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uLnTx/>
                <a:uFillTx/>
                <a:latin typeface="Myriad Pro" pitchFamily="34" charset="0"/>
                <a:ea typeface="+mn-ea"/>
                <a:cs typeface="+mn-cs"/>
              </a:rPr>
              <a:t>, the Lord Jesus Christ: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50" normalizeH="0" baseline="0" noProof="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uLnTx/>
                <a:uFillTx/>
                <a:latin typeface="Myriad Pro" pitchFamily="34" charset="0"/>
                <a:ea typeface="+mn-ea"/>
                <a:cs typeface="+mn-cs"/>
              </a:rPr>
              <a:t>Who shall change our vile body, that it may be fashioned like unto his glorious body, according to the working whereby he is able even to subdue all things unto himself.”</a:t>
            </a:r>
            <a:endParaRPr kumimoji="0" lang="es-ES" sz="2800" b="1" i="1" u="none" strike="noStrike" kern="1200" cap="none" spc="50" normalizeH="0" baseline="0" noProof="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uLnTx/>
              <a:uFillTx/>
              <a:latin typeface="Myriad Pro"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50" normalizeH="0" baseline="0" noProof="0" dirty="0" err="1"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MicrogrammaDBolExt" pitchFamily="34" charset="0"/>
                <a:ea typeface="+mn-ea"/>
                <a:cs typeface="+mn-cs"/>
              </a:rPr>
              <a:t>Philippians</a:t>
            </a:r>
            <a:r>
              <a:rPr kumimoji="0" lang="es-ES_tradnl" sz="2000" b="1" i="0" u="none" strike="noStrike" kern="1200" cap="none" spc="50" normalizeH="0" baseline="0" noProof="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MicrogrammaDBolExt" pitchFamily="34" charset="0"/>
                <a:ea typeface="+mn-ea"/>
                <a:cs typeface="+mn-cs"/>
              </a:rPr>
              <a:t> 3:20-21</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14</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d) TO JUDGE HUMANITY</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50" normalizeH="0" baseline="0" noProof="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uLnTx/>
                <a:uFillTx/>
                <a:latin typeface="Myriad Pro" pitchFamily="34" charset="0"/>
                <a:ea typeface="+mn-ea"/>
                <a:cs typeface="+mn-cs"/>
              </a:rPr>
              <a:t>“Before the Lord: for he cometh, for he cometh to judge the earth: he shall judge the world with righteousness, and the people with his truth.”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50" normalizeH="0" baseline="0" noProof="0" dirty="0" err="1"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MicrogrammaDBolExt" pitchFamily="34" charset="0"/>
                <a:ea typeface="+mn-ea"/>
                <a:cs typeface="+mn-cs"/>
              </a:rPr>
              <a:t>Psalm</a:t>
            </a:r>
            <a:r>
              <a:rPr kumimoji="0" lang="es-ES_tradnl" sz="2000" b="1" i="0" u="none" strike="noStrike" kern="1200" cap="none" spc="50" normalizeH="0" baseline="0" noProof="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MicrogrammaDBolExt" pitchFamily="34" charset="0"/>
                <a:ea typeface="+mn-ea"/>
                <a:cs typeface="+mn-cs"/>
              </a:rPr>
              <a:t> 96:13</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15</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 TO DESTROY THE WICKED</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1" u="none" strike="noStrike" kern="1200" cap="none" spc="50" normalizeH="0" baseline="0" noProof="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uLnTx/>
                <a:uFillTx/>
                <a:latin typeface="Myriad Pro" pitchFamily="34" charset="0"/>
                <a:ea typeface="+mn-ea"/>
                <a:cs typeface="+mn-cs"/>
              </a:rPr>
              <a:t>“</a:t>
            </a:r>
            <a:r>
              <a:rPr kumimoji="0" lang="en-US" sz="2800" b="1" i="1" u="none" strike="noStrike" kern="1200" cap="none" spc="50" normalizeH="0" baseline="0" noProof="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uLnTx/>
                <a:uFillTx/>
                <a:latin typeface="Myriad Pro" pitchFamily="34" charset="0"/>
                <a:ea typeface="+mn-ea"/>
                <a:cs typeface="+mn-cs"/>
              </a:rPr>
              <a:t>And to you who are troubled rest with us, when the Lord Jesus shall be revealed from heaven with his mighty angels,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50" normalizeH="0" baseline="0" noProof="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uLnTx/>
                <a:uFillTx/>
                <a:latin typeface="Myriad Pro" pitchFamily="34" charset="0"/>
                <a:ea typeface="+mn-ea"/>
                <a:cs typeface="+mn-cs"/>
              </a:rPr>
              <a:t>In flaming fire taking vengeance on them that know not God, and that obey not the gospel of our Lord Jesus Christ: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50" normalizeH="0" baseline="0" noProof="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uLnTx/>
                <a:uFillTx/>
                <a:latin typeface="Myriad Pro" pitchFamily="34" charset="0"/>
                <a:ea typeface="+mn-ea"/>
                <a:cs typeface="+mn-cs"/>
              </a:rPr>
              <a:t>Who shall be punished with everlasting destruction from the presence of the Lord, and from the glory of his power”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50" normalizeH="0" baseline="0" noProof="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MicrogrammaDBolExt" pitchFamily="34" charset="0"/>
                <a:ea typeface="+mn-ea"/>
                <a:cs typeface="+mn-cs"/>
              </a:rPr>
              <a:t>2 </a:t>
            </a:r>
            <a:r>
              <a:rPr kumimoji="0" lang="es-ES_tradnl" sz="2000" b="1" i="0" u="none" strike="noStrike" kern="1200" cap="none" spc="50" normalizeH="0" baseline="0" noProof="0" dirty="0" err="1"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MicrogrammaDBolExt" pitchFamily="34" charset="0"/>
                <a:ea typeface="+mn-ea"/>
                <a:cs typeface="+mn-cs"/>
              </a:rPr>
              <a:t>Thessalonians</a:t>
            </a:r>
            <a:r>
              <a:rPr kumimoji="0" lang="es-ES_tradnl" sz="2000" b="1" i="0" u="none" strike="noStrike" kern="1200" cap="none" spc="50" normalizeH="0" baseline="0" noProof="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MicrogrammaDBolExt" pitchFamily="34" charset="0"/>
                <a:ea typeface="+mn-ea"/>
                <a:cs typeface="+mn-cs"/>
              </a:rPr>
              <a:t> 1:7-9</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16</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HOW WILL JESUS COME? </a:t>
            </a:r>
            <a:endParaRPr lang="es-AR"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17</a:t>
            </a:fld>
            <a:endParaRPr lang="es-ES"/>
          </a:p>
        </p:txBody>
      </p:sp>
    </p:spTree>
    <p:extLst>
      <p:ext uri="{BB962C8B-B14F-4D97-AF65-F5344CB8AC3E}">
        <p14:creationId xmlns:p14="http://schemas.microsoft.com/office/powerpoint/2010/main" val="3076492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startAt="4"/>
              <a:tabLst/>
              <a:defRPr/>
            </a:pPr>
            <a:r>
              <a:rPr lang="en-US" sz="1200" b="1" kern="1200" dirty="0" smtClean="0">
                <a:solidFill>
                  <a:schemeClr val="tx1"/>
                </a:solidFill>
                <a:effectLst/>
                <a:latin typeface="+mn-lt"/>
                <a:ea typeface="+mn-ea"/>
                <a:cs typeface="+mn-cs"/>
              </a:rPr>
              <a:t>How will Jesus come? </a:t>
            </a:r>
          </a:p>
          <a:p>
            <a:pPr marL="228600" marR="0" indent="-228600" algn="l" defTabSz="914400" rtl="0" eaLnBrk="1" fontAlgn="auto" latinLnBrk="0" hangingPunct="1">
              <a:lnSpc>
                <a:spcPct val="100000"/>
              </a:lnSpc>
              <a:spcBef>
                <a:spcPts val="0"/>
              </a:spcBef>
              <a:spcAft>
                <a:spcPts val="0"/>
              </a:spcAft>
              <a:buClrTx/>
              <a:buSzTx/>
              <a:buFontTx/>
              <a:buAutoNum type="arabicPeriod" startAt="4"/>
              <a:tabLst/>
              <a:defRPr/>
            </a:pPr>
            <a:endParaRPr lang="es-ES_tradnl" sz="12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mn-lt"/>
              <a:ea typeface="Adobe Gothic Std B" pitchFamily="34" charset="-128"/>
              <a:cs typeface="Lucida Sans Unicode"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mn-lt"/>
                <a:ea typeface="Adobe Gothic Std B" pitchFamily="34" charset="-128"/>
                <a:cs typeface="Lucida Sans Unicode" pitchFamily="34" charset="0"/>
              </a:rPr>
              <a:t>IN A HUMAN APPEARANCE</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r>
              <a:rPr lang="es-E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n-U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And when he had spoken these things, while they beheld, he was taken up; and a cloud received him out of their sight.</a:t>
            </a:r>
          </a:p>
          <a:p>
            <a:r>
              <a:rPr lang="en-U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And while they looked </a:t>
            </a:r>
            <a:r>
              <a:rPr lang="en-US" sz="1200" b="1" i="1" spc="50" dirty="0" err="1"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stedfastly</a:t>
            </a:r>
            <a:r>
              <a:rPr lang="en-U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toward heaven as he went up, behold, two men stood by them in white apparel;</a:t>
            </a:r>
          </a:p>
          <a:p>
            <a:r>
              <a:rPr lang="en-U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Which also said, Ye men of Galilee, why stand ye gazing up into heaven? this same Jesus, which is taken up from you into heaven, shall so come in like manner as ye have seen him go into heaven</a:t>
            </a:r>
            <a:r>
              <a:rPr lang="es-E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Acts</a:t>
            </a:r>
            <a:r>
              <a:rPr lang="es-ES_tradnl"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1:9-11</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18</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AR" sz="12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5.</a:t>
            </a:r>
            <a:r>
              <a:rPr lang="es-AR" sz="1200" b="1" spc="-100" baseline="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 </a:t>
            </a:r>
            <a:r>
              <a:rPr lang="en-US" sz="1200" b="1" kern="1200" dirty="0" smtClean="0">
                <a:solidFill>
                  <a:schemeClr val="tx1"/>
                </a:solidFill>
                <a:effectLst/>
                <a:latin typeface="+mn-lt"/>
                <a:ea typeface="+mn-ea"/>
                <a:cs typeface="+mn-cs"/>
              </a:rPr>
              <a:t>Was the resurrected Christ visible and tangible?</a:t>
            </a:r>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Lucida Sans Unicode"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Lucida Sans Unicode" pitchFamily="34" charset="0"/>
              </a:rPr>
              <a:t>VISIBLE AND TANGIBLE</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r>
              <a:rPr lang="es-E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n-U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And as they thus </a:t>
            </a:r>
            <a:r>
              <a:rPr lang="en-US" sz="1200" b="1" i="1" spc="50" dirty="0" err="1"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spake</a:t>
            </a:r>
            <a:r>
              <a:rPr lang="en-U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Jesus himself stood in the midst of them, and </a:t>
            </a:r>
            <a:r>
              <a:rPr lang="en-US" sz="1200" b="1" i="1" spc="50" dirty="0" err="1"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saith</a:t>
            </a:r>
            <a:r>
              <a:rPr lang="en-U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unto them, Peace be unto you.</a:t>
            </a:r>
          </a:p>
          <a:p>
            <a:r>
              <a:rPr lang="en-U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But they were terrified and affrighted, and supposed that they had seen a spirit.</a:t>
            </a:r>
          </a:p>
          <a:p>
            <a:r>
              <a:rPr lang="en-U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And he said unto them, Why are ye troubled? and why do thoughts arise in your hearts?</a:t>
            </a:r>
          </a:p>
          <a:p>
            <a:r>
              <a:rPr lang="en-U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Behold my hands and my feet, that it is I myself: handle me, and see; for a spirit hath not flesh and bones, as ye see me have.</a:t>
            </a:r>
          </a:p>
          <a:p>
            <a:r>
              <a:rPr lang="en-U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And when he had thus spoken, he </a:t>
            </a:r>
            <a:r>
              <a:rPr lang="en-US" sz="1200" b="1" i="1" spc="50" dirty="0" err="1"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shewed</a:t>
            </a:r>
            <a:r>
              <a:rPr lang="en-U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them his hands and his feet.”</a:t>
            </a:r>
          </a:p>
          <a:p>
            <a:r>
              <a:rPr lang="es-ES_tradnl"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Luke</a:t>
            </a:r>
            <a:r>
              <a:rPr lang="es-ES_tradnl"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24:36-40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19</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A MOMENT OF PRAYER</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startAt="6"/>
              <a:tabLst/>
              <a:defRPr/>
            </a:pPr>
            <a:r>
              <a:rPr lang="en-US" sz="1200" b="1" kern="1200" dirty="0" smtClean="0">
                <a:solidFill>
                  <a:schemeClr val="tx1"/>
                </a:solidFill>
                <a:effectLst/>
                <a:latin typeface="+mn-lt"/>
                <a:ea typeface="+mn-ea"/>
                <a:cs typeface="+mn-cs"/>
              </a:rPr>
              <a:t>How else will He come?</a:t>
            </a:r>
            <a:r>
              <a:rPr lang="en-US" sz="1200" kern="1200" dirty="0" smtClean="0">
                <a:solidFill>
                  <a:schemeClr val="tx1"/>
                </a:solidFill>
                <a:effectLst/>
                <a:latin typeface="+mn-lt"/>
                <a:ea typeface="+mn-ea"/>
                <a:cs typeface="+mn-cs"/>
              </a:rPr>
              <a:t> </a:t>
            </a:r>
          </a:p>
          <a:p>
            <a:pPr marL="228600" marR="0" indent="-228600" algn="l" defTabSz="914400" rtl="0" eaLnBrk="1" fontAlgn="auto" latinLnBrk="0" hangingPunct="1">
              <a:lnSpc>
                <a:spcPct val="100000"/>
              </a:lnSpc>
              <a:spcBef>
                <a:spcPts val="0"/>
              </a:spcBef>
              <a:spcAft>
                <a:spcPts val="0"/>
              </a:spcAft>
              <a:buClrTx/>
              <a:buSzTx/>
              <a:buFontTx/>
              <a:buAutoNum type="arabicPeriod" startAt="6"/>
              <a:tabLst/>
              <a:defRPr/>
            </a:pPr>
            <a:endParaRPr lang="es-ES_tradnl" sz="12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Myriad Pro" pitchFamily="34" charset="0"/>
              <a:ea typeface="Adobe Gothic Std B" pitchFamily="34" charset="-128"/>
              <a:cs typeface="Lucida Sans Unicode"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WITH POWER AND GREAT GLORY</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r>
              <a:rPr lang="es-E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n-U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And then shall appear the sign of the Son of man in heaven: and then shall all the tribes of the earth mourn, and they shall see the Son of man coming in the clouds of heaven with power and great glory.</a:t>
            </a:r>
            <a:r>
              <a:rPr lang="es-AR"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a:p>
            <a:r>
              <a:rPr lang="es-ES_tradnl"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Matthew 24:30</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20</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startAt="7"/>
              <a:tabLst/>
              <a:defRPr/>
            </a:pPr>
            <a:r>
              <a:rPr lang="es-ES_tradnl" sz="12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a:t>
            </a:r>
            <a:r>
              <a:rPr lang="es-ES_tradnl" sz="1200" b="1" spc="-100" dirty="0" err="1"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How</a:t>
            </a:r>
            <a:r>
              <a:rPr lang="es-ES_tradnl" sz="1200" b="1" spc="-100" baseline="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 </a:t>
            </a:r>
            <a:r>
              <a:rPr lang="es-ES_tradnl" sz="1200" b="1" spc="-100" baseline="0" dirty="0" err="1"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will</a:t>
            </a:r>
            <a:r>
              <a:rPr lang="es-ES_tradnl" sz="1200" b="1" spc="-100" baseline="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 </a:t>
            </a:r>
            <a:r>
              <a:rPr lang="es-ES_tradnl" sz="1200" b="1" spc="-100" baseline="0" dirty="0" err="1"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they</a:t>
            </a:r>
            <a:r>
              <a:rPr lang="es-ES_tradnl" sz="1200" b="1" spc="-100" baseline="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 </a:t>
            </a:r>
            <a:r>
              <a:rPr lang="es-ES_tradnl" sz="1200" b="1" spc="-100" baseline="0" dirty="0" err="1"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see</a:t>
            </a:r>
            <a:r>
              <a:rPr lang="es-ES_tradnl" sz="1200" b="1" spc="-100" baseline="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 </a:t>
            </a:r>
            <a:r>
              <a:rPr lang="es-ES_tradnl" sz="1200" b="1" spc="-100" baseline="0" dirty="0" err="1"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Him</a:t>
            </a:r>
            <a:r>
              <a:rPr lang="es-ES_tradnl" sz="12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In</a:t>
            </a:r>
            <a:r>
              <a:rPr lang="es-ES_tradnl" sz="1200" b="1" spc="-100" baseline="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 a visible </a:t>
            </a:r>
            <a:r>
              <a:rPr lang="es-ES_tradnl" sz="1200" b="1" spc="-100" baseline="0" dirty="0" err="1"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manner</a:t>
            </a:r>
            <a:endParaRPr lang="es-ES_tradnl" sz="12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n-U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Behold, he cometh with clouds; and every eye shall see him, and they also which pierced him: and all </a:t>
            </a:r>
            <a:r>
              <a:rPr lang="en-US" sz="1200" b="1" i="1" spc="50" dirty="0" err="1"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kindreds</a:t>
            </a:r>
            <a:r>
              <a:rPr lang="en-U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of the earth shall wail because of him. Even so, Amen.”</a:t>
            </a:r>
            <a:endParaRPr lang="es-E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Revelation</a:t>
            </a:r>
            <a:r>
              <a:rPr lang="es-ES_tradnl"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1:7</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21</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(7. </a:t>
            </a:r>
            <a:r>
              <a:rPr lang="en-US" sz="1200" b="1" kern="1200" dirty="0" smtClean="0">
                <a:solidFill>
                  <a:schemeClr val="tx1"/>
                </a:solidFill>
                <a:effectLst/>
                <a:latin typeface="+mn-lt"/>
                <a:ea typeface="+mn-ea"/>
                <a:cs typeface="+mn-cs"/>
              </a:rPr>
              <a:t>How many will see Him?</a:t>
            </a:r>
            <a:r>
              <a:rPr lang="en-US" sz="1200" b="0" kern="1200" dirty="0" smtClean="0">
                <a:solidFill>
                  <a:schemeClr val="tx1"/>
                </a:solidFill>
                <a:effectLst/>
                <a:latin typeface="+mn-lt"/>
                <a:ea typeface="+mn-ea"/>
                <a:cs typeface="+mn-cs"/>
              </a:rPr>
              <a:t>)</a:t>
            </a:r>
            <a:endParaRPr lang="es-ES_tradnl" sz="12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IN A UNIVERSAL WAY</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n-U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Wherefore if they shall say unto you, Behold, he is in the desert; go not forth: behold, he is in the secret chambers; believe it not.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For as the lightning cometh out of the east, and </a:t>
            </a:r>
            <a:r>
              <a:rPr lang="en-US" sz="1200" b="1" i="1" spc="50" dirty="0" err="1"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shineth</a:t>
            </a:r>
            <a:r>
              <a:rPr lang="en-U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even unto the west; so shall also the coming of the Son of man be.”</a:t>
            </a:r>
            <a:endParaRPr lang="es-E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a:p>
            <a:r>
              <a:rPr lang="es-AR" sz="1200" b="0" i="0" kern="1200" dirty="0" smtClean="0">
                <a:solidFill>
                  <a:schemeClr val="tx1"/>
                </a:solidFill>
                <a:effectLst/>
                <a:latin typeface="+mn-lt"/>
                <a:ea typeface="+mn-ea"/>
                <a:cs typeface="+mn-cs"/>
              </a:rPr>
              <a:t>Matthew 24:26-27</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22</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startAt="8"/>
              <a:tabLst/>
              <a:defRPr/>
            </a:pPr>
            <a:r>
              <a:rPr lang="en-US" sz="1200" b="1" kern="1200" dirty="0" smtClean="0">
                <a:solidFill>
                  <a:schemeClr val="tx1"/>
                </a:solidFill>
                <a:effectLst/>
                <a:latin typeface="+mn-lt"/>
                <a:ea typeface="+mn-ea"/>
                <a:cs typeface="+mn-cs"/>
              </a:rPr>
              <a:t>Who will escort Jesus?</a:t>
            </a:r>
            <a:r>
              <a:rPr lang="en-US" sz="1200" kern="1200" dirty="0" smtClean="0">
                <a:solidFill>
                  <a:schemeClr val="tx1"/>
                </a:solidFill>
                <a:effectLst/>
                <a:latin typeface="+mn-lt"/>
                <a:ea typeface="+mn-ea"/>
                <a:cs typeface="+mn-cs"/>
              </a:rPr>
              <a:t> </a:t>
            </a:r>
          </a:p>
          <a:p>
            <a:pPr marL="228600" marR="0" indent="-228600" algn="l" defTabSz="914400" rtl="0" eaLnBrk="1" fontAlgn="auto" latinLnBrk="0" hangingPunct="1">
              <a:lnSpc>
                <a:spcPct val="100000"/>
              </a:lnSpc>
              <a:spcBef>
                <a:spcPts val="0"/>
              </a:spcBef>
              <a:spcAft>
                <a:spcPts val="0"/>
              </a:spcAft>
              <a:buClrTx/>
              <a:buSzTx/>
              <a:buFontTx/>
              <a:buAutoNum type="arabicPeriod" startAt="8"/>
              <a:tabLst/>
              <a:defRPr/>
            </a:pPr>
            <a:endParaRPr lang="es-ES_tradnl" sz="12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ALL HIS ANGELS</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n-U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When the Son of man shall come in his glory, and all the holy angels with him, then shall he sit upon the throne of his glory.”</a:t>
            </a:r>
            <a:endParaRPr lang="es-E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Matthew 25:31</a:t>
            </a:r>
            <a:endPar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23</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startAt="9"/>
              <a:tabLst/>
              <a:defRPr/>
            </a:pPr>
            <a:r>
              <a:rPr lang="en-US" sz="1200" b="1" kern="1200" dirty="0" smtClean="0">
                <a:solidFill>
                  <a:schemeClr val="tx1"/>
                </a:solidFill>
                <a:effectLst/>
                <a:latin typeface="+mn-lt"/>
                <a:ea typeface="+mn-ea"/>
                <a:cs typeface="+mn-cs"/>
              </a:rPr>
              <a:t>Will we only see Him?</a:t>
            </a:r>
            <a:r>
              <a:rPr lang="en-US" sz="1200" kern="1200" dirty="0" smtClean="0">
                <a:solidFill>
                  <a:schemeClr val="tx1"/>
                </a:solidFill>
                <a:effectLst/>
                <a:latin typeface="+mn-lt"/>
                <a:ea typeface="+mn-ea"/>
                <a:cs typeface="+mn-cs"/>
              </a:rPr>
              <a:t> </a:t>
            </a:r>
          </a:p>
          <a:p>
            <a:pPr marL="228600" marR="0" indent="-228600" algn="l" defTabSz="914400" rtl="0" eaLnBrk="1" fontAlgn="auto" latinLnBrk="0" hangingPunct="1">
              <a:lnSpc>
                <a:spcPct val="100000"/>
              </a:lnSpc>
              <a:spcBef>
                <a:spcPts val="0"/>
              </a:spcBef>
              <a:spcAft>
                <a:spcPts val="0"/>
              </a:spcAft>
              <a:buClrTx/>
              <a:buSzTx/>
              <a:buFontTx/>
              <a:buAutoNum type="arabicPeriod" startAt="9"/>
              <a:tabLst/>
              <a:defRPr/>
            </a:pPr>
            <a:endParaRPr lang="es-ES_tradnl" sz="12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WE WILL ALSO HEAR HIM.</a:t>
            </a:r>
            <a:endParaRPr lang="en-US" sz="1200" b="1" kern="1200"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r>
              <a:rPr lang="es-E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n-U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For this we say unto you by the word of the Lord, that we which are alive and remain unto the coming of the Lord shall not prevent them which are asleep.</a:t>
            </a:r>
          </a:p>
          <a:p>
            <a:r>
              <a:rPr lang="en-U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For the Lord himself shall descend from heaven with a shout, with the voice of the archangel, and with the trump of God: and the dead in Christ shall rise first”</a:t>
            </a:r>
          </a:p>
          <a:p>
            <a:r>
              <a:rPr lang="es-ES_tradnl"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1 </a:t>
            </a:r>
            <a:r>
              <a:rPr lang="es-ES_tradnl"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Thessalonians</a:t>
            </a:r>
            <a:r>
              <a:rPr lang="es-ES_tradnl"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4:15-16</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24</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WHAT WILL HAPPEN AT HIS COMING?</a:t>
            </a:r>
            <a:endParaRPr lang="es-AR"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25</a:t>
            </a:fld>
            <a:endParaRPr lang="es-ES"/>
          </a:p>
        </p:txBody>
      </p:sp>
    </p:spTree>
    <p:extLst>
      <p:ext uri="{BB962C8B-B14F-4D97-AF65-F5344CB8AC3E}">
        <p14:creationId xmlns:p14="http://schemas.microsoft.com/office/powerpoint/2010/main" val="30764924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10. </a:t>
            </a:r>
            <a:r>
              <a:rPr lang="en-US" sz="1200" b="1" kern="1200" dirty="0" smtClean="0">
                <a:solidFill>
                  <a:schemeClr val="tx1"/>
                </a:solidFill>
                <a:effectLst/>
                <a:latin typeface="+mn-lt"/>
                <a:ea typeface="+mn-ea"/>
                <a:cs typeface="+mn-cs"/>
              </a:rPr>
              <a:t>What will happen to those who have died believing in Christ?</a:t>
            </a:r>
            <a:r>
              <a:rPr lang="en-US" sz="1200" kern="1200" dirty="0" smtClean="0">
                <a:solidFill>
                  <a:schemeClr val="tx1"/>
                </a:solidFill>
                <a:effectLst/>
                <a:latin typeface="+mn-lt"/>
                <a:ea typeface="+mn-ea"/>
                <a:cs typeface="+mn-cs"/>
              </a:rPr>
              <a:t> </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26</a:t>
            </a:fld>
            <a:endParaRPr lang="es-ES"/>
          </a:p>
        </p:txBody>
      </p:sp>
    </p:spTree>
    <p:extLst>
      <p:ext uri="{BB962C8B-B14F-4D97-AF65-F5344CB8AC3E}">
        <p14:creationId xmlns:p14="http://schemas.microsoft.com/office/powerpoint/2010/main" val="12978706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n-U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For this we say unto you by the word of the Lord, that we which are alive and remain unto the coming of the Lord shall not prevent them which are asleep.</a:t>
            </a:r>
          </a:p>
          <a:p>
            <a:r>
              <a:rPr lang="en-U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For the Lord himself shall descend from heaven with a shout, with the voice of the archangel, and with the trump of God: and the dead in Christ shall rise first”</a:t>
            </a:r>
          </a:p>
          <a:p>
            <a:r>
              <a:rPr lang="es-ES_tradnl"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1 </a:t>
            </a:r>
            <a:r>
              <a:rPr lang="es-ES_tradnl"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Thessalonians</a:t>
            </a:r>
            <a:r>
              <a:rPr lang="es-ES_tradnl"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4:15-16</a:t>
            </a:r>
          </a:p>
          <a:p>
            <a:endParaRPr lang="es-ES_tradn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What blessed hope! To meet again with our loved ones,</a:t>
            </a:r>
            <a:r>
              <a:rPr lang="en-US" sz="1200" kern="1200" baseline="0" dirty="0" smtClean="0">
                <a:solidFill>
                  <a:schemeClr val="tx1"/>
                </a:solidFill>
                <a:effectLst/>
                <a:latin typeface="+mn-lt"/>
                <a:ea typeface="+mn-ea"/>
                <a:cs typeface="+mn-cs"/>
              </a:rPr>
              <a:t> those whom</a:t>
            </a:r>
            <a:r>
              <a:rPr lang="en-US" sz="1200" kern="1200" dirty="0" smtClean="0">
                <a:solidFill>
                  <a:schemeClr val="tx1"/>
                </a:solidFill>
                <a:effectLst/>
                <a:latin typeface="+mn-lt"/>
                <a:ea typeface="+mn-ea"/>
                <a:cs typeface="+mn-cs"/>
              </a:rPr>
              <a:t> death snatched from us! Mothers who have been faithful will receive the children that died in their childhood. What a joyful encounter!</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27</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11.</a:t>
            </a:r>
            <a:r>
              <a:rPr lang="es-ES" sz="1200" b="1" baseline="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 </a:t>
            </a:r>
            <a:r>
              <a:rPr lang="en-US" sz="1200" b="1" kern="1200" dirty="0" smtClean="0">
                <a:solidFill>
                  <a:schemeClr val="tx1"/>
                </a:solidFill>
                <a:effectLst/>
                <a:latin typeface="+mn-lt"/>
                <a:ea typeface="+mn-ea"/>
                <a:cs typeface="+mn-cs"/>
              </a:rPr>
              <a:t>What will happen to our sickly, mortal bodies?</a:t>
            </a:r>
            <a:r>
              <a:rPr lang="en-US" sz="1200" kern="1200" dirty="0" smtClean="0">
                <a:solidFill>
                  <a:schemeClr val="tx1"/>
                </a:solidFill>
                <a:effectLst/>
                <a:latin typeface="+mn-lt"/>
                <a:ea typeface="+mn-ea"/>
                <a:cs typeface="+mn-cs"/>
              </a:rPr>
              <a:t> </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28</a:t>
            </a:fld>
            <a:endParaRPr lang="es-ES"/>
          </a:p>
        </p:txBody>
      </p:sp>
    </p:spTree>
    <p:extLst>
      <p:ext uri="{BB962C8B-B14F-4D97-AF65-F5344CB8AC3E}">
        <p14:creationId xmlns:p14="http://schemas.microsoft.com/office/powerpoint/2010/main" val="24654097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“Behold, I </a:t>
            </a:r>
            <a:r>
              <a:rPr lang="en-US" sz="1200" b="1" i="1" spc="50" dirty="0" err="1"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shew</a:t>
            </a:r>
            <a:r>
              <a:rPr lang="en-U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you a mystery; We shall not all sleep, but we shall all be changed,</a:t>
            </a:r>
          </a:p>
          <a:p>
            <a:r>
              <a:rPr lang="en-U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In a moment, in the twinkling of an eye, at the last trump: for the trumpet shall sound, and the dead shall be raised incorruptible, and we shall be changed.</a:t>
            </a:r>
          </a:p>
          <a:p>
            <a:r>
              <a:rPr lang="en-U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For this corruptible must put on incorruption, and this mortal must put on immortality.”</a:t>
            </a:r>
          </a:p>
          <a:p>
            <a:r>
              <a:rPr lang="es-ES_tradnl" sz="1200" kern="1200" dirty="0" smtClean="0">
                <a:solidFill>
                  <a:schemeClr val="tx1"/>
                </a:solidFill>
                <a:effectLst/>
                <a:latin typeface="+mn-lt"/>
                <a:ea typeface="+mn-ea"/>
                <a:cs typeface="+mn-cs"/>
              </a:rPr>
              <a:t> </a:t>
            </a:r>
            <a:r>
              <a:rPr lang="es-ES_tradnl"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1 Corintios 15:51, 53</a:t>
            </a:r>
            <a:endPar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a:p>
            <a:endParaRPr lang="es-ES_tradnl" sz="120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We will no longer have this deformed, sick and dead body. Whoever lacks vision, hearing, or any physical defect, will be given a perfect, glorified and immortal body.</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29</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Chapter 9</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GREATEST EVENT OF THE THIRD MILLENNIUM</a:t>
            </a:r>
            <a:endParaRPr lang="es-AR" sz="1200" kern="1200" dirty="0" smtClean="0">
              <a:solidFill>
                <a:schemeClr val="tx1"/>
              </a:solidFill>
              <a:effectLst/>
              <a:latin typeface="+mn-lt"/>
              <a:ea typeface="+mn-ea"/>
              <a:cs typeface="+mn-cs"/>
            </a:endParaRPr>
          </a:p>
          <a:p>
            <a:endParaRPr lang="es-ES_tradn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world lives in expectation of what will happen in the new millennium. What will it bring?  Will it be the decline of humanity or the  beginning of a new age?</a:t>
            </a:r>
            <a:endParaRPr lang="pt-B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Will we die annihilated by hunger, pollution,  or a universal cataclysm, or we will enjoy greater well-being in a world increasingly better programmed by technology invented by man?</a:t>
            </a:r>
            <a:endParaRPr lang="pt-B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Is there any hope of salvation? Or,  will the world be destroyed by a nuclear war? What awaits our children? What does the twenty- first century bring us?</a:t>
            </a:r>
            <a:endParaRPr lang="pt-B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Space science has achieved great accomplishments. Man has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managed to land on the moon, live on a space station, place numerous satellites in orbit and send probes to distant planets, but he is unprepared for the greatest invasion of space ever imagined or for an impressive trip to the stars. What does the Bible say about this?</a:t>
            </a:r>
          </a:p>
          <a:p>
            <a:r>
              <a:rPr lang="en-US" sz="1200" kern="1200" dirty="0" smtClean="0">
                <a:solidFill>
                  <a:schemeClr val="tx1"/>
                </a:solidFill>
                <a:effectLst/>
                <a:latin typeface="+mn-lt"/>
                <a:ea typeface="+mn-ea"/>
                <a:cs typeface="+mn-cs"/>
              </a:rPr>
              <a:t>The world will not end with a nuclear war. Jesus Christ will intervene in human affairs at His second coming.  </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Since man’s fall, pain, suffering, and death were introduced, but so</a:t>
            </a:r>
            <a:r>
              <a:rPr lang="en-US" sz="1200" kern="1200" baseline="0" dirty="0" smtClean="0">
                <a:solidFill>
                  <a:schemeClr val="tx1"/>
                </a:solidFill>
                <a:effectLst/>
                <a:latin typeface="+mn-lt"/>
                <a:ea typeface="+mn-ea"/>
                <a:cs typeface="+mn-cs"/>
              </a:rPr>
              <a:t> was </a:t>
            </a:r>
            <a:r>
              <a:rPr lang="en-US" sz="1200" kern="1200" dirty="0" smtClean="0">
                <a:solidFill>
                  <a:schemeClr val="tx1"/>
                </a:solidFill>
                <a:effectLst/>
                <a:latin typeface="+mn-lt"/>
                <a:ea typeface="+mn-ea"/>
                <a:cs typeface="+mn-cs"/>
              </a:rPr>
              <a:t>a promise of a coming </a:t>
            </a:r>
            <a:r>
              <a:rPr lang="en-US" sz="1200" kern="1200" dirty="0" err="1" smtClean="0">
                <a:solidFill>
                  <a:schemeClr val="tx1"/>
                </a:solidFill>
                <a:effectLst/>
                <a:latin typeface="+mn-lt"/>
                <a:ea typeface="+mn-ea"/>
                <a:cs typeface="+mn-cs"/>
              </a:rPr>
              <a:t>Saviour</a:t>
            </a:r>
            <a:r>
              <a:rPr lang="en-US" sz="1200" kern="1200" dirty="0" smtClean="0">
                <a:solidFill>
                  <a:schemeClr val="tx1"/>
                </a:solidFill>
                <a:effectLst/>
                <a:latin typeface="+mn-lt"/>
                <a:ea typeface="+mn-ea"/>
                <a:cs typeface="+mn-cs"/>
              </a:rPr>
              <a:t>. The </a:t>
            </a:r>
            <a:r>
              <a:rPr lang="en-US" sz="1200" kern="1200" dirty="0" err="1" smtClean="0">
                <a:solidFill>
                  <a:schemeClr val="tx1"/>
                </a:solidFill>
                <a:effectLst/>
                <a:latin typeface="+mn-lt"/>
                <a:ea typeface="+mn-ea"/>
                <a:cs typeface="+mn-cs"/>
              </a:rPr>
              <a:t>Saviour</a:t>
            </a:r>
            <a:r>
              <a:rPr lang="en-US" sz="1200" kern="1200" dirty="0" smtClean="0">
                <a:solidFill>
                  <a:schemeClr val="tx1"/>
                </a:solidFill>
                <a:effectLst/>
                <a:latin typeface="+mn-lt"/>
                <a:ea typeface="+mn-ea"/>
                <a:cs typeface="+mn-cs"/>
              </a:rPr>
              <a:t> was expected for 4,000 years. The message was: “HE IS COMING.”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333 Bible prophecies describe</a:t>
            </a:r>
            <a:r>
              <a:rPr lang="en-US" sz="1200" strike="sngStrike" kern="1200" dirty="0" smtClean="0">
                <a:solidFill>
                  <a:schemeClr val="tx1"/>
                </a:solidFill>
                <a:effectLst/>
                <a:latin typeface="+mn-lt"/>
                <a:ea typeface="+mn-ea"/>
                <a:cs typeface="+mn-cs"/>
              </a:rPr>
              <a:t>d</a:t>
            </a:r>
            <a:r>
              <a:rPr lang="en-US" sz="1200" kern="1200" dirty="0" smtClean="0">
                <a:solidFill>
                  <a:schemeClr val="tx1"/>
                </a:solidFill>
                <a:effectLst/>
                <a:latin typeface="+mn-lt"/>
                <a:ea typeface="+mn-ea"/>
                <a:cs typeface="+mn-cs"/>
              </a:rPr>
              <a:t> His first coming in </a:t>
            </a:r>
            <a:r>
              <a:rPr lang="en-US" sz="1200" u="sng" kern="1200" dirty="0" smtClean="0">
                <a:solidFill>
                  <a:schemeClr val="tx1"/>
                </a:solidFill>
                <a:effectLst/>
                <a:latin typeface="+mn-lt"/>
                <a:ea typeface="+mn-ea"/>
                <a:cs typeface="+mn-cs"/>
              </a:rPr>
              <a:t>numerous</a:t>
            </a:r>
            <a:r>
              <a:rPr lang="en-US" sz="1200" kern="1200" dirty="0" smtClean="0">
                <a:solidFill>
                  <a:schemeClr val="tx1"/>
                </a:solidFill>
                <a:effectLst/>
                <a:latin typeface="+mn-lt"/>
                <a:ea typeface="+mn-ea"/>
                <a:cs typeface="+mn-cs"/>
              </a:rPr>
              <a:t> detail</a:t>
            </a:r>
            <a:r>
              <a:rPr lang="en-US" sz="1200" strike="sngStrike" kern="1200" dirty="0" smtClean="0">
                <a:solidFill>
                  <a:schemeClr val="tx1"/>
                </a:solidFill>
                <a:effectLst/>
                <a:latin typeface="+mn-lt"/>
                <a:ea typeface="+mn-ea"/>
                <a:cs typeface="+mn-cs"/>
              </a:rPr>
              <a:t>s</a:t>
            </a:r>
            <a:r>
              <a:rPr lang="en-US" sz="1200" kern="1200" dirty="0" smtClean="0">
                <a:solidFill>
                  <a:schemeClr val="tx1"/>
                </a:solidFill>
                <a:effectLst/>
                <a:latin typeface="+mn-lt"/>
                <a:ea typeface="+mn-ea"/>
                <a:cs typeface="+mn-cs"/>
              </a:rPr>
              <a:t>, and they were all mathematically fulfilled.</a:t>
            </a:r>
            <a:endParaRPr lang="es-AR" sz="1200" kern="1200" dirty="0" smtClean="0">
              <a:solidFill>
                <a:schemeClr val="tx1"/>
              </a:solidFill>
              <a:effectLst/>
              <a:latin typeface="+mn-lt"/>
              <a:ea typeface="+mn-ea"/>
              <a:cs typeface="+mn-cs"/>
            </a:endParaRPr>
          </a:p>
          <a:p>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12. </a:t>
            </a:r>
            <a:r>
              <a:rPr lang="en-US" sz="1200" b="1" kern="1200" dirty="0" smtClean="0">
                <a:solidFill>
                  <a:schemeClr val="tx1"/>
                </a:solidFill>
                <a:effectLst/>
                <a:latin typeface="+mn-lt"/>
                <a:ea typeface="+mn-ea"/>
                <a:cs typeface="+mn-cs"/>
              </a:rPr>
              <a:t>What will the wicked exclaim when Christ comes?</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30</a:t>
            </a:fld>
            <a:endParaRPr lang="es-ES"/>
          </a:p>
        </p:txBody>
      </p:sp>
    </p:spTree>
    <p:extLst>
      <p:ext uri="{BB962C8B-B14F-4D97-AF65-F5344CB8AC3E}">
        <p14:creationId xmlns:p14="http://schemas.microsoft.com/office/powerpoint/2010/main" val="1212460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n-U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And the kings of the earth, and the great men, and the rich men, and the chief captains, and the mighty men, and every bondman, and every free man, hid themselves in the dens and in the rocks of the mountains;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And said to the mountains and rocks, Fall on us, and hide us from the face of him that </a:t>
            </a:r>
            <a:r>
              <a:rPr lang="en-US" sz="1200" b="1" i="1" spc="50" dirty="0" err="1"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sitteth</a:t>
            </a:r>
            <a:r>
              <a:rPr lang="en-U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on the throne, and from the wrath of the Lamb.</a:t>
            </a:r>
            <a:r>
              <a:rPr lang="es-E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Revelation</a:t>
            </a:r>
            <a:r>
              <a:rPr lang="es-ES_tradnl"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6:15-16</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31</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13.</a:t>
            </a:r>
            <a:r>
              <a:rPr lang="es-ES" sz="1200" b="1" baseline="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 </a:t>
            </a:r>
            <a:r>
              <a:rPr lang="en-US" sz="1200" b="1" kern="1200" dirty="0" smtClean="0">
                <a:solidFill>
                  <a:schemeClr val="tx1"/>
                </a:solidFill>
                <a:effectLst/>
                <a:latin typeface="+mn-lt"/>
                <a:ea typeface="+mn-ea"/>
                <a:cs typeface="+mn-cs"/>
              </a:rPr>
              <a:t>What will the righteous say, and how will they feel?</a:t>
            </a:r>
            <a:r>
              <a:rPr lang="en-US" sz="1200" kern="1200" dirty="0" smtClean="0">
                <a:solidFill>
                  <a:schemeClr val="tx1"/>
                </a:solidFill>
                <a:effectLst/>
                <a:latin typeface="+mn-lt"/>
                <a:ea typeface="+mn-ea"/>
                <a:cs typeface="+mn-cs"/>
              </a:rPr>
              <a:t> </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32</a:t>
            </a:fld>
            <a:endParaRPr lang="es-ES"/>
          </a:p>
        </p:txBody>
      </p:sp>
    </p:spTree>
    <p:extLst>
      <p:ext uri="{BB962C8B-B14F-4D97-AF65-F5344CB8AC3E}">
        <p14:creationId xmlns:p14="http://schemas.microsoft.com/office/powerpoint/2010/main" val="20055475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“And it shall be said in that day, Lo, this is our God; we have waited for him, and he will save us: this is the Lord; we have waited for him, we will be glad and rejoice in his salvation.”</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Isaiah</a:t>
            </a:r>
            <a:r>
              <a:rPr lang="es-ES"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25:9</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33</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14. </a:t>
            </a:r>
            <a:r>
              <a:rPr lang="en-US" sz="1200" b="1" kern="1200" dirty="0" smtClean="0">
                <a:solidFill>
                  <a:schemeClr val="tx1"/>
                </a:solidFill>
                <a:effectLst/>
                <a:latin typeface="+mn-lt"/>
                <a:ea typeface="+mn-ea"/>
                <a:cs typeface="+mn-cs"/>
              </a:rPr>
              <a:t>How sudden will the day of the Lord come?</a:t>
            </a:r>
            <a:r>
              <a:rPr lang="en-US" sz="1200" kern="1200" dirty="0" smtClean="0">
                <a:solidFill>
                  <a:schemeClr val="tx1"/>
                </a:solidFill>
                <a:effectLst/>
                <a:latin typeface="+mn-lt"/>
                <a:ea typeface="+mn-ea"/>
                <a:cs typeface="+mn-cs"/>
              </a:rPr>
              <a:t> </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34</a:t>
            </a:fld>
            <a:endParaRPr lang="es-ES"/>
          </a:p>
        </p:txBody>
      </p:sp>
    </p:spTree>
    <p:extLst>
      <p:ext uri="{BB962C8B-B14F-4D97-AF65-F5344CB8AC3E}">
        <p14:creationId xmlns:p14="http://schemas.microsoft.com/office/powerpoint/2010/main" val="113699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n-U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But the day of the Lord will come as a thief in the night; in the which the heavens shall pass away with a great noise, and the elements shall melt with fervent heat, the earth also and the works that are therein shall be burned up.”</a:t>
            </a:r>
            <a:endParaRPr lang="es-ES" sz="1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2 Peter 3:10</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35</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15. </a:t>
            </a:r>
            <a:r>
              <a:rPr lang="en-US" sz="1200" b="1" kern="1200" dirty="0" smtClean="0">
                <a:solidFill>
                  <a:schemeClr val="tx1"/>
                </a:solidFill>
                <a:effectLst/>
                <a:latin typeface="+mn-lt"/>
                <a:ea typeface="+mn-ea"/>
                <a:cs typeface="+mn-cs"/>
              </a:rPr>
              <a:t>What advice does He give us? </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36</a:t>
            </a:fld>
            <a:endParaRPr lang="es-ES"/>
          </a:p>
        </p:txBody>
      </p:sp>
    </p:spTree>
    <p:extLst>
      <p:ext uri="{BB962C8B-B14F-4D97-AF65-F5344CB8AC3E}">
        <p14:creationId xmlns:p14="http://schemas.microsoft.com/office/powerpoint/2010/main" val="42849257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0" i="0" kern="1200" dirty="0" smtClean="0">
                <a:solidFill>
                  <a:schemeClr val="tx1"/>
                </a:solidFill>
                <a:effectLst/>
                <a:latin typeface="+mn-lt"/>
                <a:ea typeface="+mn-ea"/>
                <a:cs typeface="+mn-cs"/>
              </a:rPr>
              <a:t>“Watch therefore: for ye know not what hour your Lord doth come. Therefore be ye also ready: for in such an hour as ye think not the Son of man cometh.”</a:t>
            </a:r>
          </a:p>
          <a:p>
            <a:r>
              <a:rPr lang="es-ES_tradnl"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Matthew 24:44</a:t>
            </a:r>
          </a:p>
          <a:p>
            <a:endParaRPr lang="es-ES_tradnl" sz="1200" i="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tourist  visiting Lake Como in Italy had the opportunity to tour a beautiful mansion on the shores of the lake. </a:t>
            </a:r>
            <a:r>
              <a:rPr lang="en-CA" sz="1200" kern="1200" dirty="0" smtClean="0">
                <a:solidFill>
                  <a:schemeClr val="tx1"/>
                </a:solidFill>
                <a:effectLst/>
                <a:latin typeface="+mn-lt"/>
                <a:ea typeface="+mn-ea"/>
                <a:cs typeface="+mn-cs"/>
              </a:rPr>
              <a:t>A gardener who opened the heavy gate welcomed him and invited him to walk through the magnificent garden. </a:t>
            </a:r>
            <a:r>
              <a:rPr lang="en-US" sz="1200" kern="1200" dirty="0" smtClean="0">
                <a:solidFill>
                  <a:schemeClr val="tx1"/>
                </a:solidFill>
                <a:effectLst/>
                <a:latin typeface="+mn-lt"/>
                <a:ea typeface="+mn-ea"/>
                <a:cs typeface="+mn-cs"/>
              </a:rPr>
              <a:t>When the  tourist asked him about the owner of the mansion, the  gardener told him that he had been working there for 25 years and had seen the owner only four times, and the last time had been 12 years ago.</a:t>
            </a:r>
            <a:endParaRPr lang="pt-B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tourist was puzzled and asked him if he ever received any letters from the owner and the man answered that he did</a:t>
            </a:r>
            <a:r>
              <a:rPr lang="en-US" sz="1200" kern="1200" baseline="0" dirty="0" smtClean="0">
                <a:solidFill>
                  <a:schemeClr val="tx1"/>
                </a:solidFill>
                <a:effectLst/>
                <a:latin typeface="+mn-lt"/>
                <a:ea typeface="+mn-ea"/>
                <a:cs typeface="+mn-cs"/>
              </a:rPr>
              <a:t> not.</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 he asked - "Who do you deal with?" -” With someone who lives in Milan and is in charge but never comes here." He added that most times he was alone, because seldom did a stranger come to visit the place. The tourist was very surprised and said to the gardener: -”But you keep this garden as neat and beautiful as if your master were coming tomorrow." -"Today, sir. My master may come today." answered the humble man. </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Likewise, we should always be prepared as if Jesus were coming today.</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37</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ctr"/>
            <a:r>
              <a:rPr lang="en-US" sz="12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After these two studies about the time we live in and the second coming of Christ, are you convinced that His coming is really near, or do you still have doubts?</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38</a:t>
            </a:fld>
            <a:endParaRPr lang="es-ES"/>
          </a:p>
        </p:txBody>
      </p:sp>
    </p:spTree>
    <p:extLst>
      <p:ext uri="{BB962C8B-B14F-4D97-AF65-F5344CB8AC3E}">
        <p14:creationId xmlns:p14="http://schemas.microsoft.com/office/powerpoint/2010/main" val="29886619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spc="50" dirty="0" smtClean="0">
                <a:ln w="11430"/>
                <a:solidFill>
                  <a:srgbClr val="C00000"/>
                </a:solidFill>
                <a:effectLst>
                  <a:outerShdw blurRad="76200" dist="50800" dir="5400000" algn="tl" rotWithShape="0">
                    <a:srgbClr val="000000">
                      <a:alpha val="65000"/>
                    </a:srgbClr>
                  </a:outerShdw>
                </a:effectLst>
                <a:latin typeface="Myriad Pro" pitchFamily="34" charset="0"/>
              </a:rPr>
              <a:t>Thank you, Lord, for your promise!</a:t>
            </a:r>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39</a:t>
            </a:fld>
            <a:endParaRPr lang="es-ES"/>
          </a:p>
        </p:txBody>
      </p:sp>
    </p:spTree>
    <p:extLst>
      <p:ext uri="{BB962C8B-B14F-4D97-AF65-F5344CB8AC3E}">
        <p14:creationId xmlns:p14="http://schemas.microsoft.com/office/powerpoint/2010/main" val="4227111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A MILLENNIAL HOPE</a:t>
            </a:r>
            <a:endParaRPr lang="es-AR"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a:t>
            </a:fld>
            <a:endParaRPr lang="es-ES"/>
          </a:p>
        </p:txBody>
      </p:sp>
    </p:spTree>
    <p:extLst>
      <p:ext uri="{BB962C8B-B14F-4D97-AF65-F5344CB8AC3E}">
        <p14:creationId xmlns:p14="http://schemas.microsoft.com/office/powerpoint/2010/main" val="30764924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i="1" u="none" spc="50" dirty="0" smtClean="0">
                <a:ln w="11430"/>
                <a:solidFill>
                  <a:srgbClr val="C00000"/>
                </a:solidFill>
                <a:effectLst>
                  <a:outerShdw blurRad="76200" dist="50800" dir="5400000" algn="tl" rotWithShape="0">
                    <a:srgbClr val="000000">
                      <a:alpha val="65000"/>
                    </a:srgbClr>
                  </a:outerShdw>
                </a:effectLst>
                <a:latin typeface="Myriad Pro" pitchFamily="34" charset="0"/>
              </a:rPr>
              <a:t>GOD BLESS YOU!</a:t>
            </a:r>
          </a:p>
          <a:p>
            <a:pPr marL="0" marR="0" indent="0" algn="l" defTabSz="914400" rtl="0" eaLnBrk="0" fontAlgn="base" latinLnBrk="0" hangingPunct="0">
              <a:lnSpc>
                <a:spcPct val="100000"/>
              </a:lnSpc>
              <a:spcBef>
                <a:spcPct val="30000"/>
              </a:spcBef>
              <a:spcAft>
                <a:spcPct val="0"/>
              </a:spcAft>
              <a:buClrTx/>
              <a:buSzTx/>
              <a:buFontTx/>
              <a:buNone/>
              <a:tabLst/>
              <a:defRPr/>
            </a:pPr>
            <a:endParaRPr lang="es-ES" dirty="0" smtClean="0"/>
          </a:p>
          <a:p>
            <a:pPr>
              <a:spcBef>
                <a:spcPts val="1200"/>
              </a:spcBef>
            </a:pPr>
            <a:r>
              <a:rPr lang="en-US" sz="1400" b="1" dirty="0" smtClean="0">
                <a:solidFill>
                  <a:schemeClr val="tx1"/>
                </a:solidFill>
                <a:latin typeface="Myriad Pro" pitchFamily="34" charset="0"/>
              </a:rPr>
              <a:t>The next topic: "The Secret of the Golden Ark“</a:t>
            </a:r>
          </a:p>
          <a:p>
            <a:pPr>
              <a:spcBef>
                <a:spcPts val="1200"/>
              </a:spcBef>
            </a:pPr>
            <a:r>
              <a:rPr lang="en-US" sz="1200" b="1" dirty="0" smtClean="0">
                <a:solidFill>
                  <a:srgbClr val="C00000"/>
                </a:solidFill>
                <a:latin typeface="Myriad Pro" pitchFamily="34" charset="0"/>
                <a:ea typeface="Verdana" pitchFamily="34" charset="0"/>
                <a:cs typeface="Verdana" pitchFamily="34" charset="0"/>
              </a:rPr>
              <a:t>The secrets of one of the most significant antique</a:t>
            </a:r>
            <a:r>
              <a:rPr lang="en-US" sz="1200" b="1" baseline="0" dirty="0" smtClean="0">
                <a:solidFill>
                  <a:srgbClr val="C00000"/>
                </a:solidFill>
                <a:latin typeface="Myriad Pro" pitchFamily="34" charset="0"/>
                <a:ea typeface="Verdana" pitchFamily="34" charset="0"/>
                <a:cs typeface="Verdana" pitchFamily="34" charset="0"/>
              </a:rPr>
              <a:t> </a:t>
            </a:r>
            <a:r>
              <a:rPr lang="en-US" sz="1200" b="1" dirty="0" smtClean="0">
                <a:solidFill>
                  <a:srgbClr val="C00000"/>
                </a:solidFill>
                <a:latin typeface="Myriad Pro" pitchFamily="34" charset="0"/>
                <a:ea typeface="Verdana" pitchFamily="34" charset="0"/>
                <a:cs typeface="Verdana" pitchFamily="34" charset="0"/>
              </a:rPr>
              <a:t>treasures. </a:t>
            </a:r>
            <a:r>
              <a:rPr lang="en-US" sz="1200" b="1" dirty="0" smtClean="0">
                <a:solidFill>
                  <a:srgbClr val="FF0000"/>
                </a:solidFill>
                <a:latin typeface="Myriad Pro" pitchFamily="34" charset="0"/>
                <a:ea typeface="Verdana" pitchFamily="34" charset="0"/>
                <a:cs typeface="Verdana" pitchFamily="34" charset="0"/>
              </a:rPr>
              <a:t>Secrets that relate to your life. </a:t>
            </a:r>
          </a:p>
          <a:p>
            <a:pPr>
              <a:spcBef>
                <a:spcPts val="1200"/>
              </a:spcBef>
            </a:pPr>
            <a:r>
              <a:rPr lang="en-US" sz="1200" b="1" dirty="0" smtClean="0">
                <a:solidFill>
                  <a:schemeClr val="tx1"/>
                </a:solidFill>
                <a:latin typeface="Myriad Pro" pitchFamily="34" charset="0"/>
                <a:ea typeface="Verdana" pitchFamily="34" charset="0"/>
                <a:cs typeface="Verdana" pitchFamily="34" charset="0"/>
              </a:rPr>
              <a:t>After this topic, you will understand the reasons of many rites and sacrifices of ancient times and its symbolic purpose for today. </a:t>
            </a:r>
            <a:endParaRPr lang="es-ES" sz="1200" b="1" dirty="0" smtClean="0">
              <a:solidFill>
                <a:schemeClr val="tx1"/>
              </a:solidFill>
              <a:latin typeface="Myriad Pro" pitchFamily="34" charset="0"/>
              <a:ea typeface="Verdana" pitchFamily="34" charset="0"/>
              <a:cs typeface="Verdana" pitchFamily="34" charset="0"/>
            </a:endParaRPr>
          </a:p>
          <a:p>
            <a:pPr marL="342900" indent="-342900">
              <a:buFont typeface="Arial" pitchFamily="34" charset="0"/>
              <a:buChar char="•"/>
            </a:pPr>
            <a:r>
              <a:rPr lang="en-US" sz="1200" b="1" dirty="0" smtClean="0">
                <a:solidFill>
                  <a:srgbClr val="C00000"/>
                </a:solidFill>
                <a:latin typeface="Myriad Pro" pitchFamily="34" charset="0"/>
                <a:ea typeface="Verdana" pitchFamily="34" charset="0"/>
                <a:cs typeface="Verdana" pitchFamily="34" charset="0"/>
              </a:rPr>
              <a:t>The seven elements that composed</a:t>
            </a:r>
            <a:r>
              <a:rPr lang="en-US" sz="1200" b="1" baseline="0" dirty="0" smtClean="0">
                <a:solidFill>
                  <a:srgbClr val="C00000"/>
                </a:solidFill>
                <a:latin typeface="Myriad Pro" pitchFamily="34" charset="0"/>
                <a:ea typeface="Verdana" pitchFamily="34" charset="0"/>
                <a:cs typeface="Verdana" pitchFamily="34" charset="0"/>
              </a:rPr>
              <a:t> </a:t>
            </a:r>
            <a:r>
              <a:rPr lang="en-US" sz="1200" b="1" dirty="0" smtClean="0">
                <a:solidFill>
                  <a:srgbClr val="C00000"/>
                </a:solidFill>
                <a:latin typeface="Myriad Pro" pitchFamily="34" charset="0"/>
                <a:ea typeface="Verdana" pitchFamily="34" charset="0"/>
                <a:cs typeface="Verdana" pitchFamily="34" charset="0"/>
              </a:rPr>
              <a:t>the Israeli sanctuary in the desert, and the secret locked within the golden ark. </a:t>
            </a:r>
          </a:p>
          <a:p>
            <a:pPr marL="342900" indent="-342900">
              <a:buFont typeface="Arial" pitchFamily="34" charset="0"/>
              <a:buChar char="•"/>
            </a:pPr>
            <a:r>
              <a:rPr lang="en-US" sz="1200" b="1" dirty="0" smtClean="0">
                <a:solidFill>
                  <a:schemeClr val="tx1"/>
                </a:solidFill>
                <a:latin typeface="Myriad Pro" pitchFamily="34" charset="0"/>
                <a:ea typeface="Verdana" pitchFamily="34" charset="0"/>
                <a:cs typeface="Verdana" pitchFamily="34" charset="0"/>
              </a:rPr>
              <a:t>A really fascinating topic. It helps to understand how sinners</a:t>
            </a:r>
            <a:r>
              <a:rPr lang="en-US" sz="1200" b="1" baseline="0" dirty="0" smtClean="0">
                <a:solidFill>
                  <a:schemeClr val="tx1"/>
                </a:solidFill>
                <a:latin typeface="Myriad Pro" pitchFamily="34" charset="0"/>
                <a:ea typeface="Verdana" pitchFamily="34" charset="0"/>
                <a:cs typeface="Verdana" pitchFamily="34" charset="0"/>
              </a:rPr>
              <a:t> in the Old Testament </a:t>
            </a:r>
            <a:r>
              <a:rPr lang="en-US" sz="1200" b="1" dirty="0" smtClean="0">
                <a:solidFill>
                  <a:schemeClr val="tx1"/>
                </a:solidFill>
                <a:latin typeface="Myriad Pro" pitchFamily="34" charset="0"/>
                <a:ea typeface="Verdana" pitchFamily="34" charset="0"/>
                <a:cs typeface="Verdana" pitchFamily="34" charset="0"/>
              </a:rPr>
              <a:t>(before Christ) were saved and the mission of Jesus through out the symbols.</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40</a:t>
            </a:fld>
            <a:endParaRPr lang="es-ES"/>
          </a:p>
        </p:txBody>
      </p:sp>
    </p:spTree>
    <p:extLst>
      <p:ext uri="{BB962C8B-B14F-4D97-AF65-F5344CB8AC3E}">
        <p14:creationId xmlns:p14="http://schemas.microsoft.com/office/powerpoint/2010/main" val="2315591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If you still have questions, write to </a:t>
            </a:r>
            <a:r>
              <a:rPr lang="en-US" sz="1200" kern="1200" smtClean="0">
                <a:solidFill>
                  <a:schemeClr val="tx1"/>
                </a:solidFill>
                <a:effectLst/>
                <a:latin typeface="+mn-lt"/>
                <a:ea typeface="+mn-ea"/>
                <a:cs typeface="+mn-cs"/>
              </a:rPr>
              <a:t>us with confidence </a:t>
            </a:r>
            <a:r>
              <a:rPr lang="en-US" sz="1200" kern="1200" dirty="0" smtClean="0">
                <a:solidFill>
                  <a:schemeClr val="tx1"/>
                </a:solidFill>
                <a:effectLst/>
                <a:latin typeface="+mn-lt"/>
                <a:ea typeface="+mn-ea"/>
                <a:cs typeface="+mn-cs"/>
              </a:rPr>
              <a:t>at: info@biblewell.org</a:t>
            </a:r>
            <a:endParaRPr lang="es-AR"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41</a:t>
            </a:fld>
            <a:endParaRPr lang="es-ES"/>
          </a:p>
        </p:txBody>
      </p:sp>
    </p:spTree>
    <p:extLst>
      <p:ext uri="{BB962C8B-B14F-4D97-AF65-F5344CB8AC3E}">
        <p14:creationId xmlns:p14="http://schemas.microsoft.com/office/powerpoint/2010/main" val="801400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b="1" dirty="0" smtClean="0"/>
              <a:t>1. </a:t>
            </a:r>
            <a:r>
              <a:rPr lang="en-US" sz="1200" b="1" kern="1200" dirty="0" smtClean="0">
                <a:solidFill>
                  <a:schemeClr val="tx1"/>
                </a:solidFill>
                <a:effectLst/>
                <a:latin typeface="+mn-lt"/>
                <a:ea typeface="+mn-ea"/>
                <a:cs typeface="+mn-cs"/>
              </a:rPr>
              <a:t>What did Jesus Christ Himself promise?</a:t>
            </a:r>
            <a:r>
              <a:rPr lang="en-US" sz="1200" kern="1200" dirty="0" smtClean="0">
                <a:solidFill>
                  <a:schemeClr val="tx1"/>
                </a:solidFill>
                <a:effectLst/>
                <a:latin typeface="+mn-lt"/>
                <a:ea typeface="+mn-ea"/>
                <a:cs typeface="+mn-cs"/>
              </a:rPr>
              <a:t> </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a:t>
            </a:fld>
            <a:endParaRPr lang="es-ES"/>
          </a:p>
        </p:txBody>
      </p:sp>
    </p:spTree>
    <p:extLst>
      <p:ext uri="{BB962C8B-B14F-4D97-AF65-F5344CB8AC3E}">
        <p14:creationId xmlns:p14="http://schemas.microsoft.com/office/powerpoint/2010/main" val="2988282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0" i="0" kern="1200" dirty="0" smtClean="0">
                <a:solidFill>
                  <a:schemeClr val="tx1"/>
                </a:solidFill>
                <a:effectLst/>
                <a:latin typeface="+mn-lt"/>
                <a:ea typeface="+mn-ea"/>
                <a:cs typeface="+mn-cs"/>
              </a:rPr>
              <a:t>“Let not your heart be troubled: ye believe in God, believe also in me.</a:t>
            </a:r>
          </a:p>
          <a:p>
            <a:r>
              <a:rPr lang="en-US" sz="1200" b="0" i="0" kern="1200" dirty="0" smtClean="0">
                <a:solidFill>
                  <a:schemeClr val="tx1"/>
                </a:solidFill>
                <a:effectLst/>
                <a:latin typeface="+mn-lt"/>
                <a:ea typeface="+mn-ea"/>
                <a:cs typeface="+mn-cs"/>
              </a:rPr>
              <a:t>In my Father's house are many mansions: if it were not so, I would have told you. I go to prepare a place for you.</a:t>
            </a:r>
          </a:p>
          <a:p>
            <a:r>
              <a:rPr lang="en-US" sz="1200" b="0" i="0" kern="1200" dirty="0" smtClean="0">
                <a:solidFill>
                  <a:schemeClr val="tx1"/>
                </a:solidFill>
                <a:effectLst/>
                <a:latin typeface="+mn-lt"/>
                <a:ea typeface="+mn-ea"/>
                <a:cs typeface="+mn-cs"/>
              </a:rPr>
              <a:t>And if I go and prepare a place for you, I will come again, and receive you unto myself; that where I am, there ye may be also.”</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effectLst/>
                <a:latin typeface="+mn-lt"/>
                <a:ea typeface="+mn-ea"/>
                <a:cs typeface="+mn-cs"/>
              </a:rPr>
              <a:t>John</a:t>
            </a:r>
            <a:r>
              <a:rPr lang="es-ES_tradnl" sz="1200" kern="1200" baseline="0" dirty="0" smtClean="0">
                <a:solidFill>
                  <a:schemeClr val="tx1"/>
                </a:solidFill>
                <a:effectLst/>
                <a:latin typeface="+mn-lt"/>
                <a:ea typeface="+mn-ea"/>
                <a:cs typeface="+mn-cs"/>
              </a:rPr>
              <a:t> </a:t>
            </a:r>
            <a:r>
              <a:rPr lang="es-ES_tradnl" sz="1200" kern="1200" dirty="0" smtClean="0">
                <a:solidFill>
                  <a:schemeClr val="tx1"/>
                </a:solidFill>
                <a:effectLst/>
                <a:latin typeface="+mn-lt"/>
                <a:ea typeface="+mn-ea"/>
                <a:cs typeface="+mn-cs"/>
              </a:rPr>
              <a:t>14:1-3</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a:t>
            </a:fld>
            <a:endParaRPr lang="es-ES"/>
          </a:p>
        </p:txBody>
      </p:sp>
    </p:spTree>
    <p:extLst>
      <p:ext uri="{BB962C8B-B14F-4D97-AF65-F5344CB8AC3E}">
        <p14:creationId xmlns:p14="http://schemas.microsoft.com/office/powerpoint/2010/main" val="4247625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Now the message is, "He is coming back."</a:t>
            </a:r>
            <a:endParaRPr lang="es-AR"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a:t>
            </a:fld>
            <a:endParaRPr lang="es-ES"/>
          </a:p>
        </p:txBody>
      </p:sp>
    </p:spTree>
    <p:extLst>
      <p:ext uri="{BB962C8B-B14F-4D97-AF65-F5344CB8AC3E}">
        <p14:creationId xmlns:p14="http://schemas.microsoft.com/office/powerpoint/2010/main" val="1427619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50" normalizeH="0" baseline="0" noProof="0" dirty="0" smtClean="0">
                <a:ln w="11430"/>
                <a:gradFill>
                  <a:gsLst>
                    <a:gs pos="25000">
                      <a:srgbClr val="FF0000"/>
                    </a:gs>
                    <a:gs pos="100000">
                      <a:srgbClr val="C0504D">
                        <a:shade val="45000"/>
                        <a:satMod val="165000"/>
                        <a:lumMod val="80000"/>
                      </a:srgbClr>
                    </a:gs>
                  </a:gsLst>
                  <a:lin ang="5400000"/>
                </a:gradFill>
                <a:effectLst>
                  <a:outerShdw blurRad="76200" dist="50800" dir="5400000" algn="tl" rotWithShape="0">
                    <a:srgbClr val="000000">
                      <a:alpha val="65000"/>
                    </a:srgbClr>
                  </a:outerShdw>
                </a:effectLst>
                <a:uLnTx/>
                <a:uFillTx/>
                <a:latin typeface="Eurostile LT ExtendedTwo" pitchFamily="2" charset="0"/>
                <a:ea typeface="Adobe Gothic Std B" pitchFamily="34" charset="-128"/>
                <a:cs typeface="Lucida Sans Unicode" pitchFamily="34" charset="0"/>
              </a:rPr>
              <a:t>2. </a:t>
            </a:r>
            <a:r>
              <a:rPr lang="en-US" sz="1200" b="1" kern="1200" dirty="0" smtClean="0">
                <a:solidFill>
                  <a:schemeClr val="tx1"/>
                </a:solidFill>
                <a:effectLst/>
                <a:latin typeface="+mn-lt"/>
                <a:ea typeface="+mn-ea"/>
                <a:cs typeface="+mn-cs"/>
              </a:rPr>
              <a:t>How was that message considered by millions of Christians throughout the centuries?</a:t>
            </a:r>
            <a:r>
              <a:rPr lang="en-US" sz="1200" kern="1200" dirty="0" smtClean="0">
                <a:solidFill>
                  <a:schemeClr val="tx1"/>
                </a:solidFill>
                <a:effectLst/>
                <a:latin typeface="+mn-lt"/>
                <a:ea typeface="+mn-ea"/>
                <a:cs typeface="+mn-cs"/>
              </a:rPr>
              <a:t> </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8</a:t>
            </a:fld>
            <a:endParaRPr lang="es-ES"/>
          </a:p>
        </p:txBody>
      </p:sp>
    </p:spTree>
    <p:extLst>
      <p:ext uri="{BB962C8B-B14F-4D97-AF65-F5344CB8AC3E}">
        <p14:creationId xmlns:p14="http://schemas.microsoft.com/office/powerpoint/2010/main" val="3587263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1" i="1" u="none" strike="noStrike" kern="1200" cap="none" spc="50" normalizeH="0" baseline="0" noProof="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uLnTx/>
                <a:uFillTx/>
                <a:latin typeface="Myriad Pro" pitchFamily="34" charset="0"/>
                <a:ea typeface="+mn-ea"/>
                <a:cs typeface="+mn-cs"/>
              </a:rPr>
              <a:t>“</a:t>
            </a:r>
            <a:r>
              <a:rPr kumimoji="0" lang="en-US" sz="3200" b="1" i="1" u="none" strike="noStrike" kern="1200" cap="none" spc="50" normalizeH="0" baseline="0" noProof="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uLnTx/>
                <a:uFillTx/>
                <a:latin typeface="Myriad Pro" pitchFamily="34" charset="0"/>
                <a:ea typeface="+mn-ea"/>
                <a:cs typeface="+mn-cs"/>
              </a:rPr>
              <a:t>Looking for that blessed hope, and the glorious appearing of the great God and our </a:t>
            </a:r>
            <a:r>
              <a:rPr kumimoji="0" lang="en-US" sz="3200" b="1" i="1" u="none" strike="noStrike" kern="1200" cap="none" spc="50" normalizeH="0" baseline="0" noProof="0" dirty="0" err="1"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uLnTx/>
                <a:uFillTx/>
                <a:latin typeface="Myriad Pro" pitchFamily="34" charset="0"/>
                <a:ea typeface="+mn-ea"/>
                <a:cs typeface="+mn-cs"/>
              </a:rPr>
              <a:t>Saviour</a:t>
            </a:r>
            <a:r>
              <a:rPr kumimoji="0" lang="en-US" sz="3200" b="1" i="1" u="none" strike="noStrike" kern="1200" cap="none" spc="50" normalizeH="0" baseline="0" noProof="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uLnTx/>
                <a:uFillTx/>
                <a:latin typeface="Myriad Pro" pitchFamily="34" charset="0"/>
                <a:ea typeface="+mn-ea"/>
                <a:cs typeface="+mn-cs"/>
              </a:rPr>
              <a:t> Jesus Christ.”</a:t>
            </a:r>
            <a:endParaRPr kumimoji="0" lang="es-ES" sz="3200" b="1" i="1" u="none" strike="noStrike" kern="1200" cap="none" spc="50" normalizeH="0" baseline="0" noProof="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uLnTx/>
              <a:uFillTx/>
              <a:latin typeface="Myriad Pro"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50" normalizeH="0" baseline="0" noProof="0" dirty="0" err="1"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MicrogrammaDBolExt" pitchFamily="34" charset="0"/>
                <a:ea typeface="+mn-ea"/>
                <a:cs typeface="+mn-cs"/>
              </a:rPr>
              <a:t>Titus</a:t>
            </a:r>
            <a:r>
              <a:rPr kumimoji="0" lang="es-ES_tradnl" sz="2000" b="1" i="0" u="none" strike="noStrike" kern="1200" cap="none" spc="50" normalizeH="0" baseline="0" noProof="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MicrogrammaDBolExt" pitchFamily="34" charset="0"/>
                <a:ea typeface="+mn-ea"/>
                <a:cs typeface="+mn-cs"/>
              </a:rPr>
              <a:t> 2:13</a:t>
            </a:r>
            <a:endParaRPr kumimoji="0" lang="es-ES" sz="2000" b="1" i="0" u="none" strike="noStrike" kern="1200" cap="none" spc="50" normalizeH="0" baseline="0" noProof="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MicrogrammaDBolExt"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Enoch, the seventh after Adam, proclaimed it. (Jude 14)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9</a:t>
            </a:fld>
            <a:endParaRPr lang="es-ES"/>
          </a:p>
        </p:txBody>
      </p:sp>
    </p:spTree>
    <p:extLst>
      <p:ext uri="{BB962C8B-B14F-4D97-AF65-F5344CB8AC3E}">
        <p14:creationId xmlns:p14="http://schemas.microsoft.com/office/powerpoint/2010/main" val="4247625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15/09/2017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4105178971"/>
      </p:ext>
    </p:extLst>
  </p:cSld>
  <p:clrMapOvr>
    <a:masterClrMapping/>
  </p:clrMapOvr>
  <p:transition spd="slow">
    <p:strips dir="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15/09/2017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421566269"/>
      </p:ext>
    </p:extLst>
  </p:cSld>
  <p:clrMapOvr>
    <a:masterClrMapping/>
  </p:clrMapOvr>
  <p:transition spd="slow">
    <p:strips dir="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15/09/2017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674778120"/>
      </p:ext>
    </p:extLst>
  </p:cSld>
  <p:clrMapOvr>
    <a:masterClrMapping/>
  </p:clrMapOvr>
  <p:transition spd="slow">
    <p:strips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15/09/2017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018695154"/>
      </p:ext>
    </p:extLst>
  </p:cSld>
  <p:clrMapOvr>
    <a:masterClrMapping/>
  </p:clrMapOvr>
  <p:transition spd="slow">
    <p:strips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15/09/2017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279988351"/>
      </p:ext>
    </p:extLst>
  </p:cSld>
  <p:clrMapOvr>
    <a:masterClrMapping/>
  </p:clrMapOvr>
  <p:transition spd="slow">
    <p:strips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ED2CDC87-140F-4FB9-8131-42EAC3962AF7}" type="datetimeFigureOut">
              <a:rPr lang="es-ES" smtClean="0"/>
              <a:t>15/09/2017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125754298"/>
      </p:ext>
    </p:extLst>
  </p:cSld>
  <p:clrMapOvr>
    <a:masterClrMapping/>
  </p:clrMapOvr>
  <p:transition spd="slow">
    <p:strips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ED2CDC87-140F-4FB9-8131-42EAC3962AF7}" type="datetimeFigureOut">
              <a:rPr lang="es-ES" smtClean="0"/>
              <a:t>15/09/2017</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893279541"/>
      </p:ext>
    </p:extLst>
  </p:cSld>
  <p:clrMapOvr>
    <a:masterClrMapping/>
  </p:clrMapOvr>
  <p:transition spd="slow">
    <p:strips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ED2CDC87-140F-4FB9-8131-42EAC3962AF7}" type="datetimeFigureOut">
              <a:rPr lang="es-ES" smtClean="0"/>
              <a:t>15/09/2017</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352833425"/>
      </p:ext>
    </p:extLst>
  </p:cSld>
  <p:clrMapOvr>
    <a:masterClrMapping/>
  </p:clrMapOvr>
  <p:transition spd="slow">
    <p:strips dir="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D2CDC87-140F-4FB9-8131-42EAC3962AF7}" type="datetimeFigureOut">
              <a:rPr lang="es-ES" smtClean="0"/>
              <a:t>15/09/2017</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281493283"/>
      </p:ext>
    </p:extLst>
  </p:cSld>
  <p:clrMapOvr>
    <a:masterClrMapping/>
  </p:clrMapOvr>
  <p:transition spd="slow">
    <p:strips dir="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15/09/2017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846252456"/>
      </p:ext>
    </p:extLst>
  </p:cSld>
  <p:clrMapOvr>
    <a:masterClrMapping/>
  </p:clrMapOvr>
  <p:transition spd="slow">
    <p:strips dir="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15/09/2017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582283163"/>
      </p:ext>
    </p:extLst>
  </p:cSld>
  <p:clrMapOvr>
    <a:masterClrMapping/>
  </p:clrMapOvr>
  <p:transition spd="slow">
    <p:strips dir="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CDC87-140F-4FB9-8131-42EAC3962AF7}" type="datetimeFigureOut">
              <a:rPr lang="es-ES" smtClean="0"/>
              <a:t>15/09/2017</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6C538-319D-4353-B6DD-0834C40CB35E}" type="slidenum">
              <a:rPr lang="es-ES" smtClean="0"/>
              <a:t>‹Nº›</a:t>
            </a:fld>
            <a:endParaRPr lang="es-ES"/>
          </a:p>
        </p:txBody>
      </p:sp>
    </p:spTree>
    <p:extLst>
      <p:ext uri="{BB962C8B-B14F-4D97-AF65-F5344CB8AC3E}">
        <p14:creationId xmlns:p14="http://schemas.microsoft.com/office/powerpoint/2010/main" val="2996072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strips dir="rd"/>
  </p:transition>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png"/><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2" descr="C:\Users\Gerhard\Documents\_Estudios Biblicos PPT\_ENG\A los pies de JesusE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44000" cy="68668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7" name="2 CuadroTexto"/>
          <p:cNvSpPr txBox="1">
            <a:spLocks noChangeArrowheads="1"/>
          </p:cNvSpPr>
          <p:nvPr>
            <p:custDataLst>
              <p:tags r:id="rId2"/>
            </p:custDataLst>
          </p:nvPr>
        </p:nvSpPr>
        <p:spPr bwMode="auto">
          <a:xfrm>
            <a:off x="0" y="6404510"/>
            <a:ext cx="34198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s-ES" sz="1200" b="0" u="none" dirty="0" smtClean="0">
                <a:latin typeface="Swis721 LtEx BT" pitchFamily="34" charset="0"/>
              </a:rPr>
              <a:t>General </a:t>
            </a:r>
            <a:r>
              <a:rPr lang="es-ES" sz="1200" b="0" u="none" dirty="0" err="1" smtClean="0">
                <a:latin typeface="Swis721 LtEx BT" pitchFamily="34" charset="0"/>
              </a:rPr>
              <a:t>Conference</a:t>
            </a:r>
            <a:endParaRPr lang="es-ES" sz="1200" b="0" u="none" dirty="0" smtClean="0">
              <a:latin typeface="Swis721 LtEx BT" pitchFamily="34" charset="0"/>
            </a:endParaRPr>
          </a:p>
          <a:p>
            <a:pPr algn="ctr" eaLnBrk="1" hangingPunct="1"/>
            <a:r>
              <a:rPr lang="es-ES" sz="1200" b="0" u="none" dirty="0">
                <a:latin typeface="Swis721 LtEx BT" pitchFamily="34" charset="0"/>
              </a:rPr>
              <a:t>Multimedia </a:t>
            </a:r>
            <a:r>
              <a:rPr lang="es-ES" sz="1200" b="0" u="none" dirty="0" err="1" smtClean="0">
                <a:latin typeface="Swis721 LtEx BT" pitchFamily="34" charset="0"/>
              </a:rPr>
              <a:t>Department</a:t>
            </a:r>
            <a:endParaRPr lang="es-ES" sz="1200" b="0" u="none" dirty="0">
              <a:latin typeface="Swis721 LtEx BT" pitchFamily="34" charset="0"/>
            </a:endParaRPr>
          </a:p>
        </p:txBody>
      </p:sp>
    </p:spTree>
    <p:custDataLst>
      <p:tags r:id="rId1"/>
    </p:custDataLst>
    <p:extLst>
      <p:ext uri="{BB962C8B-B14F-4D97-AF65-F5344CB8AC3E}">
        <p14:creationId xmlns:p14="http://schemas.microsoft.com/office/powerpoint/2010/main" val="8875776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09\tema 09 cerez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278933" y="1124744"/>
            <a:ext cx="4320479" cy="206210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His second coming </a:t>
            </a:r>
            <a:r>
              <a:rPr lang="en-U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n-U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n-U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is </a:t>
            </a:r>
            <a:r>
              <a:rPr lang="en-U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mentioned about 2,500 times in the Scriptures. </a:t>
            </a:r>
          </a:p>
        </p:txBody>
      </p:sp>
      <p:pic>
        <p:nvPicPr>
          <p:cNvPr id="5123" name="Picture 3" descr="J:\Mis Docs\_Multimedia IMS\Curso Biblico PPS\Tema 09\fujiyam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772" y="4221088"/>
            <a:ext cx="3527180" cy="2068572"/>
          </a:xfrm>
          <a:prstGeom prst="rect">
            <a:avLst/>
          </a:prstGeom>
          <a:ln w="114300">
            <a:gradFill>
              <a:gsLst>
                <a:gs pos="0">
                  <a:srgbClr val="D6B19C"/>
                </a:gs>
                <a:gs pos="30000">
                  <a:srgbClr val="D49E6C"/>
                </a:gs>
                <a:gs pos="70000">
                  <a:srgbClr val="A65528"/>
                </a:gs>
                <a:gs pos="100000">
                  <a:srgbClr val="663012"/>
                </a:gs>
              </a:gsLst>
              <a:lin ang="5400000" scaled="0"/>
            </a:gra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0" name="9 Rectángulo"/>
          <p:cNvSpPr/>
          <p:nvPr/>
        </p:nvSpPr>
        <p:spPr>
          <a:xfrm>
            <a:off x="3851920" y="4247217"/>
            <a:ext cx="4752528" cy="206210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The many predicted signals prove that this event is more Close to what we think.</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213066181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500"/>
                                        <p:tgtEl>
                                          <p:spTgt spid="4">
                                            <p:txEl>
                                              <p:pRg st="0" end="0"/>
                                            </p:txEl>
                                          </p:spTgt>
                                        </p:tgtEl>
                                      </p:cBhvr>
                                    </p:animEffect>
                                  </p:childTnLst>
                                </p:cTn>
                              </p:par>
                            </p:childTnLst>
                          </p:cTn>
                        </p:par>
                        <p:par>
                          <p:cTn id="8" fill="hold">
                            <p:stCondLst>
                              <p:cond delay="1500"/>
                            </p:stCondLst>
                            <p:childTnLst>
                              <p:par>
                                <p:cTn id="9" presetID="42" presetClass="entr" presetSubtype="0" fill="hold" nodeType="afterEffect">
                                  <p:stCondLst>
                                    <p:cond delay="2000"/>
                                  </p:stCondLst>
                                  <p:childTnLst>
                                    <p:set>
                                      <p:cBhvr>
                                        <p:cTn id="10" dur="1" fill="hold">
                                          <p:stCondLst>
                                            <p:cond delay="0"/>
                                          </p:stCondLst>
                                        </p:cTn>
                                        <p:tgtEl>
                                          <p:spTgt spid="5123"/>
                                        </p:tgtEl>
                                        <p:attrNameLst>
                                          <p:attrName>style.visibility</p:attrName>
                                        </p:attrNameLst>
                                      </p:cBhvr>
                                      <p:to>
                                        <p:strVal val="visible"/>
                                      </p:to>
                                    </p:set>
                                    <p:animEffect transition="in" filter="fade">
                                      <p:cBhvr>
                                        <p:cTn id="11" dur="1000"/>
                                        <p:tgtEl>
                                          <p:spTgt spid="5123"/>
                                        </p:tgtEl>
                                      </p:cBhvr>
                                    </p:animEffect>
                                    <p:anim calcmode="lin" valueType="num">
                                      <p:cBhvr>
                                        <p:cTn id="12" dur="1000" fill="hold"/>
                                        <p:tgtEl>
                                          <p:spTgt spid="5123"/>
                                        </p:tgtEl>
                                        <p:attrNameLst>
                                          <p:attrName>ppt_x</p:attrName>
                                        </p:attrNameLst>
                                      </p:cBhvr>
                                      <p:tavLst>
                                        <p:tav tm="0">
                                          <p:val>
                                            <p:strVal val="#ppt_x"/>
                                          </p:val>
                                        </p:tav>
                                        <p:tav tm="100000">
                                          <p:val>
                                            <p:strVal val="#ppt_x"/>
                                          </p:val>
                                        </p:tav>
                                      </p:tavLst>
                                    </p:anim>
                                    <p:anim calcmode="lin" valueType="num">
                                      <p:cBhvr>
                                        <p:cTn id="13" dur="1000" fill="hold"/>
                                        <p:tgtEl>
                                          <p:spTgt spid="5123"/>
                                        </p:tgtEl>
                                        <p:attrNameLst>
                                          <p:attrName>ppt_y</p:attrName>
                                        </p:attrNameLst>
                                      </p:cBhvr>
                                      <p:tavLst>
                                        <p:tav tm="0">
                                          <p:val>
                                            <p:strVal val="#ppt_y+.1"/>
                                          </p:val>
                                        </p:tav>
                                        <p:tav tm="100000">
                                          <p:val>
                                            <p:strVal val="#ppt_y"/>
                                          </p:val>
                                        </p:tav>
                                      </p:tavLst>
                                    </p:anim>
                                  </p:childTnLst>
                                </p:cTn>
                              </p:par>
                            </p:childTnLst>
                          </p:cTn>
                        </p:par>
                        <p:par>
                          <p:cTn id="14" fill="hold">
                            <p:stCondLst>
                              <p:cond delay="4500"/>
                            </p:stCondLst>
                            <p:childTnLst>
                              <p:par>
                                <p:cTn id="15" presetID="10" presetClass="entr" presetSubtype="0" fill="hold" grpId="0" nodeType="afterEffect">
                                  <p:stCondLst>
                                    <p:cond delay="500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500"/>
                                        <p:tgtEl>
                                          <p:spTgt spid="10">
                                            <p:txEl>
                                              <p:pRg st="0" end="0"/>
                                            </p:txEl>
                                          </p:spTgt>
                                        </p:tgtEl>
                                      </p:cBhvr>
                                    </p:animEffect>
                                  </p:childTnLst>
                                </p:cTn>
                              </p:par>
                            </p:childTnLst>
                          </p:cTn>
                        </p:par>
                        <p:par>
                          <p:cTn id="18" fill="hold">
                            <p:stCondLst>
                              <p:cond delay="11000"/>
                            </p:stCondLst>
                            <p:childTnLst>
                              <p:par>
                                <p:cTn id="19" presetID="22"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09\tema 09 pregunt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9 Rectángulo"/>
          <p:cNvSpPr/>
          <p:nvPr/>
        </p:nvSpPr>
        <p:spPr>
          <a:xfrm>
            <a:off x="899592" y="2394754"/>
            <a:ext cx="6120680" cy="1754326"/>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s-ES" sz="5400" b="1" cap="all" dirty="0" err="1">
                <a:ln w="0"/>
                <a:gradFill flip="none" rotWithShape="1">
                  <a:gsLst>
                    <a:gs pos="0">
                      <a:srgbClr val="000000"/>
                    </a:gs>
                    <a:gs pos="19000">
                      <a:srgbClr val="000040"/>
                    </a:gs>
                    <a:gs pos="33000">
                      <a:srgbClr val="400040"/>
                    </a:gs>
                    <a:gs pos="58000">
                      <a:srgbClr val="8F0040"/>
                    </a:gs>
                    <a:gs pos="73000">
                      <a:srgbClr val="F27300"/>
                    </a:gs>
                    <a:gs pos="82000">
                      <a:srgbClr val="FFBF00"/>
                    </a:gs>
                  </a:gsLst>
                  <a:lin ang="16200000" scaled="1"/>
                  <a:tileRect/>
                </a:gradFill>
                <a:effectLst>
                  <a:reflection blurRad="12700" stA="50000" endPos="50000" dist="5000" dir="5400000" sy="-100000" rotWithShape="0"/>
                </a:effectLst>
                <a:latin typeface="MicrogrammaDBolExt" pitchFamily="34" charset="0"/>
              </a:rPr>
              <a:t>Why</a:t>
            </a:r>
            <a:r>
              <a:rPr lang="es-ES" sz="5400" b="1" cap="all" dirty="0">
                <a:ln w="0"/>
                <a:gradFill flip="none" rotWithShape="1">
                  <a:gsLst>
                    <a:gs pos="0">
                      <a:srgbClr val="000000"/>
                    </a:gs>
                    <a:gs pos="19000">
                      <a:srgbClr val="000040"/>
                    </a:gs>
                    <a:gs pos="33000">
                      <a:srgbClr val="400040"/>
                    </a:gs>
                    <a:gs pos="58000">
                      <a:srgbClr val="8F0040"/>
                    </a:gs>
                    <a:gs pos="73000">
                      <a:srgbClr val="F27300"/>
                    </a:gs>
                    <a:gs pos="82000">
                      <a:srgbClr val="FFBF00"/>
                    </a:gs>
                  </a:gsLst>
                  <a:lin ang="16200000" scaled="1"/>
                  <a:tileRect/>
                </a:gradFill>
                <a:effectLst>
                  <a:reflection blurRad="12700" stA="50000" endPos="50000" dist="5000" dir="5400000" sy="-100000" rotWithShape="0"/>
                </a:effectLst>
                <a:latin typeface="MicrogrammaDBolExt" pitchFamily="34" charset="0"/>
              </a:rPr>
              <a:t> </a:t>
            </a:r>
            <a:r>
              <a:rPr lang="es-ES" sz="5400" b="1" cap="all" dirty="0" err="1">
                <a:ln w="0"/>
                <a:gradFill flip="none" rotWithShape="1">
                  <a:gsLst>
                    <a:gs pos="0">
                      <a:srgbClr val="000000"/>
                    </a:gs>
                    <a:gs pos="19000">
                      <a:srgbClr val="000040"/>
                    </a:gs>
                    <a:gs pos="33000">
                      <a:srgbClr val="400040"/>
                    </a:gs>
                    <a:gs pos="58000">
                      <a:srgbClr val="8F0040"/>
                    </a:gs>
                    <a:gs pos="73000">
                      <a:srgbClr val="F27300"/>
                    </a:gs>
                    <a:gs pos="82000">
                      <a:srgbClr val="FFBF00"/>
                    </a:gs>
                  </a:gsLst>
                  <a:lin ang="16200000" scaled="1"/>
                  <a:tileRect/>
                </a:gradFill>
                <a:effectLst>
                  <a:reflection blurRad="12700" stA="50000" endPos="50000" dist="5000" dir="5400000" sy="-100000" rotWithShape="0"/>
                </a:effectLst>
                <a:latin typeface="MicrogrammaDBolExt" pitchFamily="34" charset="0"/>
              </a:rPr>
              <a:t>will</a:t>
            </a:r>
            <a:r>
              <a:rPr lang="es-ES" sz="5400" b="1" cap="all" dirty="0">
                <a:ln w="0"/>
                <a:gradFill flip="none" rotWithShape="1">
                  <a:gsLst>
                    <a:gs pos="0">
                      <a:srgbClr val="000000"/>
                    </a:gs>
                    <a:gs pos="19000">
                      <a:srgbClr val="000040"/>
                    </a:gs>
                    <a:gs pos="33000">
                      <a:srgbClr val="400040"/>
                    </a:gs>
                    <a:gs pos="58000">
                      <a:srgbClr val="8F0040"/>
                    </a:gs>
                    <a:gs pos="73000">
                      <a:srgbClr val="F27300"/>
                    </a:gs>
                    <a:gs pos="82000">
                      <a:srgbClr val="FFBF00"/>
                    </a:gs>
                  </a:gsLst>
                  <a:lin ang="16200000" scaled="1"/>
                  <a:tileRect/>
                </a:gradFill>
                <a:effectLst>
                  <a:reflection blurRad="12700" stA="50000" endPos="50000" dist="5000" dir="5400000" sy="-100000" rotWithShape="0"/>
                </a:effectLst>
                <a:latin typeface="MicrogrammaDBolExt" pitchFamily="34" charset="0"/>
              </a:rPr>
              <a:t> </a:t>
            </a:r>
            <a:r>
              <a:rPr lang="es-ES" sz="5400" b="1" cap="all" dirty="0" err="1">
                <a:ln w="0"/>
                <a:gradFill flip="none" rotWithShape="1">
                  <a:gsLst>
                    <a:gs pos="0">
                      <a:srgbClr val="000000"/>
                    </a:gs>
                    <a:gs pos="19000">
                      <a:srgbClr val="000040"/>
                    </a:gs>
                    <a:gs pos="33000">
                      <a:srgbClr val="400040"/>
                    </a:gs>
                    <a:gs pos="58000">
                      <a:srgbClr val="8F0040"/>
                    </a:gs>
                    <a:gs pos="73000">
                      <a:srgbClr val="F27300"/>
                    </a:gs>
                    <a:gs pos="82000">
                      <a:srgbClr val="FFBF00"/>
                    </a:gs>
                  </a:gsLst>
                  <a:lin ang="16200000" scaled="1"/>
                  <a:tileRect/>
                </a:gradFill>
                <a:effectLst>
                  <a:reflection blurRad="12700" stA="50000" endPos="50000" dist="5000" dir="5400000" sy="-100000" rotWithShape="0"/>
                </a:effectLst>
                <a:latin typeface="MicrogrammaDBolExt" pitchFamily="34" charset="0"/>
              </a:rPr>
              <a:t>Jesus</a:t>
            </a:r>
            <a:r>
              <a:rPr lang="es-ES" sz="5400" b="1" cap="all" dirty="0">
                <a:ln w="0"/>
                <a:gradFill flip="none" rotWithShape="1">
                  <a:gsLst>
                    <a:gs pos="0">
                      <a:srgbClr val="000000"/>
                    </a:gs>
                    <a:gs pos="19000">
                      <a:srgbClr val="000040"/>
                    </a:gs>
                    <a:gs pos="33000">
                      <a:srgbClr val="400040"/>
                    </a:gs>
                    <a:gs pos="58000">
                      <a:srgbClr val="8F0040"/>
                    </a:gs>
                    <a:gs pos="73000">
                      <a:srgbClr val="F27300"/>
                    </a:gs>
                    <a:gs pos="82000">
                      <a:srgbClr val="FFBF00"/>
                    </a:gs>
                  </a:gsLst>
                  <a:lin ang="16200000" scaled="1"/>
                  <a:tileRect/>
                </a:gradFill>
                <a:effectLst>
                  <a:reflection blurRad="12700" stA="50000" endPos="50000" dist="5000" dir="5400000" sy="-100000" rotWithShape="0"/>
                </a:effectLst>
                <a:latin typeface="MicrogrammaDBolExt" pitchFamily="34" charset="0"/>
              </a:rPr>
              <a:t> </a:t>
            </a:r>
            <a:r>
              <a:rPr lang="es-ES" sz="5400" b="1" cap="all" dirty="0" err="1">
                <a:ln w="0"/>
                <a:gradFill flip="none" rotWithShape="1">
                  <a:gsLst>
                    <a:gs pos="0">
                      <a:srgbClr val="000000"/>
                    </a:gs>
                    <a:gs pos="19000">
                      <a:srgbClr val="000040"/>
                    </a:gs>
                    <a:gs pos="33000">
                      <a:srgbClr val="400040"/>
                    </a:gs>
                    <a:gs pos="58000">
                      <a:srgbClr val="8F0040"/>
                    </a:gs>
                    <a:gs pos="73000">
                      <a:srgbClr val="F27300"/>
                    </a:gs>
                    <a:gs pos="82000">
                      <a:srgbClr val="FFBF00"/>
                    </a:gs>
                  </a:gsLst>
                  <a:lin ang="16200000" scaled="1"/>
                  <a:tileRect/>
                </a:gradFill>
                <a:effectLst>
                  <a:reflection blurRad="12700" stA="50000" endPos="50000" dist="5000" dir="5400000" sy="-100000" rotWithShape="0"/>
                </a:effectLst>
                <a:latin typeface="MicrogrammaDBolExt" pitchFamily="34" charset="0"/>
              </a:rPr>
              <a:t>return</a:t>
            </a:r>
            <a:r>
              <a:rPr lang="es-ES" sz="5400" b="1" cap="all" dirty="0">
                <a:ln w="0"/>
                <a:gradFill flip="none" rotWithShape="1">
                  <a:gsLst>
                    <a:gs pos="0">
                      <a:srgbClr val="000000"/>
                    </a:gs>
                    <a:gs pos="19000">
                      <a:srgbClr val="000040"/>
                    </a:gs>
                    <a:gs pos="33000">
                      <a:srgbClr val="400040"/>
                    </a:gs>
                    <a:gs pos="58000">
                      <a:srgbClr val="8F0040"/>
                    </a:gs>
                    <a:gs pos="73000">
                      <a:srgbClr val="F27300"/>
                    </a:gs>
                    <a:gs pos="82000">
                      <a:srgbClr val="FFBF00"/>
                    </a:gs>
                  </a:gsLst>
                  <a:lin ang="16200000" scaled="1"/>
                  <a:tileRect/>
                </a:gradFill>
                <a:effectLst>
                  <a:reflection blurRad="12700" stA="50000" endPos="50000" dist="5000" dir="5400000" sy="-100000" rotWithShape="0"/>
                </a:effectLst>
                <a:latin typeface="MicrogrammaDBolExt" pitchFamily="34" charset="0"/>
              </a:rPr>
              <a:t>?</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94759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09\tema 09 paraqu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07504" y="44624"/>
            <a:ext cx="8352928" cy="40011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rPr>
              <a:t>WHY WILL JESUS RETURN?</a:t>
            </a:r>
            <a:endParaRPr lang="es-ES"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endParaRPr>
          </a:p>
        </p:txBody>
      </p:sp>
      <p:sp>
        <p:nvSpPr>
          <p:cNvPr id="8" name="7 Rectángulo"/>
          <p:cNvSpPr/>
          <p:nvPr/>
        </p:nvSpPr>
        <p:spPr>
          <a:xfrm>
            <a:off x="0"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 TO SAVE US </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0" name="9 Rectángulo"/>
          <p:cNvSpPr/>
          <p:nvPr/>
        </p:nvSpPr>
        <p:spPr>
          <a:xfrm>
            <a:off x="1168822" y="2708920"/>
            <a:ext cx="7003578" cy="25545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“So </a:t>
            </a:r>
            <a:r>
              <a:rPr lang="en-U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Christ was once offered to bear the sins of many; and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rPr>
              <a:t>unto them that look for him</a:t>
            </a:r>
            <a:r>
              <a:rPr lang="en-U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shall he appear the second time without sin unto salvation</a:t>
            </a:r>
            <a:r>
              <a:rPr lang="en-U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3" name="2 Rectángulo"/>
          <p:cNvSpPr/>
          <p:nvPr/>
        </p:nvSpPr>
        <p:spPr>
          <a:xfrm>
            <a:off x="6444208" y="6269250"/>
            <a:ext cx="1914307"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Hebrews</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9:28</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1" name="10 Rectángulo" hidden="1"/>
          <p:cNvSpPr/>
          <p:nvPr/>
        </p:nvSpPr>
        <p:spPr>
          <a:xfrm>
            <a:off x="6084168" y="6309320"/>
            <a:ext cx="2871299"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Isaías 35:4-6 </a:t>
            </a:r>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p.p</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2" name="11 Rectángulo" hidden="1"/>
          <p:cNvSpPr/>
          <p:nvPr/>
        </p:nvSpPr>
        <p:spPr>
          <a:xfrm>
            <a:off x="-12787" y="1196752"/>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PONER FIN AL DOLOR</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3" name="12 Rectángulo" hidden="1"/>
          <p:cNvSpPr/>
          <p:nvPr/>
        </p:nvSpPr>
        <p:spPr>
          <a:xfrm>
            <a:off x="1225712" y="2481858"/>
            <a:ext cx="7450744"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“Decid a los de corazón apocado: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Esforzaos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no temáis; he aquí que vuestro Dios viene con retribución, con pago;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Dios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mismo vendrá, y os salvará. </a:t>
            </a:r>
          </a:p>
          <a:p>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Entonces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los ojos de los ciegos serán abiertos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y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los oídos de los sordos se abrirán</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p>
          <a:p>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Entonces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el cojo saltará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como un ciervo, y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cantará la lengua del </a:t>
            </a:r>
            <a:r>
              <a:rPr lang="es-ES"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mudo</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14" name="13 Rectángulo" hidden="1"/>
          <p:cNvSpPr/>
          <p:nvPr/>
        </p:nvSpPr>
        <p:spPr>
          <a:xfrm>
            <a:off x="5796136" y="6309320"/>
            <a:ext cx="3259547"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Filipenses </a:t>
            </a:r>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3:20-21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5" name="14 Rectángulo" hidden="1"/>
          <p:cNvSpPr/>
          <p:nvPr/>
        </p:nvSpPr>
        <p:spPr>
          <a:xfrm>
            <a:off x="-12787" y="1196752"/>
            <a:ext cx="9144000" cy="19389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0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HACERNOS CIUDADANOS </a:t>
            </a:r>
            <a:br>
              <a:rPr lang="es-ES_tradnl" sz="60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br>
            <a:r>
              <a:rPr lang="es-ES_tradnl" sz="60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DE UN MUNDO MEJOR</a:t>
            </a:r>
            <a:endParaRPr lang="es-ES" sz="60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6" name="15 Rectángulo" hidden="1"/>
          <p:cNvSpPr/>
          <p:nvPr/>
        </p:nvSpPr>
        <p:spPr>
          <a:xfrm>
            <a:off x="827584" y="3343632"/>
            <a:ext cx="8208912" cy="267765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“Mas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nuestra ciudadanía está en los cielos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de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donde también esperamos al Salvador, al Señor Jesucristo;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el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cual transformará el cuerpo de la humillación nuestra, para que sea semejante al cuerpo de la gloria suya, por el poder con el cual puede también sujetar a sí mismo todas las cosas</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17" name="16 Rectángulo" hidden="1"/>
          <p:cNvSpPr/>
          <p:nvPr/>
        </p:nvSpPr>
        <p:spPr>
          <a:xfrm>
            <a:off x="6588224" y="6309320"/>
            <a:ext cx="2430409"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Salmos 96:13</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8" name="17 Rectángulo" hidden="1"/>
          <p:cNvSpPr/>
          <p:nvPr/>
        </p:nvSpPr>
        <p:spPr>
          <a:xfrm>
            <a:off x="-36512" y="1196752"/>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JUZGAR A LA HUMANIDAD</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9" name="18 Rectángulo" hidden="1"/>
          <p:cNvSpPr/>
          <p:nvPr/>
        </p:nvSpPr>
        <p:spPr>
          <a:xfrm>
            <a:off x="1475655" y="2996952"/>
            <a:ext cx="7416825" cy="206210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“Delante de Jehová que vino</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Porque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vino a juzgar la tierra</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Juzgará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al mundo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con justicia</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 los pueblos con su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verdad.”</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20" name="19 Rectángulo" hidden="1"/>
          <p:cNvSpPr/>
          <p:nvPr/>
        </p:nvSpPr>
        <p:spPr>
          <a:xfrm>
            <a:off x="5148064" y="6309320"/>
            <a:ext cx="4003597"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2 </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Tesalonicenses 1:7-9</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1" name="20 Rectángulo" hidden="1"/>
          <p:cNvSpPr/>
          <p:nvPr/>
        </p:nvSpPr>
        <p:spPr>
          <a:xfrm>
            <a:off x="-36512" y="1196752"/>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DESTRUIR A LOS MALOS</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2" name="21 Rectángulo" hidden="1"/>
          <p:cNvSpPr/>
          <p:nvPr/>
        </p:nvSpPr>
        <p:spPr>
          <a:xfrm>
            <a:off x="1043607" y="2411010"/>
            <a:ext cx="7704857" cy="397031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 vosotros que sois atribulados, daros reposo con nosotros, cuando se manifieste el Señor Jesús desde el cielo con los ángeles de su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poder, </a:t>
            </a:r>
            <a:r>
              <a:rPr lang="es-ES"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en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llama de fuego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para dar retribución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 los que no conocieron a Dios, ni obedecen al evangelio de nuestro Señor Jesucristo; </a:t>
            </a:r>
            <a:r>
              <a:rPr lang="es-ES"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los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cuales sufrirán pena de eterna perdición</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excluidos de la presencia del Señor y de la gloria de su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poder.”</a:t>
            </a:r>
            <a:endPar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1904087526"/>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500"/>
                                        <p:tgtEl>
                                          <p:spTgt spid="10"/>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42"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par>
                          <p:cTn id="29" fill="hold">
                            <p:stCondLst>
                              <p:cond delay="4000"/>
                            </p:stCondLst>
                            <p:childTnLst>
                              <p:par>
                                <p:cTn id="30" presetID="10"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500"/>
                                        <p:tgtEl>
                                          <p:spTgt spid="13"/>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xit" presetSubtype="0" fill="hold" grpId="1" nodeType="clickEffect">
                                  <p:stCondLst>
                                    <p:cond delay="0"/>
                                  </p:stCondLst>
                                  <p:childTnLst>
                                    <p:animEffect transition="out" filter="fade">
                                      <p:cBhvr>
                                        <p:cTn id="41" dur="1000"/>
                                        <p:tgtEl>
                                          <p:spTgt spid="12"/>
                                        </p:tgtEl>
                                      </p:cBhvr>
                                    </p:animEffect>
                                    <p:anim calcmode="lin" valueType="num">
                                      <p:cBhvr>
                                        <p:cTn id="42" dur="1000"/>
                                        <p:tgtEl>
                                          <p:spTgt spid="12"/>
                                        </p:tgtEl>
                                        <p:attrNameLst>
                                          <p:attrName>ppt_x</p:attrName>
                                        </p:attrNameLst>
                                      </p:cBhvr>
                                      <p:tavLst>
                                        <p:tav tm="0">
                                          <p:val>
                                            <p:strVal val="ppt_x"/>
                                          </p:val>
                                        </p:tav>
                                        <p:tav tm="100000">
                                          <p:val>
                                            <p:strVal val="ppt_x"/>
                                          </p:val>
                                        </p:tav>
                                      </p:tavLst>
                                    </p:anim>
                                    <p:anim calcmode="lin" valueType="num">
                                      <p:cBhvr>
                                        <p:cTn id="43" dur="1000"/>
                                        <p:tgtEl>
                                          <p:spTgt spid="12"/>
                                        </p:tgtEl>
                                        <p:attrNameLst>
                                          <p:attrName>ppt_y</p:attrName>
                                        </p:attrNameLst>
                                      </p:cBhvr>
                                      <p:tavLst>
                                        <p:tav tm="0">
                                          <p:val>
                                            <p:strVal val="ppt_y"/>
                                          </p:val>
                                        </p:tav>
                                        <p:tav tm="100000">
                                          <p:val>
                                            <p:strVal val="ppt_y-.1"/>
                                          </p:val>
                                        </p:tav>
                                      </p:tavLst>
                                    </p:anim>
                                    <p:set>
                                      <p:cBhvr>
                                        <p:cTn id="44" dur="1" fill="hold">
                                          <p:stCondLst>
                                            <p:cond delay="999"/>
                                          </p:stCondLst>
                                        </p:cTn>
                                        <p:tgtEl>
                                          <p:spTgt spid="12"/>
                                        </p:tgtEl>
                                        <p:attrNameLst>
                                          <p:attrName>style.visibility</p:attrName>
                                        </p:attrNameLst>
                                      </p:cBhvr>
                                      <p:to>
                                        <p:strVal val="hidden"/>
                                      </p:to>
                                    </p:set>
                                  </p:childTnLst>
                                </p:cTn>
                              </p:par>
                              <p:par>
                                <p:cTn id="45" presetID="42" presetClass="exit" presetSubtype="0" fill="hold" grpId="1" nodeType="withEffect">
                                  <p:stCondLst>
                                    <p:cond delay="0"/>
                                  </p:stCondLst>
                                  <p:childTnLst>
                                    <p:animEffect transition="out" filter="fade">
                                      <p:cBhvr>
                                        <p:cTn id="46" dur="1000"/>
                                        <p:tgtEl>
                                          <p:spTgt spid="11"/>
                                        </p:tgtEl>
                                      </p:cBhvr>
                                    </p:animEffect>
                                    <p:anim calcmode="lin" valueType="num">
                                      <p:cBhvr>
                                        <p:cTn id="47" dur="1000"/>
                                        <p:tgtEl>
                                          <p:spTgt spid="11"/>
                                        </p:tgtEl>
                                        <p:attrNameLst>
                                          <p:attrName>ppt_x</p:attrName>
                                        </p:attrNameLst>
                                      </p:cBhvr>
                                      <p:tavLst>
                                        <p:tav tm="0">
                                          <p:val>
                                            <p:strVal val="ppt_x"/>
                                          </p:val>
                                        </p:tav>
                                        <p:tav tm="100000">
                                          <p:val>
                                            <p:strVal val="ppt_x"/>
                                          </p:val>
                                        </p:tav>
                                      </p:tavLst>
                                    </p:anim>
                                    <p:anim calcmode="lin" valueType="num">
                                      <p:cBhvr>
                                        <p:cTn id="48" dur="1000"/>
                                        <p:tgtEl>
                                          <p:spTgt spid="11"/>
                                        </p:tgtEl>
                                        <p:attrNameLst>
                                          <p:attrName>ppt_y</p:attrName>
                                        </p:attrNameLst>
                                      </p:cBhvr>
                                      <p:tavLst>
                                        <p:tav tm="0">
                                          <p:val>
                                            <p:strVal val="ppt_y"/>
                                          </p:val>
                                        </p:tav>
                                        <p:tav tm="100000">
                                          <p:val>
                                            <p:strVal val="ppt_y+.1"/>
                                          </p:val>
                                        </p:tav>
                                      </p:tavLst>
                                    </p:anim>
                                    <p:set>
                                      <p:cBhvr>
                                        <p:cTn id="49" dur="1" fill="hold">
                                          <p:stCondLst>
                                            <p:cond delay="999"/>
                                          </p:stCondLst>
                                        </p:cTn>
                                        <p:tgtEl>
                                          <p:spTgt spid="11"/>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par>
                          <p:cTn id="53" fill="hold">
                            <p:stCondLst>
                              <p:cond delay="1000"/>
                            </p:stCondLst>
                            <p:childTnLst>
                              <p:par>
                                <p:cTn id="54" presetID="42" presetClass="entr" presetSubtype="0" fill="hold" grpId="0"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par>
                          <p:cTn id="59" fill="hold">
                            <p:stCondLst>
                              <p:cond delay="2000"/>
                            </p:stCondLst>
                            <p:childTnLst>
                              <p:par>
                                <p:cTn id="60" presetID="10" presetClass="entr" presetSubtype="0" fill="hold" grpId="0" nodeType="after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1500"/>
                                        <p:tgtEl>
                                          <p:spTgt spid="16"/>
                                        </p:tgtEl>
                                      </p:cBhvr>
                                    </p:animEffect>
                                  </p:childTnLst>
                                </p:cTn>
                              </p:par>
                              <p:par>
                                <p:cTn id="63" presetID="42" presetClass="entr" presetSubtype="0"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1000"/>
                                        <p:tgtEl>
                                          <p:spTgt spid="14"/>
                                        </p:tgtEl>
                                      </p:cBhvr>
                                    </p:animEffect>
                                    <p:anim calcmode="lin" valueType="num">
                                      <p:cBhvr>
                                        <p:cTn id="66" dur="1000" fill="hold"/>
                                        <p:tgtEl>
                                          <p:spTgt spid="14"/>
                                        </p:tgtEl>
                                        <p:attrNameLst>
                                          <p:attrName>ppt_x</p:attrName>
                                        </p:attrNameLst>
                                      </p:cBhvr>
                                      <p:tavLst>
                                        <p:tav tm="0">
                                          <p:val>
                                            <p:strVal val="#ppt_x"/>
                                          </p:val>
                                        </p:tav>
                                        <p:tav tm="100000">
                                          <p:val>
                                            <p:strVal val="#ppt_x"/>
                                          </p:val>
                                        </p:tav>
                                      </p:tavLst>
                                    </p:anim>
                                    <p:anim calcmode="lin" valueType="num">
                                      <p:cBhvr>
                                        <p:cTn id="6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7" presetClass="exit" presetSubtype="0" fill="hold" grpId="1" nodeType="clickEffect">
                                  <p:stCondLst>
                                    <p:cond delay="0"/>
                                  </p:stCondLst>
                                  <p:childTnLst>
                                    <p:animEffect transition="out" filter="fade">
                                      <p:cBhvr>
                                        <p:cTn id="71" dur="1000"/>
                                        <p:tgtEl>
                                          <p:spTgt spid="15"/>
                                        </p:tgtEl>
                                      </p:cBhvr>
                                    </p:animEffect>
                                    <p:anim calcmode="lin" valueType="num">
                                      <p:cBhvr>
                                        <p:cTn id="72" dur="1000"/>
                                        <p:tgtEl>
                                          <p:spTgt spid="15"/>
                                        </p:tgtEl>
                                        <p:attrNameLst>
                                          <p:attrName>ppt_x</p:attrName>
                                        </p:attrNameLst>
                                      </p:cBhvr>
                                      <p:tavLst>
                                        <p:tav tm="0">
                                          <p:val>
                                            <p:strVal val="ppt_x"/>
                                          </p:val>
                                        </p:tav>
                                        <p:tav tm="100000">
                                          <p:val>
                                            <p:strVal val="ppt_x"/>
                                          </p:val>
                                        </p:tav>
                                      </p:tavLst>
                                    </p:anim>
                                    <p:anim calcmode="lin" valueType="num">
                                      <p:cBhvr>
                                        <p:cTn id="73" dur="1000"/>
                                        <p:tgtEl>
                                          <p:spTgt spid="15"/>
                                        </p:tgtEl>
                                        <p:attrNameLst>
                                          <p:attrName>ppt_y</p:attrName>
                                        </p:attrNameLst>
                                      </p:cBhvr>
                                      <p:tavLst>
                                        <p:tav tm="0">
                                          <p:val>
                                            <p:strVal val="ppt_y"/>
                                          </p:val>
                                        </p:tav>
                                        <p:tav tm="100000">
                                          <p:val>
                                            <p:strVal val="ppt_y-.1"/>
                                          </p:val>
                                        </p:tav>
                                      </p:tavLst>
                                    </p:anim>
                                    <p:set>
                                      <p:cBhvr>
                                        <p:cTn id="74" dur="1" fill="hold">
                                          <p:stCondLst>
                                            <p:cond delay="999"/>
                                          </p:stCondLst>
                                        </p:cTn>
                                        <p:tgtEl>
                                          <p:spTgt spid="15"/>
                                        </p:tgtEl>
                                        <p:attrNameLst>
                                          <p:attrName>style.visibility</p:attrName>
                                        </p:attrNameLst>
                                      </p:cBhvr>
                                      <p:to>
                                        <p:strVal val="hidden"/>
                                      </p:to>
                                    </p:set>
                                  </p:childTnLst>
                                </p:cTn>
                              </p:par>
                              <p:par>
                                <p:cTn id="75" presetID="42" presetClass="exit" presetSubtype="0" fill="hold" grpId="1" nodeType="withEffect">
                                  <p:stCondLst>
                                    <p:cond delay="0"/>
                                  </p:stCondLst>
                                  <p:childTnLst>
                                    <p:animEffect transition="out" filter="fade">
                                      <p:cBhvr>
                                        <p:cTn id="76" dur="1000"/>
                                        <p:tgtEl>
                                          <p:spTgt spid="14"/>
                                        </p:tgtEl>
                                      </p:cBhvr>
                                    </p:animEffect>
                                    <p:anim calcmode="lin" valueType="num">
                                      <p:cBhvr>
                                        <p:cTn id="77" dur="1000"/>
                                        <p:tgtEl>
                                          <p:spTgt spid="14"/>
                                        </p:tgtEl>
                                        <p:attrNameLst>
                                          <p:attrName>ppt_x</p:attrName>
                                        </p:attrNameLst>
                                      </p:cBhvr>
                                      <p:tavLst>
                                        <p:tav tm="0">
                                          <p:val>
                                            <p:strVal val="ppt_x"/>
                                          </p:val>
                                        </p:tav>
                                        <p:tav tm="100000">
                                          <p:val>
                                            <p:strVal val="ppt_x"/>
                                          </p:val>
                                        </p:tav>
                                      </p:tavLst>
                                    </p:anim>
                                    <p:anim calcmode="lin" valueType="num">
                                      <p:cBhvr>
                                        <p:cTn id="78" dur="1000"/>
                                        <p:tgtEl>
                                          <p:spTgt spid="14"/>
                                        </p:tgtEl>
                                        <p:attrNameLst>
                                          <p:attrName>ppt_y</p:attrName>
                                        </p:attrNameLst>
                                      </p:cBhvr>
                                      <p:tavLst>
                                        <p:tav tm="0">
                                          <p:val>
                                            <p:strVal val="ppt_y"/>
                                          </p:val>
                                        </p:tav>
                                        <p:tav tm="100000">
                                          <p:val>
                                            <p:strVal val="ppt_y+.1"/>
                                          </p:val>
                                        </p:tav>
                                      </p:tavLst>
                                    </p:anim>
                                    <p:set>
                                      <p:cBhvr>
                                        <p:cTn id="79" dur="1" fill="hold">
                                          <p:stCondLst>
                                            <p:cond delay="999"/>
                                          </p:stCondLst>
                                        </p:cTn>
                                        <p:tgtEl>
                                          <p:spTgt spid="14"/>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childTnLst>
                          </p:cTn>
                        </p:par>
                        <p:par>
                          <p:cTn id="83" fill="hold">
                            <p:stCondLst>
                              <p:cond delay="1000"/>
                            </p:stCondLst>
                            <p:childTnLst>
                              <p:par>
                                <p:cTn id="84" presetID="42" presetClass="entr" presetSubtype="0" fill="hold" grpId="0" nodeType="after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fade">
                                      <p:cBhvr>
                                        <p:cTn id="86" dur="1000"/>
                                        <p:tgtEl>
                                          <p:spTgt spid="18"/>
                                        </p:tgtEl>
                                      </p:cBhvr>
                                    </p:animEffect>
                                    <p:anim calcmode="lin" valueType="num">
                                      <p:cBhvr>
                                        <p:cTn id="87" dur="1000" fill="hold"/>
                                        <p:tgtEl>
                                          <p:spTgt spid="18"/>
                                        </p:tgtEl>
                                        <p:attrNameLst>
                                          <p:attrName>ppt_x</p:attrName>
                                        </p:attrNameLst>
                                      </p:cBhvr>
                                      <p:tavLst>
                                        <p:tav tm="0">
                                          <p:val>
                                            <p:strVal val="#ppt_x"/>
                                          </p:val>
                                        </p:tav>
                                        <p:tav tm="100000">
                                          <p:val>
                                            <p:strVal val="#ppt_x"/>
                                          </p:val>
                                        </p:tav>
                                      </p:tavLst>
                                    </p:anim>
                                    <p:anim calcmode="lin" valueType="num">
                                      <p:cBhvr>
                                        <p:cTn id="88" dur="1000" fill="hold"/>
                                        <p:tgtEl>
                                          <p:spTgt spid="18"/>
                                        </p:tgtEl>
                                        <p:attrNameLst>
                                          <p:attrName>ppt_y</p:attrName>
                                        </p:attrNameLst>
                                      </p:cBhvr>
                                      <p:tavLst>
                                        <p:tav tm="0">
                                          <p:val>
                                            <p:strVal val="#ppt_y+.1"/>
                                          </p:val>
                                        </p:tav>
                                        <p:tav tm="100000">
                                          <p:val>
                                            <p:strVal val="#ppt_y"/>
                                          </p:val>
                                        </p:tav>
                                      </p:tavLst>
                                    </p:anim>
                                  </p:childTnLst>
                                </p:cTn>
                              </p:par>
                            </p:childTnLst>
                          </p:cTn>
                        </p:par>
                        <p:par>
                          <p:cTn id="89" fill="hold">
                            <p:stCondLst>
                              <p:cond delay="2000"/>
                            </p:stCondLst>
                            <p:childTnLst>
                              <p:par>
                                <p:cTn id="90" presetID="10" presetClass="entr" presetSubtype="0" fill="hold" grpId="0" nodeType="after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fade">
                                      <p:cBhvr>
                                        <p:cTn id="92" dur="1500"/>
                                        <p:tgtEl>
                                          <p:spTgt spid="19"/>
                                        </p:tgtEl>
                                      </p:cBhvr>
                                    </p:animEffect>
                                  </p:childTnLst>
                                </p:cTn>
                              </p:par>
                              <p:par>
                                <p:cTn id="93" presetID="42" presetClass="entr" presetSubtype="0" fill="hold" grpId="0" nodeType="with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1000"/>
                                        <p:tgtEl>
                                          <p:spTgt spid="17"/>
                                        </p:tgtEl>
                                      </p:cBhvr>
                                    </p:animEffect>
                                    <p:anim calcmode="lin" valueType="num">
                                      <p:cBhvr>
                                        <p:cTn id="96" dur="1000" fill="hold"/>
                                        <p:tgtEl>
                                          <p:spTgt spid="17"/>
                                        </p:tgtEl>
                                        <p:attrNameLst>
                                          <p:attrName>ppt_x</p:attrName>
                                        </p:attrNameLst>
                                      </p:cBhvr>
                                      <p:tavLst>
                                        <p:tav tm="0">
                                          <p:val>
                                            <p:strVal val="#ppt_x"/>
                                          </p:val>
                                        </p:tav>
                                        <p:tav tm="100000">
                                          <p:val>
                                            <p:strVal val="#ppt_x"/>
                                          </p:val>
                                        </p:tav>
                                      </p:tavLst>
                                    </p:anim>
                                    <p:anim calcmode="lin" valueType="num">
                                      <p:cBhvr>
                                        <p:cTn id="9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7" presetClass="exit" presetSubtype="0" fill="hold" grpId="1" nodeType="clickEffect">
                                  <p:stCondLst>
                                    <p:cond delay="0"/>
                                  </p:stCondLst>
                                  <p:childTnLst>
                                    <p:animEffect transition="out" filter="fade">
                                      <p:cBhvr>
                                        <p:cTn id="101" dur="1000"/>
                                        <p:tgtEl>
                                          <p:spTgt spid="18"/>
                                        </p:tgtEl>
                                      </p:cBhvr>
                                    </p:animEffect>
                                    <p:anim calcmode="lin" valueType="num">
                                      <p:cBhvr>
                                        <p:cTn id="102" dur="1000"/>
                                        <p:tgtEl>
                                          <p:spTgt spid="18"/>
                                        </p:tgtEl>
                                        <p:attrNameLst>
                                          <p:attrName>ppt_x</p:attrName>
                                        </p:attrNameLst>
                                      </p:cBhvr>
                                      <p:tavLst>
                                        <p:tav tm="0">
                                          <p:val>
                                            <p:strVal val="ppt_x"/>
                                          </p:val>
                                        </p:tav>
                                        <p:tav tm="100000">
                                          <p:val>
                                            <p:strVal val="ppt_x"/>
                                          </p:val>
                                        </p:tav>
                                      </p:tavLst>
                                    </p:anim>
                                    <p:anim calcmode="lin" valueType="num">
                                      <p:cBhvr>
                                        <p:cTn id="103" dur="1000"/>
                                        <p:tgtEl>
                                          <p:spTgt spid="18"/>
                                        </p:tgtEl>
                                        <p:attrNameLst>
                                          <p:attrName>ppt_y</p:attrName>
                                        </p:attrNameLst>
                                      </p:cBhvr>
                                      <p:tavLst>
                                        <p:tav tm="0">
                                          <p:val>
                                            <p:strVal val="ppt_y"/>
                                          </p:val>
                                        </p:tav>
                                        <p:tav tm="100000">
                                          <p:val>
                                            <p:strVal val="ppt_y-.1"/>
                                          </p:val>
                                        </p:tav>
                                      </p:tavLst>
                                    </p:anim>
                                    <p:set>
                                      <p:cBhvr>
                                        <p:cTn id="104" dur="1" fill="hold">
                                          <p:stCondLst>
                                            <p:cond delay="999"/>
                                          </p:stCondLst>
                                        </p:cTn>
                                        <p:tgtEl>
                                          <p:spTgt spid="18"/>
                                        </p:tgtEl>
                                        <p:attrNameLst>
                                          <p:attrName>style.visibility</p:attrName>
                                        </p:attrNameLst>
                                      </p:cBhvr>
                                      <p:to>
                                        <p:strVal val="hidden"/>
                                      </p:to>
                                    </p:set>
                                  </p:childTnLst>
                                </p:cTn>
                              </p:par>
                              <p:par>
                                <p:cTn id="105" presetID="42" presetClass="exit" presetSubtype="0" fill="hold" grpId="1" nodeType="withEffect">
                                  <p:stCondLst>
                                    <p:cond delay="0"/>
                                  </p:stCondLst>
                                  <p:childTnLst>
                                    <p:animEffect transition="out" filter="fade">
                                      <p:cBhvr>
                                        <p:cTn id="106" dur="1000"/>
                                        <p:tgtEl>
                                          <p:spTgt spid="17"/>
                                        </p:tgtEl>
                                      </p:cBhvr>
                                    </p:animEffect>
                                    <p:anim calcmode="lin" valueType="num">
                                      <p:cBhvr>
                                        <p:cTn id="107" dur="1000"/>
                                        <p:tgtEl>
                                          <p:spTgt spid="17"/>
                                        </p:tgtEl>
                                        <p:attrNameLst>
                                          <p:attrName>ppt_x</p:attrName>
                                        </p:attrNameLst>
                                      </p:cBhvr>
                                      <p:tavLst>
                                        <p:tav tm="0">
                                          <p:val>
                                            <p:strVal val="ppt_x"/>
                                          </p:val>
                                        </p:tav>
                                        <p:tav tm="100000">
                                          <p:val>
                                            <p:strVal val="ppt_x"/>
                                          </p:val>
                                        </p:tav>
                                      </p:tavLst>
                                    </p:anim>
                                    <p:anim calcmode="lin" valueType="num">
                                      <p:cBhvr>
                                        <p:cTn id="108" dur="1000"/>
                                        <p:tgtEl>
                                          <p:spTgt spid="17"/>
                                        </p:tgtEl>
                                        <p:attrNameLst>
                                          <p:attrName>ppt_y</p:attrName>
                                        </p:attrNameLst>
                                      </p:cBhvr>
                                      <p:tavLst>
                                        <p:tav tm="0">
                                          <p:val>
                                            <p:strVal val="ppt_y"/>
                                          </p:val>
                                        </p:tav>
                                        <p:tav tm="100000">
                                          <p:val>
                                            <p:strVal val="ppt_y+.1"/>
                                          </p:val>
                                        </p:tav>
                                      </p:tavLst>
                                    </p:anim>
                                    <p:set>
                                      <p:cBhvr>
                                        <p:cTn id="109" dur="1" fill="hold">
                                          <p:stCondLst>
                                            <p:cond delay="999"/>
                                          </p:stCondLst>
                                        </p:cTn>
                                        <p:tgtEl>
                                          <p:spTgt spid="17"/>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19"/>
                                        </p:tgtEl>
                                      </p:cBhvr>
                                    </p:animEffect>
                                    <p:set>
                                      <p:cBhvr>
                                        <p:cTn id="112" dur="1" fill="hold">
                                          <p:stCondLst>
                                            <p:cond delay="499"/>
                                          </p:stCondLst>
                                        </p:cTn>
                                        <p:tgtEl>
                                          <p:spTgt spid="19"/>
                                        </p:tgtEl>
                                        <p:attrNameLst>
                                          <p:attrName>style.visibility</p:attrName>
                                        </p:attrNameLst>
                                      </p:cBhvr>
                                      <p:to>
                                        <p:strVal val="hidden"/>
                                      </p:to>
                                    </p:set>
                                  </p:childTnLst>
                                </p:cTn>
                              </p:par>
                            </p:childTnLst>
                          </p:cTn>
                        </p:par>
                        <p:par>
                          <p:cTn id="113" fill="hold">
                            <p:stCondLst>
                              <p:cond delay="1000"/>
                            </p:stCondLst>
                            <p:childTnLst>
                              <p:par>
                                <p:cTn id="114" presetID="42" presetClass="entr" presetSubtype="0" fill="hold" grpId="0" nodeType="afterEffect">
                                  <p:stCondLst>
                                    <p:cond delay="0"/>
                                  </p:stCondLst>
                                  <p:childTnLst>
                                    <p:set>
                                      <p:cBhvr>
                                        <p:cTn id="115" dur="1" fill="hold">
                                          <p:stCondLst>
                                            <p:cond delay="0"/>
                                          </p:stCondLst>
                                        </p:cTn>
                                        <p:tgtEl>
                                          <p:spTgt spid="21"/>
                                        </p:tgtEl>
                                        <p:attrNameLst>
                                          <p:attrName>style.visibility</p:attrName>
                                        </p:attrNameLst>
                                      </p:cBhvr>
                                      <p:to>
                                        <p:strVal val="visible"/>
                                      </p:to>
                                    </p:set>
                                    <p:animEffect transition="in" filter="fade">
                                      <p:cBhvr>
                                        <p:cTn id="116" dur="1000"/>
                                        <p:tgtEl>
                                          <p:spTgt spid="21"/>
                                        </p:tgtEl>
                                      </p:cBhvr>
                                    </p:animEffect>
                                    <p:anim calcmode="lin" valueType="num">
                                      <p:cBhvr>
                                        <p:cTn id="117" dur="1000" fill="hold"/>
                                        <p:tgtEl>
                                          <p:spTgt spid="21"/>
                                        </p:tgtEl>
                                        <p:attrNameLst>
                                          <p:attrName>ppt_x</p:attrName>
                                        </p:attrNameLst>
                                      </p:cBhvr>
                                      <p:tavLst>
                                        <p:tav tm="0">
                                          <p:val>
                                            <p:strVal val="#ppt_x"/>
                                          </p:val>
                                        </p:tav>
                                        <p:tav tm="100000">
                                          <p:val>
                                            <p:strVal val="#ppt_x"/>
                                          </p:val>
                                        </p:tav>
                                      </p:tavLst>
                                    </p:anim>
                                    <p:anim calcmode="lin" valueType="num">
                                      <p:cBhvr>
                                        <p:cTn id="118" dur="1000" fill="hold"/>
                                        <p:tgtEl>
                                          <p:spTgt spid="21"/>
                                        </p:tgtEl>
                                        <p:attrNameLst>
                                          <p:attrName>ppt_y</p:attrName>
                                        </p:attrNameLst>
                                      </p:cBhvr>
                                      <p:tavLst>
                                        <p:tav tm="0">
                                          <p:val>
                                            <p:strVal val="#ppt_y+.1"/>
                                          </p:val>
                                        </p:tav>
                                        <p:tav tm="100000">
                                          <p:val>
                                            <p:strVal val="#ppt_y"/>
                                          </p:val>
                                        </p:tav>
                                      </p:tavLst>
                                    </p:anim>
                                  </p:childTnLst>
                                </p:cTn>
                              </p:par>
                            </p:childTnLst>
                          </p:cTn>
                        </p:par>
                        <p:par>
                          <p:cTn id="119" fill="hold">
                            <p:stCondLst>
                              <p:cond delay="2000"/>
                            </p:stCondLst>
                            <p:childTnLst>
                              <p:par>
                                <p:cTn id="120" presetID="10" presetClass="entr" presetSubtype="0" fill="hold" grpId="0" nodeType="afterEffect">
                                  <p:stCondLst>
                                    <p:cond delay="0"/>
                                  </p:stCondLst>
                                  <p:childTnLst>
                                    <p:set>
                                      <p:cBhvr>
                                        <p:cTn id="121" dur="1" fill="hold">
                                          <p:stCondLst>
                                            <p:cond delay="0"/>
                                          </p:stCondLst>
                                        </p:cTn>
                                        <p:tgtEl>
                                          <p:spTgt spid="22"/>
                                        </p:tgtEl>
                                        <p:attrNameLst>
                                          <p:attrName>style.visibility</p:attrName>
                                        </p:attrNameLst>
                                      </p:cBhvr>
                                      <p:to>
                                        <p:strVal val="visible"/>
                                      </p:to>
                                    </p:set>
                                    <p:animEffect transition="in" filter="fade">
                                      <p:cBhvr>
                                        <p:cTn id="122" dur="1500"/>
                                        <p:tgtEl>
                                          <p:spTgt spid="22"/>
                                        </p:tgtEl>
                                      </p:cBhvr>
                                    </p:animEffect>
                                  </p:childTnLst>
                                </p:cTn>
                              </p:par>
                              <p:par>
                                <p:cTn id="123" presetID="42" presetClass="entr" presetSubtype="0" fill="hold" grpId="0" nodeType="withEffect">
                                  <p:stCondLst>
                                    <p:cond delay="0"/>
                                  </p:stCondLst>
                                  <p:childTnLst>
                                    <p:set>
                                      <p:cBhvr>
                                        <p:cTn id="124" dur="1" fill="hold">
                                          <p:stCondLst>
                                            <p:cond delay="0"/>
                                          </p:stCondLst>
                                        </p:cTn>
                                        <p:tgtEl>
                                          <p:spTgt spid="20"/>
                                        </p:tgtEl>
                                        <p:attrNameLst>
                                          <p:attrName>style.visibility</p:attrName>
                                        </p:attrNameLst>
                                      </p:cBhvr>
                                      <p:to>
                                        <p:strVal val="visible"/>
                                      </p:to>
                                    </p:set>
                                    <p:animEffect transition="in" filter="fade">
                                      <p:cBhvr>
                                        <p:cTn id="125" dur="1000"/>
                                        <p:tgtEl>
                                          <p:spTgt spid="20"/>
                                        </p:tgtEl>
                                      </p:cBhvr>
                                    </p:animEffect>
                                    <p:anim calcmode="lin" valueType="num">
                                      <p:cBhvr>
                                        <p:cTn id="126" dur="1000" fill="hold"/>
                                        <p:tgtEl>
                                          <p:spTgt spid="20"/>
                                        </p:tgtEl>
                                        <p:attrNameLst>
                                          <p:attrName>ppt_x</p:attrName>
                                        </p:attrNameLst>
                                      </p:cBhvr>
                                      <p:tavLst>
                                        <p:tav tm="0">
                                          <p:val>
                                            <p:strVal val="#ppt_x"/>
                                          </p:val>
                                        </p:tav>
                                        <p:tav tm="100000">
                                          <p:val>
                                            <p:strVal val="#ppt_x"/>
                                          </p:val>
                                        </p:tav>
                                      </p:tavLst>
                                    </p:anim>
                                    <p:anim calcmode="lin" valueType="num">
                                      <p:cBhvr>
                                        <p:cTn id="127" dur="1000" fill="hold"/>
                                        <p:tgtEl>
                                          <p:spTgt spid="20"/>
                                        </p:tgtEl>
                                        <p:attrNameLst>
                                          <p:attrName>ppt_y</p:attrName>
                                        </p:attrNameLst>
                                      </p:cBhvr>
                                      <p:tavLst>
                                        <p:tav tm="0">
                                          <p:val>
                                            <p:strVal val="#ppt_y+.1"/>
                                          </p:val>
                                        </p:tav>
                                        <p:tav tm="100000">
                                          <p:val>
                                            <p:strVal val="#ppt_y"/>
                                          </p:val>
                                        </p:tav>
                                      </p:tavLst>
                                    </p:anim>
                                  </p:childTnLst>
                                </p:cTn>
                              </p:par>
                            </p:childTnLst>
                          </p:cTn>
                        </p:par>
                        <p:par>
                          <p:cTn id="128" fill="hold">
                            <p:stCondLst>
                              <p:cond delay="3500"/>
                            </p:stCondLst>
                            <p:childTnLst>
                              <p:par>
                                <p:cTn id="129" presetID="22" presetClass="entr" presetSubtype="1" fill="hold" nodeType="afterEffect">
                                  <p:stCondLst>
                                    <p:cond delay="0"/>
                                  </p:stCondLst>
                                  <p:childTnLst>
                                    <p:set>
                                      <p:cBhvr>
                                        <p:cTn id="130" dur="1" fill="hold">
                                          <p:stCondLst>
                                            <p:cond delay="0"/>
                                          </p:stCondLst>
                                        </p:cTn>
                                        <p:tgtEl>
                                          <p:spTgt spid="23"/>
                                        </p:tgtEl>
                                        <p:attrNameLst>
                                          <p:attrName>style.visibility</p:attrName>
                                        </p:attrNameLst>
                                      </p:cBhvr>
                                      <p:to>
                                        <p:strVal val="visible"/>
                                      </p:to>
                                    </p:set>
                                    <p:animEffect transition="in" filter="wipe(up)">
                                      <p:cBhvr>
                                        <p:cTn id="1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3" grpId="0"/>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09\tema 09 paraqu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07504" y="44624"/>
            <a:ext cx="8352928" cy="40011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kern="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rPr>
              <a:t>WHY WILL JESUS RETURN?</a:t>
            </a:r>
            <a:endParaRPr lang="es-ES"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endParaRPr>
          </a:p>
        </p:txBody>
      </p:sp>
      <p:sp>
        <p:nvSpPr>
          <p:cNvPr id="3" name="2 Rectángulo" hidden="1"/>
          <p:cNvSpPr/>
          <p:nvPr/>
        </p:nvSpPr>
        <p:spPr>
          <a:xfrm>
            <a:off x="6444208" y="6269250"/>
            <a:ext cx="2422971"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Hebreos 9:28</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8" name="7 Rectángulo" hidden="1"/>
          <p:cNvSpPr/>
          <p:nvPr/>
        </p:nvSpPr>
        <p:spPr>
          <a:xfrm>
            <a:off x="0"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VIENE PARA SALVARNOS</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0" name="9 Rectángulo" hidden="1"/>
          <p:cNvSpPr/>
          <p:nvPr/>
        </p:nvSpPr>
        <p:spPr>
          <a:xfrm>
            <a:off x="1168822" y="2708920"/>
            <a:ext cx="7003578" cy="25545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sí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también Cristo fue ofrecido una sola vez para llevar los pecados de muchos; y aparecerá por segunda vez, sin relación con el pecado,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para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salvar a los que le </a:t>
            </a:r>
            <a:r>
              <a:rPr lang="es-E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esperan</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11" name="10 Rectángulo"/>
          <p:cNvSpPr/>
          <p:nvPr/>
        </p:nvSpPr>
        <p:spPr>
          <a:xfrm>
            <a:off x="6084168" y="6309320"/>
            <a:ext cx="1805302"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Isaiah</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35:4-6</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2" name="11 Rectángulo"/>
          <p:cNvSpPr/>
          <p:nvPr/>
        </p:nvSpPr>
        <p:spPr>
          <a:xfrm>
            <a:off x="-12787" y="1312892"/>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TO END HUMAN SUFFERING</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3" name="12 Rectángulo"/>
          <p:cNvSpPr/>
          <p:nvPr/>
        </p:nvSpPr>
        <p:spPr>
          <a:xfrm>
            <a:off x="1225712" y="2481858"/>
            <a:ext cx="7450744"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“Say to them that are of a fearful heart, Be strong, fear not: behold, your God will come with vengeance, even God with a </a:t>
            </a:r>
            <a:r>
              <a:rPr lang="en-U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recompence</a:t>
            </a:r>
            <a:r>
              <a:rPr lang="en-U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he will come and save you.</a:t>
            </a:r>
          </a:p>
          <a:p>
            <a:r>
              <a:rPr lang="en-U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Then </a:t>
            </a:r>
            <a:r>
              <a:rPr lang="en-US" sz="2800" b="1" i="1" spc="50" dirty="0">
                <a:ln w="11430"/>
                <a:solidFill>
                  <a:srgbClr val="FF0000"/>
                </a:solidFill>
                <a:effectLst>
                  <a:outerShdw blurRad="76200" dist="50800" dir="5400000" algn="tl" rotWithShape="0">
                    <a:srgbClr val="000000">
                      <a:alpha val="65000"/>
                    </a:srgbClr>
                  </a:outerShdw>
                </a:effectLst>
                <a:latin typeface="Myriad Pro" pitchFamily="34" charset="0"/>
              </a:rPr>
              <a:t>the eyes of the blind shall be opened</a:t>
            </a:r>
            <a:r>
              <a:rPr lang="en-U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and </a:t>
            </a:r>
            <a:r>
              <a:rPr lang="en-US" sz="2800" b="1" i="1" spc="50" dirty="0">
                <a:ln w="11430"/>
                <a:solidFill>
                  <a:srgbClr val="FF0000"/>
                </a:solidFill>
                <a:effectLst>
                  <a:outerShdw blurRad="76200" dist="50800" dir="5400000" algn="tl" rotWithShape="0">
                    <a:srgbClr val="000000">
                      <a:alpha val="65000"/>
                    </a:srgbClr>
                  </a:outerShdw>
                </a:effectLst>
                <a:latin typeface="Myriad Pro" pitchFamily="34" charset="0"/>
              </a:rPr>
              <a:t>the ears of the deaf shall be unstopped</a:t>
            </a:r>
            <a:r>
              <a:rPr lang="en-U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a:p>
            <a:r>
              <a:rPr lang="en-U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Then shall </a:t>
            </a:r>
            <a:r>
              <a:rPr lang="en-US" sz="2800" b="1" i="1" spc="50" dirty="0">
                <a:ln w="11430"/>
                <a:solidFill>
                  <a:srgbClr val="FF0000"/>
                </a:solidFill>
                <a:effectLst>
                  <a:outerShdw blurRad="76200" dist="50800" dir="5400000" algn="tl" rotWithShape="0">
                    <a:srgbClr val="000000">
                      <a:alpha val="65000"/>
                    </a:srgbClr>
                  </a:outerShdw>
                </a:effectLst>
                <a:latin typeface="Myriad Pro" pitchFamily="34" charset="0"/>
              </a:rPr>
              <a:t>the lame man leap </a:t>
            </a:r>
            <a:r>
              <a:rPr lang="en-U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as an hart, and the </a:t>
            </a:r>
            <a:r>
              <a:rPr lang="en-US" sz="2800" b="1" i="1" spc="50" dirty="0">
                <a:ln w="11430"/>
                <a:solidFill>
                  <a:srgbClr val="FF0000"/>
                </a:solidFill>
                <a:effectLst>
                  <a:outerShdw blurRad="76200" dist="50800" dir="5400000" algn="tl" rotWithShape="0">
                    <a:srgbClr val="000000">
                      <a:alpha val="65000"/>
                    </a:srgbClr>
                  </a:outerShdw>
                </a:effectLst>
                <a:latin typeface="Myriad Pro" pitchFamily="34" charset="0"/>
              </a:rPr>
              <a:t>tongue of the dumb sing</a:t>
            </a:r>
            <a:r>
              <a:rPr lang="en-U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p:txBody>
      </p:sp>
      <p:sp>
        <p:nvSpPr>
          <p:cNvPr id="14" name="13 Rectángulo" hidden="1"/>
          <p:cNvSpPr/>
          <p:nvPr/>
        </p:nvSpPr>
        <p:spPr>
          <a:xfrm>
            <a:off x="5796136" y="6309320"/>
            <a:ext cx="3259547"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Filipenses </a:t>
            </a:r>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3:20-21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5" name="14 Rectángulo" hidden="1"/>
          <p:cNvSpPr/>
          <p:nvPr/>
        </p:nvSpPr>
        <p:spPr>
          <a:xfrm>
            <a:off x="-12787" y="1196752"/>
            <a:ext cx="9144000" cy="19389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0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HACERNOS CIUDADANOS </a:t>
            </a:r>
            <a:br>
              <a:rPr lang="es-ES_tradnl" sz="60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br>
            <a:r>
              <a:rPr lang="es-ES_tradnl" sz="60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DE UN MUNDO MEJOR</a:t>
            </a:r>
            <a:endParaRPr lang="es-ES" sz="60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6" name="15 Rectángulo" hidden="1"/>
          <p:cNvSpPr/>
          <p:nvPr/>
        </p:nvSpPr>
        <p:spPr>
          <a:xfrm>
            <a:off x="827584" y="3343632"/>
            <a:ext cx="8208912" cy="267765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“Mas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nuestra ciudadanía está en los cielos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de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donde también esperamos al Salvador, al Señor Jesucristo;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el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cual transformará el cuerpo de la humillación nuestra, para que sea semejante al cuerpo de la gloria suya, por el poder con el cual puede también sujetar a sí mismo todas las cosas</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17" name="16 Rectángulo" hidden="1"/>
          <p:cNvSpPr/>
          <p:nvPr/>
        </p:nvSpPr>
        <p:spPr>
          <a:xfrm>
            <a:off x="6588224" y="6309320"/>
            <a:ext cx="2430409"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Salmos 96:13</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8" name="17 Rectángulo" hidden="1"/>
          <p:cNvSpPr/>
          <p:nvPr/>
        </p:nvSpPr>
        <p:spPr>
          <a:xfrm>
            <a:off x="-36512" y="1196752"/>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JUZGAR A LA HUMANIDAD</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9" name="18 Rectángulo" hidden="1"/>
          <p:cNvSpPr/>
          <p:nvPr/>
        </p:nvSpPr>
        <p:spPr>
          <a:xfrm>
            <a:off x="1475655" y="2996952"/>
            <a:ext cx="7416825" cy="206210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“Delante de Jehová que vino</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Porque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vino a juzgar la tierra</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Juzgará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al mundo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con justicia</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 los pueblos con su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verdad.”</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20" name="19 Rectángulo" hidden="1"/>
          <p:cNvSpPr/>
          <p:nvPr/>
        </p:nvSpPr>
        <p:spPr>
          <a:xfrm>
            <a:off x="5148064" y="6309320"/>
            <a:ext cx="4003597"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2 </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Tesalonicenses 1:7-9</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1" name="20 Rectángulo" hidden="1"/>
          <p:cNvSpPr/>
          <p:nvPr/>
        </p:nvSpPr>
        <p:spPr>
          <a:xfrm>
            <a:off x="-36512" y="1196752"/>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DESTRUIR A LOS MALOS</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2" name="21 Rectángulo" hidden="1"/>
          <p:cNvSpPr/>
          <p:nvPr/>
        </p:nvSpPr>
        <p:spPr>
          <a:xfrm>
            <a:off x="1043607" y="2411010"/>
            <a:ext cx="7704857" cy="397031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 vosotros que sois atribulados, daros reposo con nosotros, cuando se manifieste el Señor Jesús desde el cielo con los ángeles de su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poder, </a:t>
            </a:r>
            <a:r>
              <a:rPr lang="es-ES"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en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llama de fuego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para dar retribución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 los que no conocieron a Dios, ni obedecen al evangelio de nuestro Señor Jesucristo; </a:t>
            </a:r>
            <a:r>
              <a:rPr lang="es-ES"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los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cuales sufrirán pena de eterna perdición</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excluidos de la presencia del Señor y de la gloria de su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poder.”</a:t>
            </a:r>
            <a:endPar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414128716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500"/>
                                        <p:tgtEl>
                                          <p:spTgt spid="10"/>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7" presetClass="exit" presetSubtype="0" fill="hold" grpId="1" nodeType="clickEffect">
                                  <p:stCondLst>
                                    <p:cond delay="0"/>
                                  </p:stCondLst>
                                  <p:childTnLst>
                                    <p:animEffect transition="out" filter="fade">
                                      <p:cBhvr>
                                        <p:cTn id="22" dur="1000"/>
                                        <p:tgtEl>
                                          <p:spTgt spid="8"/>
                                        </p:tgtEl>
                                      </p:cBhvr>
                                    </p:animEffect>
                                    <p:anim calcmode="lin" valueType="num">
                                      <p:cBhvr>
                                        <p:cTn id="23" dur="1000"/>
                                        <p:tgtEl>
                                          <p:spTgt spid="8"/>
                                        </p:tgtEl>
                                        <p:attrNameLst>
                                          <p:attrName>ppt_x</p:attrName>
                                        </p:attrNameLst>
                                      </p:cBhvr>
                                      <p:tavLst>
                                        <p:tav tm="0">
                                          <p:val>
                                            <p:strVal val="ppt_x"/>
                                          </p:val>
                                        </p:tav>
                                        <p:tav tm="100000">
                                          <p:val>
                                            <p:strVal val="ppt_x"/>
                                          </p:val>
                                        </p:tav>
                                      </p:tavLst>
                                    </p:anim>
                                    <p:anim calcmode="lin" valueType="num">
                                      <p:cBhvr>
                                        <p:cTn id="24" dur="1000"/>
                                        <p:tgtEl>
                                          <p:spTgt spid="8"/>
                                        </p:tgtEl>
                                        <p:attrNameLst>
                                          <p:attrName>ppt_y</p:attrName>
                                        </p:attrNameLst>
                                      </p:cBhvr>
                                      <p:tavLst>
                                        <p:tav tm="0">
                                          <p:val>
                                            <p:strVal val="ppt_y"/>
                                          </p:val>
                                        </p:tav>
                                        <p:tav tm="100000">
                                          <p:val>
                                            <p:strVal val="ppt_y-.1"/>
                                          </p:val>
                                        </p:tav>
                                      </p:tavLst>
                                    </p:anim>
                                    <p:set>
                                      <p:cBhvr>
                                        <p:cTn id="25" dur="1" fill="hold">
                                          <p:stCondLst>
                                            <p:cond delay="999"/>
                                          </p:stCondLst>
                                        </p:cTn>
                                        <p:tgtEl>
                                          <p:spTgt spid="8"/>
                                        </p:tgtEl>
                                        <p:attrNameLst>
                                          <p:attrName>style.visibility</p:attrName>
                                        </p:attrNameLst>
                                      </p:cBhvr>
                                      <p:to>
                                        <p:strVal val="hidden"/>
                                      </p:to>
                                    </p:set>
                                  </p:childTnLst>
                                </p:cTn>
                              </p:par>
                              <p:par>
                                <p:cTn id="26" presetID="42" presetClass="exit" presetSubtype="0" fill="hold" grpId="1" nodeType="withEffect">
                                  <p:stCondLst>
                                    <p:cond delay="0"/>
                                  </p:stCondLst>
                                  <p:childTnLst>
                                    <p:animEffect transition="out" filter="fade">
                                      <p:cBhvr>
                                        <p:cTn id="27" dur="1000"/>
                                        <p:tgtEl>
                                          <p:spTgt spid="3"/>
                                        </p:tgtEl>
                                      </p:cBhvr>
                                    </p:animEffect>
                                    <p:anim calcmode="lin" valueType="num">
                                      <p:cBhvr>
                                        <p:cTn id="28" dur="1000"/>
                                        <p:tgtEl>
                                          <p:spTgt spid="3"/>
                                        </p:tgtEl>
                                        <p:attrNameLst>
                                          <p:attrName>ppt_x</p:attrName>
                                        </p:attrNameLst>
                                      </p:cBhvr>
                                      <p:tavLst>
                                        <p:tav tm="0">
                                          <p:val>
                                            <p:strVal val="ppt_x"/>
                                          </p:val>
                                        </p:tav>
                                        <p:tav tm="100000">
                                          <p:val>
                                            <p:strVal val="ppt_x"/>
                                          </p:val>
                                        </p:tav>
                                      </p:tavLst>
                                    </p:anim>
                                    <p:anim calcmode="lin" valueType="num">
                                      <p:cBhvr>
                                        <p:cTn id="29" dur="1000"/>
                                        <p:tgtEl>
                                          <p:spTgt spid="3"/>
                                        </p:tgtEl>
                                        <p:attrNameLst>
                                          <p:attrName>ppt_y</p:attrName>
                                        </p:attrNameLst>
                                      </p:cBhvr>
                                      <p:tavLst>
                                        <p:tav tm="0">
                                          <p:val>
                                            <p:strVal val="ppt_y"/>
                                          </p:val>
                                        </p:tav>
                                        <p:tav tm="100000">
                                          <p:val>
                                            <p:strVal val="ppt_y+.1"/>
                                          </p:val>
                                        </p:tav>
                                      </p:tavLst>
                                    </p:anim>
                                    <p:set>
                                      <p:cBhvr>
                                        <p:cTn id="30" dur="1" fill="hold">
                                          <p:stCondLst>
                                            <p:cond delay="999"/>
                                          </p:stCondLst>
                                        </p:cTn>
                                        <p:tgtEl>
                                          <p:spTgt spid="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500"/>
                                        <p:tgtEl>
                                          <p:spTgt spid="13"/>
                                        </p:tgtEl>
                                      </p:cBhvr>
                                    </p:animEffect>
                                  </p:childTnLst>
                                </p:cTn>
                              </p:par>
                              <p:par>
                                <p:cTn id="44" presetID="42"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par>
                          <p:cTn id="49" fill="hold">
                            <p:stCondLst>
                              <p:cond delay="3500"/>
                            </p:stCondLst>
                            <p:childTnLst>
                              <p:par>
                                <p:cTn id="50" presetID="42" presetClass="entr" presetSubtype="0"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par>
                          <p:cTn id="55" fill="hold">
                            <p:stCondLst>
                              <p:cond delay="4500"/>
                            </p:stCondLst>
                            <p:childTnLst>
                              <p:par>
                                <p:cTn id="56" presetID="10" presetClass="entr" presetSubtype="0" fill="hold" grpId="0"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1500"/>
                                        <p:tgtEl>
                                          <p:spTgt spid="16"/>
                                        </p:tgtEl>
                                      </p:cBhvr>
                                    </p:animEffect>
                                  </p:childTnLst>
                                </p:cTn>
                              </p:par>
                              <p:par>
                                <p:cTn id="59" presetID="42"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anim calcmode="lin" valueType="num">
                                      <p:cBhvr>
                                        <p:cTn id="62" dur="1000" fill="hold"/>
                                        <p:tgtEl>
                                          <p:spTgt spid="14"/>
                                        </p:tgtEl>
                                        <p:attrNameLst>
                                          <p:attrName>ppt_x</p:attrName>
                                        </p:attrNameLst>
                                      </p:cBhvr>
                                      <p:tavLst>
                                        <p:tav tm="0">
                                          <p:val>
                                            <p:strVal val="#ppt_x"/>
                                          </p:val>
                                        </p:tav>
                                        <p:tav tm="100000">
                                          <p:val>
                                            <p:strVal val="#ppt_x"/>
                                          </p:val>
                                        </p:tav>
                                      </p:tavLst>
                                    </p:anim>
                                    <p:anim calcmode="lin" valueType="num">
                                      <p:cBhvr>
                                        <p:cTn id="6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7" presetClass="exit" presetSubtype="0" fill="hold" grpId="1" nodeType="clickEffect">
                                  <p:stCondLst>
                                    <p:cond delay="0"/>
                                  </p:stCondLst>
                                  <p:childTnLst>
                                    <p:animEffect transition="out" filter="fade">
                                      <p:cBhvr>
                                        <p:cTn id="67" dur="1000"/>
                                        <p:tgtEl>
                                          <p:spTgt spid="15"/>
                                        </p:tgtEl>
                                      </p:cBhvr>
                                    </p:animEffect>
                                    <p:anim calcmode="lin" valueType="num">
                                      <p:cBhvr>
                                        <p:cTn id="68" dur="1000"/>
                                        <p:tgtEl>
                                          <p:spTgt spid="15"/>
                                        </p:tgtEl>
                                        <p:attrNameLst>
                                          <p:attrName>ppt_x</p:attrName>
                                        </p:attrNameLst>
                                      </p:cBhvr>
                                      <p:tavLst>
                                        <p:tav tm="0">
                                          <p:val>
                                            <p:strVal val="ppt_x"/>
                                          </p:val>
                                        </p:tav>
                                        <p:tav tm="100000">
                                          <p:val>
                                            <p:strVal val="ppt_x"/>
                                          </p:val>
                                        </p:tav>
                                      </p:tavLst>
                                    </p:anim>
                                    <p:anim calcmode="lin" valueType="num">
                                      <p:cBhvr>
                                        <p:cTn id="69" dur="1000"/>
                                        <p:tgtEl>
                                          <p:spTgt spid="15"/>
                                        </p:tgtEl>
                                        <p:attrNameLst>
                                          <p:attrName>ppt_y</p:attrName>
                                        </p:attrNameLst>
                                      </p:cBhvr>
                                      <p:tavLst>
                                        <p:tav tm="0">
                                          <p:val>
                                            <p:strVal val="ppt_y"/>
                                          </p:val>
                                        </p:tav>
                                        <p:tav tm="100000">
                                          <p:val>
                                            <p:strVal val="ppt_y-.1"/>
                                          </p:val>
                                        </p:tav>
                                      </p:tavLst>
                                    </p:anim>
                                    <p:set>
                                      <p:cBhvr>
                                        <p:cTn id="70" dur="1" fill="hold">
                                          <p:stCondLst>
                                            <p:cond delay="999"/>
                                          </p:stCondLst>
                                        </p:cTn>
                                        <p:tgtEl>
                                          <p:spTgt spid="15"/>
                                        </p:tgtEl>
                                        <p:attrNameLst>
                                          <p:attrName>style.visibility</p:attrName>
                                        </p:attrNameLst>
                                      </p:cBhvr>
                                      <p:to>
                                        <p:strVal val="hidden"/>
                                      </p:to>
                                    </p:set>
                                  </p:childTnLst>
                                </p:cTn>
                              </p:par>
                              <p:par>
                                <p:cTn id="71" presetID="42" presetClass="exit" presetSubtype="0" fill="hold" grpId="1" nodeType="withEffect">
                                  <p:stCondLst>
                                    <p:cond delay="0"/>
                                  </p:stCondLst>
                                  <p:childTnLst>
                                    <p:animEffect transition="out" filter="fade">
                                      <p:cBhvr>
                                        <p:cTn id="72" dur="1000"/>
                                        <p:tgtEl>
                                          <p:spTgt spid="14"/>
                                        </p:tgtEl>
                                      </p:cBhvr>
                                    </p:animEffect>
                                    <p:anim calcmode="lin" valueType="num">
                                      <p:cBhvr>
                                        <p:cTn id="73" dur="1000"/>
                                        <p:tgtEl>
                                          <p:spTgt spid="14"/>
                                        </p:tgtEl>
                                        <p:attrNameLst>
                                          <p:attrName>ppt_x</p:attrName>
                                        </p:attrNameLst>
                                      </p:cBhvr>
                                      <p:tavLst>
                                        <p:tav tm="0">
                                          <p:val>
                                            <p:strVal val="ppt_x"/>
                                          </p:val>
                                        </p:tav>
                                        <p:tav tm="100000">
                                          <p:val>
                                            <p:strVal val="ppt_x"/>
                                          </p:val>
                                        </p:tav>
                                      </p:tavLst>
                                    </p:anim>
                                    <p:anim calcmode="lin" valueType="num">
                                      <p:cBhvr>
                                        <p:cTn id="74" dur="1000"/>
                                        <p:tgtEl>
                                          <p:spTgt spid="14"/>
                                        </p:tgtEl>
                                        <p:attrNameLst>
                                          <p:attrName>ppt_y</p:attrName>
                                        </p:attrNameLst>
                                      </p:cBhvr>
                                      <p:tavLst>
                                        <p:tav tm="0">
                                          <p:val>
                                            <p:strVal val="ppt_y"/>
                                          </p:val>
                                        </p:tav>
                                        <p:tav tm="100000">
                                          <p:val>
                                            <p:strVal val="ppt_y+.1"/>
                                          </p:val>
                                        </p:tav>
                                      </p:tavLst>
                                    </p:anim>
                                    <p:set>
                                      <p:cBhvr>
                                        <p:cTn id="75" dur="1" fill="hold">
                                          <p:stCondLst>
                                            <p:cond delay="999"/>
                                          </p:stCondLst>
                                        </p:cTn>
                                        <p:tgtEl>
                                          <p:spTgt spid="14"/>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6"/>
                                        </p:tgtEl>
                                      </p:cBhvr>
                                    </p:animEffect>
                                    <p:set>
                                      <p:cBhvr>
                                        <p:cTn id="78" dur="1" fill="hold">
                                          <p:stCondLst>
                                            <p:cond delay="499"/>
                                          </p:stCondLst>
                                        </p:cTn>
                                        <p:tgtEl>
                                          <p:spTgt spid="16"/>
                                        </p:tgtEl>
                                        <p:attrNameLst>
                                          <p:attrName>style.visibility</p:attrName>
                                        </p:attrNameLst>
                                      </p:cBhvr>
                                      <p:to>
                                        <p:strVal val="hidden"/>
                                      </p:to>
                                    </p:set>
                                  </p:childTnLst>
                                </p:cTn>
                              </p:par>
                            </p:childTnLst>
                          </p:cTn>
                        </p:par>
                        <p:par>
                          <p:cTn id="79" fill="hold">
                            <p:stCondLst>
                              <p:cond delay="1000"/>
                            </p:stCondLst>
                            <p:childTnLst>
                              <p:par>
                                <p:cTn id="80" presetID="42" presetClass="entr" presetSubtype="0" fill="hold" grpId="0" nodeType="after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1000"/>
                                        <p:tgtEl>
                                          <p:spTgt spid="18"/>
                                        </p:tgtEl>
                                      </p:cBhvr>
                                    </p:animEffect>
                                    <p:anim calcmode="lin" valueType="num">
                                      <p:cBhvr>
                                        <p:cTn id="83" dur="1000" fill="hold"/>
                                        <p:tgtEl>
                                          <p:spTgt spid="18"/>
                                        </p:tgtEl>
                                        <p:attrNameLst>
                                          <p:attrName>ppt_x</p:attrName>
                                        </p:attrNameLst>
                                      </p:cBhvr>
                                      <p:tavLst>
                                        <p:tav tm="0">
                                          <p:val>
                                            <p:strVal val="#ppt_x"/>
                                          </p:val>
                                        </p:tav>
                                        <p:tav tm="100000">
                                          <p:val>
                                            <p:strVal val="#ppt_x"/>
                                          </p:val>
                                        </p:tav>
                                      </p:tavLst>
                                    </p:anim>
                                    <p:anim calcmode="lin" valueType="num">
                                      <p:cBhvr>
                                        <p:cTn id="84" dur="1000" fill="hold"/>
                                        <p:tgtEl>
                                          <p:spTgt spid="18"/>
                                        </p:tgtEl>
                                        <p:attrNameLst>
                                          <p:attrName>ppt_y</p:attrName>
                                        </p:attrNameLst>
                                      </p:cBhvr>
                                      <p:tavLst>
                                        <p:tav tm="0">
                                          <p:val>
                                            <p:strVal val="#ppt_y+.1"/>
                                          </p:val>
                                        </p:tav>
                                        <p:tav tm="100000">
                                          <p:val>
                                            <p:strVal val="#ppt_y"/>
                                          </p:val>
                                        </p:tav>
                                      </p:tavLst>
                                    </p:anim>
                                  </p:childTnLst>
                                </p:cTn>
                              </p:par>
                            </p:childTnLst>
                          </p:cTn>
                        </p:par>
                        <p:par>
                          <p:cTn id="85" fill="hold">
                            <p:stCondLst>
                              <p:cond delay="2000"/>
                            </p:stCondLst>
                            <p:childTnLst>
                              <p:par>
                                <p:cTn id="86" presetID="10" presetClass="entr" presetSubtype="0" fill="hold" grpId="0" nodeType="after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fade">
                                      <p:cBhvr>
                                        <p:cTn id="88" dur="1500"/>
                                        <p:tgtEl>
                                          <p:spTgt spid="19"/>
                                        </p:tgtEl>
                                      </p:cBhvr>
                                    </p:animEffect>
                                  </p:childTnLst>
                                </p:cTn>
                              </p:par>
                              <p:par>
                                <p:cTn id="89" presetID="42" presetClass="entr" presetSubtype="0" fill="hold" grpId="0" nodeType="withEffect">
                                  <p:stCondLst>
                                    <p:cond delay="0"/>
                                  </p:stCondLst>
                                  <p:childTnLst>
                                    <p:set>
                                      <p:cBhvr>
                                        <p:cTn id="90" dur="1" fill="hold">
                                          <p:stCondLst>
                                            <p:cond delay="0"/>
                                          </p:stCondLst>
                                        </p:cTn>
                                        <p:tgtEl>
                                          <p:spTgt spid="17"/>
                                        </p:tgtEl>
                                        <p:attrNameLst>
                                          <p:attrName>style.visibility</p:attrName>
                                        </p:attrNameLst>
                                      </p:cBhvr>
                                      <p:to>
                                        <p:strVal val="visible"/>
                                      </p:to>
                                    </p:set>
                                    <p:animEffect transition="in" filter="fade">
                                      <p:cBhvr>
                                        <p:cTn id="91" dur="1000"/>
                                        <p:tgtEl>
                                          <p:spTgt spid="17"/>
                                        </p:tgtEl>
                                      </p:cBhvr>
                                    </p:animEffect>
                                    <p:anim calcmode="lin" valueType="num">
                                      <p:cBhvr>
                                        <p:cTn id="92" dur="1000" fill="hold"/>
                                        <p:tgtEl>
                                          <p:spTgt spid="17"/>
                                        </p:tgtEl>
                                        <p:attrNameLst>
                                          <p:attrName>ppt_x</p:attrName>
                                        </p:attrNameLst>
                                      </p:cBhvr>
                                      <p:tavLst>
                                        <p:tav tm="0">
                                          <p:val>
                                            <p:strVal val="#ppt_x"/>
                                          </p:val>
                                        </p:tav>
                                        <p:tav tm="100000">
                                          <p:val>
                                            <p:strVal val="#ppt_x"/>
                                          </p:val>
                                        </p:tav>
                                      </p:tavLst>
                                    </p:anim>
                                    <p:anim calcmode="lin" valueType="num">
                                      <p:cBhvr>
                                        <p:cTn id="9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7" presetClass="exit" presetSubtype="0" fill="hold" grpId="1" nodeType="clickEffect">
                                  <p:stCondLst>
                                    <p:cond delay="0"/>
                                  </p:stCondLst>
                                  <p:childTnLst>
                                    <p:animEffect transition="out" filter="fade">
                                      <p:cBhvr>
                                        <p:cTn id="97" dur="1000"/>
                                        <p:tgtEl>
                                          <p:spTgt spid="18"/>
                                        </p:tgtEl>
                                      </p:cBhvr>
                                    </p:animEffect>
                                    <p:anim calcmode="lin" valueType="num">
                                      <p:cBhvr>
                                        <p:cTn id="98" dur="1000"/>
                                        <p:tgtEl>
                                          <p:spTgt spid="18"/>
                                        </p:tgtEl>
                                        <p:attrNameLst>
                                          <p:attrName>ppt_x</p:attrName>
                                        </p:attrNameLst>
                                      </p:cBhvr>
                                      <p:tavLst>
                                        <p:tav tm="0">
                                          <p:val>
                                            <p:strVal val="ppt_x"/>
                                          </p:val>
                                        </p:tav>
                                        <p:tav tm="100000">
                                          <p:val>
                                            <p:strVal val="ppt_x"/>
                                          </p:val>
                                        </p:tav>
                                      </p:tavLst>
                                    </p:anim>
                                    <p:anim calcmode="lin" valueType="num">
                                      <p:cBhvr>
                                        <p:cTn id="99" dur="1000"/>
                                        <p:tgtEl>
                                          <p:spTgt spid="18"/>
                                        </p:tgtEl>
                                        <p:attrNameLst>
                                          <p:attrName>ppt_y</p:attrName>
                                        </p:attrNameLst>
                                      </p:cBhvr>
                                      <p:tavLst>
                                        <p:tav tm="0">
                                          <p:val>
                                            <p:strVal val="ppt_y"/>
                                          </p:val>
                                        </p:tav>
                                        <p:tav tm="100000">
                                          <p:val>
                                            <p:strVal val="ppt_y-.1"/>
                                          </p:val>
                                        </p:tav>
                                      </p:tavLst>
                                    </p:anim>
                                    <p:set>
                                      <p:cBhvr>
                                        <p:cTn id="100" dur="1" fill="hold">
                                          <p:stCondLst>
                                            <p:cond delay="999"/>
                                          </p:stCondLst>
                                        </p:cTn>
                                        <p:tgtEl>
                                          <p:spTgt spid="18"/>
                                        </p:tgtEl>
                                        <p:attrNameLst>
                                          <p:attrName>style.visibility</p:attrName>
                                        </p:attrNameLst>
                                      </p:cBhvr>
                                      <p:to>
                                        <p:strVal val="hidden"/>
                                      </p:to>
                                    </p:set>
                                  </p:childTnLst>
                                </p:cTn>
                              </p:par>
                              <p:par>
                                <p:cTn id="101" presetID="42" presetClass="exit" presetSubtype="0" fill="hold" grpId="1" nodeType="withEffect">
                                  <p:stCondLst>
                                    <p:cond delay="0"/>
                                  </p:stCondLst>
                                  <p:childTnLst>
                                    <p:animEffect transition="out" filter="fade">
                                      <p:cBhvr>
                                        <p:cTn id="102" dur="1000"/>
                                        <p:tgtEl>
                                          <p:spTgt spid="17"/>
                                        </p:tgtEl>
                                      </p:cBhvr>
                                    </p:animEffect>
                                    <p:anim calcmode="lin" valueType="num">
                                      <p:cBhvr>
                                        <p:cTn id="103" dur="1000"/>
                                        <p:tgtEl>
                                          <p:spTgt spid="17"/>
                                        </p:tgtEl>
                                        <p:attrNameLst>
                                          <p:attrName>ppt_x</p:attrName>
                                        </p:attrNameLst>
                                      </p:cBhvr>
                                      <p:tavLst>
                                        <p:tav tm="0">
                                          <p:val>
                                            <p:strVal val="ppt_x"/>
                                          </p:val>
                                        </p:tav>
                                        <p:tav tm="100000">
                                          <p:val>
                                            <p:strVal val="ppt_x"/>
                                          </p:val>
                                        </p:tav>
                                      </p:tavLst>
                                    </p:anim>
                                    <p:anim calcmode="lin" valueType="num">
                                      <p:cBhvr>
                                        <p:cTn id="104" dur="1000"/>
                                        <p:tgtEl>
                                          <p:spTgt spid="17"/>
                                        </p:tgtEl>
                                        <p:attrNameLst>
                                          <p:attrName>ppt_y</p:attrName>
                                        </p:attrNameLst>
                                      </p:cBhvr>
                                      <p:tavLst>
                                        <p:tav tm="0">
                                          <p:val>
                                            <p:strVal val="ppt_y"/>
                                          </p:val>
                                        </p:tav>
                                        <p:tav tm="100000">
                                          <p:val>
                                            <p:strVal val="ppt_y+.1"/>
                                          </p:val>
                                        </p:tav>
                                      </p:tavLst>
                                    </p:anim>
                                    <p:set>
                                      <p:cBhvr>
                                        <p:cTn id="105" dur="1" fill="hold">
                                          <p:stCondLst>
                                            <p:cond delay="999"/>
                                          </p:stCondLst>
                                        </p:cTn>
                                        <p:tgtEl>
                                          <p:spTgt spid="17"/>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19"/>
                                        </p:tgtEl>
                                      </p:cBhvr>
                                    </p:animEffect>
                                    <p:set>
                                      <p:cBhvr>
                                        <p:cTn id="108" dur="1" fill="hold">
                                          <p:stCondLst>
                                            <p:cond delay="499"/>
                                          </p:stCondLst>
                                        </p:cTn>
                                        <p:tgtEl>
                                          <p:spTgt spid="19"/>
                                        </p:tgtEl>
                                        <p:attrNameLst>
                                          <p:attrName>style.visibility</p:attrName>
                                        </p:attrNameLst>
                                      </p:cBhvr>
                                      <p:to>
                                        <p:strVal val="hidden"/>
                                      </p:to>
                                    </p:set>
                                  </p:childTnLst>
                                </p:cTn>
                              </p:par>
                            </p:childTnLst>
                          </p:cTn>
                        </p:par>
                        <p:par>
                          <p:cTn id="109" fill="hold">
                            <p:stCondLst>
                              <p:cond delay="1000"/>
                            </p:stCondLst>
                            <p:childTnLst>
                              <p:par>
                                <p:cTn id="110" presetID="42" presetClass="entr" presetSubtype="0" fill="hold" grpId="0" nodeType="afterEffect">
                                  <p:stCondLst>
                                    <p:cond delay="0"/>
                                  </p:stCondLst>
                                  <p:childTnLst>
                                    <p:set>
                                      <p:cBhvr>
                                        <p:cTn id="111" dur="1" fill="hold">
                                          <p:stCondLst>
                                            <p:cond delay="0"/>
                                          </p:stCondLst>
                                        </p:cTn>
                                        <p:tgtEl>
                                          <p:spTgt spid="21"/>
                                        </p:tgtEl>
                                        <p:attrNameLst>
                                          <p:attrName>style.visibility</p:attrName>
                                        </p:attrNameLst>
                                      </p:cBhvr>
                                      <p:to>
                                        <p:strVal val="visible"/>
                                      </p:to>
                                    </p:set>
                                    <p:animEffect transition="in" filter="fade">
                                      <p:cBhvr>
                                        <p:cTn id="112" dur="1000"/>
                                        <p:tgtEl>
                                          <p:spTgt spid="21"/>
                                        </p:tgtEl>
                                      </p:cBhvr>
                                    </p:animEffect>
                                    <p:anim calcmode="lin" valueType="num">
                                      <p:cBhvr>
                                        <p:cTn id="113" dur="1000" fill="hold"/>
                                        <p:tgtEl>
                                          <p:spTgt spid="21"/>
                                        </p:tgtEl>
                                        <p:attrNameLst>
                                          <p:attrName>ppt_x</p:attrName>
                                        </p:attrNameLst>
                                      </p:cBhvr>
                                      <p:tavLst>
                                        <p:tav tm="0">
                                          <p:val>
                                            <p:strVal val="#ppt_x"/>
                                          </p:val>
                                        </p:tav>
                                        <p:tav tm="100000">
                                          <p:val>
                                            <p:strVal val="#ppt_x"/>
                                          </p:val>
                                        </p:tav>
                                      </p:tavLst>
                                    </p:anim>
                                    <p:anim calcmode="lin" valueType="num">
                                      <p:cBhvr>
                                        <p:cTn id="114" dur="1000" fill="hold"/>
                                        <p:tgtEl>
                                          <p:spTgt spid="21"/>
                                        </p:tgtEl>
                                        <p:attrNameLst>
                                          <p:attrName>ppt_y</p:attrName>
                                        </p:attrNameLst>
                                      </p:cBhvr>
                                      <p:tavLst>
                                        <p:tav tm="0">
                                          <p:val>
                                            <p:strVal val="#ppt_y+.1"/>
                                          </p:val>
                                        </p:tav>
                                        <p:tav tm="100000">
                                          <p:val>
                                            <p:strVal val="#ppt_y"/>
                                          </p:val>
                                        </p:tav>
                                      </p:tavLst>
                                    </p:anim>
                                  </p:childTnLst>
                                </p:cTn>
                              </p:par>
                            </p:childTnLst>
                          </p:cTn>
                        </p:par>
                        <p:par>
                          <p:cTn id="115" fill="hold">
                            <p:stCondLst>
                              <p:cond delay="2000"/>
                            </p:stCondLst>
                            <p:childTnLst>
                              <p:par>
                                <p:cTn id="116" presetID="10" presetClass="entr" presetSubtype="0" fill="hold" grpId="0" nodeType="after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fade">
                                      <p:cBhvr>
                                        <p:cTn id="118" dur="1500"/>
                                        <p:tgtEl>
                                          <p:spTgt spid="22"/>
                                        </p:tgtEl>
                                      </p:cBhvr>
                                    </p:animEffect>
                                  </p:childTnLst>
                                </p:cTn>
                              </p:par>
                              <p:par>
                                <p:cTn id="119" presetID="42" presetClass="entr" presetSubtype="0" fill="hold" grpId="0" nodeType="withEffect">
                                  <p:stCondLst>
                                    <p:cond delay="0"/>
                                  </p:stCondLst>
                                  <p:childTnLst>
                                    <p:set>
                                      <p:cBhvr>
                                        <p:cTn id="120" dur="1" fill="hold">
                                          <p:stCondLst>
                                            <p:cond delay="0"/>
                                          </p:stCondLst>
                                        </p:cTn>
                                        <p:tgtEl>
                                          <p:spTgt spid="20"/>
                                        </p:tgtEl>
                                        <p:attrNameLst>
                                          <p:attrName>style.visibility</p:attrName>
                                        </p:attrNameLst>
                                      </p:cBhvr>
                                      <p:to>
                                        <p:strVal val="visible"/>
                                      </p:to>
                                    </p:set>
                                    <p:animEffect transition="in" filter="fade">
                                      <p:cBhvr>
                                        <p:cTn id="121" dur="1000"/>
                                        <p:tgtEl>
                                          <p:spTgt spid="20"/>
                                        </p:tgtEl>
                                      </p:cBhvr>
                                    </p:animEffect>
                                    <p:anim calcmode="lin" valueType="num">
                                      <p:cBhvr>
                                        <p:cTn id="122" dur="1000" fill="hold"/>
                                        <p:tgtEl>
                                          <p:spTgt spid="20"/>
                                        </p:tgtEl>
                                        <p:attrNameLst>
                                          <p:attrName>ppt_x</p:attrName>
                                        </p:attrNameLst>
                                      </p:cBhvr>
                                      <p:tavLst>
                                        <p:tav tm="0">
                                          <p:val>
                                            <p:strVal val="#ppt_x"/>
                                          </p:val>
                                        </p:tav>
                                        <p:tav tm="100000">
                                          <p:val>
                                            <p:strVal val="#ppt_x"/>
                                          </p:val>
                                        </p:tav>
                                      </p:tavLst>
                                    </p:anim>
                                    <p:anim calcmode="lin" valueType="num">
                                      <p:cBhvr>
                                        <p:cTn id="123" dur="1000" fill="hold"/>
                                        <p:tgtEl>
                                          <p:spTgt spid="20"/>
                                        </p:tgtEl>
                                        <p:attrNameLst>
                                          <p:attrName>ppt_y</p:attrName>
                                        </p:attrNameLst>
                                      </p:cBhvr>
                                      <p:tavLst>
                                        <p:tav tm="0">
                                          <p:val>
                                            <p:strVal val="#ppt_y+.1"/>
                                          </p:val>
                                        </p:tav>
                                        <p:tav tm="100000">
                                          <p:val>
                                            <p:strVal val="#ppt_y"/>
                                          </p:val>
                                        </p:tav>
                                      </p:tavLst>
                                    </p:anim>
                                  </p:childTnLst>
                                </p:cTn>
                              </p:par>
                            </p:childTnLst>
                          </p:cTn>
                        </p:par>
                        <p:par>
                          <p:cTn id="124" fill="hold">
                            <p:stCondLst>
                              <p:cond delay="3500"/>
                            </p:stCondLst>
                            <p:childTnLst>
                              <p:par>
                                <p:cTn id="125" presetID="22" presetClass="entr" presetSubtype="1" fill="hold" nodeType="afterEffect">
                                  <p:stCondLst>
                                    <p:cond delay="0"/>
                                  </p:stCondLst>
                                  <p:childTnLst>
                                    <p:set>
                                      <p:cBhvr>
                                        <p:cTn id="126" dur="1" fill="hold">
                                          <p:stCondLst>
                                            <p:cond delay="0"/>
                                          </p:stCondLst>
                                        </p:cTn>
                                        <p:tgtEl>
                                          <p:spTgt spid="23"/>
                                        </p:tgtEl>
                                        <p:attrNameLst>
                                          <p:attrName>style.visibility</p:attrName>
                                        </p:attrNameLst>
                                      </p:cBhvr>
                                      <p:to>
                                        <p:strVal val="visible"/>
                                      </p:to>
                                    </p:set>
                                    <p:animEffect transition="in" filter="wipe(up)">
                                      <p:cBhvr>
                                        <p:cTn id="1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P spid="10" grpId="0"/>
      <p:bldP spid="10" grpId="1"/>
      <p:bldP spid="11" grpId="0"/>
      <p:bldP spid="12" grpId="0"/>
      <p:bldP spid="13" grpId="0"/>
      <p:bldP spid="14" grpId="0"/>
      <p:bldP spid="14" grpId="1"/>
      <p:bldP spid="15" grpId="0"/>
      <p:bldP spid="15" grpId="1"/>
      <p:bldP spid="16" grpId="0"/>
      <p:bldP spid="16" grpId="1"/>
      <p:bldP spid="17" grpId="0"/>
      <p:bldP spid="17" grpId="1"/>
      <p:bldP spid="18" grpId="0"/>
      <p:bldP spid="18" grpId="1"/>
      <p:bldP spid="19" grpId="0"/>
      <p:bldP spid="19" grpId="1"/>
      <p:bldP spid="20"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09\tema 09 paraqu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07504" y="44624"/>
            <a:ext cx="8352928" cy="40011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rPr>
              <a:t>WHY WILL JESUS RETURN?</a:t>
            </a:r>
            <a:endParaRPr lang="es-ES"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endParaRPr>
          </a:p>
        </p:txBody>
      </p:sp>
      <p:sp>
        <p:nvSpPr>
          <p:cNvPr id="3" name="2 Rectángulo" hidden="1"/>
          <p:cNvSpPr/>
          <p:nvPr/>
        </p:nvSpPr>
        <p:spPr>
          <a:xfrm>
            <a:off x="6444208" y="6269250"/>
            <a:ext cx="2422971"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Hebreos 9:28</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8" name="7 Rectángulo" hidden="1"/>
          <p:cNvSpPr/>
          <p:nvPr/>
        </p:nvSpPr>
        <p:spPr>
          <a:xfrm>
            <a:off x="0"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VIENE PARA SALVARNOS</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0" name="9 Rectángulo" hidden="1"/>
          <p:cNvSpPr/>
          <p:nvPr/>
        </p:nvSpPr>
        <p:spPr>
          <a:xfrm>
            <a:off x="1168822" y="2708920"/>
            <a:ext cx="7003578" cy="25545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sí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también Cristo fue ofrecido una sola vez para llevar los pecados de muchos; y aparecerá por segunda vez, sin relación con el pecado,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para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salvar a los que le </a:t>
            </a:r>
            <a:r>
              <a:rPr lang="es-E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esperan</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11" name="10 Rectángulo" hidden="1"/>
          <p:cNvSpPr/>
          <p:nvPr/>
        </p:nvSpPr>
        <p:spPr>
          <a:xfrm>
            <a:off x="6084168" y="6309320"/>
            <a:ext cx="2871299"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Isaías 35:4-6 </a:t>
            </a:r>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p.p</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2" name="11 Rectángulo" hidden="1"/>
          <p:cNvSpPr/>
          <p:nvPr/>
        </p:nvSpPr>
        <p:spPr>
          <a:xfrm>
            <a:off x="-12787" y="1196752"/>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PONER FIN AL DOLOR</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3" name="12 Rectángulo" hidden="1"/>
          <p:cNvSpPr/>
          <p:nvPr/>
        </p:nvSpPr>
        <p:spPr>
          <a:xfrm>
            <a:off x="1225712" y="2481858"/>
            <a:ext cx="7450744"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“Decid a los de corazón apocado: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Esforzaos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no temáis; he aquí que vuestro Dios viene con retribución, con pago;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Dios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mismo vendrá, y os salvará. </a:t>
            </a:r>
          </a:p>
          <a:p>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Entonces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los ojos de los ciegos serán abiertos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y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los oídos de los sordos se abrirán</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p>
          <a:p>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Entonces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el cojo saltará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como un ciervo, y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cantará la lengua del </a:t>
            </a:r>
            <a:r>
              <a:rPr lang="es-ES"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mudo</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14" name="13 Rectángulo"/>
          <p:cNvSpPr/>
          <p:nvPr/>
        </p:nvSpPr>
        <p:spPr>
          <a:xfrm>
            <a:off x="5796136" y="6309320"/>
            <a:ext cx="2627642"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Philippians</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3:20-21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5" name="14 Rectángulo"/>
          <p:cNvSpPr/>
          <p:nvPr/>
        </p:nvSpPr>
        <p:spPr>
          <a:xfrm>
            <a:off x="-12787" y="1196752"/>
            <a:ext cx="9144000" cy="19389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TO MAKE US CITIZENS OF A BETTER WORLD</a:t>
            </a:r>
            <a:endParaRPr lang="es-ES" sz="60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6" name="15 Rectángulo"/>
          <p:cNvSpPr/>
          <p:nvPr/>
        </p:nvSpPr>
        <p:spPr>
          <a:xfrm>
            <a:off x="827584" y="3343632"/>
            <a:ext cx="8208912" cy="267765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defRPr/>
            </a:pP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n-US" sz="2800" b="1" i="1" spc="50" dirty="0">
                <a:ln w="11430"/>
                <a:solidFill>
                  <a:srgbClr val="FF0000"/>
                </a:solidFill>
                <a:effectLst>
                  <a:outerShdw blurRad="76200" dist="50800" dir="5400000" algn="tl" rotWithShape="0">
                    <a:srgbClr val="000000">
                      <a:alpha val="65000"/>
                    </a:srgbClr>
                  </a:outerShdw>
                </a:effectLst>
                <a:latin typeface="Myriad Pro" pitchFamily="34" charset="0"/>
              </a:rPr>
              <a:t>For our conversation is in heaven</a:t>
            </a:r>
            <a:r>
              <a:rPr lang="en-U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from whence also we look for the </a:t>
            </a:r>
            <a:r>
              <a:rPr lang="en-US" sz="28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Saviour</a:t>
            </a:r>
            <a:r>
              <a:rPr lang="en-U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the Lord Jesus Christ:</a:t>
            </a:r>
          </a:p>
          <a:p>
            <a:pPr lvl="0">
              <a:defRPr/>
            </a:pPr>
            <a:r>
              <a:rPr lang="en-U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Who shall change our vile body, that it may be fashioned like unto his glorious body, according to the working whereby he is able even to subdue all things unto himself.”</a:t>
            </a:r>
            <a:endPar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17" name="16 Rectángulo" hidden="1"/>
          <p:cNvSpPr/>
          <p:nvPr/>
        </p:nvSpPr>
        <p:spPr>
          <a:xfrm>
            <a:off x="6588224" y="6309320"/>
            <a:ext cx="2430409"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Salmos 96:13</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8" name="17 Rectángulo" hidden="1"/>
          <p:cNvSpPr/>
          <p:nvPr/>
        </p:nvSpPr>
        <p:spPr>
          <a:xfrm>
            <a:off x="-36512" y="1196752"/>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JUZGAR A LA HUMANIDAD</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9" name="18 Rectángulo" hidden="1"/>
          <p:cNvSpPr/>
          <p:nvPr/>
        </p:nvSpPr>
        <p:spPr>
          <a:xfrm>
            <a:off x="1475655" y="2996952"/>
            <a:ext cx="7416825" cy="206210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“Delante de Jehová que vino</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Porque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vino a juzgar la tierra</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Juzgará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al mundo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con justicia</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 los pueblos con su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verdad.”</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20" name="19 Rectángulo" hidden="1"/>
          <p:cNvSpPr/>
          <p:nvPr/>
        </p:nvSpPr>
        <p:spPr>
          <a:xfrm>
            <a:off x="5148064" y="6309320"/>
            <a:ext cx="4003597"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2 </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Tesalonicenses 1:7-9</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1" name="20 Rectángulo" hidden="1"/>
          <p:cNvSpPr/>
          <p:nvPr/>
        </p:nvSpPr>
        <p:spPr>
          <a:xfrm>
            <a:off x="-36512" y="1196752"/>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DESTRUIR A LOS MALOS</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2" name="21 Rectángulo" hidden="1"/>
          <p:cNvSpPr/>
          <p:nvPr/>
        </p:nvSpPr>
        <p:spPr>
          <a:xfrm>
            <a:off x="1043607" y="2411010"/>
            <a:ext cx="7704857" cy="397031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 vosotros que sois atribulados, daros reposo con nosotros, cuando se manifieste el Señor Jesús desde el cielo con los ángeles de su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poder, </a:t>
            </a:r>
            <a:r>
              <a:rPr lang="es-ES"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en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llama de fuego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para dar retribución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 los que no conocieron a Dios, ni obedecen al evangelio de nuestro Señor Jesucristo; </a:t>
            </a:r>
            <a:r>
              <a:rPr lang="es-ES"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los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cuales sufrirán pena de eterna perdición</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excluidos de la presencia del Señor y de la gloria de su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poder.”</a:t>
            </a:r>
            <a:endPar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301308536"/>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500"/>
                                        <p:tgtEl>
                                          <p:spTgt spid="10"/>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7" presetClass="exit" presetSubtype="0" fill="hold" grpId="1" nodeType="clickEffect">
                                  <p:stCondLst>
                                    <p:cond delay="0"/>
                                  </p:stCondLst>
                                  <p:childTnLst>
                                    <p:animEffect transition="out" filter="fade">
                                      <p:cBhvr>
                                        <p:cTn id="22" dur="1000"/>
                                        <p:tgtEl>
                                          <p:spTgt spid="8"/>
                                        </p:tgtEl>
                                      </p:cBhvr>
                                    </p:animEffect>
                                    <p:anim calcmode="lin" valueType="num">
                                      <p:cBhvr>
                                        <p:cTn id="23" dur="1000"/>
                                        <p:tgtEl>
                                          <p:spTgt spid="8"/>
                                        </p:tgtEl>
                                        <p:attrNameLst>
                                          <p:attrName>ppt_x</p:attrName>
                                        </p:attrNameLst>
                                      </p:cBhvr>
                                      <p:tavLst>
                                        <p:tav tm="0">
                                          <p:val>
                                            <p:strVal val="ppt_x"/>
                                          </p:val>
                                        </p:tav>
                                        <p:tav tm="100000">
                                          <p:val>
                                            <p:strVal val="ppt_x"/>
                                          </p:val>
                                        </p:tav>
                                      </p:tavLst>
                                    </p:anim>
                                    <p:anim calcmode="lin" valueType="num">
                                      <p:cBhvr>
                                        <p:cTn id="24" dur="1000"/>
                                        <p:tgtEl>
                                          <p:spTgt spid="8"/>
                                        </p:tgtEl>
                                        <p:attrNameLst>
                                          <p:attrName>ppt_y</p:attrName>
                                        </p:attrNameLst>
                                      </p:cBhvr>
                                      <p:tavLst>
                                        <p:tav tm="0">
                                          <p:val>
                                            <p:strVal val="ppt_y"/>
                                          </p:val>
                                        </p:tav>
                                        <p:tav tm="100000">
                                          <p:val>
                                            <p:strVal val="ppt_y-.1"/>
                                          </p:val>
                                        </p:tav>
                                      </p:tavLst>
                                    </p:anim>
                                    <p:set>
                                      <p:cBhvr>
                                        <p:cTn id="25" dur="1" fill="hold">
                                          <p:stCondLst>
                                            <p:cond delay="999"/>
                                          </p:stCondLst>
                                        </p:cTn>
                                        <p:tgtEl>
                                          <p:spTgt spid="8"/>
                                        </p:tgtEl>
                                        <p:attrNameLst>
                                          <p:attrName>style.visibility</p:attrName>
                                        </p:attrNameLst>
                                      </p:cBhvr>
                                      <p:to>
                                        <p:strVal val="hidden"/>
                                      </p:to>
                                    </p:set>
                                  </p:childTnLst>
                                </p:cTn>
                              </p:par>
                              <p:par>
                                <p:cTn id="26" presetID="42" presetClass="exit" presetSubtype="0" fill="hold" grpId="1" nodeType="withEffect">
                                  <p:stCondLst>
                                    <p:cond delay="0"/>
                                  </p:stCondLst>
                                  <p:childTnLst>
                                    <p:animEffect transition="out" filter="fade">
                                      <p:cBhvr>
                                        <p:cTn id="27" dur="1000"/>
                                        <p:tgtEl>
                                          <p:spTgt spid="3"/>
                                        </p:tgtEl>
                                      </p:cBhvr>
                                    </p:animEffect>
                                    <p:anim calcmode="lin" valueType="num">
                                      <p:cBhvr>
                                        <p:cTn id="28" dur="1000"/>
                                        <p:tgtEl>
                                          <p:spTgt spid="3"/>
                                        </p:tgtEl>
                                        <p:attrNameLst>
                                          <p:attrName>ppt_x</p:attrName>
                                        </p:attrNameLst>
                                      </p:cBhvr>
                                      <p:tavLst>
                                        <p:tav tm="0">
                                          <p:val>
                                            <p:strVal val="ppt_x"/>
                                          </p:val>
                                        </p:tav>
                                        <p:tav tm="100000">
                                          <p:val>
                                            <p:strVal val="ppt_x"/>
                                          </p:val>
                                        </p:tav>
                                      </p:tavLst>
                                    </p:anim>
                                    <p:anim calcmode="lin" valueType="num">
                                      <p:cBhvr>
                                        <p:cTn id="29" dur="1000"/>
                                        <p:tgtEl>
                                          <p:spTgt spid="3"/>
                                        </p:tgtEl>
                                        <p:attrNameLst>
                                          <p:attrName>ppt_y</p:attrName>
                                        </p:attrNameLst>
                                      </p:cBhvr>
                                      <p:tavLst>
                                        <p:tav tm="0">
                                          <p:val>
                                            <p:strVal val="ppt_y"/>
                                          </p:val>
                                        </p:tav>
                                        <p:tav tm="100000">
                                          <p:val>
                                            <p:strVal val="ppt_y+.1"/>
                                          </p:val>
                                        </p:tav>
                                      </p:tavLst>
                                    </p:anim>
                                    <p:set>
                                      <p:cBhvr>
                                        <p:cTn id="30" dur="1" fill="hold">
                                          <p:stCondLst>
                                            <p:cond delay="999"/>
                                          </p:stCondLst>
                                        </p:cTn>
                                        <p:tgtEl>
                                          <p:spTgt spid="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500"/>
                                        <p:tgtEl>
                                          <p:spTgt spid="13"/>
                                        </p:tgtEl>
                                      </p:cBhvr>
                                    </p:animEffect>
                                  </p:childTnLst>
                                </p:cTn>
                              </p:par>
                              <p:par>
                                <p:cTn id="44" presetID="42"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par>
                          <p:cTn id="49" fill="hold">
                            <p:stCondLst>
                              <p:cond delay="3500"/>
                            </p:stCondLst>
                            <p:childTnLst>
                              <p:par>
                                <p:cTn id="50" presetID="42" presetClass="entr" presetSubtype="0"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par>
                          <p:cTn id="55" fill="hold">
                            <p:stCondLst>
                              <p:cond delay="4500"/>
                            </p:stCondLst>
                            <p:childTnLst>
                              <p:par>
                                <p:cTn id="56" presetID="10" presetClass="entr" presetSubtype="0" fill="hold" grpId="0"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1500"/>
                                        <p:tgtEl>
                                          <p:spTgt spid="16"/>
                                        </p:tgtEl>
                                      </p:cBhvr>
                                    </p:animEffect>
                                  </p:childTnLst>
                                </p:cTn>
                              </p:par>
                              <p:par>
                                <p:cTn id="59" presetID="42"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anim calcmode="lin" valueType="num">
                                      <p:cBhvr>
                                        <p:cTn id="62" dur="1000" fill="hold"/>
                                        <p:tgtEl>
                                          <p:spTgt spid="14"/>
                                        </p:tgtEl>
                                        <p:attrNameLst>
                                          <p:attrName>ppt_x</p:attrName>
                                        </p:attrNameLst>
                                      </p:cBhvr>
                                      <p:tavLst>
                                        <p:tav tm="0">
                                          <p:val>
                                            <p:strVal val="#ppt_x"/>
                                          </p:val>
                                        </p:tav>
                                        <p:tav tm="100000">
                                          <p:val>
                                            <p:strVal val="#ppt_x"/>
                                          </p:val>
                                        </p:tav>
                                      </p:tavLst>
                                    </p:anim>
                                    <p:anim calcmode="lin" valueType="num">
                                      <p:cBhvr>
                                        <p:cTn id="63" dur="1000" fill="hold"/>
                                        <p:tgtEl>
                                          <p:spTgt spid="14"/>
                                        </p:tgtEl>
                                        <p:attrNameLst>
                                          <p:attrName>ppt_y</p:attrName>
                                        </p:attrNameLst>
                                      </p:cBhvr>
                                      <p:tavLst>
                                        <p:tav tm="0">
                                          <p:val>
                                            <p:strVal val="#ppt_y+.1"/>
                                          </p:val>
                                        </p:tav>
                                        <p:tav tm="100000">
                                          <p:val>
                                            <p:strVal val="#ppt_y"/>
                                          </p:val>
                                        </p:tav>
                                      </p:tavLst>
                                    </p:anim>
                                  </p:childTnLst>
                                </p:cTn>
                              </p:par>
                            </p:childTnLst>
                          </p:cTn>
                        </p:par>
                        <p:par>
                          <p:cTn id="64" fill="hold">
                            <p:stCondLst>
                              <p:cond delay="6000"/>
                            </p:stCondLst>
                            <p:childTnLst>
                              <p:par>
                                <p:cTn id="65" presetID="42"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1000"/>
                                        <p:tgtEl>
                                          <p:spTgt spid="18"/>
                                        </p:tgtEl>
                                      </p:cBhvr>
                                    </p:animEffect>
                                    <p:anim calcmode="lin" valueType="num">
                                      <p:cBhvr>
                                        <p:cTn id="68" dur="1000" fill="hold"/>
                                        <p:tgtEl>
                                          <p:spTgt spid="18"/>
                                        </p:tgtEl>
                                        <p:attrNameLst>
                                          <p:attrName>ppt_x</p:attrName>
                                        </p:attrNameLst>
                                      </p:cBhvr>
                                      <p:tavLst>
                                        <p:tav tm="0">
                                          <p:val>
                                            <p:strVal val="#ppt_x"/>
                                          </p:val>
                                        </p:tav>
                                        <p:tav tm="100000">
                                          <p:val>
                                            <p:strVal val="#ppt_x"/>
                                          </p:val>
                                        </p:tav>
                                      </p:tavLst>
                                    </p:anim>
                                    <p:anim calcmode="lin" valueType="num">
                                      <p:cBhvr>
                                        <p:cTn id="69" dur="1000" fill="hold"/>
                                        <p:tgtEl>
                                          <p:spTgt spid="18"/>
                                        </p:tgtEl>
                                        <p:attrNameLst>
                                          <p:attrName>ppt_y</p:attrName>
                                        </p:attrNameLst>
                                      </p:cBhvr>
                                      <p:tavLst>
                                        <p:tav tm="0">
                                          <p:val>
                                            <p:strVal val="#ppt_y+.1"/>
                                          </p:val>
                                        </p:tav>
                                        <p:tav tm="100000">
                                          <p:val>
                                            <p:strVal val="#ppt_y"/>
                                          </p:val>
                                        </p:tav>
                                      </p:tavLst>
                                    </p:anim>
                                  </p:childTnLst>
                                </p:cTn>
                              </p:par>
                            </p:childTnLst>
                          </p:cTn>
                        </p:par>
                        <p:par>
                          <p:cTn id="70" fill="hold">
                            <p:stCondLst>
                              <p:cond delay="7000"/>
                            </p:stCondLst>
                            <p:childTnLst>
                              <p:par>
                                <p:cTn id="71" presetID="10" presetClass="entr" presetSubtype="0" fill="hold" grpId="0" nodeType="after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1500"/>
                                        <p:tgtEl>
                                          <p:spTgt spid="19"/>
                                        </p:tgtEl>
                                      </p:cBhvr>
                                    </p:animEffect>
                                  </p:childTnLst>
                                </p:cTn>
                              </p:par>
                              <p:par>
                                <p:cTn id="74" presetID="42" presetClass="entr" presetSubtype="0" fill="hold" grpId="0" nodeType="with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fade">
                                      <p:cBhvr>
                                        <p:cTn id="76" dur="1000"/>
                                        <p:tgtEl>
                                          <p:spTgt spid="17"/>
                                        </p:tgtEl>
                                      </p:cBhvr>
                                    </p:animEffect>
                                    <p:anim calcmode="lin" valueType="num">
                                      <p:cBhvr>
                                        <p:cTn id="77" dur="1000" fill="hold"/>
                                        <p:tgtEl>
                                          <p:spTgt spid="17"/>
                                        </p:tgtEl>
                                        <p:attrNameLst>
                                          <p:attrName>ppt_x</p:attrName>
                                        </p:attrNameLst>
                                      </p:cBhvr>
                                      <p:tavLst>
                                        <p:tav tm="0">
                                          <p:val>
                                            <p:strVal val="#ppt_x"/>
                                          </p:val>
                                        </p:tav>
                                        <p:tav tm="100000">
                                          <p:val>
                                            <p:strVal val="#ppt_x"/>
                                          </p:val>
                                        </p:tav>
                                      </p:tavLst>
                                    </p:anim>
                                    <p:anim calcmode="lin" valueType="num">
                                      <p:cBhvr>
                                        <p:cTn id="7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7" presetClass="exit" presetSubtype="0" fill="hold" grpId="1" nodeType="clickEffect">
                                  <p:stCondLst>
                                    <p:cond delay="0"/>
                                  </p:stCondLst>
                                  <p:childTnLst>
                                    <p:animEffect transition="out" filter="fade">
                                      <p:cBhvr>
                                        <p:cTn id="82" dur="1000"/>
                                        <p:tgtEl>
                                          <p:spTgt spid="18"/>
                                        </p:tgtEl>
                                      </p:cBhvr>
                                    </p:animEffect>
                                    <p:anim calcmode="lin" valueType="num">
                                      <p:cBhvr>
                                        <p:cTn id="83" dur="1000"/>
                                        <p:tgtEl>
                                          <p:spTgt spid="18"/>
                                        </p:tgtEl>
                                        <p:attrNameLst>
                                          <p:attrName>ppt_x</p:attrName>
                                        </p:attrNameLst>
                                      </p:cBhvr>
                                      <p:tavLst>
                                        <p:tav tm="0">
                                          <p:val>
                                            <p:strVal val="ppt_x"/>
                                          </p:val>
                                        </p:tav>
                                        <p:tav tm="100000">
                                          <p:val>
                                            <p:strVal val="ppt_x"/>
                                          </p:val>
                                        </p:tav>
                                      </p:tavLst>
                                    </p:anim>
                                    <p:anim calcmode="lin" valueType="num">
                                      <p:cBhvr>
                                        <p:cTn id="84" dur="1000"/>
                                        <p:tgtEl>
                                          <p:spTgt spid="18"/>
                                        </p:tgtEl>
                                        <p:attrNameLst>
                                          <p:attrName>ppt_y</p:attrName>
                                        </p:attrNameLst>
                                      </p:cBhvr>
                                      <p:tavLst>
                                        <p:tav tm="0">
                                          <p:val>
                                            <p:strVal val="ppt_y"/>
                                          </p:val>
                                        </p:tav>
                                        <p:tav tm="100000">
                                          <p:val>
                                            <p:strVal val="ppt_y-.1"/>
                                          </p:val>
                                        </p:tav>
                                      </p:tavLst>
                                    </p:anim>
                                    <p:set>
                                      <p:cBhvr>
                                        <p:cTn id="85" dur="1" fill="hold">
                                          <p:stCondLst>
                                            <p:cond delay="999"/>
                                          </p:stCondLst>
                                        </p:cTn>
                                        <p:tgtEl>
                                          <p:spTgt spid="18"/>
                                        </p:tgtEl>
                                        <p:attrNameLst>
                                          <p:attrName>style.visibility</p:attrName>
                                        </p:attrNameLst>
                                      </p:cBhvr>
                                      <p:to>
                                        <p:strVal val="hidden"/>
                                      </p:to>
                                    </p:set>
                                  </p:childTnLst>
                                </p:cTn>
                              </p:par>
                              <p:par>
                                <p:cTn id="86" presetID="42" presetClass="exit" presetSubtype="0" fill="hold" grpId="1" nodeType="withEffect">
                                  <p:stCondLst>
                                    <p:cond delay="0"/>
                                  </p:stCondLst>
                                  <p:childTnLst>
                                    <p:animEffect transition="out" filter="fade">
                                      <p:cBhvr>
                                        <p:cTn id="87" dur="1000"/>
                                        <p:tgtEl>
                                          <p:spTgt spid="17"/>
                                        </p:tgtEl>
                                      </p:cBhvr>
                                    </p:animEffect>
                                    <p:anim calcmode="lin" valueType="num">
                                      <p:cBhvr>
                                        <p:cTn id="88" dur="1000"/>
                                        <p:tgtEl>
                                          <p:spTgt spid="17"/>
                                        </p:tgtEl>
                                        <p:attrNameLst>
                                          <p:attrName>ppt_x</p:attrName>
                                        </p:attrNameLst>
                                      </p:cBhvr>
                                      <p:tavLst>
                                        <p:tav tm="0">
                                          <p:val>
                                            <p:strVal val="ppt_x"/>
                                          </p:val>
                                        </p:tav>
                                        <p:tav tm="100000">
                                          <p:val>
                                            <p:strVal val="ppt_x"/>
                                          </p:val>
                                        </p:tav>
                                      </p:tavLst>
                                    </p:anim>
                                    <p:anim calcmode="lin" valueType="num">
                                      <p:cBhvr>
                                        <p:cTn id="89" dur="1000"/>
                                        <p:tgtEl>
                                          <p:spTgt spid="17"/>
                                        </p:tgtEl>
                                        <p:attrNameLst>
                                          <p:attrName>ppt_y</p:attrName>
                                        </p:attrNameLst>
                                      </p:cBhvr>
                                      <p:tavLst>
                                        <p:tav tm="0">
                                          <p:val>
                                            <p:strVal val="ppt_y"/>
                                          </p:val>
                                        </p:tav>
                                        <p:tav tm="100000">
                                          <p:val>
                                            <p:strVal val="ppt_y+.1"/>
                                          </p:val>
                                        </p:tav>
                                      </p:tavLst>
                                    </p:anim>
                                    <p:set>
                                      <p:cBhvr>
                                        <p:cTn id="90" dur="1" fill="hold">
                                          <p:stCondLst>
                                            <p:cond delay="999"/>
                                          </p:stCondLst>
                                        </p:cTn>
                                        <p:tgtEl>
                                          <p:spTgt spid="17"/>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9"/>
                                        </p:tgtEl>
                                      </p:cBhvr>
                                    </p:animEffect>
                                    <p:set>
                                      <p:cBhvr>
                                        <p:cTn id="93" dur="1" fill="hold">
                                          <p:stCondLst>
                                            <p:cond delay="499"/>
                                          </p:stCondLst>
                                        </p:cTn>
                                        <p:tgtEl>
                                          <p:spTgt spid="19"/>
                                        </p:tgtEl>
                                        <p:attrNameLst>
                                          <p:attrName>style.visibility</p:attrName>
                                        </p:attrNameLst>
                                      </p:cBhvr>
                                      <p:to>
                                        <p:strVal val="hidden"/>
                                      </p:to>
                                    </p:set>
                                  </p:childTnLst>
                                </p:cTn>
                              </p:par>
                            </p:childTnLst>
                          </p:cTn>
                        </p:par>
                        <p:par>
                          <p:cTn id="94" fill="hold">
                            <p:stCondLst>
                              <p:cond delay="1000"/>
                            </p:stCondLst>
                            <p:childTnLst>
                              <p:par>
                                <p:cTn id="95" presetID="42" presetClass="entr" presetSubtype="0" fill="hold" grpId="0" nodeType="after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fade">
                                      <p:cBhvr>
                                        <p:cTn id="97" dur="1000"/>
                                        <p:tgtEl>
                                          <p:spTgt spid="21"/>
                                        </p:tgtEl>
                                      </p:cBhvr>
                                    </p:animEffect>
                                    <p:anim calcmode="lin" valueType="num">
                                      <p:cBhvr>
                                        <p:cTn id="98" dur="1000" fill="hold"/>
                                        <p:tgtEl>
                                          <p:spTgt spid="21"/>
                                        </p:tgtEl>
                                        <p:attrNameLst>
                                          <p:attrName>ppt_x</p:attrName>
                                        </p:attrNameLst>
                                      </p:cBhvr>
                                      <p:tavLst>
                                        <p:tav tm="0">
                                          <p:val>
                                            <p:strVal val="#ppt_x"/>
                                          </p:val>
                                        </p:tav>
                                        <p:tav tm="100000">
                                          <p:val>
                                            <p:strVal val="#ppt_x"/>
                                          </p:val>
                                        </p:tav>
                                      </p:tavLst>
                                    </p:anim>
                                    <p:anim calcmode="lin" valueType="num">
                                      <p:cBhvr>
                                        <p:cTn id="99" dur="1000" fill="hold"/>
                                        <p:tgtEl>
                                          <p:spTgt spid="21"/>
                                        </p:tgtEl>
                                        <p:attrNameLst>
                                          <p:attrName>ppt_y</p:attrName>
                                        </p:attrNameLst>
                                      </p:cBhvr>
                                      <p:tavLst>
                                        <p:tav tm="0">
                                          <p:val>
                                            <p:strVal val="#ppt_y+.1"/>
                                          </p:val>
                                        </p:tav>
                                        <p:tav tm="100000">
                                          <p:val>
                                            <p:strVal val="#ppt_y"/>
                                          </p:val>
                                        </p:tav>
                                      </p:tavLst>
                                    </p:anim>
                                  </p:childTnLst>
                                </p:cTn>
                              </p:par>
                            </p:childTnLst>
                          </p:cTn>
                        </p:par>
                        <p:par>
                          <p:cTn id="100" fill="hold">
                            <p:stCondLst>
                              <p:cond delay="2000"/>
                            </p:stCondLst>
                            <p:childTnLst>
                              <p:par>
                                <p:cTn id="101" presetID="10" presetClass="entr" presetSubtype="0" fill="hold" grpId="0" nodeType="after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fade">
                                      <p:cBhvr>
                                        <p:cTn id="103" dur="1500"/>
                                        <p:tgtEl>
                                          <p:spTgt spid="22"/>
                                        </p:tgtEl>
                                      </p:cBhvr>
                                    </p:animEffect>
                                  </p:childTnLst>
                                </p:cTn>
                              </p:par>
                              <p:par>
                                <p:cTn id="104" presetID="42" presetClass="entr" presetSubtype="0" fill="hold" grpId="0" nodeType="withEffect">
                                  <p:stCondLst>
                                    <p:cond delay="0"/>
                                  </p:stCondLst>
                                  <p:childTnLst>
                                    <p:set>
                                      <p:cBhvr>
                                        <p:cTn id="105" dur="1" fill="hold">
                                          <p:stCondLst>
                                            <p:cond delay="0"/>
                                          </p:stCondLst>
                                        </p:cTn>
                                        <p:tgtEl>
                                          <p:spTgt spid="20"/>
                                        </p:tgtEl>
                                        <p:attrNameLst>
                                          <p:attrName>style.visibility</p:attrName>
                                        </p:attrNameLst>
                                      </p:cBhvr>
                                      <p:to>
                                        <p:strVal val="visible"/>
                                      </p:to>
                                    </p:set>
                                    <p:animEffect transition="in" filter="fade">
                                      <p:cBhvr>
                                        <p:cTn id="106" dur="1000"/>
                                        <p:tgtEl>
                                          <p:spTgt spid="20"/>
                                        </p:tgtEl>
                                      </p:cBhvr>
                                    </p:animEffect>
                                    <p:anim calcmode="lin" valueType="num">
                                      <p:cBhvr>
                                        <p:cTn id="107" dur="1000" fill="hold"/>
                                        <p:tgtEl>
                                          <p:spTgt spid="20"/>
                                        </p:tgtEl>
                                        <p:attrNameLst>
                                          <p:attrName>ppt_x</p:attrName>
                                        </p:attrNameLst>
                                      </p:cBhvr>
                                      <p:tavLst>
                                        <p:tav tm="0">
                                          <p:val>
                                            <p:strVal val="#ppt_x"/>
                                          </p:val>
                                        </p:tav>
                                        <p:tav tm="100000">
                                          <p:val>
                                            <p:strVal val="#ppt_x"/>
                                          </p:val>
                                        </p:tav>
                                      </p:tavLst>
                                    </p:anim>
                                    <p:anim calcmode="lin" valueType="num">
                                      <p:cBhvr>
                                        <p:cTn id="108" dur="1000" fill="hold"/>
                                        <p:tgtEl>
                                          <p:spTgt spid="20"/>
                                        </p:tgtEl>
                                        <p:attrNameLst>
                                          <p:attrName>ppt_y</p:attrName>
                                        </p:attrNameLst>
                                      </p:cBhvr>
                                      <p:tavLst>
                                        <p:tav tm="0">
                                          <p:val>
                                            <p:strVal val="#ppt_y+.1"/>
                                          </p:val>
                                        </p:tav>
                                        <p:tav tm="100000">
                                          <p:val>
                                            <p:strVal val="#ppt_y"/>
                                          </p:val>
                                        </p:tav>
                                      </p:tavLst>
                                    </p:anim>
                                  </p:childTnLst>
                                </p:cTn>
                              </p:par>
                            </p:childTnLst>
                          </p:cTn>
                        </p:par>
                        <p:par>
                          <p:cTn id="109" fill="hold">
                            <p:stCondLst>
                              <p:cond delay="3500"/>
                            </p:stCondLst>
                            <p:childTnLst>
                              <p:par>
                                <p:cTn id="110" presetID="22" presetClass="entr" presetSubtype="1" fill="hold" nodeType="afterEffect">
                                  <p:stCondLst>
                                    <p:cond delay="0"/>
                                  </p:stCondLst>
                                  <p:childTnLst>
                                    <p:set>
                                      <p:cBhvr>
                                        <p:cTn id="111" dur="1" fill="hold">
                                          <p:stCondLst>
                                            <p:cond delay="0"/>
                                          </p:stCondLst>
                                        </p:cTn>
                                        <p:tgtEl>
                                          <p:spTgt spid="23"/>
                                        </p:tgtEl>
                                        <p:attrNameLst>
                                          <p:attrName>style.visibility</p:attrName>
                                        </p:attrNameLst>
                                      </p:cBhvr>
                                      <p:to>
                                        <p:strVal val="visible"/>
                                      </p:to>
                                    </p:set>
                                    <p:animEffect transition="in" filter="wipe(up)">
                                      <p:cBhvr>
                                        <p:cTn id="1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P spid="10" grpId="0"/>
      <p:bldP spid="10" grpId="1"/>
      <p:bldP spid="11" grpId="0"/>
      <p:bldP spid="12" grpId="0"/>
      <p:bldP spid="13" grpId="0"/>
      <p:bldP spid="14" grpId="0"/>
      <p:bldP spid="15" grpId="0"/>
      <p:bldP spid="16" grpId="0"/>
      <p:bldP spid="17" grpId="0"/>
      <p:bldP spid="17" grpId="1"/>
      <p:bldP spid="18" grpId="0"/>
      <p:bldP spid="18" grpId="1"/>
      <p:bldP spid="19" grpId="0"/>
      <p:bldP spid="19" grpId="1"/>
      <p:bldP spid="20"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09\tema 09 paraqu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07504" y="44624"/>
            <a:ext cx="8352928" cy="40011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rPr>
              <a:t>WHY WILL JESUS RETURN?</a:t>
            </a:r>
            <a:endParaRPr lang="es-ES"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endParaRPr>
          </a:p>
        </p:txBody>
      </p:sp>
      <p:sp>
        <p:nvSpPr>
          <p:cNvPr id="3" name="2 Rectángulo" hidden="1"/>
          <p:cNvSpPr/>
          <p:nvPr/>
        </p:nvSpPr>
        <p:spPr>
          <a:xfrm>
            <a:off x="6444208" y="6269250"/>
            <a:ext cx="2422971"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Hebreos 9:28</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8" name="7 Rectángulo" hidden="1"/>
          <p:cNvSpPr/>
          <p:nvPr/>
        </p:nvSpPr>
        <p:spPr>
          <a:xfrm>
            <a:off x="0"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VIENE PARA SALVARNOS</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0" name="9 Rectángulo" hidden="1"/>
          <p:cNvSpPr/>
          <p:nvPr/>
        </p:nvSpPr>
        <p:spPr>
          <a:xfrm>
            <a:off x="1168822" y="2708920"/>
            <a:ext cx="7003578" cy="25545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sí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también Cristo fue ofrecido una sola vez para llevar los pecados de muchos; y aparecerá por segunda vez, sin relación con el pecado,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para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salvar a los que le </a:t>
            </a:r>
            <a:r>
              <a:rPr lang="es-E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esperan</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11" name="10 Rectángulo" hidden="1"/>
          <p:cNvSpPr/>
          <p:nvPr/>
        </p:nvSpPr>
        <p:spPr>
          <a:xfrm>
            <a:off x="6084168" y="6309320"/>
            <a:ext cx="2871299"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Isaías 35:4-6 </a:t>
            </a:r>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p.p</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2" name="11 Rectángulo" hidden="1"/>
          <p:cNvSpPr/>
          <p:nvPr/>
        </p:nvSpPr>
        <p:spPr>
          <a:xfrm>
            <a:off x="-12787" y="1196752"/>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PONER FIN AL DOLOR</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3" name="12 Rectángulo" hidden="1"/>
          <p:cNvSpPr/>
          <p:nvPr/>
        </p:nvSpPr>
        <p:spPr>
          <a:xfrm>
            <a:off x="1225712" y="2481858"/>
            <a:ext cx="7450744"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“Decid a los de corazón apocado: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Esforzaos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no temáis; he aquí que vuestro Dios viene con retribución, con pago;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Dios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mismo vendrá, y os salvará. </a:t>
            </a:r>
          </a:p>
          <a:p>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Entonces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los ojos de los ciegos serán abiertos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y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los oídos de los sordos se abrirán</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p>
          <a:p>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Entonces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el cojo saltará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como un ciervo, y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cantará la lengua del </a:t>
            </a:r>
            <a:r>
              <a:rPr lang="es-ES"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mudo</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14" name="13 Rectángulo" hidden="1"/>
          <p:cNvSpPr/>
          <p:nvPr/>
        </p:nvSpPr>
        <p:spPr>
          <a:xfrm>
            <a:off x="5796136" y="6309320"/>
            <a:ext cx="3259547"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Filipenses </a:t>
            </a:r>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3:20-21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5" name="14 Rectángulo" hidden="1"/>
          <p:cNvSpPr/>
          <p:nvPr/>
        </p:nvSpPr>
        <p:spPr>
          <a:xfrm>
            <a:off x="-12787" y="1196752"/>
            <a:ext cx="9144000" cy="19389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0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HACERNOS CIUDADANOS </a:t>
            </a:r>
            <a:br>
              <a:rPr lang="es-ES_tradnl" sz="60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br>
            <a:r>
              <a:rPr lang="es-ES_tradnl" sz="60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DE UN MUNDO MEJOR</a:t>
            </a:r>
            <a:endParaRPr lang="es-ES" sz="60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6" name="15 Rectángulo" hidden="1"/>
          <p:cNvSpPr/>
          <p:nvPr/>
        </p:nvSpPr>
        <p:spPr>
          <a:xfrm>
            <a:off x="827584" y="3343632"/>
            <a:ext cx="8208912" cy="267765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“Mas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nuestra ciudadanía está en los cielos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de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donde también esperamos al Salvador, al Señor Jesucristo;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el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cual transformará el cuerpo de la humillación nuestra, para que sea semejante al cuerpo de la gloria suya, por el poder con el cual puede también sujetar a sí mismo todas las cosas</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17" name="16 Rectángulo"/>
          <p:cNvSpPr/>
          <p:nvPr/>
        </p:nvSpPr>
        <p:spPr>
          <a:xfrm>
            <a:off x="6588224" y="6309320"/>
            <a:ext cx="1736373"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Psalm</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96:13</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8" name="17 Rectángulo"/>
          <p:cNvSpPr/>
          <p:nvPr/>
        </p:nvSpPr>
        <p:spPr>
          <a:xfrm>
            <a:off x="-36512" y="1196752"/>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TO JUDGE HUMANITY</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9" name="18 Rectángulo"/>
          <p:cNvSpPr/>
          <p:nvPr/>
        </p:nvSpPr>
        <p:spPr>
          <a:xfrm>
            <a:off x="1475655" y="2996952"/>
            <a:ext cx="7416825" cy="206210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defRPr/>
            </a:pPr>
            <a:r>
              <a:rPr lang="en-U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“Before the Lord: for he cometh, for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rPr>
              <a:t>he cometh to judge the earth</a:t>
            </a:r>
            <a:r>
              <a:rPr lang="en-U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rPr>
              <a:t>he shall judge the world</a:t>
            </a:r>
            <a:r>
              <a:rPr lang="en-U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with righteousness, and the people with his truth.”</a:t>
            </a:r>
          </a:p>
        </p:txBody>
      </p:sp>
      <p:sp>
        <p:nvSpPr>
          <p:cNvPr id="20" name="19 Rectángulo" hidden="1"/>
          <p:cNvSpPr/>
          <p:nvPr/>
        </p:nvSpPr>
        <p:spPr>
          <a:xfrm>
            <a:off x="5148064" y="6309320"/>
            <a:ext cx="4003597"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2 </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Tesalonicenses 1:7-9</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1" name="20 Rectángulo" hidden="1"/>
          <p:cNvSpPr/>
          <p:nvPr/>
        </p:nvSpPr>
        <p:spPr>
          <a:xfrm>
            <a:off x="-36512" y="1196752"/>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DESTRUIR A LOS MALOS</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2" name="21 Rectángulo" hidden="1"/>
          <p:cNvSpPr/>
          <p:nvPr/>
        </p:nvSpPr>
        <p:spPr>
          <a:xfrm>
            <a:off x="1043607" y="2411010"/>
            <a:ext cx="7704857" cy="397031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 vosotros que sois atribulados, daros reposo con nosotros, cuando se manifieste el Señor Jesús desde el cielo con los ángeles de su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poder, </a:t>
            </a:r>
            <a:r>
              <a:rPr lang="es-ES"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en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llama de fuego</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para dar retribución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 los que no conocieron a Dios, ni obedecen al evangelio de nuestro Señor Jesucristo; </a:t>
            </a:r>
            <a:r>
              <a:rPr lang="es-ES"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los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cuales sufrirán pena de eterna perdición</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excluidos de la presencia del Señor y de la gloria de su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poder.”</a:t>
            </a:r>
            <a:endPar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1049314153"/>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500"/>
                                        <p:tgtEl>
                                          <p:spTgt spid="10"/>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7" presetClass="exit" presetSubtype="0" fill="hold" grpId="1" nodeType="clickEffect">
                                  <p:stCondLst>
                                    <p:cond delay="0"/>
                                  </p:stCondLst>
                                  <p:childTnLst>
                                    <p:animEffect transition="out" filter="fade">
                                      <p:cBhvr>
                                        <p:cTn id="22" dur="1000"/>
                                        <p:tgtEl>
                                          <p:spTgt spid="8"/>
                                        </p:tgtEl>
                                      </p:cBhvr>
                                    </p:animEffect>
                                    <p:anim calcmode="lin" valueType="num">
                                      <p:cBhvr>
                                        <p:cTn id="23" dur="1000"/>
                                        <p:tgtEl>
                                          <p:spTgt spid="8"/>
                                        </p:tgtEl>
                                        <p:attrNameLst>
                                          <p:attrName>ppt_x</p:attrName>
                                        </p:attrNameLst>
                                      </p:cBhvr>
                                      <p:tavLst>
                                        <p:tav tm="0">
                                          <p:val>
                                            <p:strVal val="ppt_x"/>
                                          </p:val>
                                        </p:tav>
                                        <p:tav tm="100000">
                                          <p:val>
                                            <p:strVal val="ppt_x"/>
                                          </p:val>
                                        </p:tav>
                                      </p:tavLst>
                                    </p:anim>
                                    <p:anim calcmode="lin" valueType="num">
                                      <p:cBhvr>
                                        <p:cTn id="24" dur="1000"/>
                                        <p:tgtEl>
                                          <p:spTgt spid="8"/>
                                        </p:tgtEl>
                                        <p:attrNameLst>
                                          <p:attrName>ppt_y</p:attrName>
                                        </p:attrNameLst>
                                      </p:cBhvr>
                                      <p:tavLst>
                                        <p:tav tm="0">
                                          <p:val>
                                            <p:strVal val="ppt_y"/>
                                          </p:val>
                                        </p:tav>
                                        <p:tav tm="100000">
                                          <p:val>
                                            <p:strVal val="ppt_y-.1"/>
                                          </p:val>
                                        </p:tav>
                                      </p:tavLst>
                                    </p:anim>
                                    <p:set>
                                      <p:cBhvr>
                                        <p:cTn id="25" dur="1" fill="hold">
                                          <p:stCondLst>
                                            <p:cond delay="999"/>
                                          </p:stCondLst>
                                        </p:cTn>
                                        <p:tgtEl>
                                          <p:spTgt spid="8"/>
                                        </p:tgtEl>
                                        <p:attrNameLst>
                                          <p:attrName>style.visibility</p:attrName>
                                        </p:attrNameLst>
                                      </p:cBhvr>
                                      <p:to>
                                        <p:strVal val="hidden"/>
                                      </p:to>
                                    </p:set>
                                  </p:childTnLst>
                                </p:cTn>
                              </p:par>
                              <p:par>
                                <p:cTn id="26" presetID="42" presetClass="exit" presetSubtype="0" fill="hold" grpId="1" nodeType="withEffect">
                                  <p:stCondLst>
                                    <p:cond delay="0"/>
                                  </p:stCondLst>
                                  <p:childTnLst>
                                    <p:animEffect transition="out" filter="fade">
                                      <p:cBhvr>
                                        <p:cTn id="27" dur="1000"/>
                                        <p:tgtEl>
                                          <p:spTgt spid="3"/>
                                        </p:tgtEl>
                                      </p:cBhvr>
                                    </p:animEffect>
                                    <p:anim calcmode="lin" valueType="num">
                                      <p:cBhvr>
                                        <p:cTn id="28" dur="1000"/>
                                        <p:tgtEl>
                                          <p:spTgt spid="3"/>
                                        </p:tgtEl>
                                        <p:attrNameLst>
                                          <p:attrName>ppt_x</p:attrName>
                                        </p:attrNameLst>
                                      </p:cBhvr>
                                      <p:tavLst>
                                        <p:tav tm="0">
                                          <p:val>
                                            <p:strVal val="ppt_x"/>
                                          </p:val>
                                        </p:tav>
                                        <p:tav tm="100000">
                                          <p:val>
                                            <p:strVal val="ppt_x"/>
                                          </p:val>
                                        </p:tav>
                                      </p:tavLst>
                                    </p:anim>
                                    <p:anim calcmode="lin" valueType="num">
                                      <p:cBhvr>
                                        <p:cTn id="29" dur="1000"/>
                                        <p:tgtEl>
                                          <p:spTgt spid="3"/>
                                        </p:tgtEl>
                                        <p:attrNameLst>
                                          <p:attrName>ppt_y</p:attrName>
                                        </p:attrNameLst>
                                      </p:cBhvr>
                                      <p:tavLst>
                                        <p:tav tm="0">
                                          <p:val>
                                            <p:strVal val="ppt_y"/>
                                          </p:val>
                                        </p:tav>
                                        <p:tav tm="100000">
                                          <p:val>
                                            <p:strVal val="ppt_y+.1"/>
                                          </p:val>
                                        </p:tav>
                                      </p:tavLst>
                                    </p:anim>
                                    <p:set>
                                      <p:cBhvr>
                                        <p:cTn id="30" dur="1" fill="hold">
                                          <p:stCondLst>
                                            <p:cond delay="999"/>
                                          </p:stCondLst>
                                        </p:cTn>
                                        <p:tgtEl>
                                          <p:spTgt spid="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500"/>
                                        <p:tgtEl>
                                          <p:spTgt spid="13"/>
                                        </p:tgtEl>
                                      </p:cBhvr>
                                    </p:animEffect>
                                  </p:childTnLst>
                                </p:cTn>
                              </p:par>
                              <p:par>
                                <p:cTn id="44" presetID="42"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par>
                          <p:cTn id="49" fill="hold">
                            <p:stCondLst>
                              <p:cond delay="3500"/>
                            </p:stCondLst>
                            <p:childTnLst>
                              <p:par>
                                <p:cTn id="50" presetID="42" presetClass="entr" presetSubtype="0"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par>
                          <p:cTn id="55" fill="hold">
                            <p:stCondLst>
                              <p:cond delay="4500"/>
                            </p:stCondLst>
                            <p:childTnLst>
                              <p:par>
                                <p:cTn id="56" presetID="10" presetClass="entr" presetSubtype="0" fill="hold" grpId="0"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1500"/>
                                        <p:tgtEl>
                                          <p:spTgt spid="16"/>
                                        </p:tgtEl>
                                      </p:cBhvr>
                                    </p:animEffect>
                                  </p:childTnLst>
                                </p:cTn>
                              </p:par>
                              <p:par>
                                <p:cTn id="59" presetID="42"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anim calcmode="lin" valueType="num">
                                      <p:cBhvr>
                                        <p:cTn id="62" dur="1000" fill="hold"/>
                                        <p:tgtEl>
                                          <p:spTgt spid="14"/>
                                        </p:tgtEl>
                                        <p:attrNameLst>
                                          <p:attrName>ppt_x</p:attrName>
                                        </p:attrNameLst>
                                      </p:cBhvr>
                                      <p:tavLst>
                                        <p:tav tm="0">
                                          <p:val>
                                            <p:strVal val="#ppt_x"/>
                                          </p:val>
                                        </p:tav>
                                        <p:tav tm="100000">
                                          <p:val>
                                            <p:strVal val="#ppt_x"/>
                                          </p:val>
                                        </p:tav>
                                      </p:tavLst>
                                    </p:anim>
                                    <p:anim calcmode="lin" valueType="num">
                                      <p:cBhvr>
                                        <p:cTn id="63" dur="1000" fill="hold"/>
                                        <p:tgtEl>
                                          <p:spTgt spid="14"/>
                                        </p:tgtEl>
                                        <p:attrNameLst>
                                          <p:attrName>ppt_y</p:attrName>
                                        </p:attrNameLst>
                                      </p:cBhvr>
                                      <p:tavLst>
                                        <p:tav tm="0">
                                          <p:val>
                                            <p:strVal val="#ppt_y+.1"/>
                                          </p:val>
                                        </p:tav>
                                        <p:tav tm="100000">
                                          <p:val>
                                            <p:strVal val="#ppt_y"/>
                                          </p:val>
                                        </p:tav>
                                      </p:tavLst>
                                    </p:anim>
                                  </p:childTnLst>
                                </p:cTn>
                              </p:par>
                            </p:childTnLst>
                          </p:cTn>
                        </p:par>
                        <p:par>
                          <p:cTn id="64" fill="hold">
                            <p:stCondLst>
                              <p:cond delay="6000"/>
                            </p:stCondLst>
                            <p:childTnLst>
                              <p:par>
                                <p:cTn id="65" presetID="42"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1000"/>
                                        <p:tgtEl>
                                          <p:spTgt spid="18"/>
                                        </p:tgtEl>
                                      </p:cBhvr>
                                    </p:animEffect>
                                    <p:anim calcmode="lin" valueType="num">
                                      <p:cBhvr>
                                        <p:cTn id="68" dur="1000" fill="hold"/>
                                        <p:tgtEl>
                                          <p:spTgt spid="18"/>
                                        </p:tgtEl>
                                        <p:attrNameLst>
                                          <p:attrName>ppt_x</p:attrName>
                                        </p:attrNameLst>
                                      </p:cBhvr>
                                      <p:tavLst>
                                        <p:tav tm="0">
                                          <p:val>
                                            <p:strVal val="#ppt_x"/>
                                          </p:val>
                                        </p:tav>
                                        <p:tav tm="100000">
                                          <p:val>
                                            <p:strVal val="#ppt_x"/>
                                          </p:val>
                                        </p:tav>
                                      </p:tavLst>
                                    </p:anim>
                                    <p:anim calcmode="lin" valueType="num">
                                      <p:cBhvr>
                                        <p:cTn id="69" dur="1000" fill="hold"/>
                                        <p:tgtEl>
                                          <p:spTgt spid="18"/>
                                        </p:tgtEl>
                                        <p:attrNameLst>
                                          <p:attrName>ppt_y</p:attrName>
                                        </p:attrNameLst>
                                      </p:cBhvr>
                                      <p:tavLst>
                                        <p:tav tm="0">
                                          <p:val>
                                            <p:strVal val="#ppt_y+.1"/>
                                          </p:val>
                                        </p:tav>
                                        <p:tav tm="100000">
                                          <p:val>
                                            <p:strVal val="#ppt_y"/>
                                          </p:val>
                                        </p:tav>
                                      </p:tavLst>
                                    </p:anim>
                                  </p:childTnLst>
                                </p:cTn>
                              </p:par>
                            </p:childTnLst>
                          </p:cTn>
                        </p:par>
                        <p:par>
                          <p:cTn id="70" fill="hold">
                            <p:stCondLst>
                              <p:cond delay="7000"/>
                            </p:stCondLst>
                            <p:childTnLst>
                              <p:par>
                                <p:cTn id="71" presetID="10" presetClass="entr" presetSubtype="0" fill="hold" grpId="0" nodeType="after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1500"/>
                                        <p:tgtEl>
                                          <p:spTgt spid="19"/>
                                        </p:tgtEl>
                                      </p:cBhvr>
                                    </p:animEffect>
                                  </p:childTnLst>
                                </p:cTn>
                              </p:par>
                              <p:par>
                                <p:cTn id="74" presetID="42" presetClass="entr" presetSubtype="0" fill="hold" grpId="0" nodeType="with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fade">
                                      <p:cBhvr>
                                        <p:cTn id="76" dur="1000"/>
                                        <p:tgtEl>
                                          <p:spTgt spid="17"/>
                                        </p:tgtEl>
                                      </p:cBhvr>
                                    </p:animEffect>
                                    <p:anim calcmode="lin" valueType="num">
                                      <p:cBhvr>
                                        <p:cTn id="77" dur="1000" fill="hold"/>
                                        <p:tgtEl>
                                          <p:spTgt spid="17"/>
                                        </p:tgtEl>
                                        <p:attrNameLst>
                                          <p:attrName>ppt_x</p:attrName>
                                        </p:attrNameLst>
                                      </p:cBhvr>
                                      <p:tavLst>
                                        <p:tav tm="0">
                                          <p:val>
                                            <p:strVal val="#ppt_x"/>
                                          </p:val>
                                        </p:tav>
                                        <p:tav tm="100000">
                                          <p:val>
                                            <p:strVal val="#ppt_x"/>
                                          </p:val>
                                        </p:tav>
                                      </p:tavLst>
                                    </p:anim>
                                    <p:anim calcmode="lin" valueType="num">
                                      <p:cBhvr>
                                        <p:cTn id="78" dur="1000" fill="hold"/>
                                        <p:tgtEl>
                                          <p:spTgt spid="17"/>
                                        </p:tgtEl>
                                        <p:attrNameLst>
                                          <p:attrName>ppt_y</p:attrName>
                                        </p:attrNameLst>
                                      </p:cBhvr>
                                      <p:tavLst>
                                        <p:tav tm="0">
                                          <p:val>
                                            <p:strVal val="#ppt_y+.1"/>
                                          </p:val>
                                        </p:tav>
                                        <p:tav tm="100000">
                                          <p:val>
                                            <p:strVal val="#ppt_y"/>
                                          </p:val>
                                        </p:tav>
                                      </p:tavLst>
                                    </p:anim>
                                  </p:childTnLst>
                                </p:cTn>
                              </p:par>
                            </p:childTnLst>
                          </p:cTn>
                        </p:par>
                        <p:par>
                          <p:cTn id="79" fill="hold">
                            <p:stCondLst>
                              <p:cond delay="8500"/>
                            </p:stCondLst>
                            <p:childTnLst>
                              <p:par>
                                <p:cTn id="80" presetID="42" presetClass="entr" presetSubtype="0" fill="hold" grpId="0" nodeType="after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1000"/>
                                        <p:tgtEl>
                                          <p:spTgt spid="21"/>
                                        </p:tgtEl>
                                      </p:cBhvr>
                                    </p:animEffect>
                                    <p:anim calcmode="lin" valueType="num">
                                      <p:cBhvr>
                                        <p:cTn id="83" dur="1000" fill="hold"/>
                                        <p:tgtEl>
                                          <p:spTgt spid="21"/>
                                        </p:tgtEl>
                                        <p:attrNameLst>
                                          <p:attrName>ppt_x</p:attrName>
                                        </p:attrNameLst>
                                      </p:cBhvr>
                                      <p:tavLst>
                                        <p:tav tm="0">
                                          <p:val>
                                            <p:strVal val="#ppt_x"/>
                                          </p:val>
                                        </p:tav>
                                        <p:tav tm="100000">
                                          <p:val>
                                            <p:strVal val="#ppt_x"/>
                                          </p:val>
                                        </p:tav>
                                      </p:tavLst>
                                    </p:anim>
                                    <p:anim calcmode="lin" valueType="num">
                                      <p:cBhvr>
                                        <p:cTn id="84" dur="1000" fill="hold"/>
                                        <p:tgtEl>
                                          <p:spTgt spid="21"/>
                                        </p:tgtEl>
                                        <p:attrNameLst>
                                          <p:attrName>ppt_y</p:attrName>
                                        </p:attrNameLst>
                                      </p:cBhvr>
                                      <p:tavLst>
                                        <p:tav tm="0">
                                          <p:val>
                                            <p:strVal val="#ppt_y+.1"/>
                                          </p:val>
                                        </p:tav>
                                        <p:tav tm="100000">
                                          <p:val>
                                            <p:strVal val="#ppt_y"/>
                                          </p:val>
                                        </p:tav>
                                      </p:tavLst>
                                    </p:anim>
                                  </p:childTnLst>
                                </p:cTn>
                              </p:par>
                            </p:childTnLst>
                          </p:cTn>
                        </p:par>
                        <p:par>
                          <p:cTn id="85" fill="hold">
                            <p:stCondLst>
                              <p:cond delay="9500"/>
                            </p:stCondLst>
                            <p:childTnLst>
                              <p:par>
                                <p:cTn id="86" presetID="10" presetClass="entr" presetSubtype="0" fill="hold" grpId="0" nodeType="after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fade">
                                      <p:cBhvr>
                                        <p:cTn id="88" dur="1500"/>
                                        <p:tgtEl>
                                          <p:spTgt spid="22"/>
                                        </p:tgtEl>
                                      </p:cBhvr>
                                    </p:animEffect>
                                  </p:childTnLst>
                                </p:cTn>
                              </p:par>
                              <p:par>
                                <p:cTn id="89" presetID="42" presetClass="entr" presetSubtype="0" fill="hold" grpId="0" nodeType="with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fade">
                                      <p:cBhvr>
                                        <p:cTn id="91" dur="1000"/>
                                        <p:tgtEl>
                                          <p:spTgt spid="20"/>
                                        </p:tgtEl>
                                      </p:cBhvr>
                                    </p:animEffect>
                                    <p:anim calcmode="lin" valueType="num">
                                      <p:cBhvr>
                                        <p:cTn id="92" dur="1000" fill="hold"/>
                                        <p:tgtEl>
                                          <p:spTgt spid="20"/>
                                        </p:tgtEl>
                                        <p:attrNameLst>
                                          <p:attrName>ppt_x</p:attrName>
                                        </p:attrNameLst>
                                      </p:cBhvr>
                                      <p:tavLst>
                                        <p:tav tm="0">
                                          <p:val>
                                            <p:strVal val="#ppt_x"/>
                                          </p:val>
                                        </p:tav>
                                        <p:tav tm="100000">
                                          <p:val>
                                            <p:strVal val="#ppt_x"/>
                                          </p:val>
                                        </p:tav>
                                      </p:tavLst>
                                    </p:anim>
                                    <p:anim calcmode="lin" valueType="num">
                                      <p:cBhvr>
                                        <p:cTn id="93" dur="1000" fill="hold"/>
                                        <p:tgtEl>
                                          <p:spTgt spid="20"/>
                                        </p:tgtEl>
                                        <p:attrNameLst>
                                          <p:attrName>ppt_y</p:attrName>
                                        </p:attrNameLst>
                                      </p:cBhvr>
                                      <p:tavLst>
                                        <p:tav tm="0">
                                          <p:val>
                                            <p:strVal val="#ppt_y+.1"/>
                                          </p:val>
                                        </p:tav>
                                        <p:tav tm="100000">
                                          <p:val>
                                            <p:strVal val="#ppt_y"/>
                                          </p:val>
                                        </p:tav>
                                      </p:tavLst>
                                    </p:anim>
                                  </p:childTnLst>
                                </p:cTn>
                              </p:par>
                            </p:childTnLst>
                          </p:cTn>
                        </p:par>
                        <p:par>
                          <p:cTn id="94" fill="hold">
                            <p:stCondLst>
                              <p:cond delay="11000"/>
                            </p:stCondLst>
                            <p:childTnLst>
                              <p:par>
                                <p:cTn id="95" presetID="22" presetClass="entr" presetSubtype="1" fill="hold" nodeType="after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wipe(up)">
                                      <p:cBhvr>
                                        <p:cTn id="9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P spid="10" grpId="0"/>
      <p:bldP spid="10" grpId="1"/>
      <p:bldP spid="11" grpId="0"/>
      <p:bldP spid="12" grpId="0"/>
      <p:bldP spid="13" grpId="0"/>
      <p:bldP spid="14" grpId="0"/>
      <p:bldP spid="15" grpId="0"/>
      <p:bldP spid="16" grpId="0"/>
      <p:bldP spid="17" grpId="0"/>
      <p:bldP spid="18" grpId="0"/>
      <p:bldP spid="19" grpId="0"/>
      <p:bldP spid="20" grpId="0"/>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09\tema 09 paraqu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07504" y="44624"/>
            <a:ext cx="8352928" cy="40011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rPr>
              <a:t>WHY WILL JESUS RETURN?</a:t>
            </a:r>
            <a:endParaRPr lang="es-ES"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endParaRPr>
          </a:p>
        </p:txBody>
      </p:sp>
      <p:sp>
        <p:nvSpPr>
          <p:cNvPr id="3" name="2 Rectángulo" hidden="1"/>
          <p:cNvSpPr/>
          <p:nvPr/>
        </p:nvSpPr>
        <p:spPr>
          <a:xfrm>
            <a:off x="6444208" y="6269250"/>
            <a:ext cx="2422971"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Hebreos 9:28</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8" name="7 Rectángulo" hidden="1"/>
          <p:cNvSpPr/>
          <p:nvPr/>
        </p:nvSpPr>
        <p:spPr>
          <a:xfrm>
            <a:off x="0"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VIENE PARA SALVARNOS</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0" name="9 Rectángulo" hidden="1"/>
          <p:cNvSpPr/>
          <p:nvPr/>
        </p:nvSpPr>
        <p:spPr>
          <a:xfrm>
            <a:off x="1168822" y="2708920"/>
            <a:ext cx="7003578" cy="25545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sí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también Cristo fue ofrecido una sola vez para llevar los pecados de muchos; y aparecerá por segunda vez, sin relación con el pecado,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para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salvar a los que le </a:t>
            </a:r>
            <a:r>
              <a:rPr lang="es-E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esperan</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11" name="10 Rectángulo" hidden="1"/>
          <p:cNvSpPr/>
          <p:nvPr/>
        </p:nvSpPr>
        <p:spPr>
          <a:xfrm>
            <a:off x="6084168" y="6309320"/>
            <a:ext cx="2871299"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Isaías 35:4-6 </a:t>
            </a:r>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p.p</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2" name="11 Rectángulo" hidden="1"/>
          <p:cNvSpPr/>
          <p:nvPr/>
        </p:nvSpPr>
        <p:spPr>
          <a:xfrm>
            <a:off x="-12787" y="1196752"/>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PONER FIN AL DOLOR</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3" name="12 Rectángulo" hidden="1"/>
          <p:cNvSpPr/>
          <p:nvPr/>
        </p:nvSpPr>
        <p:spPr>
          <a:xfrm>
            <a:off x="1225712" y="2481858"/>
            <a:ext cx="7450744"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“Decid a los de corazón apocado: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Esforzaos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no temáis; he aquí que vuestro Dios viene con retribución, con pago;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Dios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mismo vendrá, y os salvará. </a:t>
            </a:r>
          </a:p>
          <a:p>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Entonces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los ojos de los ciegos serán abiertos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y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los oídos de los sordos se abrirán</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p>
          <a:p>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Entonces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el cojo saltará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como un ciervo, y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cantará la lengua del </a:t>
            </a:r>
            <a:r>
              <a:rPr lang="es-ES"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mudo</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14" name="13 Rectángulo" hidden="1"/>
          <p:cNvSpPr/>
          <p:nvPr/>
        </p:nvSpPr>
        <p:spPr>
          <a:xfrm>
            <a:off x="5796136" y="6309320"/>
            <a:ext cx="3259547"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Filipenses </a:t>
            </a:r>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3:20-21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5" name="14 Rectángulo" hidden="1"/>
          <p:cNvSpPr/>
          <p:nvPr/>
        </p:nvSpPr>
        <p:spPr>
          <a:xfrm>
            <a:off x="-12787" y="1196752"/>
            <a:ext cx="9144000" cy="19389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0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HACERNOS CIUDADANOS </a:t>
            </a:r>
            <a:br>
              <a:rPr lang="es-ES_tradnl" sz="60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br>
            <a:r>
              <a:rPr lang="es-ES_tradnl" sz="60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DE UN MUNDO MEJOR</a:t>
            </a:r>
            <a:endParaRPr lang="es-ES" sz="60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6" name="15 Rectángulo" hidden="1"/>
          <p:cNvSpPr/>
          <p:nvPr/>
        </p:nvSpPr>
        <p:spPr>
          <a:xfrm>
            <a:off x="827584" y="3343632"/>
            <a:ext cx="8208912" cy="267765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“Mas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nuestra ciudadanía está en los cielos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de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donde también esperamos al Salvador, al Señor Jesucristo; </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el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cual transformará el cuerpo de la humillación nuestra, para que sea semejante al cuerpo de la gloria suya, por el poder con el cual puede también sujetar a sí mismo todas las cosas</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17" name="16 Rectángulo" hidden="1"/>
          <p:cNvSpPr/>
          <p:nvPr/>
        </p:nvSpPr>
        <p:spPr>
          <a:xfrm>
            <a:off x="6588224" y="6309320"/>
            <a:ext cx="2430409"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Salmos 96:13</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18" name="17 Rectángulo" hidden="1"/>
          <p:cNvSpPr/>
          <p:nvPr/>
        </p:nvSpPr>
        <p:spPr>
          <a:xfrm>
            <a:off x="-36512" y="1196752"/>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JUZGAR A LA HUMANIDAD</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9" name="18 Rectángulo" hidden="1"/>
          <p:cNvSpPr/>
          <p:nvPr/>
        </p:nvSpPr>
        <p:spPr>
          <a:xfrm>
            <a:off x="1475655" y="2996952"/>
            <a:ext cx="7416825" cy="206210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“Delante de Jehová que vino</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Porque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vino a juzgar la tierra</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Juzgará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al mundo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con justicia</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 los pueblos con su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verdad.”</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20" name="19 Rectángulo"/>
          <p:cNvSpPr/>
          <p:nvPr/>
        </p:nvSpPr>
        <p:spPr>
          <a:xfrm>
            <a:off x="5148064" y="6309320"/>
            <a:ext cx="2983509"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2 </a:t>
            </a:r>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Thessalonians</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1:7-9</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1" name="20 Rectángulo"/>
          <p:cNvSpPr/>
          <p:nvPr/>
        </p:nvSpPr>
        <p:spPr>
          <a:xfrm>
            <a:off x="-36512" y="1196752"/>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TO DESTROY THE WICKED</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2" name="21 Rectángulo"/>
          <p:cNvSpPr/>
          <p:nvPr/>
        </p:nvSpPr>
        <p:spPr>
          <a:xfrm>
            <a:off x="1043607" y="2411010"/>
            <a:ext cx="7704857" cy="440120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defRPr/>
            </a:pP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n-U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And to you who are troubled rest with us, when the Lord Jesus shall be revealed from heaven with his mighty angels,</a:t>
            </a:r>
          </a:p>
          <a:p>
            <a:pPr lvl="0">
              <a:defRPr/>
            </a:pPr>
            <a:r>
              <a:rPr lang="en-US" sz="2800" b="1" i="1" spc="50" dirty="0">
                <a:ln w="11430"/>
                <a:solidFill>
                  <a:srgbClr val="FF0000"/>
                </a:solidFill>
                <a:effectLst>
                  <a:outerShdw blurRad="76200" dist="50800" dir="5400000" algn="tl" rotWithShape="0">
                    <a:srgbClr val="000000">
                      <a:alpha val="65000"/>
                    </a:srgbClr>
                  </a:outerShdw>
                </a:effectLst>
                <a:latin typeface="Myriad Pro" pitchFamily="34" charset="0"/>
              </a:rPr>
              <a:t>In flaming fire taking vengeance </a:t>
            </a:r>
            <a:r>
              <a:rPr lang="en-U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on them that know not God, and that obey not the gospel of our Lord Jesus Christ:</a:t>
            </a:r>
          </a:p>
          <a:p>
            <a:pPr lvl="0">
              <a:defRPr/>
            </a:pPr>
            <a:r>
              <a:rPr lang="en-US" sz="2800" b="1" i="1" spc="50" dirty="0">
                <a:ln w="11430"/>
                <a:solidFill>
                  <a:srgbClr val="FF0000"/>
                </a:solidFill>
                <a:effectLst>
                  <a:outerShdw blurRad="76200" dist="50800" dir="5400000" algn="tl" rotWithShape="0">
                    <a:srgbClr val="000000">
                      <a:alpha val="65000"/>
                    </a:srgbClr>
                  </a:outerShdw>
                </a:effectLst>
                <a:latin typeface="Myriad Pro" pitchFamily="34" charset="0"/>
              </a:rPr>
              <a:t>Who shall be punished with everlasting destruction</a:t>
            </a:r>
            <a:r>
              <a:rPr lang="en-U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from the presence of the Lord, and from the glory of his power”</a:t>
            </a:r>
          </a:p>
          <a:p>
            <a:endPar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171155478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500"/>
                                        <p:tgtEl>
                                          <p:spTgt spid="10"/>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7" presetClass="exit" presetSubtype="0" fill="hold" grpId="1" nodeType="clickEffect">
                                  <p:stCondLst>
                                    <p:cond delay="0"/>
                                  </p:stCondLst>
                                  <p:childTnLst>
                                    <p:animEffect transition="out" filter="fade">
                                      <p:cBhvr>
                                        <p:cTn id="22" dur="1000"/>
                                        <p:tgtEl>
                                          <p:spTgt spid="8"/>
                                        </p:tgtEl>
                                      </p:cBhvr>
                                    </p:animEffect>
                                    <p:anim calcmode="lin" valueType="num">
                                      <p:cBhvr>
                                        <p:cTn id="23" dur="1000"/>
                                        <p:tgtEl>
                                          <p:spTgt spid="8"/>
                                        </p:tgtEl>
                                        <p:attrNameLst>
                                          <p:attrName>ppt_x</p:attrName>
                                        </p:attrNameLst>
                                      </p:cBhvr>
                                      <p:tavLst>
                                        <p:tav tm="0">
                                          <p:val>
                                            <p:strVal val="ppt_x"/>
                                          </p:val>
                                        </p:tav>
                                        <p:tav tm="100000">
                                          <p:val>
                                            <p:strVal val="ppt_x"/>
                                          </p:val>
                                        </p:tav>
                                      </p:tavLst>
                                    </p:anim>
                                    <p:anim calcmode="lin" valueType="num">
                                      <p:cBhvr>
                                        <p:cTn id="24" dur="1000"/>
                                        <p:tgtEl>
                                          <p:spTgt spid="8"/>
                                        </p:tgtEl>
                                        <p:attrNameLst>
                                          <p:attrName>ppt_y</p:attrName>
                                        </p:attrNameLst>
                                      </p:cBhvr>
                                      <p:tavLst>
                                        <p:tav tm="0">
                                          <p:val>
                                            <p:strVal val="ppt_y"/>
                                          </p:val>
                                        </p:tav>
                                        <p:tav tm="100000">
                                          <p:val>
                                            <p:strVal val="ppt_y-.1"/>
                                          </p:val>
                                        </p:tav>
                                      </p:tavLst>
                                    </p:anim>
                                    <p:set>
                                      <p:cBhvr>
                                        <p:cTn id="25" dur="1" fill="hold">
                                          <p:stCondLst>
                                            <p:cond delay="999"/>
                                          </p:stCondLst>
                                        </p:cTn>
                                        <p:tgtEl>
                                          <p:spTgt spid="8"/>
                                        </p:tgtEl>
                                        <p:attrNameLst>
                                          <p:attrName>style.visibility</p:attrName>
                                        </p:attrNameLst>
                                      </p:cBhvr>
                                      <p:to>
                                        <p:strVal val="hidden"/>
                                      </p:to>
                                    </p:set>
                                  </p:childTnLst>
                                </p:cTn>
                              </p:par>
                              <p:par>
                                <p:cTn id="26" presetID="42" presetClass="exit" presetSubtype="0" fill="hold" grpId="1" nodeType="withEffect">
                                  <p:stCondLst>
                                    <p:cond delay="0"/>
                                  </p:stCondLst>
                                  <p:childTnLst>
                                    <p:animEffect transition="out" filter="fade">
                                      <p:cBhvr>
                                        <p:cTn id="27" dur="1000"/>
                                        <p:tgtEl>
                                          <p:spTgt spid="3"/>
                                        </p:tgtEl>
                                      </p:cBhvr>
                                    </p:animEffect>
                                    <p:anim calcmode="lin" valueType="num">
                                      <p:cBhvr>
                                        <p:cTn id="28" dur="1000"/>
                                        <p:tgtEl>
                                          <p:spTgt spid="3"/>
                                        </p:tgtEl>
                                        <p:attrNameLst>
                                          <p:attrName>ppt_x</p:attrName>
                                        </p:attrNameLst>
                                      </p:cBhvr>
                                      <p:tavLst>
                                        <p:tav tm="0">
                                          <p:val>
                                            <p:strVal val="ppt_x"/>
                                          </p:val>
                                        </p:tav>
                                        <p:tav tm="100000">
                                          <p:val>
                                            <p:strVal val="ppt_x"/>
                                          </p:val>
                                        </p:tav>
                                      </p:tavLst>
                                    </p:anim>
                                    <p:anim calcmode="lin" valueType="num">
                                      <p:cBhvr>
                                        <p:cTn id="29" dur="1000"/>
                                        <p:tgtEl>
                                          <p:spTgt spid="3"/>
                                        </p:tgtEl>
                                        <p:attrNameLst>
                                          <p:attrName>ppt_y</p:attrName>
                                        </p:attrNameLst>
                                      </p:cBhvr>
                                      <p:tavLst>
                                        <p:tav tm="0">
                                          <p:val>
                                            <p:strVal val="ppt_y"/>
                                          </p:val>
                                        </p:tav>
                                        <p:tav tm="100000">
                                          <p:val>
                                            <p:strVal val="ppt_y+.1"/>
                                          </p:val>
                                        </p:tav>
                                      </p:tavLst>
                                    </p:anim>
                                    <p:set>
                                      <p:cBhvr>
                                        <p:cTn id="30" dur="1" fill="hold">
                                          <p:stCondLst>
                                            <p:cond delay="999"/>
                                          </p:stCondLst>
                                        </p:cTn>
                                        <p:tgtEl>
                                          <p:spTgt spid="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500"/>
                                        <p:tgtEl>
                                          <p:spTgt spid="13"/>
                                        </p:tgtEl>
                                      </p:cBhvr>
                                    </p:animEffect>
                                  </p:childTnLst>
                                </p:cTn>
                              </p:par>
                              <p:par>
                                <p:cTn id="44" presetID="42"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par>
                          <p:cTn id="49" fill="hold">
                            <p:stCondLst>
                              <p:cond delay="3500"/>
                            </p:stCondLst>
                            <p:childTnLst>
                              <p:par>
                                <p:cTn id="50" presetID="42" presetClass="entr" presetSubtype="0"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par>
                          <p:cTn id="55" fill="hold">
                            <p:stCondLst>
                              <p:cond delay="4500"/>
                            </p:stCondLst>
                            <p:childTnLst>
                              <p:par>
                                <p:cTn id="56" presetID="10" presetClass="entr" presetSubtype="0" fill="hold" grpId="0"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1500"/>
                                        <p:tgtEl>
                                          <p:spTgt spid="16"/>
                                        </p:tgtEl>
                                      </p:cBhvr>
                                    </p:animEffect>
                                  </p:childTnLst>
                                </p:cTn>
                              </p:par>
                              <p:par>
                                <p:cTn id="59" presetID="42"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anim calcmode="lin" valueType="num">
                                      <p:cBhvr>
                                        <p:cTn id="62" dur="1000" fill="hold"/>
                                        <p:tgtEl>
                                          <p:spTgt spid="14"/>
                                        </p:tgtEl>
                                        <p:attrNameLst>
                                          <p:attrName>ppt_x</p:attrName>
                                        </p:attrNameLst>
                                      </p:cBhvr>
                                      <p:tavLst>
                                        <p:tav tm="0">
                                          <p:val>
                                            <p:strVal val="#ppt_x"/>
                                          </p:val>
                                        </p:tav>
                                        <p:tav tm="100000">
                                          <p:val>
                                            <p:strVal val="#ppt_x"/>
                                          </p:val>
                                        </p:tav>
                                      </p:tavLst>
                                    </p:anim>
                                    <p:anim calcmode="lin" valueType="num">
                                      <p:cBhvr>
                                        <p:cTn id="63" dur="1000" fill="hold"/>
                                        <p:tgtEl>
                                          <p:spTgt spid="14"/>
                                        </p:tgtEl>
                                        <p:attrNameLst>
                                          <p:attrName>ppt_y</p:attrName>
                                        </p:attrNameLst>
                                      </p:cBhvr>
                                      <p:tavLst>
                                        <p:tav tm="0">
                                          <p:val>
                                            <p:strVal val="#ppt_y+.1"/>
                                          </p:val>
                                        </p:tav>
                                        <p:tav tm="100000">
                                          <p:val>
                                            <p:strVal val="#ppt_y"/>
                                          </p:val>
                                        </p:tav>
                                      </p:tavLst>
                                    </p:anim>
                                  </p:childTnLst>
                                </p:cTn>
                              </p:par>
                            </p:childTnLst>
                          </p:cTn>
                        </p:par>
                        <p:par>
                          <p:cTn id="64" fill="hold">
                            <p:stCondLst>
                              <p:cond delay="6000"/>
                            </p:stCondLst>
                            <p:childTnLst>
                              <p:par>
                                <p:cTn id="65" presetID="42"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1000"/>
                                        <p:tgtEl>
                                          <p:spTgt spid="18"/>
                                        </p:tgtEl>
                                      </p:cBhvr>
                                    </p:animEffect>
                                    <p:anim calcmode="lin" valueType="num">
                                      <p:cBhvr>
                                        <p:cTn id="68" dur="1000" fill="hold"/>
                                        <p:tgtEl>
                                          <p:spTgt spid="18"/>
                                        </p:tgtEl>
                                        <p:attrNameLst>
                                          <p:attrName>ppt_x</p:attrName>
                                        </p:attrNameLst>
                                      </p:cBhvr>
                                      <p:tavLst>
                                        <p:tav tm="0">
                                          <p:val>
                                            <p:strVal val="#ppt_x"/>
                                          </p:val>
                                        </p:tav>
                                        <p:tav tm="100000">
                                          <p:val>
                                            <p:strVal val="#ppt_x"/>
                                          </p:val>
                                        </p:tav>
                                      </p:tavLst>
                                    </p:anim>
                                    <p:anim calcmode="lin" valueType="num">
                                      <p:cBhvr>
                                        <p:cTn id="69" dur="1000" fill="hold"/>
                                        <p:tgtEl>
                                          <p:spTgt spid="18"/>
                                        </p:tgtEl>
                                        <p:attrNameLst>
                                          <p:attrName>ppt_y</p:attrName>
                                        </p:attrNameLst>
                                      </p:cBhvr>
                                      <p:tavLst>
                                        <p:tav tm="0">
                                          <p:val>
                                            <p:strVal val="#ppt_y+.1"/>
                                          </p:val>
                                        </p:tav>
                                        <p:tav tm="100000">
                                          <p:val>
                                            <p:strVal val="#ppt_y"/>
                                          </p:val>
                                        </p:tav>
                                      </p:tavLst>
                                    </p:anim>
                                  </p:childTnLst>
                                </p:cTn>
                              </p:par>
                            </p:childTnLst>
                          </p:cTn>
                        </p:par>
                        <p:par>
                          <p:cTn id="70" fill="hold">
                            <p:stCondLst>
                              <p:cond delay="7000"/>
                            </p:stCondLst>
                            <p:childTnLst>
                              <p:par>
                                <p:cTn id="71" presetID="10" presetClass="entr" presetSubtype="0" fill="hold" grpId="0" nodeType="after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1500"/>
                                        <p:tgtEl>
                                          <p:spTgt spid="19"/>
                                        </p:tgtEl>
                                      </p:cBhvr>
                                    </p:animEffect>
                                  </p:childTnLst>
                                </p:cTn>
                              </p:par>
                              <p:par>
                                <p:cTn id="74" presetID="42" presetClass="entr" presetSubtype="0" fill="hold" grpId="0" nodeType="with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fade">
                                      <p:cBhvr>
                                        <p:cTn id="76" dur="1000"/>
                                        <p:tgtEl>
                                          <p:spTgt spid="17"/>
                                        </p:tgtEl>
                                      </p:cBhvr>
                                    </p:animEffect>
                                    <p:anim calcmode="lin" valueType="num">
                                      <p:cBhvr>
                                        <p:cTn id="77" dur="1000" fill="hold"/>
                                        <p:tgtEl>
                                          <p:spTgt spid="17"/>
                                        </p:tgtEl>
                                        <p:attrNameLst>
                                          <p:attrName>ppt_x</p:attrName>
                                        </p:attrNameLst>
                                      </p:cBhvr>
                                      <p:tavLst>
                                        <p:tav tm="0">
                                          <p:val>
                                            <p:strVal val="#ppt_x"/>
                                          </p:val>
                                        </p:tav>
                                        <p:tav tm="100000">
                                          <p:val>
                                            <p:strVal val="#ppt_x"/>
                                          </p:val>
                                        </p:tav>
                                      </p:tavLst>
                                    </p:anim>
                                    <p:anim calcmode="lin" valueType="num">
                                      <p:cBhvr>
                                        <p:cTn id="78" dur="1000" fill="hold"/>
                                        <p:tgtEl>
                                          <p:spTgt spid="17"/>
                                        </p:tgtEl>
                                        <p:attrNameLst>
                                          <p:attrName>ppt_y</p:attrName>
                                        </p:attrNameLst>
                                      </p:cBhvr>
                                      <p:tavLst>
                                        <p:tav tm="0">
                                          <p:val>
                                            <p:strVal val="#ppt_y+.1"/>
                                          </p:val>
                                        </p:tav>
                                        <p:tav tm="100000">
                                          <p:val>
                                            <p:strVal val="#ppt_y"/>
                                          </p:val>
                                        </p:tav>
                                      </p:tavLst>
                                    </p:anim>
                                  </p:childTnLst>
                                </p:cTn>
                              </p:par>
                            </p:childTnLst>
                          </p:cTn>
                        </p:par>
                        <p:par>
                          <p:cTn id="79" fill="hold">
                            <p:stCondLst>
                              <p:cond delay="8500"/>
                            </p:stCondLst>
                            <p:childTnLst>
                              <p:par>
                                <p:cTn id="80" presetID="42" presetClass="entr" presetSubtype="0" fill="hold" grpId="0" nodeType="after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1000"/>
                                        <p:tgtEl>
                                          <p:spTgt spid="21"/>
                                        </p:tgtEl>
                                      </p:cBhvr>
                                    </p:animEffect>
                                    <p:anim calcmode="lin" valueType="num">
                                      <p:cBhvr>
                                        <p:cTn id="83" dur="1000" fill="hold"/>
                                        <p:tgtEl>
                                          <p:spTgt spid="21"/>
                                        </p:tgtEl>
                                        <p:attrNameLst>
                                          <p:attrName>ppt_x</p:attrName>
                                        </p:attrNameLst>
                                      </p:cBhvr>
                                      <p:tavLst>
                                        <p:tav tm="0">
                                          <p:val>
                                            <p:strVal val="#ppt_x"/>
                                          </p:val>
                                        </p:tav>
                                        <p:tav tm="100000">
                                          <p:val>
                                            <p:strVal val="#ppt_x"/>
                                          </p:val>
                                        </p:tav>
                                      </p:tavLst>
                                    </p:anim>
                                    <p:anim calcmode="lin" valueType="num">
                                      <p:cBhvr>
                                        <p:cTn id="84" dur="1000" fill="hold"/>
                                        <p:tgtEl>
                                          <p:spTgt spid="21"/>
                                        </p:tgtEl>
                                        <p:attrNameLst>
                                          <p:attrName>ppt_y</p:attrName>
                                        </p:attrNameLst>
                                      </p:cBhvr>
                                      <p:tavLst>
                                        <p:tav tm="0">
                                          <p:val>
                                            <p:strVal val="#ppt_y+.1"/>
                                          </p:val>
                                        </p:tav>
                                        <p:tav tm="100000">
                                          <p:val>
                                            <p:strVal val="#ppt_y"/>
                                          </p:val>
                                        </p:tav>
                                      </p:tavLst>
                                    </p:anim>
                                  </p:childTnLst>
                                </p:cTn>
                              </p:par>
                            </p:childTnLst>
                          </p:cTn>
                        </p:par>
                        <p:par>
                          <p:cTn id="85" fill="hold">
                            <p:stCondLst>
                              <p:cond delay="9500"/>
                            </p:stCondLst>
                            <p:childTnLst>
                              <p:par>
                                <p:cTn id="86" presetID="10" presetClass="entr" presetSubtype="0" fill="hold" grpId="0" nodeType="after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fade">
                                      <p:cBhvr>
                                        <p:cTn id="88" dur="1500"/>
                                        <p:tgtEl>
                                          <p:spTgt spid="22"/>
                                        </p:tgtEl>
                                      </p:cBhvr>
                                    </p:animEffect>
                                  </p:childTnLst>
                                </p:cTn>
                              </p:par>
                              <p:par>
                                <p:cTn id="89" presetID="42" presetClass="entr" presetSubtype="0" fill="hold" grpId="0" nodeType="with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fade">
                                      <p:cBhvr>
                                        <p:cTn id="91" dur="1000"/>
                                        <p:tgtEl>
                                          <p:spTgt spid="20"/>
                                        </p:tgtEl>
                                      </p:cBhvr>
                                    </p:animEffect>
                                    <p:anim calcmode="lin" valueType="num">
                                      <p:cBhvr>
                                        <p:cTn id="92" dur="1000" fill="hold"/>
                                        <p:tgtEl>
                                          <p:spTgt spid="20"/>
                                        </p:tgtEl>
                                        <p:attrNameLst>
                                          <p:attrName>ppt_x</p:attrName>
                                        </p:attrNameLst>
                                      </p:cBhvr>
                                      <p:tavLst>
                                        <p:tav tm="0">
                                          <p:val>
                                            <p:strVal val="#ppt_x"/>
                                          </p:val>
                                        </p:tav>
                                        <p:tav tm="100000">
                                          <p:val>
                                            <p:strVal val="#ppt_x"/>
                                          </p:val>
                                        </p:tav>
                                      </p:tavLst>
                                    </p:anim>
                                    <p:anim calcmode="lin" valueType="num">
                                      <p:cBhvr>
                                        <p:cTn id="93" dur="1000" fill="hold"/>
                                        <p:tgtEl>
                                          <p:spTgt spid="20"/>
                                        </p:tgtEl>
                                        <p:attrNameLst>
                                          <p:attrName>ppt_y</p:attrName>
                                        </p:attrNameLst>
                                      </p:cBhvr>
                                      <p:tavLst>
                                        <p:tav tm="0">
                                          <p:val>
                                            <p:strVal val="#ppt_y+.1"/>
                                          </p:val>
                                        </p:tav>
                                        <p:tav tm="100000">
                                          <p:val>
                                            <p:strVal val="#ppt_y"/>
                                          </p:val>
                                        </p:tav>
                                      </p:tavLst>
                                    </p:anim>
                                  </p:childTnLst>
                                </p:cTn>
                              </p:par>
                            </p:childTnLst>
                          </p:cTn>
                        </p:par>
                        <p:par>
                          <p:cTn id="94" fill="hold">
                            <p:stCondLst>
                              <p:cond delay="11000"/>
                            </p:stCondLst>
                            <p:childTnLst>
                              <p:par>
                                <p:cTn id="95" presetID="22" presetClass="entr" presetSubtype="1" fill="hold" nodeType="after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wipe(up)">
                                      <p:cBhvr>
                                        <p:cTn id="9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P spid="10" grpId="0"/>
      <p:bldP spid="10" grpId="1"/>
      <p:bldP spid="11" grpId="0"/>
      <p:bldP spid="12" grpId="0"/>
      <p:bldP spid="13" grpId="0"/>
      <p:bldP spid="14" grpId="0"/>
      <p:bldP spid="15" grpId="0"/>
      <p:bldP spid="16" grpId="0"/>
      <p:bldP spid="17" grpId="0"/>
      <p:bldP spid="18" grpId="0"/>
      <p:bldP spid="19" grpId="0"/>
      <p:bldP spid="20" grpId="0"/>
      <p:bldP spid="21"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09\tema 09 pregunt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9 Rectángulo"/>
          <p:cNvSpPr/>
          <p:nvPr/>
        </p:nvSpPr>
        <p:spPr>
          <a:xfrm>
            <a:off x="683568" y="2355845"/>
            <a:ext cx="6120680" cy="1754326"/>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s-ES" sz="5400" b="1" cap="all" dirty="0">
                <a:ln w="0"/>
                <a:gradFill flip="none" rotWithShape="1">
                  <a:gsLst>
                    <a:gs pos="0">
                      <a:srgbClr val="000000"/>
                    </a:gs>
                    <a:gs pos="19000">
                      <a:srgbClr val="000040"/>
                    </a:gs>
                    <a:gs pos="33000">
                      <a:srgbClr val="400040"/>
                    </a:gs>
                    <a:gs pos="58000">
                      <a:srgbClr val="8F0040"/>
                    </a:gs>
                    <a:gs pos="73000">
                      <a:srgbClr val="F27300"/>
                    </a:gs>
                    <a:gs pos="82000">
                      <a:srgbClr val="FFBF00"/>
                    </a:gs>
                  </a:gsLst>
                  <a:lin ang="16200000" scaled="1"/>
                  <a:tileRect/>
                </a:gradFill>
                <a:effectLst>
                  <a:reflection blurRad="12700" stA="50000" endPos="50000" dist="5000" dir="5400000" sy="-100000" rotWithShape="0"/>
                </a:effectLst>
                <a:latin typeface="MicrogrammaDBolExt" pitchFamily="34" charset="0"/>
              </a:rPr>
              <a:t>HOW WILL JESUS COME? </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08962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09\tema 09 veni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07504" y="44624"/>
            <a:ext cx="8352928" cy="40011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kern="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rPr>
              <a:t>HOW WILL JESUS COME? </a:t>
            </a:r>
            <a:endParaRPr lang="es-ES"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endParaRPr>
          </a:p>
        </p:txBody>
      </p:sp>
      <p:sp>
        <p:nvSpPr>
          <p:cNvPr id="3" name="2 Rectángulo"/>
          <p:cNvSpPr/>
          <p:nvPr/>
        </p:nvSpPr>
        <p:spPr>
          <a:xfrm>
            <a:off x="6372200" y="6269250"/>
            <a:ext cx="1608389"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Acts</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1:9-11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8" name="7 Rectángulo"/>
          <p:cNvSpPr/>
          <p:nvPr/>
        </p:nvSpPr>
        <p:spPr>
          <a:xfrm>
            <a:off x="0"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IN A HUMAN APPEARANCE</a:t>
            </a:r>
          </a:p>
        </p:txBody>
      </p:sp>
      <p:sp>
        <p:nvSpPr>
          <p:cNvPr id="10" name="9 Rectángulo"/>
          <p:cNvSpPr/>
          <p:nvPr/>
        </p:nvSpPr>
        <p:spPr>
          <a:xfrm>
            <a:off x="899592" y="2492896"/>
            <a:ext cx="7704856" cy="369331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"And when he had spoken these things, while they beheld, he was taken up; and a cloud received him out of their </a:t>
            </a:r>
            <a:r>
              <a:rPr lang="en-U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sight. And </a:t>
            </a:r>
            <a:r>
              <a:rPr lang="en-U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while they looked </a:t>
            </a:r>
            <a:r>
              <a:rPr lang="en-US" sz="26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stedfastly</a:t>
            </a:r>
            <a:r>
              <a:rPr lang="en-U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toward heaven as he went up, behold, two men stood by them in white </a:t>
            </a:r>
            <a:r>
              <a:rPr lang="en-U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apparel; Which </a:t>
            </a:r>
            <a:r>
              <a:rPr lang="en-U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also said, Ye men of Galilee, why stand ye gazing up into heaven? </a:t>
            </a:r>
            <a:r>
              <a:rPr lang="en-US" sz="2600" b="1" i="1" spc="50" dirty="0">
                <a:ln w="11430"/>
                <a:solidFill>
                  <a:srgbClr val="FF0000"/>
                </a:solidFill>
                <a:effectLst>
                  <a:outerShdw blurRad="76200" dist="50800" dir="5400000" algn="tl" rotWithShape="0">
                    <a:srgbClr val="000000">
                      <a:alpha val="65000"/>
                    </a:srgbClr>
                  </a:outerShdw>
                </a:effectLst>
                <a:latin typeface="Myriad Pro" pitchFamily="34" charset="0"/>
              </a:rPr>
              <a:t>this same Jesus</a:t>
            </a:r>
            <a:r>
              <a:rPr lang="en-U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which is taken up from you into heaven, </a:t>
            </a:r>
            <a:r>
              <a:rPr lang="en-US" sz="2600" b="1" i="1" spc="50" dirty="0">
                <a:ln w="11430"/>
                <a:solidFill>
                  <a:srgbClr val="FF0000"/>
                </a:solidFill>
                <a:effectLst>
                  <a:outerShdw blurRad="76200" dist="50800" dir="5400000" algn="tl" rotWithShape="0">
                    <a:srgbClr val="000000">
                      <a:alpha val="65000"/>
                    </a:srgbClr>
                  </a:outerShdw>
                </a:effectLst>
                <a:latin typeface="Myriad Pro" pitchFamily="34" charset="0"/>
              </a:rPr>
              <a:t>shall so come in like manner as ye have seen him go into heaven"</a:t>
            </a:r>
          </a:p>
        </p:txBody>
      </p:sp>
      <p:sp>
        <p:nvSpPr>
          <p:cNvPr id="23" name="22 Rectángulo" hidden="1"/>
          <p:cNvSpPr/>
          <p:nvPr/>
        </p:nvSpPr>
        <p:spPr>
          <a:xfrm>
            <a:off x="6084168" y="6269250"/>
            <a:ext cx="2837828"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Lucas 24:36-40</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4" name="23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VISIBLE Y TANGIBLE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5" name="24 Rectángulo" hidden="1"/>
          <p:cNvSpPr/>
          <p:nvPr/>
        </p:nvSpPr>
        <p:spPr>
          <a:xfrm>
            <a:off x="745666" y="2420888"/>
            <a:ext cx="8182310" cy="378565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"Mientras </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ellos aún hablaban de estas cosas, Jesús se puso en medio de ellos, y les dijo: Paz a vosotros. </a:t>
            </a:r>
          </a:p>
          <a:p>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Entonces</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espantados y atemorizados, pensaban que veían espíritu. </a:t>
            </a:r>
          </a:p>
          <a:p>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Pero </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él les dijo: ¿Por qué estáis turbados, y vienen a vuestro corazón estos pensamientos? </a:t>
            </a:r>
          </a:p>
          <a:p>
            <a:r>
              <a:rPr lang="es-ES" sz="24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Mirad </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mis manos y mis pies, que yo mismo soy; palpad, y ved; porque un espíritu no tiene carne ni huesos, como veis que yo tengo.</a:t>
            </a:r>
          </a:p>
          <a:p>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diciendo esto, les mostró las manos y los pies</a:t>
            </a:r>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26" name="25 Rectángulo" hidden="1"/>
          <p:cNvSpPr/>
          <p:nvPr/>
        </p:nvSpPr>
        <p:spPr>
          <a:xfrm>
            <a:off x="6372200" y="6269250"/>
            <a:ext cx="2699778"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Apocalipsis 1:7 </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7" name="26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VISIBLE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8" name="27 Rectángulo" hidden="1"/>
          <p:cNvSpPr/>
          <p:nvPr/>
        </p:nvSpPr>
        <p:spPr>
          <a:xfrm>
            <a:off x="1105706" y="2614260"/>
            <a:ext cx="4906454"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"He aquí que viene con las nubes, y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todo ojo le verá</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y los que le traspasaron;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todos los linajes de la tierra harán lamentación por él. Sí, amén."</a:t>
            </a:r>
          </a:p>
        </p:txBody>
      </p:sp>
      <p:sp>
        <p:nvSpPr>
          <p:cNvPr id="29" name="28 Rectángulo" hidden="1"/>
          <p:cNvSpPr/>
          <p:nvPr/>
        </p:nvSpPr>
        <p:spPr>
          <a:xfrm>
            <a:off x="6084168" y="6269250"/>
            <a:ext cx="2975045"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Mateo </a:t>
            </a:r>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24:26-27</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0" name="29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UNIVERSAL</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1" name="30 Rectángulo" hidden="1"/>
          <p:cNvSpPr/>
          <p:nvPr/>
        </p:nvSpPr>
        <p:spPr>
          <a:xfrm>
            <a:off x="1177714" y="2492896"/>
            <a:ext cx="5986574" cy="403187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"Así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que si os dijeren: Mirad, está en el desierto, no salgáis;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o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mirad, está en los aposentos, no lo creáis. Porque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como el relámpago que sale del oriente y se muestra hasta el occidente, así será también la venida del Hijo del </a:t>
            </a:r>
            <a:r>
              <a:rPr lang="es-E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Hombre</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32" name="31 Rectángulo" hidden="1"/>
          <p:cNvSpPr/>
          <p:nvPr/>
        </p:nvSpPr>
        <p:spPr>
          <a:xfrm>
            <a:off x="6566138" y="6269250"/>
            <a:ext cx="2326342"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Mateo 25:31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3" name="32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CON TODOS SUS ÁNGELES</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4" name="33 Rectángulo" hidden="1"/>
          <p:cNvSpPr/>
          <p:nvPr/>
        </p:nvSpPr>
        <p:spPr>
          <a:xfrm>
            <a:off x="1177714" y="2686268"/>
            <a:ext cx="4474406"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"Cuando el Hijo del Hombre venga en su gloria, y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todos los santos ángeles con él</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entonces se sentará en su trono de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gloria."</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35" name="34 Rectángulo" hidden="1"/>
          <p:cNvSpPr/>
          <p:nvPr/>
        </p:nvSpPr>
        <p:spPr>
          <a:xfrm>
            <a:off x="4644008" y="6269250"/>
            <a:ext cx="4427046"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1 </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Tesalonicenses 4:15-16</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6" name="35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AUDIBLE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7" name="36 Rectángulo" hidden="1"/>
          <p:cNvSpPr/>
          <p:nvPr/>
        </p:nvSpPr>
        <p:spPr>
          <a:xfrm>
            <a:off x="899592" y="2492896"/>
            <a:ext cx="7786774"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 lo cual os decimos esto en palabra del Señor: que nosotros que vivimos, que habremos quedado hasta la venida del Señor, no precederemos a los que durmieron. </a:t>
            </a:r>
          </a:p>
          <a:p>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Porque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el Señor mismo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con voz de mando, con voz de arcángel, y con trompeta de Dios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descenderá del cielo; y los muertos en Cristo resucitarán primero</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2809797094"/>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500"/>
                                        <p:tgtEl>
                                          <p:spTgt spid="10"/>
                                        </p:tgtEl>
                                      </p:cBhvr>
                                    </p:animEffect>
                                  </p:childTnLst>
                                </p:cTn>
                              </p:par>
                            </p:childTnLst>
                          </p:cTn>
                        </p:par>
                        <p:par>
                          <p:cTn id="23" fill="hold">
                            <p:stCondLst>
                              <p:cond delay="3000"/>
                            </p:stCondLst>
                            <p:childTnLst>
                              <p:par>
                                <p:cTn id="24" presetID="42" presetClass="entr" presetSubtype="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1000"/>
                                        <p:tgtEl>
                                          <p:spTgt spid="24"/>
                                        </p:tgtEl>
                                      </p:cBhvr>
                                    </p:animEffect>
                                    <p:anim calcmode="lin" valueType="num">
                                      <p:cBhvr>
                                        <p:cTn id="27" dur="1000" fill="hold"/>
                                        <p:tgtEl>
                                          <p:spTgt spid="24"/>
                                        </p:tgtEl>
                                        <p:attrNameLst>
                                          <p:attrName>ppt_x</p:attrName>
                                        </p:attrNameLst>
                                      </p:cBhvr>
                                      <p:tavLst>
                                        <p:tav tm="0">
                                          <p:val>
                                            <p:strVal val="#ppt_x"/>
                                          </p:val>
                                        </p:tav>
                                        <p:tav tm="100000">
                                          <p:val>
                                            <p:strVal val="#ppt_x"/>
                                          </p:val>
                                        </p:tav>
                                      </p:tavLst>
                                    </p:anim>
                                    <p:anim calcmode="lin" valueType="num">
                                      <p:cBhvr>
                                        <p:cTn id="28" dur="1000" fill="hold"/>
                                        <p:tgtEl>
                                          <p:spTgt spid="2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10" presetClass="entr" presetSubtype="0"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47" presetClass="exit" presetSubtype="0" fill="hold" grpId="1" nodeType="clickEffect">
                                  <p:stCondLst>
                                    <p:cond delay="0"/>
                                  </p:stCondLst>
                                  <p:childTnLst>
                                    <p:animEffect transition="out" filter="fade">
                                      <p:cBhvr>
                                        <p:cTn id="41" dur="1000"/>
                                        <p:tgtEl>
                                          <p:spTgt spid="24"/>
                                        </p:tgtEl>
                                      </p:cBhvr>
                                    </p:animEffect>
                                    <p:anim calcmode="lin" valueType="num">
                                      <p:cBhvr>
                                        <p:cTn id="42" dur="1000"/>
                                        <p:tgtEl>
                                          <p:spTgt spid="24"/>
                                        </p:tgtEl>
                                        <p:attrNameLst>
                                          <p:attrName>ppt_x</p:attrName>
                                        </p:attrNameLst>
                                      </p:cBhvr>
                                      <p:tavLst>
                                        <p:tav tm="0">
                                          <p:val>
                                            <p:strVal val="ppt_x"/>
                                          </p:val>
                                        </p:tav>
                                        <p:tav tm="100000">
                                          <p:val>
                                            <p:strVal val="ppt_x"/>
                                          </p:val>
                                        </p:tav>
                                      </p:tavLst>
                                    </p:anim>
                                    <p:anim calcmode="lin" valueType="num">
                                      <p:cBhvr>
                                        <p:cTn id="43" dur="1000"/>
                                        <p:tgtEl>
                                          <p:spTgt spid="24"/>
                                        </p:tgtEl>
                                        <p:attrNameLst>
                                          <p:attrName>ppt_y</p:attrName>
                                        </p:attrNameLst>
                                      </p:cBhvr>
                                      <p:tavLst>
                                        <p:tav tm="0">
                                          <p:val>
                                            <p:strVal val="ppt_y"/>
                                          </p:val>
                                        </p:tav>
                                        <p:tav tm="100000">
                                          <p:val>
                                            <p:strVal val="ppt_y-.1"/>
                                          </p:val>
                                        </p:tav>
                                      </p:tavLst>
                                    </p:anim>
                                    <p:set>
                                      <p:cBhvr>
                                        <p:cTn id="44" dur="1" fill="hold">
                                          <p:stCondLst>
                                            <p:cond delay="999"/>
                                          </p:stCondLst>
                                        </p:cTn>
                                        <p:tgtEl>
                                          <p:spTgt spid="24"/>
                                        </p:tgtEl>
                                        <p:attrNameLst>
                                          <p:attrName>style.visibility</p:attrName>
                                        </p:attrNameLst>
                                      </p:cBhvr>
                                      <p:to>
                                        <p:strVal val="hidden"/>
                                      </p:to>
                                    </p:set>
                                  </p:childTnLst>
                                </p:cTn>
                              </p:par>
                              <p:par>
                                <p:cTn id="45" presetID="42" presetClass="exit" presetSubtype="0" fill="hold" grpId="1" nodeType="withEffect">
                                  <p:stCondLst>
                                    <p:cond delay="0"/>
                                  </p:stCondLst>
                                  <p:childTnLst>
                                    <p:animEffect transition="out" filter="fade">
                                      <p:cBhvr>
                                        <p:cTn id="46" dur="1000"/>
                                        <p:tgtEl>
                                          <p:spTgt spid="23"/>
                                        </p:tgtEl>
                                      </p:cBhvr>
                                    </p:animEffect>
                                    <p:anim calcmode="lin" valueType="num">
                                      <p:cBhvr>
                                        <p:cTn id="47" dur="1000"/>
                                        <p:tgtEl>
                                          <p:spTgt spid="23"/>
                                        </p:tgtEl>
                                        <p:attrNameLst>
                                          <p:attrName>ppt_x</p:attrName>
                                        </p:attrNameLst>
                                      </p:cBhvr>
                                      <p:tavLst>
                                        <p:tav tm="0">
                                          <p:val>
                                            <p:strVal val="ppt_x"/>
                                          </p:val>
                                        </p:tav>
                                        <p:tav tm="100000">
                                          <p:val>
                                            <p:strVal val="ppt_x"/>
                                          </p:val>
                                        </p:tav>
                                      </p:tavLst>
                                    </p:anim>
                                    <p:anim calcmode="lin" valueType="num">
                                      <p:cBhvr>
                                        <p:cTn id="48" dur="1000"/>
                                        <p:tgtEl>
                                          <p:spTgt spid="23"/>
                                        </p:tgtEl>
                                        <p:attrNameLst>
                                          <p:attrName>ppt_y</p:attrName>
                                        </p:attrNameLst>
                                      </p:cBhvr>
                                      <p:tavLst>
                                        <p:tav tm="0">
                                          <p:val>
                                            <p:strVal val="ppt_y"/>
                                          </p:val>
                                        </p:tav>
                                        <p:tav tm="100000">
                                          <p:val>
                                            <p:strVal val="ppt_y+.1"/>
                                          </p:val>
                                        </p:tav>
                                      </p:tavLst>
                                    </p:anim>
                                    <p:set>
                                      <p:cBhvr>
                                        <p:cTn id="49" dur="1" fill="hold">
                                          <p:stCondLst>
                                            <p:cond delay="999"/>
                                          </p:stCondLst>
                                        </p:cTn>
                                        <p:tgtEl>
                                          <p:spTgt spid="23"/>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25"/>
                                        </p:tgtEl>
                                      </p:cBhvr>
                                    </p:animEffect>
                                    <p:set>
                                      <p:cBhvr>
                                        <p:cTn id="52" dur="1" fill="hold">
                                          <p:stCondLst>
                                            <p:cond delay="499"/>
                                          </p:stCondLst>
                                        </p:cTn>
                                        <p:tgtEl>
                                          <p:spTgt spid="25"/>
                                        </p:tgtEl>
                                        <p:attrNameLst>
                                          <p:attrName>style.visibility</p:attrName>
                                        </p:attrNameLst>
                                      </p:cBhvr>
                                      <p:to>
                                        <p:strVal val="hidden"/>
                                      </p:to>
                                    </p:set>
                                  </p:childTnLst>
                                </p:cTn>
                              </p:par>
                            </p:childTnLst>
                          </p:cTn>
                        </p:par>
                        <p:par>
                          <p:cTn id="53" fill="hold">
                            <p:stCondLst>
                              <p:cond delay="1000"/>
                            </p:stCondLst>
                            <p:childTnLst>
                              <p:par>
                                <p:cTn id="54" presetID="42" presetClass="entr" presetSubtype="0" fill="hold" grpId="0" nodeType="after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1000"/>
                                        <p:tgtEl>
                                          <p:spTgt spid="27"/>
                                        </p:tgtEl>
                                      </p:cBhvr>
                                    </p:animEffect>
                                    <p:anim calcmode="lin" valueType="num">
                                      <p:cBhvr>
                                        <p:cTn id="57" dur="1000" fill="hold"/>
                                        <p:tgtEl>
                                          <p:spTgt spid="27"/>
                                        </p:tgtEl>
                                        <p:attrNameLst>
                                          <p:attrName>ppt_x</p:attrName>
                                        </p:attrNameLst>
                                      </p:cBhvr>
                                      <p:tavLst>
                                        <p:tav tm="0">
                                          <p:val>
                                            <p:strVal val="#ppt_x"/>
                                          </p:val>
                                        </p:tav>
                                        <p:tav tm="100000">
                                          <p:val>
                                            <p:strVal val="#ppt_x"/>
                                          </p:val>
                                        </p:tav>
                                      </p:tavLst>
                                    </p:anim>
                                    <p:anim calcmode="lin" valueType="num">
                                      <p:cBhvr>
                                        <p:cTn id="58" dur="1000" fill="hold"/>
                                        <p:tgtEl>
                                          <p:spTgt spid="27"/>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1000"/>
                                        <p:tgtEl>
                                          <p:spTgt spid="26"/>
                                        </p:tgtEl>
                                      </p:cBhvr>
                                    </p:animEffect>
                                    <p:anim calcmode="lin" valueType="num">
                                      <p:cBhvr>
                                        <p:cTn id="62" dur="1000" fill="hold"/>
                                        <p:tgtEl>
                                          <p:spTgt spid="26"/>
                                        </p:tgtEl>
                                        <p:attrNameLst>
                                          <p:attrName>ppt_x</p:attrName>
                                        </p:attrNameLst>
                                      </p:cBhvr>
                                      <p:tavLst>
                                        <p:tav tm="0">
                                          <p:val>
                                            <p:strVal val="#ppt_x"/>
                                          </p:val>
                                        </p:tav>
                                        <p:tav tm="100000">
                                          <p:val>
                                            <p:strVal val="#ppt_x"/>
                                          </p:val>
                                        </p:tav>
                                      </p:tavLst>
                                    </p:anim>
                                    <p:anim calcmode="lin" valueType="num">
                                      <p:cBhvr>
                                        <p:cTn id="63" dur="1000" fill="hold"/>
                                        <p:tgtEl>
                                          <p:spTgt spid="26"/>
                                        </p:tgtEl>
                                        <p:attrNameLst>
                                          <p:attrName>ppt_y</p:attrName>
                                        </p:attrNameLst>
                                      </p:cBhvr>
                                      <p:tavLst>
                                        <p:tav tm="0">
                                          <p:val>
                                            <p:strVal val="#ppt_y+.1"/>
                                          </p:val>
                                        </p:tav>
                                        <p:tav tm="100000">
                                          <p:val>
                                            <p:strVal val="#ppt_y"/>
                                          </p:val>
                                        </p:tav>
                                      </p:tavLst>
                                    </p:anim>
                                  </p:childTnLst>
                                </p:cTn>
                              </p:par>
                            </p:childTnLst>
                          </p:cTn>
                        </p:par>
                        <p:par>
                          <p:cTn id="64" fill="hold">
                            <p:stCondLst>
                              <p:cond delay="2000"/>
                            </p:stCondLst>
                            <p:childTnLst>
                              <p:par>
                                <p:cTn id="65" presetID="10" presetClass="entr" presetSubtype="0" fill="hold" grpId="0" nodeType="after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15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47" presetClass="exit" presetSubtype="0" fill="hold" grpId="1" nodeType="clickEffect">
                                  <p:stCondLst>
                                    <p:cond delay="0"/>
                                  </p:stCondLst>
                                  <p:childTnLst>
                                    <p:animEffect transition="out" filter="fade">
                                      <p:cBhvr>
                                        <p:cTn id="71" dur="1000"/>
                                        <p:tgtEl>
                                          <p:spTgt spid="27"/>
                                        </p:tgtEl>
                                      </p:cBhvr>
                                    </p:animEffect>
                                    <p:anim calcmode="lin" valueType="num">
                                      <p:cBhvr>
                                        <p:cTn id="72" dur="1000"/>
                                        <p:tgtEl>
                                          <p:spTgt spid="27"/>
                                        </p:tgtEl>
                                        <p:attrNameLst>
                                          <p:attrName>ppt_x</p:attrName>
                                        </p:attrNameLst>
                                      </p:cBhvr>
                                      <p:tavLst>
                                        <p:tav tm="0">
                                          <p:val>
                                            <p:strVal val="ppt_x"/>
                                          </p:val>
                                        </p:tav>
                                        <p:tav tm="100000">
                                          <p:val>
                                            <p:strVal val="ppt_x"/>
                                          </p:val>
                                        </p:tav>
                                      </p:tavLst>
                                    </p:anim>
                                    <p:anim calcmode="lin" valueType="num">
                                      <p:cBhvr>
                                        <p:cTn id="73" dur="1000"/>
                                        <p:tgtEl>
                                          <p:spTgt spid="27"/>
                                        </p:tgtEl>
                                        <p:attrNameLst>
                                          <p:attrName>ppt_y</p:attrName>
                                        </p:attrNameLst>
                                      </p:cBhvr>
                                      <p:tavLst>
                                        <p:tav tm="0">
                                          <p:val>
                                            <p:strVal val="ppt_y"/>
                                          </p:val>
                                        </p:tav>
                                        <p:tav tm="100000">
                                          <p:val>
                                            <p:strVal val="ppt_y-.1"/>
                                          </p:val>
                                        </p:tav>
                                      </p:tavLst>
                                    </p:anim>
                                    <p:set>
                                      <p:cBhvr>
                                        <p:cTn id="74" dur="1" fill="hold">
                                          <p:stCondLst>
                                            <p:cond delay="999"/>
                                          </p:stCondLst>
                                        </p:cTn>
                                        <p:tgtEl>
                                          <p:spTgt spid="27"/>
                                        </p:tgtEl>
                                        <p:attrNameLst>
                                          <p:attrName>style.visibility</p:attrName>
                                        </p:attrNameLst>
                                      </p:cBhvr>
                                      <p:to>
                                        <p:strVal val="hidden"/>
                                      </p:to>
                                    </p:set>
                                  </p:childTnLst>
                                </p:cTn>
                              </p:par>
                              <p:par>
                                <p:cTn id="75" presetID="42" presetClass="exit" presetSubtype="0" fill="hold" grpId="1" nodeType="withEffect">
                                  <p:stCondLst>
                                    <p:cond delay="0"/>
                                  </p:stCondLst>
                                  <p:childTnLst>
                                    <p:animEffect transition="out" filter="fade">
                                      <p:cBhvr>
                                        <p:cTn id="76" dur="1000"/>
                                        <p:tgtEl>
                                          <p:spTgt spid="26"/>
                                        </p:tgtEl>
                                      </p:cBhvr>
                                    </p:animEffect>
                                    <p:anim calcmode="lin" valueType="num">
                                      <p:cBhvr>
                                        <p:cTn id="77" dur="1000"/>
                                        <p:tgtEl>
                                          <p:spTgt spid="26"/>
                                        </p:tgtEl>
                                        <p:attrNameLst>
                                          <p:attrName>ppt_x</p:attrName>
                                        </p:attrNameLst>
                                      </p:cBhvr>
                                      <p:tavLst>
                                        <p:tav tm="0">
                                          <p:val>
                                            <p:strVal val="ppt_x"/>
                                          </p:val>
                                        </p:tav>
                                        <p:tav tm="100000">
                                          <p:val>
                                            <p:strVal val="ppt_x"/>
                                          </p:val>
                                        </p:tav>
                                      </p:tavLst>
                                    </p:anim>
                                    <p:anim calcmode="lin" valueType="num">
                                      <p:cBhvr>
                                        <p:cTn id="78" dur="1000"/>
                                        <p:tgtEl>
                                          <p:spTgt spid="26"/>
                                        </p:tgtEl>
                                        <p:attrNameLst>
                                          <p:attrName>ppt_y</p:attrName>
                                        </p:attrNameLst>
                                      </p:cBhvr>
                                      <p:tavLst>
                                        <p:tav tm="0">
                                          <p:val>
                                            <p:strVal val="ppt_y"/>
                                          </p:val>
                                        </p:tav>
                                        <p:tav tm="100000">
                                          <p:val>
                                            <p:strVal val="ppt_y+.1"/>
                                          </p:val>
                                        </p:tav>
                                      </p:tavLst>
                                    </p:anim>
                                    <p:set>
                                      <p:cBhvr>
                                        <p:cTn id="79" dur="1" fill="hold">
                                          <p:stCondLst>
                                            <p:cond delay="999"/>
                                          </p:stCondLst>
                                        </p:cTn>
                                        <p:tgtEl>
                                          <p:spTgt spid="26"/>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28"/>
                                        </p:tgtEl>
                                      </p:cBhvr>
                                    </p:animEffect>
                                    <p:set>
                                      <p:cBhvr>
                                        <p:cTn id="82" dur="1" fill="hold">
                                          <p:stCondLst>
                                            <p:cond delay="499"/>
                                          </p:stCondLst>
                                        </p:cTn>
                                        <p:tgtEl>
                                          <p:spTgt spid="28"/>
                                        </p:tgtEl>
                                        <p:attrNameLst>
                                          <p:attrName>style.visibility</p:attrName>
                                        </p:attrNameLst>
                                      </p:cBhvr>
                                      <p:to>
                                        <p:strVal val="hidden"/>
                                      </p:to>
                                    </p:set>
                                  </p:childTnLst>
                                </p:cTn>
                              </p:par>
                            </p:childTnLst>
                          </p:cTn>
                        </p:par>
                        <p:par>
                          <p:cTn id="83" fill="hold">
                            <p:stCondLst>
                              <p:cond delay="1000"/>
                            </p:stCondLst>
                            <p:childTnLst>
                              <p:par>
                                <p:cTn id="84" presetID="42" presetClass="entr" presetSubtype="0" fill="hold" grpId="0" nodeType="after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fade">
                                      <p:cBhvr>
                                        <p:cTn id="86" dur="1000"/>
                                        <p:tgtEl>
                                          <p:spTgt spid="30"/>
                                        </p:tgtEl>
                                      </p:cBhvr>
                                    </p:animEffect>
                                    <p:anim calcmode="lin" valueType="num">
                                      <p:cBhvr>
                                        <p:cTn id="87" dur="1000" fill="hold"/>
                                        <p:tgtEl>
                                          <p:spTgt spid="30"/>
                                        </p:tgtEl>
                                        <p:attrNameLst>
                                          <p:attrName>ppt_x</p:attrName>
                                        </p:attrNameLst>
                                      </p:cBhvr>
                                      <p:tavLst>
                                        <p:tav tm="0">
                                          <p:val>
                                            <p:strVal val="#ppt_x"/>
                                          </p:val>
                                        </p:tav>
                                        <p:tav tm="100000">
                                          <p:val>
                                            <p:strVal val="#ppt_x"/>
                                          </p:val>
                                        </p:tav>
                                      </p:tavLst>
                                    </p:anim>
                                    <p:anim calcmode="lin" valueType="num">
                                      <p:cBhvr>
                                        <p:cTn id="88" dur="1000" fill="hold"/>
                                        <p:tgtEl>
                                          <p:spTgt spid="30"/>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fade">
                                      <p:cBhvr>
                                        <p:cTn id="91" dur="1000"/>
                                        <p:tgtEl>
                                          <p:spTgt spid="29"/>
                                        </p:tgtEl>
                                      </p:cBhvr>
                                    </p:animEffect>
                                    <p:anim calcmode="lin" valueType="num">
                                      <p:cBhvr>
                                        <p:cTn id="92" dur="1000" fill="hold"/>
                                        <p:tgtEl>
                                          <p:spTgt spid="29"/>
                                        </p:tgtEl>
                                        <p:attrNameLst>
                                          <p:attrName>ppt_x</p:attrName>
                                        </p:attrNameLst>
                                      </p:cBhvr>
                                      <p:tavLst>
                                        <p:tav tm="0">
                                          <p:val>
                                            <p:strVal val="#ppt_x"/>
                                          </p:val>
                                        </p:tav>
                                        <p:tav tm="100000">
                                          <p:val>
                                            <p:strVal val="#ppt_x"/>
                                          </p:val>
                                        </p:tav>
                                      </p:tavLst>
                                    </p:anim>
                                    <p:anim calcmode="lin" valueType="num">
                                      <p:cBhvr>
                                        <p:cTn id="93" dur="1000" fill="hold"/>
                                        <p:tgtEl>
                                          <p:spTgt spid="29"/>
                                        </p:tgtEl>
                                        <p:attrNameLst>
                                          <p:attrName>ppt_y</p:attrName>
                                        </p:attrNameLst>
                                      </p:cBhvr>
                                      <p:tavLst>
                                        <p:tav tm="0">
                                          <p:val>
                                            <p:strVal val="#ppt_y+.1"/>
                                          </p:val>
                                        </p:tav>
                                        <p:tav tm="100000">
                                          <p:val>
                                            <p:strVal val="#ppt_y"/>
                                          </p:val>
                                        </p:tav>
                                      </p:tavLst>
                                    </p:anim>
                                  </p:childTnLst>
                                </p:cTn>
                              </p:par>
                            </p:childTnLst>
                          </p:cTn>
                        </p:par>
                        <p:par>
                          <p:cTn id="94" fill="hold">
                            <p:stCondLst>
                              <p:cond delay="2000"/>
                            </p:stCondLst>
                            <p:childTnLst>
                              <p:par>
                                <p:cTn id="95" presetID="10" presetClass="entr" presetSubtype="0" fill="hold" grpId="0" nodeType="afterEffect">
                                  <p:stCondLst>
                                    <p:cond delay="0"/>
                                  </p:stCondLst>
                                  <p:childTnLst>
                                    <p:set>
                                      <p:cBhvr>
                                        <p:cTn id="96" dur="1" fill="hold">
                                          <p:stCondLst>
                                            <p:cond delay="0"/>
                                          </p:stCondLst>
                                        </p:cTn>
                                        <p:tgtEl>
                                          <p:spTgt spid="31"/>
                                        </p:tgtEl>
                                        <p:attrNameLst>
                                          <p:attrName>style.visibility</p:attrName>
                                        </p:attrNameLst>
                                      </p:cBhvr>
                                      <p:to>
                                        <p:strVal val="visible"/>
                                      </p:to>
                                    </p:set>
                                    <p:animEffect transition="in" filter="fade">
                                      <p:cBhvr>
                                        <p:cTn id="97" dur="1500"/>
                                        <p:tgtEl>
                                          <p:spTgt spid="31"/>
                                        </p:tgtEl>
                                      </p:cBhvr>
                                    </p:animEffect>
                                  </p:childTnLst>
                                </p:cTn>
                              </p:par>
                            </p:childTnLst>
                          </p:cTn>
                        </p:par>
                      </p:childTnLst>
                    </p:cTn>
                  </p:par>
                  <p:par>
                    <p:cTn id="98" fill="hold">
                      <p:stCondLst>
                        <p:cond delay="indefinite"/>
                      </p:stCondLst>
                      <p:childTnLst>
                        <p:par>
                          <p:cTn id="99" fill="hold">
                            <p:stCondLst>
                              <p:cond delay="0"/>
                            </p:stCondLst>
                            <p:childTnLst>
                              <p:par>
                                <p:cTn id="100" presetID="47" presetClass="exit" presetSubtype="0" fill="hold" grpId="1" nodeType="clickEffect">
                                  <p:stCondLst>
                                    <p:cond delay="0"/>
                                  </p:stCondLst>
                                  <p:childTnLst>
                                    <p:animEffect transition="out" filter="fade">
                                      <p:cBhvr>
                                        <p:cTn id="101" dur="1000"/>
                                        <p:tgtEl>
                                          <p:spTgt spid="30"/>
                                        </p:tgtEl>
                                      </p:cBhvr>
                                    </p:animEffect>
                                    <p:anim calcmode="lin" valueType="num">
                                      <p:cBhvr>
                                        <p:cTn id="102" dur="1000"/>
                                        <p:tgtEl>
                                          <p:spTgt spid="30"/>
                                        </p:tgtEl>
                                        <p:attrNameLst>
                                          <p:attrName>ppt_x</p:attrName>
                                        </p:attrNameLst>
                                      </p:cBhvr>
                                      <p:tavLst>
                                        <p:tav tm="0">
                                          <p:val>
                                            <p:strVal val="ppt_x"/>
                                          </p:val>
                                        </p:tav>
                                        <p:tav tm="100000">
                                          <p:val>
                                            <p:strVal val="ppt_x"/>
                                          </p:val>
                                        </p:tav>
                                      </p:tavLst>
                                    </p:anim>
                                    <p:anim calcmode="lin" valueType="num">
                                      <p:cBhvr>
                                        <p:cTn id="103" dur="1000"/>
                                        <p:tgtEl>
                                          <p:spTgt spid="30"/>
                                        </p:tgtEl>
                                        <p:attrNameLst>
                                          <p:attrName>ppt_y</p:attrName>
                                        </p:attrNameLst>
                                      </p:cBhvr>
                                      <p:tavLst>
                                        <p:tav tm="0">
                                          <p:val>
                                            <p:strVal val="ppt_y"/>
                                          </p:val>
                                        </p:tav>
                                        <p:tav tm="100000">
                                          <p:val>
                                            <p:strVal val="ppt_y-.1"/>
                                          </p:val>
                                        </p:tav>
                                      </p:tavLst>
                                    </p:anim>
                                    <p:set>
                                      <p:cBhvr>
                                        <p:cTn id="104" dur="1" fill="hold">
                                          <p:stCondLst>
                                            <p:cond delay="999"/>
                                          </p:stCondLst>
                                        </p:cTn>
                                        <p:tgtEl>
                                          <p:spTgt spid="30"/>
                                        </p:tgtEl>
                                        <p:attrNameLst>
                                          <p:attrName>style.visibility</p:attrName>
                                        </p:attrNameLst>
                                      </p:cBhvr>
                                      <p:to>
                                        <p:strVal val="hidden"/>
                                      </p:to>
                                    </p:set>
                                  </p:childTnLst>
                                </p:cTn>
                              </p:par>
                              <p:par>
                                <p:cTn id="105" presetID="42" presetClass="exit" presetSubtype="0" fill="hold" grpId="1" nodeType="withEffect">
                                  <p:stCondLst>
                                    <p:cond delay="0"/>
                                  </p:stCondLst>
                                  <p:childTnLst>
                                    <p:animEffect transition="out" filter="fade">
                                      <p:cBhvr>
                                        <p:cTn id="106" dur="1000"/>
                                        <p:tgtEl>
                                          <p:spTgt spid="29"/>
                                        </p:tgtEl>
                                      </p:cBhvr>
                                    </p:animEffect>
                                    <p:anim calcmode="lin" valueType="num">
                                      <p:cBhvr>
                                        <p:cTn id="107" dur="1000"/>
                                        <p:tgtEl>
                                          <p:spTgt spid="29"/>
                                        </p:tgtEl>
                                        <p:attrNameLst>
                                          <p:attrName>ppt_x</p:attrName>
                                        </p:attrNameLst>
                                      </p:cBhvr>
                                      <p:tavLst>
                                        <p:tav tm="0">
                                          <p:val>
                                            <p:strVal val="ppt_x"/>
                                          </p:val>
                                        </p:tav>
                                        <p:tav tm="100000">
                                          <p:val>
                                            <p:strVal val="ppt_x"/>
                                          </p:val>
                                        </p:tav>
                                      </p:tavLst>
                                    </p:anim>
                                    <p:anim calcmode="lin" valueType="num">
                                      <p:cBhvr>
                                        <p:cTn id="108" dur="1000"/>
                                        <p:tgtEl>
                                          <p:spTgt spid="29"/>
                                        </p:tgtEl>
                                        <p:attrNameLst>
                                          <p:attrName>ppt_y</p:attrName>
                                        </p:attrNameLst>
                                      </p:cBhvr>
                                      <p:tavLst>
                                        <p:tav tm="0">
                                          <p:val>
                                            <p:strVal val="ppt_y"/>
                                          </p:val>
                                        </p:tav>
                                        <p:tav tm="100000">
                                          <p:val>
                                            <p:strVal val="ppt_y+.1"/>
                                          </p:val>
                                        </p:tav>
                                      </p:tavLst>
                                    </p:anim>
                                    <p:set>
                                      <p:cBhvr>
                                        <p:cTn id="109" dur="1" fill="hold">
                                          <p:stCondLst>
                                            <p:cond delay="999"/>
                                          </p:stCondLst>
                                        </p:cTn>
                                        <p:tgtEl>
                                          <p:spTgt spid="29"/>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31"/>
                                        </p:tgtEl>
                                      </p:cBhvr>
                                    </p:animEffect>
                                    <p:set>
                                      <p:cBhvr>
                                        <p:cTn id="112" dur="1" fill="hold">
                                          <p:stCondLst>
                                            <p:cond delay="499"/>
                                          </p:stCondLst>
                                        </p:cTn>
                                        <p:tgtEl>
                                          <p:spTgt spid="31"/>
                                        </p:tgtEl>
                                        <p:attrNameLst>
                                          <p:attrName>style.visibility</p:attrName>
                                        </p:attrNameLst>
                                      </p:cBhvr>
                                      <p:to>
                                        <p:strVal val="hidden"/>
                                      </p:to>
                                    </p:set>
                                  </p:childTnLst>
                                </p:cTn>
                              </p:par>
                            </p:childTnLst>
                          </p:cTn>
                        </p:par>
                        <p:par>
                          <p:cTn id="113" fill="hold">
                            <p:stCondLst>
                              <p:cond delay="1000"/>
                            </p:stCondLst>
                            <p:childTnLst>
                              <p:par>
                                <p:cTn id="114" presetID="42" presetClass="entr" presetSubtype="0" fill="hold" grpId="0" nodeType="afterEffect">
                                  <p:stCondLst>
                                    <p:cond delay="0"/>
                                  </p:stCondLst>
                                  <p:childTnLst>
                                    <p:set>
                                      <p:cBhvr>
                                        <p:cTn id="115" dur="1" fill="hold">
                                          <p:stCondLst>
                                            <p:cond delay="0"/>
                                          </p:stCondLst>
                                        </p:cTn>
                                        <p:tgtEl>
                                          <p:spTgt spid="33"/>
                                        </p:tgtEl>
                                        <p:attrNameLst>
                                          <p:attrName>style.visibility</p:attrName>
                                        </p:attrNameLst>
                                      </p:cBhvr>
                                      <p:to>
                                        <p:strVal val="visible"/>
                                      </p:to>
                                    </p:set>
                                    <p:animEffect transition="in" filter="fade">
                                      <p:cBhvr>
                                        <p:cTn id="116" dur="1000"/>
                                        <p:tgtEl>
                                          <p:spTgt spid="33"/>
                                        </p:tgtEl>
                                      </p:cBhvr>
                                    </p:animEffect>
                                    <p:anim calcmode="lin" valueType="num">
                                      <p:cBhvr>
                                        <p:cTn id="117" dur="1000" fill="hold"/>
                                        <p:tgtEl>
                                          <p:spTgt spid="33"/>
                                        </p:tgtEl>
                                        <p:attrNameLst>
                                          <p:attrName>ppt_x</p:attrName>
                                        </p:attrNameLst>
                                      </p:cBhvr>
                                      <p:tavLst>
                                        <p:tav tm="0">
                                          <p:val>
                                            <p:strVal val="#ppt_x"/>
                                          </p:val>
                                        </p:tav>
                                        <p:tav tm="100000">
                                          <p:val>
                                            <p:strVal val="#ppt_x"/>
                                          </p:val>
                                        </p:tav>
                                      </p:tavLst>
                                    </p:anim>
                                    <p:anim calcmode="lin" valueType="num">
                                      <p:cBhvr>
                                        <p:cTn id="118" dur="1000" fill="hold"/>
                                        <p:tgtEl>
                                          <p:spTgt spid="33"/>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0"/>
                                  </p:stCondLst>
                                  <p:childTnLst>
                                    <p:set>
                                      <p:cBhvr>
                                        <p:cTn id="120" dur="1" fill="hold">
                                          <p:stCondLst>
                                            <p:cond delay="0"/>
                                          </p:stCondLst>
                                        </p:cTn>
                                        <p:tgtEl>
                                          <p:spTgt spid="32"/>
                                        </p:tgtEl>
                                        <p:attrNameLst>
                                          <p:attrName>style.visibility</p:attrName>
                                        </p:attrNameLst>
                                      </p:cBhvr>
                                      <p:to>
                                        <p:strVal val="visible"/>
                                      </p:to>
                                    </p:set>
                                    <p:animEffect transition="in" filter="fade">
                                      <p:cBhvr>
                                        <p:cTn id="121" dur="1000"/>
                                        <p:tgtEl>
                                          <p:spTgt spid="32"/>
                                        </p:tgtEl>
                                      </p:cBhvr>
                                    </p:animEffect>
                                    <p:anim calcmode="lin" valueType="num">
                                      <p:cBhvr>
                                        <p:cTn id="122" dur="1000" fill="hold"/>
                                        <p:tgtEl>
                                          <p:spTgt spid="32"/>
                                        </p:tgtEl>
                                        <p:attrNameLst>
                                          <p:attrName>ppt_x</p:attrName>
                                        </p:attrNameLst>
                                      </p:cBhvr>
                                      <p:tavLst>
                                        <p:tav tm="0">
                                          <p:val>
                                            <p:strVal val="#ppt_x"/>
                                          </p:val>
                                        </p:tav>
                                        <p:tav tm="100000">
                                          <p:val>
                                            <p:strVal val="#ppt_x"/>
                                          </p:val>
                                        </p:tav>
                                      </p:tavLst>
                                    </p:anim>
                                    <p:anim calcmode="lin" valueType="num">
                                      <p:cBhvr>
                                        <p:cTn id="123" dur="1000" fill="hold"/>
                                        <p:tgtEl>
                                          <p:spTgt spid="32"/>
                                        </p:tgtEl>
                                        <p:attrNameLst>
                                          <p:attrName>ppt_y</p:attrName>
                                        </p:attrNameLst>
                                      </p:cBhvr>
                                      <p:tavLst>
                                        <p:tav tm="0">
                                          <p:val>
                                            <p:strVal val="#ppt_y+.1"/>
                                          </p:val>
                                        </p:tav>
                                        <p:tav tm="100000">
                                          <p:val>
                                            <p:strVal val="#ppt_y"/>
                                          </p:val>
                                        </p:tav>
                                      </p:tavLst>
                                    </p:anim>
                                  </p:childTnLst>
                                </p:cTn>
                              </p:par>
                            </p:childTnLst>
                          </p:cTn>
                        </p:par>
                        <p:par>
                          <p:cTn id="124" fill="hold">
                            <p:stCondLst>
                              <p:cond delay="2000"/>
                            </p:stCondLst>
                            <p:childTnLst>
                              <p:par>
                                <p:cTn id="125" presetID="10" presetClass="entr" presetSubtype="0" fill="hold" grpId="0" nodeType="afterEffect">
                                  <p:stCondLst>
                                    <p:cond delay="0"/>
                                  </p:stCondLst>
                                  <p:childTnLst>
                                    <p:set>
                                      <p:cBhvr>
                                        <p:cTn id="126" dur="1" fill="hold">
                                          <p:stCondLst>
                                            <p:cond delay="0"/>
                                          </p:stCondLst>
                                        </p:cTn>
                                        <p:tgtEl>
                                          <p:spTgt spid="34"/>
                                        </p:tgtEl>
                                        <p:attrNameLst>
                                          <p:attrName>style.visibility</p:attrName>
                                        </p:attrNameLst>
                                      </p:cBhvr>
                                      <p:to>
                                        <p:strVal val="visible"/>
                                      </p:to>
                                    </p:set>
                                    <p:animEffect transition="in" filter="fade">
                                      <p:cBhvr>
                                        <p:cTn id="127" dur="1500"/>
                                        <p:tgtEl>
                                          <p:spTgt spid="34"/>
                                        </p:tgtEl>
                                      </p:cBhvr>
                                    </p:animEffect>
                                  </p:childTnLst>
                                </p:cTn>
                              </p:par>
                            </p:childTnLst>
                          </p:cTn>
                        </p:par>
                      </p:childTnLst>
                    </p:cTn>
                  </p:par>
                  <p:par>
                    <p:cTn id="128" fill="hold">
                      <p:stCondLst>
                        <p:cond delay="indefinite"/>
                      </p:stCondLst>
                      <p:childTnLst>
                        <p:par>
                          <p:cTn id="129" fill="hold">
                            <p:stCondLst>
                              <p:cond delay="0"/>
                            </p:stCondLst>
                            <p:childTnLst>
                              <p:par>
                                <p:cTn id="130" presetID="47" presetClass="exit" presetSubtype="0" fill="hold" grpId="1" nodeType="clickEffect">
                                  <p:stCondLst>
                                    <p:cond delay="0"/>
                                  </p:stCondLst>
                                  <p:childTnLst>
                                    <p:animEffect transition="out" filter="fade">
                                      <p:cBhvr>
                                        <p:cTn id="131" dur="1000"/>
                                        <p:tgtEl>
                                          <p:spTgt spid="33"/>
                                        </p:tgtEl>
                                      </p:cBhvr>
                                    </p:animEffect>
                                    <p:anim calcmode="lin" valueType="num">
                                      <p:cBhvr>
                                        <p:cTn id="132" dur="1000"/>
                                        <p:tgtEl>
                                          <p:spTgt spid="33"/>
                                        </p:tgtEl>
                                        <p:attrNameLst>
                                          <p:attrName>ppt_x</p:attrName>
                                        </p:attrNameLst>
                                      </p:cBhvr>
                                      <p:tavLst>
                                        <p:tav tm="0">
                                          <p:val>
                                            <p:strVal val="ppt_x"/>
                                          </p:val>
                                        </p:tav>
                                        <p:tav tm="100000">
                                          <p:val>
                                            <p:strVal val="ppt_x"/>
                                          </p:val>
                                        </p:tav>
                                      </p:tavLst>
                                    </p:anim>
                                    <p:anim calcmode="lin" valueType="num">
                                      <p:cBhvr>
                                        <p:cTn id="133" dur="1000"/>
                                        <p:tgtEl>
                                          <p:spTgt spid="33"/>
                                        </p:tgtEl>
                                        <p:attrNameLst>
                                          <p:attrName>ppt_y</p:attrName>
                                        </p:attrNameLst>
                                      </p:cBhvr>
                                      <p:tavLst>
                                        <p:tav tm="0">
                                          <p:val>
                                            <p:strVal val="ppt_y"/>
                                          </p:val>
                                        </p:tav>
                                        <p:tav tm="100000">
                                          <p:val>
                                            <p:strVal val="ppt_y-.1"/>
                                          </p:val>
                                        </p:tav>
                                      </p:tavLst>
                                    </p:anim>
                                    <p:set>
                                      <p:cBhvr>
                                        <p:cTn id="134" dur="1" fill="hold">
                                          <p:stCondLst>
                                            <p:cond delay="999"/>
                                          </p:stCondLst>
                                        </p:cTn>
                                        <p:tgtEl>
                                          <p:spTgt spid="33"/>
                                        </p:tgtEl>
                                        <p:attrNameLst>
                                          <p:attrName>style.visibility</p:attrName>
                                        </p:attrNameLst>
                                      </p:cBhvr>
                                      <p:to>
                                        <p:strVal val="hidden"/>
                                      </p:to>
                                    </p:set>
                                  </p:childTnLst>
                                </p:cTn>
                              </p:par>
                              <p:par>
                                <p:cTn id="135" presetID="42" presetClass="exit" presetSubtype="0" fill="hold" grpId="1" nodeType="withEffect">
                                  <p:stCondLst>
                                    <p:cond delay="0"/>
                                  </p:stCondLst>
                                  <p:childTnLst>
                                    <p:animEffect transition="out" filter="fade">
                                      <p:cBhvr>
                                        <p:cTn id="136" dur="1000"/>
                                        <p:tgtEl>
                                          <p:spTgt spid="32"/>
                                        </p:tgtEl>
                                      </p:cBhvr>
                                    </p:animEffect>
                                    <p:anim calcmode="lin" valueType="num">
                                      <p:cBhvr>
                                        <p:cTn id="137" dur="1000"/>
                                        <p:tgtEl>
                                          <p:spTgt spid="32"/>
                                        </p:tgtEl>
                                        <p:attrNameLst>
                                          <p:attrName>ppt_x</p:attrName>
                                        </p:attrNameLst>
                                      </p:cBhvr>
                                      <p:tavLst>
                                        <p:tav tm="0">
                                          <p:val>
                                            <p:strVal val="ppt_x"/>
                                          </p:val>
                                        </p:tav>
                                        <p:tav tm="100000">
                                          <p:val>
                                            <p:strVal val="ppt_x"/>
                                          </p:val>
                                        </p:tav>
                                      </p:tavLst>
                                    </p:anim>
                                    <p:anim calcmode="lin" valueType="num">
                                      <p:cBhvr>
                                        <p:cTn id="138" dur="1000"/>
                                        <p:tgtEl>
                                          <p:spTgt spid="32"/>
                                        </p:tgtEl>
                                        <p:attrNameLst>
                                          <p:attrName>ppt_y</p:attrName>
                                        </p:attrNameLst>
                                      </p:cBhvr>
                                      <p:tavLst>
                                        <p:tav tm="0">
                                          <p:val>
                                            <p:strVal val="ppt_y"/>
                                          </p:val>
                                        </p:tav>
                                        <p:tav tm="100000">
                                          <p:val>
                                            <p:strVal val="ppt_y+.1"/>
                                          </p:val>
                                        </p:tav>
                                      </p:tavLst>
                                    </p:anim>
                                    <p:set>
                                      <p:cBhvr>
                                        <p:cTn id="139" dur="1" fill="hold">
                                          <p:stCondLst>
                                            <p:cond delay="999"/>
                                          </p:stCondLst>
                                        </p:cTn>
                                        <p:tgtEl>
                                          <p:spTgt spid="32"/>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34"/>
                                        </p:tgtEl>
                                      </p:cBhvr>
                                    </p:animEffect>
                                    <p:set>
                                      <p:cBhvr>
                                        <p:cTn id="142" dur="1" fill="hold">
                                          <p:stCondLst>
                                            <p:cond delay="499"/>
                                          </p:stCondLst>
                                        </p:cTn>
                                        <p:tgtEl>
                                          <p:spTgt spid="34"/>
                                        </p:tgtEl>
                                        <p:attrNameLst>
                                          <p:attrName>style.visibility</p:attrName>
                                        </p:attrNameLst>
                                      </p:cBhvr>
                                      <p:to>
                                        <p:strVal val="hidden"/>
                                      </p:to>
                                    </p:set>
                                  </p:childTnLst>
                                </p:cTn>
                              </p:par>
                            </p:childTnLst>
                          </p:cTn>
                        </p:par>
                        <p:par>
                          <p:cTn id="143" fill="hold">
                            <p:stCondLst>
                              <p:cond delay="1000"/>
                            </p:stCondLst>
                            <p:childTnLst>
                              <p:par>
                                <p:cTn id="144" presetID="42" presetClass="entr" presetSubtype="0" fill="hold" grpId="0" nodeType="afterEffect">
                                  <p:stCondLst>
                                    <p:cond delay="0"/>
                                  </p:stCondLst>
                                  <p:childTnLst>
                                    <p:set>
                                      <p:cBhvr>
                                        <p:cTn id="145" dur="1" fill="hold">
                                          <p:stCondLst>
                                            <p:cond delay="0"/>
                                          </p:stCondLst>
                                        </p:cTn>
                                        <p:tgtEl>
                                          <p:spTgt spid="36"/>
                                        </p:tgtEl>
                                        <p:attrNameLst>
                                          <p:attrName>style.visibility</p:attrName>
                                        </p:attrNameLst>
                                      </p:cBhvr>
                                      <p:to>
                                        <p:strVal val="visible"/>
                                      </p:to>
                                    </p:set>
                                    <p:animEffect transition="in" filter="fade">
                                      <p:cBhvr>
                                        <p:cTn id="146" dur="1000"/>
                                        <p:tgtEl>
                                          <p:spTgt spid="36"/>
                                        </p:tgtEl>
                                      </p:cBhvr>
                                    </p:animEffect>
                                    <p:anim calcmode="lin" valueType="num">
                                      <p:cBhvr>
                                        <p:cTn id="147" dur="1000" fill="hold"/>
                                        <p:tgtEl>
                                          <p:spTgt spid="36"/>
                                        </p:tgtEl>
                                        <p:attrNameLst>
                                          <p:attrName>ppt_x</p:attrName>
                                        </p:attrNameLst>
                                      </p:cBhvr>
                                      <p:tavLst>
                                        <p:tav tm="0">
                                          <p:val>
                                            <p:strVal val="#ppt_x"/>
                                          </p:val>
                                        </p:tav>
                                        <p:tav tm="100000">
                                          <p:val>
                                            <p:strVal val="#ppt_x"/>
                                          </p:val>
                                        </p:tav>
                                      </p:tavLst>
                                    </p:anim>
                                    <p:anim calcmode="lin" valueType="num">
                                      <p:cBhvr>
                                        <p:cTn id="148" dur="1000" fill="hold"/>
                                        <p:tgtEl>
                                          <p:spTgt spid="36"/>
                                        </p:tgtEl>
                                        <p:attrNameLst>
                                          <p:attrName>ppt_y</p:attrName>
                                        </p:attrNameLst>
                                      </p:cBhvr>
                                      <p:tavLst>
                                        <p:tav tm="0">
                                          <p:val>
                                            <p:strVal val="#ppt_y+.1"/>
                                          </p:val>
                                        </p:tav>
                                        <p:tav tm="100000">
                                          <p:val>
                                            <p:strVal val="#ppt_y"/>
                                          </p:val>
                                        </p:tav>
                                      </p:tavLst>
                                    </p:anim>
                                  </p:childTnLst>
                                </p:cTn>
                              </p:par>
                              <p:par>
                                <p:cTn id="149" presetID="42" presetClass="entr" presetSubtype="0" fill="hold" grpId="0" nodeType="withEffect">
                                  <p:stCondLst>
                                    <p:cond delay="0"/>
                                  </p:stCondLst>
                                  <p:childTnLst>
                                    <p:set>
                                      <p:cBhvr>
                                        <p:cTn id="150" dur="1" fill="hold">
                                          <p:stCondLst>
                                            <p:cond delay="0"/>
                                          </p:stCondLst>
                                        </p:cTn>
                                        <p:tgtEl>
                                          <p:spTgt spid="35"/>
                                        </p:tgtEl>
                                        <p:attrNameLst>
                                          <p:attrName>style.visibility</p:attrName>
                                        </p:attrNameLst>
                                      </p:cBhvr>
                                      <p:to>
                                        <p:strVal val="visible"/>
                                      </p:to>
                                    </p:set>
                                    <p:animEffect transition="in" filter="fade">
                                      <p:cBhvr>
                                        <p:cTn id="151" dur="1000"/>
                                        <p:tgtEl>
                                          <p:spTgt spid="35"/>
                                        </p:tgtEl>
                                      </p:cBhvr>
                                    </p:animEffect>
                                    <p:anim calcmode="lin" valueType="num">
                                      <p:cBhvr>
                                        <p:cTn id="152" dur="1000" fill="hold"/>
                                        <p:tgtEl>
                                          <p:spTgt spid="35"/>
                                        </p:tgtEl>
                                        <p:attrNameLst>
                                          <p:attrName>ppt_x</p:attrName>
                                        </p:attrNameLst>
                                      </p:cBhvr>
                                      <p:tavLst>
                                        <p:tav tm="0">
                                          <p:val>
                                            <p:strVal val="#ppt_x"/>
                                          </p:val>
                                        </p:tav>
                                        <p:tav tm="100000">
                                          <p:val>
                                            <p:strVal val="#ppt_x"/>
                                          </p:val>
                                        </p:tav>
                                      </p:tavLst>
                                    </p:anim>
                                    <p:anim calcmode="lin" valueType="num">
                                      <p:cBhvr>
                                        <p:cTn id="153" dur="1000" fill="hold"/>
                                        <p:tgtEl>
                                          <p:spTgt spid="35"/>
                                        </p:tgtEl>
                                        <p:attrNameLst>
                                          <p:attrName>ppt_y</p:attrName>
                                        </p:attrNameLst>
                                      </p:cBhvr>
                                      <p:tavLst>
                                        <p:tav tm="0">
                                          <p:val>
                                            <p:strVal val="#ppt_y+.1"/>
                                          </p:val>
                                        </p:tav>
                                        <p:tav tm="100000">
                                          <p:val>
                                            <p:strVal val="#ppt_y"/>
                                          </p:val>
                                        </p:tav>
                                      </p:tavLst>
                                    </p:anim>
                                  </p:childTnLst>
                                </p:cTn>
                              </p:par>
                            </p:childTnLst>
                          </p:cTn>
                        </p:par>
                        <p:par>
                          <p:cTn id="154" fill="hold">
                            <p:stCondLst>
                              <p:cond delay="2000"/>
                            </p:stCondLst>
                            <p:childTnLst>
                              <p:par>
                                <p:cTn id="155" presetID="10" presetClass="entr" presetSubtype="0" fill="hold" grpId="0" nodeType="afterEffect">
                                  <p:stCondLst>
                                    <p:cond delay="0"/>
                                  </p:stCondLst>
                                  <p:childTnLst>
                                    <p:set>
                                      <p:cBhvr>
                                        <p:cTn id="156" dur="1" fill="hold">
                                          <p:stCondLst>
                                            <p:cond delay="0"/>
                                          </p:stCondLst>
                                        </p:cTn>
                                        <p:tgtEl>
                                          <p:spTgt spid="37"/>
                                        </p:tgtEl>
                                        <p:attrNameLst>
                                          <p:attrName>style.visibility</p:attrName>
                                        </p:attrNameLst>
                                      </p:cBhvr>
                                      <p:to>
                                        <p:strVal val="visible"/>
                                      </p:to>
                                    </p:set>
                                    <p:animEffect transition="in" filter="fade">
                                      <p:cBhvr>
                                        <p:cTn id="157" dur="1500"/>
                                        <p:tgtEl>
                                          <p:spTgt spid="37"/>
                                        </p:tgtEl>
                                      </p:cBhvr>
                                    </p:animEffect>
                                  </p:childTnLst>
                                </p:cTn>
                              </p:par>
                            </p:childTnLst>
                          </p:cTn>
                        </p:par>
                        <p:par>
                          <p:cTn id="158" fill="hold">
                            <p:stCondLst>
                              <p:cond delay="3500"/>
                            </p:stCondLst>
                            <p:childTnLst>
                              <p:par>
                                <p:cTn id="159" presetID="22" presetClass="entr" presetSubtype="1" fill="hold" nodeType="afterEffect">
                                  <p:stCondLst>
                                    <p:cond delay="0"/>
                                  </p:stCondLst>
                                  <p:childTnLst>
                                    <p:set>
                                      <p:cBhvr>
                                        <p:cTn id="160" dur="1" fill="hold">
                                          <p:stCondLst>
                                            <p:cond delay="0"/>
                                          </p:stCondLst>
                                        </p:cTn>
                                        <p:tgtEl>
                                          <p:spTgt spid="22"/>
                                        </p:tgtEl>
                                        <p:attrNameLst>
                                          <p:attrName>style.visibility</p:attrName>
                                        </p:attrNameLst>
                                      </p:cBhvr>
                                      <p:to>
                                        <p:strVal val="visible"/>
                                      </p:to>
                                    </p:set>
                                    <p:animEffect transition="in" filter="wipe(up)">
                                      <p:cBhvr>
                                        <p:cTn id="16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8" grpId="0"/>
      <p:bldP spid="10" grpId="0"/>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P spid="34" grpId="0"/>
      <p:bldP spid="34" grpId="1"/>
      <p:bldP spid="35" grpId="0"/>
      <p:bldP spid="36" grpId="0"/>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09\tema 09 veni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07504" y="44624"/>
            <a:ext cx="8352928" cy="40011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rPr>
              <a:t>HOW WILL JESUS COME? </a:t>
            </a:r>
            <a:endParaRPr lang="es-ES"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endParaRPr>
          </a:p>
        </p:txBody>
      </p:sp>
      <p:sp>
        <p:nvSpPr>
          <p:cNvPr id="3" name="2 Rectángulo" hidden="1"/>
          <p:cNvSpPr/>
          <p:nvPr/>
        </p:nvSpPr>
        <p:spPr>
          <a:xfrm>
            <a:off x="6372200" y="6269250"/>
            <a:ext cx="2578206"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Hechos 1:9-11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8" name="7 Rectángulo" hidden="1"/>
          <p:cNvSpPr/>
          <p:nvPr/>
        </p:nvSpPr>
        <p:spPr>
          <a:xfrm>
            <a:off x="0"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PERSONAL</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0" name="9 Rectángulo" hidden="1"/>
          <p:cNvSpPr/>
          <p:nvPr/>
        </p:nvSpPr>
        <p:spPr>
          <a:xfrm>
            <a:off x="782178" y="2492896"/>
            <a:ext cx="8182310" cy="369331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habiendo dicho estas cosas, viéndolo ellos, fue alzado, y le recibió una nube que le ocultó de sus ojos.</a:t>
            </a:r>
          </a:p>
          <a:p>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estando ellos con los ojos puestos en el cielo, entre tanto que él se iba, he aquí se pusieron junto a ellos dos varones con vestiduras blancas, </a:t>
            </a:r>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los </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cuales también les dijeron: Varones galileos, ¿por qué estáis mirando al cielo? </a:t>
            </a:r>
            <a:r>
              <a:rPr lang="es-ES" sz="2600" b="1" i="1" spc="50" dirty="0">
                <a:ln w="11430"/>
                <a:solidFill>
                  <a:srgbClr val="FF0000"/>
                </a:solidFill>
                <a:effectLst>
                  <a:outerShdw blurRad="76200" dist="50800" dir="5400000" algn="tl" rotWithShape="0">
                    <a:srgbClr val="000000">
                      <a:alpha val="65000"/>
                    </a:srgbClr>
                  </a:outerShdw>
                </a:effectLst>
                <a:latin typeface="Myriad Pro" pitchFamily="34" charset="0"/>
              </a:rPr>
              <a:t>Este mismo Jesús</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que ha sido tomado de vosotros al cielo</a:t>
            </a:r>
            <a:r>
              <a:rPr lang="es-ES" sz="2600" b="1" i="1" spc="50" dirty="0">
                <a:ln w="11430"/>
                <a:solidFill>
                  <a:srgbClr val="FF0000"/>
                </a:solidFill>
                <a:effectLst>
                  <a:outerShdw blurRad="76200" dist="50800" dir="5400000" algn="tl" rotWithShape="0">
                    <a:srgbClr val="000000">
                      <a:alpha val="65000"/>
                    </a:srgbClr>
                  </a:outerShdw>
                </a:effectLst>
                <a:latin typeface="Myriad Pro" pitchFamily="34" charset="0"/>
              </a:rPr>
              <a:t>, así vendrá como le habéis visto ir al cielo</a:t>
            </a:r>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23" name="22 Rectángulo"/>
          <p:cNvSpPr/>
          <p:nvPr/>
        </p:nvSpPr>
        <p:spPr>
          <a:xfrm>
            <a:off x="6084168" y="6269250"/>
            <a:ext cx="2040943"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Luke</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24:36-40 </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4" name="23 Rectángulo"/>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VISIBLE AND TANGIBLE</a:t>
            </a:r>
          </a:p>
        </p:txBody>
      </p:sp>
      <p:sp>
        <p:nvSpPr>
          <p:cNvPr id="25" name="24 Rectángulo"/>
          <p:cNvSpPr/>
          <p:nvPr/>
        </p:nvSpPr>
        <p:spPr>
          <a:xfrm>
            <a:off x="889682" y="2604968"/>
            <a:ext cx="8002798" cy="341632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"And as they thus </a:t>
            </a:r>
            <a:r>
              <a:rPr lang="en-US" sz="24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spake</a:t>
            </a:r>
            <a:r>
              <a:rPr lang="en-U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Jesus himself stood in the midst of them, and </a:t>
            </a:r>
            <a:r>
              <a:rPr lang="en-US" sz="24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saith</a:t>
            </a:r>
            <a:r>
              <a:rPr lang="en-U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unto them, Peace be unto you.</a:t>
            </a:r>
          </a:p>
          <a:p>
            <a:r>
              <a:rPr lang="en-U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But they were terrified and affrighted, and supposed that they had seen a </a:t>
            </a:r>
            <a:r>
              <a:rPr lang="en-U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spirit. And </a:t>
            </a:r>
            <a:r>
              <a:rPr lang="en-U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he said unto them, Why are ye troubled? and why do thoughts arise in your hearts?</a:t>
            </a:r>
          </a:p>
          <a:p>
            <a:r>
              <a:rPr lang="en-US" sz="2400" b="1" i="1" spc="50" dirty="0">
                <a:ln w="11430"/>
                <a:solidFill>
                  <a:srgbClr val="FF0000"/>
                </a:solidFill>
                <a:effectLst>
                  <a:outerShdw blurRad="76200" dist="50800" dir="5400000" algn="tl" rotWithShape="0">
                    <a:srgbClr val="000000">
                      <a:alpha val="65000"/>
                    </a:srgbClr>
                  </a:outerShdw>
                </a:effectLst>
                <a:latin typeface="Myriad Pro" pitchFamily="34" charset="0"/>
              </a:rPr>
              <a:t>Behold my hands and my feet, that it is I myself: handle me, and see; for a spirit hath not flesh and bones, as ye see me </a:t>
            </a:r>
            <a:r>
              <a:rPr lang="en-US" sz="24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have. </a:t>
            </a:r>
            <a:r>
              <a:rPr lang="en-U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And </a:t>
            </a:r>
            <a:r>
              <a:rPr lang="en-U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when he had thus spoken, he shewed them his hands and his feet.”</a:t>
            </a:r>
          </a:p>
        </p:txBody>
      </p:sp>
      <p:sp>
        <p:nvSpPr>
          <p:cNvPr id="26" name="25 Rectángulo" hidden="1"/>
          <p:cNvSpPr/>
          <p:nvPr/>
        </p:nvSpPr>
        <p:spPr>
          <a:xfrm>
            <a:off x="6372200" y="6269250"/>
            <a:ext cx="2699778"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Apocalipsis 1:7 </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7" name="26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VISIBLE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8" name="27 Rectángulo" hidden="1"/>
          <p:cNvSpPr/>
          <p:nvPr/>
        </p:nvSpPr>
        <p:spPr>
          <a:xfrm>
            <a:off x="1105706" y="2614260"/>
            <a:ext cx="4906454"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"He aquí que viene con las nubes, y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todo ojo le verá</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y los que le traspasaron;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todos los linajes de la tierra harán lamentación por él. Sí, amén."</a:t>
            </a:r>
          </a:p>
        </p:txBody>
      </p:sp>
      <p:sp>
        <p:nvSpPr>
          <p:cNvPr id="29" name="28 Rectángulo" hidden="1"/>
          <p:cNvSpPr/>
          <p:nvPr/>
        </p:nvSpPr>
        <p:spPr>
          <a:xfrm>
            <a:off x="6084168" y="6269250"/>
            <a:ext cx="2975045"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Mateo </a:t>
            </a:r>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24:26-27</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0" name="29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UNIVERSAL</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1" name="30 Rectángulo" hidden="1"/>
          <p:cNvSpPr/>
          <p:nvPr/>
        </p:nvSpPr>
        <p:spPr>
          <a:xfrm>
            <a:off x="1177714" y="2492896"/>
            <a:ext cx="5986574" cy="403187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"Así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que si os dijeren: Mirad, está en el desierto, no salgáis;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o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mirad, está en los aposentos, no lo creáis. Porque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como el relámpago que sale del oriente y se muestra hasta el occidente, así será también la venida del Hijo del </a:t>
            </a:r>
            <a:r>
              <a:rPr lang="es-E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Hombre</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32" name="31 Rectángulo" hidden="1"/>
          <p:cNvSpPr/>
          <p:nvPr/>
        </p:nvSpPr>
        <p:spPr>
          <a:xfrm>
            <a:off x="6566138" y="6269250"/>
            <a:ext cx="2326342"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Mateo 25:31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3" name="32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CON TODOS SUS ÁNGELES</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4" name="33 Rectángulo" hidden="1"/>
          <p:cNvSpPr/>
          <p:nvPr/>
        </p:nvSpPr>
        <p:spPr>
          <a:xfrm>
            <a:off x="1177714" y="2686268"/>
            <a:ext cx="4474406"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"Cuando el Hijo del Hombre venga en su gloria, y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todos los santos ángeles con él</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entonces se sentará en su trono de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gloria."</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35" name="34 Rectángulo" hidden="1"/>
          <p:cNvSpPr/>
          <p:nvPr/>
        </p:nvSpPr>
        <p:spPr>
          <a:xfrm>
            <a:off x="4644008" y="6269250"/>
            <a:ext cx="4427046"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1 </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Tesalonicenses 4:15-16</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6" name="35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AUDIBLE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7" name="36 Rectángulo" hidden="1"/>
          <p:cNvSpPr/>
          <p:nvPr/>
        </p:nvSpPr>
        <p:spPr>
          <a:xfrm>
            <a:off x="899592" y="2492896"/>
            <a:ext cx="7786774"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 lo cual os decimos esto en palabra del Señor: que nosotros que vivimos, que habremos quedado hasta la venida del Señor, no precederemos a los que durmieron. </a:t>
            </a:r>
          </a:p>
          <a:p>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Porque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el Señor mismo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con voz de mando, con voz de arcángel, y con trompeta de Dios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descenderá del cielo; y los muertos en Cristo resucitarán primero</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2459440652"/>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xit" presetSubtype="0" fill="hold" grpId="1" nodeType="clickEffect">
                                  <p:stCondLst>
                                    <p:cond delay="0"/>
                                  </p:stCondLst>
                                  <p:childTnLst>
                                    <p:animEffect transition="out" filter="fade">
                                      <p:cBhvr>
                                        <p:cTn id="22" dur="1000"/>
                                        <p:tgtEl>
                                          <p:spTgt spid="8"/>
                                        </p:tgtEl>
                                      </p:cBhvr>
                                    </p:animEffect>
                                    <p:anim calcmode="lin" valueType="num">
                                      <p:cBhvr>
                                        <p:cTn id="23" dur="1000"/>
                                        <p:tgtEl>
                                          <p:spTgt spid="8"/>
                                        </p:tgtEl>
                                        <p:attrNameLst>
                                          <p:attrName>ppt_x</p:attrName>
                                        </p:attrNameLst>
                                      </p:cBhvr>
                                      <p:tavLst>
                                        <p:tav tm="0">
                                          <p:val>
                                            <p:strVal val="ppt_x"/>
                                          </p:val>
                                        </p:tav>
                                        <p:tav tm="100000">
                                          <p:val>
                                            <p:strVal val="ppt_x"/>
                                          </p:val>
                                        </p:tav>
                                      </p:tavLst>
                                    </p:anim>
                                    <p:anim calcmode="lin" valueType="num">
                                      <p:cBhvr>
                                        <p:cTn id="24" dur="1000"/>
                                        <p:tgtEl>
                                          <p:spTgt spid="8"/>
                                        </p:tgtEl>
                                        <p:attrNameLst>
                                          <p:attrName>ppt_y</p:attrName>
                                        </p:attrNameLst>
                                      </p:cBhvr>
                                      <p:tavLst>
                                        <p:tav tm="0">
                                          <p:val>
                                            <p:strVal val="ppt_y"/>
                                          </p:val>
                                        </p:tav>
                                        <p:tav tm="100000">
                                          <p:val>
                                            <p:strVal val="ppt_y-.1"/>
                                          </p:val>
                                        </p:tav>
                                      </p:tavLst>
                                    </p:anim>
                                    <p:set>
                                      <p:cBhvr>
                                        <p:cTn id="25" dur="1" fill="hold">
                                          <p:stCondLst>
                                            <p:cond delay="999"/>
                                          </p:stCondLst>
                                        </p:cTn>
                                        <p:tgtEl>
                                          <p:spTgt spid="8"/>
                                        </p:tgtEl>
                                        <p:attrNameLst>
                                          <p:attrName>style.visibility</p:attrName>
                                        </p:attrNameLst>
                                      </p:cBhvr>
                                      <p:to>
                                        <p:strVal val="hidden"/>
                                      </p:to>
                                    </p:set>
                                  </p:childTnLst>
                                </p:cTn>
                              </p:par>
                              <p:par>
                                <p:cTn id="26" presetID="42" presetClass="exit" presetSubtype="0" fill="hold" grpId="1" nodeType="withEffect">
                                  <p:stCondLst>
                                    <p:cond delay="0"/>
                                  </p:stCondLst>
                                  <p:childTnLst>
                                    <p:animEffect transition="out" filter="fade">
                                      <p:cBhvr>
                                        <p:cTn id="27" dur="1000"/>
                                        <p:tgtEl>
                                          <p:spTgt spid="3"/>
                                        </p:tgtEl>
                                      </p:cBhvr>
                                    </p:animEffect>
                                    <p:anim calcmode="lin" valueType="num">
                                      <p:cBhvr>
                                        <p:cTn id="28" dur="1000"/>
                                        <p:tgtEl>
                                          <p:spTgt spid="3"/>
                                        </p:tgtEl>
                                        <p:attrNameLst>
                                          <p:attrName>ppt_x</p:attrName>
                                        </p:attrNameLst>
                                      </p:cBhvr>
                                      <p:tavLst>
                                        <p:tav tm="0">
                                          <p:val>
                                            <p:strVal val="ppt_x"/>
                                          </p:val>
                                        </p:tav>
                                        <p:tav tm="100000">
                                          <p:val>
                                            <p:strVal val="ppt_x"/>
                                          </p:val>
                                        </p:tav>
                                      </p:tavLst>
                                    </p:anim>
                                    <p:anim calcmode="lin" valueType="num">
                                      <p:cBhvr>
                                        <p:cTn id="29" dur="1000"/>
                                        <p:tgtEl>
                                          <p:spTgt spid="3"/>
                                        </p:tgtEl>
                                        <p:attrNameLst>
                                          <p:attrName>ppt_y</p:attrName>
                                        </p:attrNameLst>
                                      </p:cBhvr>
                                      <p:tavLst>
                                        <p:tav tm="0">
                                          <p:val>
                                            <p:strVal val="ppt_y"/>
                                          </p:val>
                                        </p:tav>
                                        <p:tav tm="100000">
                                          <p:val>
                                            <p:strVal val="ppt_y+.1"/>
                                          </p:val>
                                        </p:tav>
                                      </p:tavLst>
                                    </p:anim>
                                    <p:set>
                                      <p:cBhvr>
                                        <p:cTn id="30" dur="1" fill="hold">
                                          <p:stCondLst>
                                            <p:cond delay="999"/>
                                          </p:stCondLst>
                                        </p:cTn>
                                        <p:tgtEl>
                                          <p:spTgt spid="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1500"/>
                                        <p:tgtEl>
                                          <p:spTgt spid="25"/>
                                        </p:tgtEl>
                                      </p:cBhvr>
                                    </p:animEffect>
                                  </p:childTnLst>
                                </p:cTn>
                              </p:par>
                            </p:childTnLst>
                          </p:cTn>
                        </p:par>
                        <p:par>
                          <p:cTn id="49" fill="hold">
                            <p:stCondLst>
                              <p:cond delay="3500"/>
                            </p:stCondLst>
                            <p:childTnLst>
                              <p:par>
                                <p:cTn id="50" presetID="42" presetClass="entr" presetSubtype="0" fill="hold" grpId="0" nodeType="after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0"/>
                                        <p:tgtEl>
                                          <p:spTgt spid="26"/>
                                        </p:tgtEl>
                                      </p:cBhvr>
                                    </p:animEffect>
                                    <p:anim calcmode="lin" valueType="num">
                                      <p:cBhvr>
                                        <p:cTn id="58" dur="1000" fill="hold"/>
                                        <p:tgtEl>
                                          <p:spTgt spid="26"/>
                                        </p:tgtEl>
                                        <p:attrNameLst>
                                          <p:attrName>ppt_x</p:attrName>
                                        </p:attrNameLst>
                                      </p:cBhvr>
                                      <p:tavLst>
                                        <p:tav tm="0">
                                          <p:val>
                                            <p:strVal val="#ppt_x"/>
                                          </p:val>
                                        </p:tav>
                                        <p:tav tm="100000">
                                          <p:val>
                                            <p:strVal val="#ppt_x"/>
                                          </p:val>
                                        </p:tav>
                                      </p:tavLst>
                                    </p:anim>
                                    <p:anim calcmode="lin" valueType="num">
                                      <p:cBhvr>
                                        <p:cTn id="59" dur="1000" fill="hold"/>
                                        <p:tgtEl>
                                          <p:spTgt spid="26"/>
                                        </p:tgtEl>
                                        <p:attrNameLst>
                                          <p:attrName>ppt_y</p:attrName>
                                        </p:attrNameLst>
                                      </p:cBhvr>
                                      <p:tavLst>
                                        <p:tav tm="0">
                                          <p:val>
                                            <p:strVal val="#ppt_y+.1"/>
                                          </p:val>
                                        </p:tav>
                                        <p:tav tm="100000">
                                          <p:val>
                                            <p:strVal val="#ppt_y"/>
                                          </p:val>
                                        </p:tav>
                                      </p:tavLst>
                                    </p:anim>
                                  </p:childTnLst>
                                </p:cTn>
                              </p:par>
                            </p:childTnLst>
                          </p:cTn>
                        </p:par>
                        <p:par>
                          <p:cTn id="60" fill="hold">
                            <p:stCondLst>
                              <p:cond delay="4500"/>
                            </p:stCondLst>
                            <p:childTnLst>
                              <p:par>
                                <p:cTn id="61" presetID="10" presetClass="entr" presetSubtype="0" fill="hold" grpId="0" nodeType="after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1500"/>
                                        <p:tgtEl>
                                          <p:spTgt spid="28"/>
                                        </p:tgtEl>
                                      </p:cBhvr>
                                    </p:animEffect>
                                  </p:childTnLst>
                                </p:cTn>
                              </p:par>
                            </p:childTnLst>
                          </p:cTn>
                        </p:par>
                      </p:childTnLst>
                    </p:cTn>
                  </p:par>
                  <p:par>
                    <p:cTn id="64" fill="hold">
                      <p:stCondLst>
                        <p:cond delay="indefinite"/>
                      </p:stCondLst>
                      <p:childTnLst>
                        <p:par>
                          <p:cTn id="65" fill="hold">
                            <p:stCondLst>
                              <p:cond delay="0"/>
                            </p:stCondLst>
                            <p:childTnLst>
                              <p:par>
                                <p:cTn id="66" presetID="47" presetClass="exit" presetSubtype="0" fill="hold" grpId="1" nodeType="clickEffect">
                                  <p:stCondLst>
                                    <p:cond delay="0"/>
                                  </p:stCondLst>
                                  <p:childTnLst>
                                    <p:animEffect transition="out" filter="fade">
                                      <p:cBhvr>
                                        <p:cTn id="67" dur="1000"/>
                                        <p:tgtEl>
                                          <p:spTgt spid="27"/>
                                        </p:tgtEl>
                                      </p:cBhvr>
                                    </p:animEffect>
                                    <p:anim calcmode="lin" valueType="num">
                                      <p:cBhvr>
                                        <p:cTn id="68" dur="1000"/>
                                        <p:tgtEl>
                                          <p:spTgt spid="27"/>
                                        </p:tgtEl>
                                        <p:attrNameLst>
                                          <p:attrName>ppt_x</p:attrName>
                                        </p:attrNameLst>
                                      </p:cBhvr>
                                      <p:tavLst>
                                        <p:tav tm="0">
                                          <p:val>
                                            <p:strVal val="ppt_x"/>
                                          </p:val>
                                        </p:tav>
                                        <p:tav tm="100000">
                                          <p:val>
                                            <p:strVal val="ppt_x"/>
                                          </p:val>
                                        </p:tav>
                                      </p:tavLst>
                                    </p:anim>
                                    <p:anim calcmode="lin" valueType="num">
                                      <p:cBhvr>
                                        <p:cTn id="69" dur="1000"/>
                                        <p:tgtEl>
                                          <p:spTgt spid="27"/>
                                        </p:tgtEl>
                                        <p:attrNameLst>
                                          <p:attrName>ppt_y</p:attrName>
                                        </p:attrNameLst>
                                      </p:cBhvr>
                                      <p:tavLst>
                                        <p:tav tm="0">
                                          <p:val>
                                            <p:strVal val="ppt_y"/>
                                          </p:val>
                                        </p:tav>
                                        <p:tav tm="100000">
                                          <p:val>
                                            <p:strVal val="ppt_y-.1"/>
                                          </p:val>
                                        </p:tav>
                                      </p:tavLst>
                                    </p:anim>
                                    <p:set>
                                      <p:cBhvr>
                                        <p:cTn id="70" dur="1" fill="hold">
                                          <p:stCondLst>
                                            <p:cond delay="999"/>
                                          </p:stCondLst>
                                        </p:cTn>
                                        <p:tgtEl>
                                          <p:spTgt spid="27"/>
                                        </p:tgtEl>
                                        <p:attrNameLst>
                                          <p:attrName>style.visibility</p:attrName>
                                        </p:attrNameLst>
                                      </p:cBhvr>
                                      <p:to>
                                        <p:strVal val="hidden"/>
                                      </p:to>
                                    </p:set>
                                  </p:childTnLst>
                                </p:cTn>
                              </p:par>
                              <p:par>
                                <p:cTn id="71" presetID="42" presetClass="exit" presetSubtype="0" fill="hold" grpId="1" nodeType="withEffect">
                                  <p:stCondLst>
                                    <p:cond delay="0"/>
                                  </p:stCondLst>
                                  <p:childTnLst>
                                    <p:animEffect transition="out" filter="fade">
                                      <p:cBhvr>
                                        <p:cTn id="72" dur="1000"/>
                                        <p:tgtEl>
                                          <p:spTgt spid="26"/>
                                        </p:tgtEl>
                                      </p:cBhvr>
                                    </p:animEffect>
                                    <p:anim calcmode="lin" valueType="num">
                                      <p:cBhvr>
                                        <p:cTn id="73" dur="1000"/>
                                        <p:tgtEl>
                                          <p:spTgt spid="26"/>
                                        </p:tgtEl>
                                        <p:attrNameLst>
                                          <p:attrName>ppt_x</p:attrName>
                                        </p:attrNameLst>
                                      </p:cBhvr>
                                      <p:tavLst>
                                        <p:tav tm="0">
                                          <p:val>
                                            <p:strVal val="ppt_x"/>
                                          </p:val>
                                        </p:tav>
                                        <p:tav tm="100000">
                                          <p:val>
                                            <p:strVal val="ppt_x"/>
                                          </p:val>
                                        </p:tav>
                                      </p:tavLst>
                                    </p:anim>
                                    <p:anim calcmode="lin" valueType="num">
                                      <p:cBhvr>
                                        <p:cTn id="74" dur="1000"/>
                                        <p:tgtEl>
                                          <p:spTgt spid="26"/>
                                        </p:tgtEl>
                                        <p:attrNameLst>
                                          <p:attrName>ppt_y</p:attrName>
                                        </p:attrNameLst>
                                      </p:cBhvr>
                                      <p:tavLst>
                                        <p:tav tm="0">
                                          <p:val>
                                            <p:strVal val="ppt_y"/>
                                          </p:val>
                                        </p:tav>
                                        <p:tav tm="100000">
                                          <p:val>
                                            <p:strVal val="ppt_y+.1"/>
                                          </p:val>
                                        </p:tav>
                                      </p:tavLst>
                                    </p:anim>
                                    <p:set>
                                      <p:cBhvr>
                                        <p:cTn id="75" dur="1" fill="hold">
                                          <p:stCondLst>
                                            <p:cond delay="999"/>
                                          </p:stCondLst>
                                        </p:cTn>
                                        <p:tgtEl>
                                          <p:spTgt spid="26"/>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28"/>
                                        </p:tgtEl>
                                      </p:cBhvr>
                                    </p:animEffect>
                                    <p:set>
                                      <p:cBhvr>
                                        <p:cTn id="78" dur="1" fill="hold">
                                          <p:stCondLst>
                                            <p:cond delay="499"/>
                                          </p:stCondLst>
                                        </p:cTn>
                                        <p:tgtEl>
                                          <p:spTgt spid="28"/>
                                        </p:tgtEl>
                                        <p:attrNameLst>
                                          <p:attrName>style.visibility</p:attrName>
                                        </p:attrNameLst>
                                      </p:cBhvr>
                                      <p:to>
                                        <p:strVal val="hidden"/>
                                      </p:to>
                                    </p:set>
                                  </p:childTnLst>
                                </p:cTn>
                              </p:par>
                            </p:childTnLst>
                          </p:cTn>
                        </p:par>
                        <p:par>
                          <p:cTn id="79" fill="hold">
                            <p:stCondLst>
                              <p:cond delay="1000"/>
                            </p:stCondLst>
                            <p:childTnLst>
                              <p:par>
                                <p:cTn id="80" presetID="42" presetClass="entr" presetSubtype="0" fill="hold" grpId="0" nodeType="after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1000"/>
                                        <p:tgtEl>
                                          <p:spTgt spid="30"/>
                                        </p:tgtEl>
                                      </p:cBhvr>
                                    </p:animEffect>
                                    <p:anim calcmode="lin" valueType="num">
                                      <p:cBhvr>
                                        <p:cTn id="83" dur="1000" fill="hold"/>
                                        <p:tgtEl>
                                          <p:spTgt spid="30"/>
                                        </p:tgtEl>
                                        <p:attrNameLst>
                                          <p:attrName>ppt_x</p:attrName>
                                        </p:attrNameLst>
                                      </p:cBhvr>
                                      <p:tavLst>
                                        <p:tav tm="0">
                                          <p:val>
                                            <p:strVal val="#ppt_x"/>
                                          </p:val>
                                        </p:tav>
                                        <p:tav tm="100000">
                                          <p:val>
                                            <p:strVal val="#ppt_x"/>
                                          </p:val>
                                        </p:tav>
                                      </p:tavLst>
                                    </p:anim>
                                    <p:anim calcmode="lin" valueType="num">
                                      <p:cBhvr>
                                        <p:cTn id="84" dur="1000" fill="hold"/>
                                        <p:tgtEl>
                                          <p:spTgt spid="30"/>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1000"/>
                                        <p:tgtEl>
                                          <p:spTgt spid="29"/>
                                        </p:tgtEl>
                                      </p:cBhvr>
                                    </p:animEffect>
                                    <p:anim calcmode="lin" valueType="num">
                                      <p:cBhvr>
                                        <p:cTn id="88" dur="1000" fill="hold"/>
                                        <p:tgtEl>
                                          <p:spTgt spid="29"/>
                                        </p:tgtEl>
                                        <p:attrNameLst>
                                          <p:attrName>ppt_x</p:attrName>
                                        </p:attrNameLst>
                                      </p:cBhvr>
                                      <p:tavLst>
                                        <p:tav tm="0">
                                          <p:val>
                                            <p:strVal val="#ppt_x"/>
                                          </p:val>
                                        </p:tav>
                                        <p:tav tm="100000">
                                          <p:val>
                                            <p:strVal val="#ppt_x"/>
                                          </p:val>
                                        </p:tav>
                                      </p:tavLst>
                                    </p:anim>
                                    <p:anim calcmode="lin" valueType="num">
                                      <p:cBhvr>
                                        <p:cTn id="89" dur="1000" fill="hold"/>
                                        <p:tgtEl>
                                          <p:spTgt spid="29"/>
                                        </p:tgtEl>
                                        <p:attrNameLst>
                                          <p:attrName>ppt_y</p:attrName>
                                        </p:attrNameLst>
                                      </p:cBhvr>
                                      <p:tavLst>
                                        <p:tav tm="0">
                                          <p:val>
                                            <p:strVal val="#ppt_y+.1"/>
                                          </p:val>
                                        </p:tav>
                                        <p:tav tm="100000">
                                          <p:val>
                                            <p:strVal val="#ppt_y"/>
                                          </p:val>
                                        </p:tav>
                                      </p:tavLst>
                                    </p:anim>
                                  </p:childTnLst>
                                </p:cTn>
                              </p:par>
                            </p:childTnLst>
                          </p:cTn>
                        </p:par>
                        <p:par>
                          <p:cTn id="90" fill="hold">
                            <p:stCondLst>
                              <p:cond delay="2000"/>
                            </p:stCondLst>
                            <p:childTnLst>
                              <p:par>
                                <p:cTn id="91" presetID="10" presetClass="entr" presetSubtype="0" fill="hold" grpId="0" nodeType="after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fade">
                                      <p:cBhvr>
                                        <p:cTn id="93" dur="1500"/>
                                        <p:tgtEl>
                                          <p:spTgt spid="31"/>
                                        </p:tgtEl>
                                      </p:cBhvr>
                                    </p:animEffect>
                                  </p:childTnLst>
                                </p:cTn>
                              </p:par>
                            </p:childTnLst>
                          </p:cTn>
                        </p:par>
                      </p:childTnLst>
                    </p:cTn>
                  </p:par>
                  <p:par>
                    <p:cTn id="94" fill="hold">
                      <p:stCondLst>
                        <p:cond delay="indefinite"/>
                      </p:stCondLst>
                      <p:childTnLst>
                        <p:par>
                          <p:cTn id="95" fill="hold">
                            <p:stCondLst>
                              <p:cond delay="0"/>
                            </p:stCondLst>
                            <p:childTnLst>
                              <p:par>
                                <p:cTn id="96" presetID="47" presetClass="exit" presetSubtype="0" fill="hold" grpId="1" nodeType="clickEffect">
                                  <p:stCondLst>
                                    <p:cond delay="0"/>
                                  </p:stCondLst>
                                  <p:childTnLst>
                                    <p:animEffect transition="out" filter="fade">
                                      <p:cBhvr>
                                        <p:cTn id="97" dur="1000"/>
                                        <p:tgtEl>
                                          <p:spTgt spid="30"/>
                                        </p:tgtEl>
                                      </p:cBhvr>
                                    </p:animEffect>
                                    <p:anim calcmode="lin" valueType="num">
                                      <p:cBhvr>
                                        <p:cTn id="98" dur="1000"/>
                                        <p:tgtEl>
                                          <p:spTgt spid="30"/>
                                        </p:tgtEl>
                                        <p:attrNameLst>
                                          <p:attrName>ppt_x</p:attrName>
                                        </p:attrNameLst>
                                      </p:cBhvr>
                                      <p:tavLst>
                                        <p:tav tm="0">
                                          <p:val>
                                            <p:strVal val="ppt_x"/>
                                          </p:val>
                                        </p:tav>
                                        <p:tav tm="100000">
                                          <p:val>
                                            <p:strVal val="ppt_x"/>
                                          </p:val>
                                        </p:tav>
                                      </p:tavLst>
                                    </p:anim>
                                    <p:anim calcmode="lin" valueType="num">
                                      <p:cBhvr>
                                        <p:cTn id="99" dur="1000"/>
                                        <p:tgtEl>
                                          <p:spTgt spid="30"/>
                                        </p:tgtEl>
                                        <p:attrNameLst>
                                          <p:attrName>ppt_y</p:attrName>
                                        </p:attrNameLst>
                                      </p:cBhvr>
                                      <p:tavLst>
                                        <p:tav tm="0">
                                          <p:val>
                                            <p:strVal val="ppt_y"/>
                                          </p:val>
                                        </p:tav>
                                        <p:tav tm="100000">
                                          <p:val>
                                            <p:strVal val="ppt_y-.1"/>
                                          </p:val>
                                        </p:tav>
                                      </p:tavLst>
                                    </p:anim>
                                    <p:set>
                                      <p:cBhvr>
                                        <p:cTn id="100" dur="1" fill="hold">
                                          <p:stCondLst>
                                            <p:cond delay="999"/>
                                          </p:stCondLst>
                                        </p:cTn>
                                        <p:tgtEl>
                                          <p:spTgt spid="30"/>
                                        </p:tgtEl>
                                        <p:attrNameLst>
                                          <p:attrName>style.visibility</p:attrName>
                                        </p:attrNameLst>
                                      </p:cBhvr>
                                      <p:to>
                                        <p:strVal val="hidden"/>
                                      </p:to>
                                    </p:set>
                                  </p:childTnLst>
                                </p:cTn>
                              </p:par>
                              <p:par>
                                <p:cTn id="101" presetID="42" presetClass="exit" presetSubtype="0" fill="hold" grpId="1" nodeType="withEffect">
                                  <p:stCondLst>
                                    <p:cond delay="0"/>
                                  </p:stCondLst>
                                  <p:childTnLst>
                                    <p:animEffect transition="out" filter="fade">
                                      <p:cBhvr>
                                        <p:cTn id="102" dur="1000"/>
                                        <p:tgtEl>
                                          <p:spTgt spid="29"/>
                                        </p:tgtEl>
                                      </p:cBhvr>
                                    </p:animEffect>
                                    <p:anim calcmode="lin" valueType="num">
                                      <p:cBhvr>
                                        <p:cTn id="103" dur="1000"/>
                                        <p:tgtEl>
                                          <p:spTgt spid="29"/>
                                        </p:tgtEl>
                                        <p:attrNameLst>
                                          <p:attrName>ppt_x</p:attrName>
                                        </p:attrNameLst>
                                      </p:cBhvr>
                                      <p:tavLst>
                                        <p:tav tm="0">
                                          <p:val>
                                            <p:strVal val="ppt_x"/>
                                          </p:val>
                                        </p:tav>
                                        <p:tav tm="100000">
                                          <p:val>
                                            <p:strVal val="ppt_x"/>
                                          </p:val>
                                        </p:tav>
                                      </p:tavLst>
                                    </p:anim>
                                    <p:anim calcmode="lin" valueType="num">
                                      <p:cBhvr>
                                        <p:cTn id="104" dur="1000"/>
                                        <p:tgtEl>
                                          <p:spTgt spid="29"/>
                                        </p:tgtEl>
                                        <p:attrNameLst>
                                          <p:attrName>ppt_y</p:attrName>
                                        </p:attrNameLst>
                                      </p:cBhvr>
                                      <p:tavLst>
                                        <p:tav tm="0">
                                          <p:val>
                                            <p:strVal val="ppt_y"/>
                                          </p:val>
                                        </p:tav>
                                        <p:tav tm="100000">
                                          <p:val>
                                            <p:strVal val="ppt_y+.1"/>
                                          </p:val>
                                        </p:tav>
                                      </p:tavLst>
                                    </p:anim>
                                    <p:set>
                                      <p:cBhvr>
                                        <p:cTn id="105" dur="1" fill="hold">
                                          <p:stCondLst>
                                            <p:cond delay="999"/>
                                          </p:stCondLst>
                                        </p:cTn>
                                        <p:tgtEl>
                                          <p:spTgt spid="29"/>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31"/>
                                        </p:tgtEl>
                                      </p:cBhvr>
                                    </p:animEffect>
                                    <p:set>
                                      <p:cBhvr>
                                        <p:cTn id="108" dur="1" fill="hold">
                                          <p:stCondLst>
                                            <p:cond delay="499"/>
                                          </p:stCondLst>
                                        </p:cTn>
                                        <p:tgtEl>
                                          <p:spTgt spid="31"/>
                                        </p:tgtEl>
                                        <p:attrNameLst>
                                          <p:attrName>style.visibility</p:attrName>
                                        </p:attrNameLst>
                                      </p:cBhvr>
                                      <p:to>
                                        <p:strVal val="hidden"/>
                                      </p:to>
                                    </p:set>
                                  </p:childTnLst>
                                </p:cTn>
                              </p:par>
                            </p:childTnLst>
                          </p:cTn>
                        </p:par>
                        <p:par>
                          <p:cTn id="109" fill="hold">
                            <p:stCondLst>
                              <p:cond delay="1000"/>
                            </p:stCondLst>
                            <p:childTnLst>
                              <p:par>
                                <p:cTn id="110" presetID="42" presetClass="entr" presetSubtype="0" fill="hold" grpId="0" nodeType="after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fade">
                                      <p:cBhvr>
                                        <p:cTn id="112" dur="1000"/>
                                        <p:tgtEl>
                                          <p:spTgt spid="33"/>
                                        </p:tgtEl>
                                      </p:cBhvr>
                                    </p:animEffect>
                                    <p:anim calcmode="lin" valueType="num">
                                      <p:cBhvr>
                                        <p:cTn id="113" dur="1000" fill="hold"/>
                                        <p:tgtEl>
                                          <p:spTgt spid="33"/>
                                        </p:tgtEl>
                                        <p:attrNameLst>
                                          <p:attrName>ppt_x</p:attrName>
                                        </p:attrNameLst>
                                      </p:cBhvr>
                                      <p:tavLst>
                                        <p:tav tm="0">
                                          <p:val>
                                            <p:strVal val="#ppt_x"/>
                                          </p:val>
                                        </p:tav>
                                        <p:tav tm="100000">
                                          <p:val>
                                            <p:strVal val="#ppt_x"/>
                                          </p:val>
                                        </p:tav>
                                      </p:tavLst>
                                    </p:anim>
                                    <p:anim calcmode="lin" valueType="num">
                                      <p:cBhvr>
                                        <p:cTn id="114" dur="1000" fill="hold"/>
                                        <p:tgtEl>
                                          <p:spTgt spid="33"/>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32"/>
                                        </p:tgtEl>
                                        <p:attrNameLst>
                                          <p:attrName>style.visibility</p:attrName>
                                        </p:attrNameLst>
                                      </p:cBhvr>
                                      <p:to>
                                        <p:strVal val="visible"/>
                                      </p:to>
                                    </p:set>
                                    <p:animEffect transition="in" filter="fade">
                                      <p:cBhvr>
                                        <p:cTn id="117" dur="1000"/>
                                        <p:tgtEl>
                                          <p:spTgt spid="32"/>
                                        </p:tgtEl>
                                      </p:cBhvr>
                                    </p:animEffect>
                                    <p:anim calcmode="lin" valueType="num">
                                      <p:cBhvr>
                                        <p:cTn id="118" dur="1000" fill="hold"/>
                                        <p:tgtEl>
                                          <p:spTgt spid="32"/>
                                        </p:tgtEl>
                                        <p:attrNameLst>
                                          <p:attrName>ppt_x</p:attrName>
                                        </p:attrNameLst>
                                      </p:cBhvr>
                                      <p:tavLst>
                                        <p:tav tm="0">
                                          <p:val>
                                            <p:strVal val="#ppt_x"/>
                                          </p:val>
                                        </p:tav>
                                        <p:tav tm="100000">
                                          <p:val>
                                            <p:strVal val="#ppt_x"/>
                                          </p:val>
                                        </p:tav>
                                      </p:tavLst>
                                    </p:anim>
                                    <p:anim calcmode="lin" valueType="num">
                                      <p:cBhvr>
                                        <p:cTn id="119" dur="1000" fill="hold"/>
                                        <p:tgtEl>
                                          <p:spTgt spid="32"/>
                                        </p:tgtEl>
                                        <p:attrNameLst>
                                          <p:attrName>ppt_y</p:attrName>
                                        </p:attrNameLst>
                                      </p:cBhvr>
                                      <p:tavLst>
                                        <p:tav tm="0">
                                          <p:val>
                                            <p:strVal val="#ppt_y+.1"/>
                                          </p:val>
                                        </p:tav>
                                        <p:tav tm="100000">
                                          <p:val>
                                            <p:strVal val="#ppt_y"/>
                                          </p:val>
                                        </p:tav>
                                      </p:tavLst>
                                    </p:anim>
                                  </p:childTnLst>
                                </p:cTn>
                              </p:par>
                            </p:childTnLst>
                          </p:cTn>
                        </p:par>
                        <p:par>
                          <p:cTn id="120" fill="hold">
                            <p:stCondLst>
                              <p:cond delay="2000"/>
                            </p:stCondLst>
                            <p:childTnLst>
                              <p:par>
                                <p:cTn id="121" presetID="10" presetClass="entr" presetSubtype="0" fill="hold" grpId="0" nodeType="afterEffect">
                                  <p:stCondLst>
                                    <p:cond delay="0"/>
                                  </p:stCondLst>
                                  <p:childTnLst>
                                    <p:set>
                                      <p:cBhvr>
                                        <p:cTn id="122" dur="1" fill="hold">
                                          <p:stCondLst>
                                            <p:cond delay="0"/>
                                          </p:stCondLst>
                                        </p:cTn>
                                        <p:tgtEl>
                                          <p:spTgt spid="34"/>
                                        </p:tgtEl>
                                        <p:attrNameLst>
                                          <p:attrName>style.visibility</p:attrName>
                                        </p:attrNameLst>
                                      </p:cBhvr>
                                      <p:to>
                                        <p:strVal val="visible"/>
                                      </p:to>
                                    </p:set>
                                    <p:animEffect transition="in" filter="fade">
                                      <p:cBhvr>
                                        <p:cTn id="123" dur="1500"/>
                                        <p:tgtEl>
                                          <p:spTgt spid="34"/>
                                        </p:tgtEl>
                                      </p:cBhvr>
                                    </p:animEffect>
                                  </p:childTnLst>
                                </p:cTn>
                              </p:par>
                            </p:childTnLst>
                          </p:cTn>
                        </p:par>
                      </p:childTnLst>
                    </p:cTn>
                  </p:par>
                  <p:par>
                    <p:cTn id="124" fill="hold">
                      <p:stCondLst>
                        <p:cond delay="indefinite"/>
                      </p:stCondLst>
                      <p:childTnLst>
                        <p:par>
                          <p:cTn id="125" fill="hold">
                            <p:stCondLst>
                              <p:cond delay="0"/>
                            </p:stCondLst>
                            <p:childTnLst>
                              <p:par>
                                <p:cTn id="126" presetID="47" presetClass="exit" presetSubtype="0" fill="hold" grpId="1" nodeType="clickEffect">
                                  <p:stCondLst>
                                    <p:cond delay="0"/>
                                  </p:stCondLst>
                                  <p:childTnLst>
                                    <p:animEffect transition="out" filter="fade">
                                      <p:cBhvr>
                                        <p:cTn id="127" dur="1000"/>
                                        <p:tgtEl>
                                          <p:spTgt spid="33"/>
                                        </p:tgtEl>
                                      </p:cBhvr>
                                    </p:animEffect>
                                    <p:anim calcmode="lin" valueType="num">
                                      <p:cBhvr>
                                        <p:cTn id="128" dur="1000"/>
                                        <p:tgtEl>
                                          <p:spTgt spid="33"/>
                                        </p:tgtEl>
                                        <p:attrNameLst>
                                          <p:attrName>ppt_x</p:attrName>
                                        </p:attrNameLst>
                                      </p:cBhvr>
                                      <p:tavLst>
                                        <p:tav tm="0">
                                          <p:val>
                                            <p:strVal val="ppt_x"/>
                                          </p:val>
                                        </p:tav>
                                        <p:tav tm="100000">
                                          <p:val>
                                            <p:strVal val="ppt_x"/>
                                          </p:val>
                                        </p:tav>
                                      </p:tavLst>
                                    </p:anim>
                                    <p:anim calcmode="lin" valueType="num">
                                      <p:cBhvr>
                                        <p:cTn id="129" dur="1000"/>
                                        <p:tgtEl>
                                          <p:spTgt spid="33"/>
                                        </p:tgtEl>
                                        <p:attrNameLst>
                                          <p:attrName>ppt_y</p:attrName>
                                        </p:attrNameLst>
                                      </p:cBhvr>
                                      <p:tavLst>
                                        <p:tav tm="0">
                                          <p:val>
                                            <p:strVal val="ppt_y"/>
                                          </p:val>
                                        </p:tav>
                                        <p:tav tm="100000">
                                          <p:val>
                                            <p:strVal val="ppt_y-.1"/>
                                          </p:val>
                                        </p:tav>
                                      </p:tavLst>
                                    </p:anim>
                                    <p:set>
                                      <p:cBhvr>
                                        <p:cTn id="130" dur="1" fill="hold">
                                          <p:stCondLst>
                                            <p:cond delay="999"/>
                                          </p:stCondLst>
                                        </p:cTn>
                                        <p:tgtEl>
                                          <p:spTgt spid="33"/>
                                        </p:tgtEl>
                                        <p:attrNameLst>
                                          <p:attrName>style.visibility</p:attrName>
                                        </p:attrNameLst>
                                      </p:cBhvr>
                                      <p:to>
                                        <p:strVal val="hidden"/>
                                      </p:to>
                                    </p:set>
                                  </p:childTnLst>
                                </p:cTn>
                              </p:par>
                              <p:par>
                                <p:cTn id="131" presetID="42" presetClass="exit" presetSubtype="0" fill="hold" grpId="1" nodeType="withEffect">
                                  <p:stCondLst>
                                    <p:cond delay="0"/>
                                  </p:stCondLst>
                                  <p:childTnLst>
                                    <p:animEffect transition="out" filter="fade">
                                      <p:cBhvr>
                                        <p:cTn id="132" dur="1000"/>
                                        <p:tgtEl>
                                          <p:spTgt spid="32"/>
                                        </p:tgtEl>
                                      </p:cBhvr>
                                    </p:animEffect>
                                    <p:anim calcmode="lin" valueType="num">
                                      <p:cBhvr>
                                        <p:cTn id="133" dur="1000"/>
                                        <p:tgtEl>
                                          <p:spTgt spid="32"/>
                                        </p:tgtEl>
                                        <p:attrNameLst>
                                          <p:attrName>ppt_x</p:attrName>
                                        </p:attrNameLst>
                                      </p:cBhvr>
                                      <p:tavLst>
                                        <p:tav tm="0">
                                          <p:val>
                                            <p:strVal val="ppt_x"/>
                                          </p:val>
                                        </p:tav>
                                        <p:tav tm="100000">
                                          <p:val>
                                            <p:strVal val="ppt_x"/>
                                          </p:val>
                                        </p:tav>
                                      </p:tavLst>
                                    </p:anim>
                                    <p:anim calcmode="lin" valueType="num">
                                      <p:cBhvr>
                                        <p:cTn id="134" dur="1000"/>
                                        <p:tgtEl>
                                          <p:spTgt spid="32"/>
                                        </p:tgtEl>
                                        <p:attrNameLst>
                                          <p:attrName>ppt_y</p:attrName>
                                        </p:attrNameLst>
                                      </p:cBhvr>
                                      <p:tavLst>
                                        <p:tav tm="0">
                                          <p:val>
                                            <p:strVal val="ppt_y"/>
                                          </p:val>
                                        </p:tav>
                                        <p:tav tm="100000">
                                          <p:val>
                                            <p:strVal val="ppt_y+.1"/>
                                          </p:val>
                                        </p:tav>
                                      </p:tavLst>
                                    </p:anim>
                                    <p:set>
                                      <p:cBhvr>
                                        <p:cTn id="135" dur="1" fill="hold">
                                          <p:stCondLst>
                                            <p:cond delay="999"/>
                                          </p:stCondLst>
                                        </p:cTn>
                                        <p:tgtEl>
                                          <p:spTgt spid="32"/>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34"/>
                                        </p:tgtEl>
                                      </p:cBhvr>
                                    </p:animEffect>
                                    <p:set>
                                      <p:cBhvr>
                                        <p:cTn id="138" dur="1" fill="hold">
                                          <p:stCondLst>
                                            <p:cond delay="499"/>
                                          </p:stCondLst>
                                        </p:cTn>
                                        <p:tgtEl>
                                          <p:spTgt spid="34"/>
                                        </p:tgtEl>
                                        <p:attrNameLst>
                                          <p:attrName>style.visibility</p:attrName>
                                        </p:attrNameLst>
                                      </p:cBhvr>
                                      <p:to>
                                        <p:strVal val="hidden"/>
                                      </p:to>
                                    </p:set>
                                  </p:childTnLst>
                                </p:cTn>
                              </p:par>
                            </p:childTnLst>
                          </p:cTn>
                        </p:par>
                        <p:par>
                          <p:cTn id="139" fill="hold">
                            <p:stCondLst>
                              <p:cond delay="1000"/>
                            </p:stCondLst>
                            <p:childTnLst>
                              <p:par>
                                <p:cTn id="140" presetID="42" presetClass="entr" presetSubtype="0" fill="hold" grpId="0" nodeType="afterEffect">
                                  <p:stCondLst>
                                    <p:cond delay="0"/>
                                  </p:stCondLst>
                                  <p:childTnLst>
                                    <p:set>
                                      <p:cBhvr>
                                        <p:cTn id="141" dur="1" fill="hold">
                                          <p:stCondLst>
                                            <p:cond delay="0"/>
                                          </p:stCondLst>
                                        </p:cTn>
                                        <p:tgtEl>
                                          <p:spTgt spid="36"/>
                                        </p:tgtEl>
                                        <p:attrNameLst>
                                          <p:attrName>style.visibility</p:attrName>
                                        </p:attrNameLst>
                                      </p:cBhvr>
                                      <p:to>
                                        <p:strVal val="visible"/>
                                      </p:to>
                                    </p:set>
                                    <p:animEffect transition="in" filter="fade">
                                      <p:cBhvr>
                                        <p:cTn id="142" dur="1000"/>
                                        <p:tgtEl>
                                          <p:spTgt spid="36"/>
                                        </p:tgtEl>
                                      </p:cBhvr>
                                    </p:animEffect>
                                    <p:anim calcmode="lin" valueType="num">
                                      <p:cBhvr>
                                        <p:cTn id="143" dur="1000" fill="hold"/>
                                        <p:tgtEl>
                                          <p:spTgt spid="36"/>
                                        </p:tgtEl>
                                        <p:attrNameLst>
                                          <p:attrName>ppt_x</p:attrName>
                                        </p:attrNameLst>
                                      </p:cBhvr>
                                      <p:tavLst>
                                        <p:tav tm="0">
                                          <p:val>
                                            <p:strVal val="#ppt_x"/>
                                          </p:val>
                                        </p:tav>
                                        <p:tav tm="100000">
                                          <p:val>
                                            <p:strVal val="#ppt_x"/>
                                          </p:val>
                                        </p:tav>
                                      </p:tavLst>
                                    </p:anim>
                                    <p:anim calcmode="lin" valueType="num">
                                      <p:cBhvr>
                                        <p:cTn id="144" dur="1000" fill="hold"/>
                                        <p:tgtEl>
                                          <p:spTgt spid="36"/>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0"/>
                                  </p:stCondLst>
                                  <p:childTnLst>
                                    <p:set>
                                      <p:cBhvr>
                                        <p:cTn id="146" dur="1" fill="hold">
                                          <p:stCondLst>
                                            <p:cond delay="0"/>
                                          </p:stCondLst>
                                        </p:cTn>
                                        <p:tgtEl>
                                          <p:spTgt spid="35"/>
                                        </p:tgtEl>
                                        <p:attrNameLst>
                                          <p:attrName>style.visibility</p:attrName>
                                        </p:attrNameLst>
                                      </p:cBhvr>
                                      <p:to>
                                        <p:strVal val="visible"/>
                                      </p:to>
                                    </p:set>
                                    <p:animEffect transition="in" filter="fade">
                                      <p:cBhvr>
                                        <p:cTn id="147" dur="1000"/>
                                        <p:tgtEl>
                                          <p:spTgt spid="35"/>
                                        </p:tgtEl>
                                      </p:cBhvr>
                                    </p:animEffect>
                                    <p:anim calcmode="lin" valueType="num">
                                      <p:cBhvr>
                                        <p:cTn id="148" dur="1000" fill="hold"/>
                                        <p:tgtEl>
                                          <p:spTgt spid="35"/>
                                        </p:tgtEl>
                                        <p:attrNameLst>
                                          <p:attrName>ppt_x</p:attrName>
                                        </p:attrNameLst>
                                      </p:cBhvr>
                                      <p:tavLst>
                                        <p:tav tm="0">
                                          <p:val>
                                            <p:strVal val="#ppt_x"/>
                                          </p:val>
                                        </p:tav>
                                        <p:tav tm="100000">
                                          <p:val>
                                            <p:strVal val="#ppt_x"/>
                                          </p:val>
                                        </p:tav>
                                      </p:tavLst>
                                    </p:anim>
                                    <p:anim calcmode="lin" valueType="num">
                                      <p:cBhvr>
                                        <p:cTn id="149" dur="1000" fill="hold"/>
                                        <p:tgtEl>
                                          <p:spTgt spid="35"/>
                                        </p:tgtEl>
                                        <p:attrNameLst>
                                          <p:attrName>ppt_y</p:attrName>
                                        </p:attrNameLst>
                                      </p:cBhvr>
                                      <p:tavLst>
                                        <p:tav tm="0">
                                          <p:val>
                                            <p:strVal val="#ppt_y+.1"/>
                                          </p:val>
                                        </p:tav>
                                        <p:tav tm="100000">
                                          <p:val>
                                            <p:strVal val="#ppt_y"/>
                                          </p:val>
                                        </p:tav>
                                      </p:tavLst>
                                    </p:anim>
                                  </p:childTnLst>
                                </p:cTn>
                              </p:par>
                            </p:childTnLst>
                          </p:cTn>
                        </p:par>
                        <p:par>
                          <p:cTn id="150" fill="hold">
                            <p:stCondLst>
                              <p:cond delay="2000"/>
                            </p:stCondLst>
                            <p:childTnLst>
                              <p:par>
                                <p:cTn id="151" presetID="10" presetClass="entr" presetSubtype="0" fill="hold" grpId="0" nodeType="afterEffect">
                                  <p:stCondLst>
                                    <p:cond delay="0"/>
                                  </p:stCondLst>
                                  <p:childTnLst>
                                    <p:set>
                                      <p:cBhvr>
                                        <p:cTn id="152" dur="1" fill="hold">
                                          <p:stCondLst>
                                            <p:cond delay="0"/>
                                          </p:stCondLst>
                                        </p:cTn>
                                        <p:tgtEl>
                                          <p:spTgt spid="37"/>
                                        </p:tgtEl>
                                        <p:attrNameLst>
                                          <p:attrName>style.visibility</p:attrName>
                                        </p:attrNameLst>
                                      </p:cBhvr>
                                      <p:to>
                                        <p:strVal val="visible"/>
                                      </p:to>
                                    </p:set>
                                    <p:animEffect transition="in" filter="fade">
                                      <p:cBhvr>
                                        <p:cTn id="153" dur="1500"/>
                                        <p:tgtEl>
                                          <p:spTgt spid="37"/>
                                        </p:tgtEl>
                                      </p:cBhvr>
                                    </p:animEffect>
                                  </p:childTnLst>
                                </p:cTn>
                              </p:par>
                            </p:childTnLst>
                          </p:cTn>
                        </p:par>
                        <p:par>
                          <p:cTn id="154" fill="hold">
                            <p:stCondLst>
                              <p:cond delay="3500"/>
                            </p:stCondLst>
                            <p:childTnLst>
                              <p:par>
                                <p:cTn id="155" presetID="22" presetClass="entr" presetSubtype="1" fill="hold" nodeType="afterEffect">
                                  <p:stCondLst>
                                    <p:cond delay="0"/>
                                  </p:stCondLst>
                                  <p:childTnLst>
                                    <p:set>
                                      <p:cBhvr>
                                        <p:cTn id="156" dur="1" fill="hold">
                                          <p:stCondLst>
                                            <p:cond delay="0"/>
                                          </p:stCondLst>
                                        </p:cTn>
                                        <p:tgtEl>
                                          <p:spTgt spid="22"/>
                                        </p:tgtEl>
                                        <p:attrNameLst>
                                          <p:attrName>style.visibility</p:attrName>
                                        </p:attrNameLst>
                                      </p:cBhvr>
                                      <p:to>
                                        <p:strVal val="visible"/>
                                      </p:to>
                                    </p:set>
                                    <p:animEffect transition="in" filter="wipe(up)">
                                      <p:cBhvr>
                                        <p:cTn id="1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P spid="10" grpId="0"/>
      <p:bldP spid="10" grpId="1"/>
      <p:bldP spid="23" grpId="0"/>
      <p:bldP spid="24" grpId="0"/>
      <p:bldP spid="25" grpId="0"/>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P spid="34" grpId="0"/>
      <p:bldP spid="34" grpId="1"/>
      <p:bldP spid="35" grpId="0"/>
      <p:bldP spid="36" grpId="0"/>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J:\Mis Docs\_Multimedia IMS\Curso Biblico PPS\Tema 09\tema 09 oracio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nvSpPr>
        <p:spPr bwMode="auto">
          <a:xfrm>
            <a:off x="251520" y="5125599"/>
            <a:ext cx="7596188" cy="143827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n-US" sz="4800" b="1" dirty="0" smtClean="0">
                <a:ln w="17780" cmpd="sng">
                  <a:solidFill>
                    <a:srgbClr val="FFFFFF"/>
                  </a:solidFill>
                  <a:prstDash val="solid"/>
                  <a:miter lim="800000"/>
                </a:ln>
                <a:gradFill flip="none" rotWithShape="1">
                  <a:gsLst>
                    <a:gs pos="0">
                      <a:srgbClr val="FFF200"/>
                    </a:gs>
                    <a:gs pos="45000">
                      <a:srgbClr val="FF7A00"/>
                    </a:gs>
                    <a:gs pos="70000">
                      <a:srgbClr val="FF0300"/>
                    </a:gs>
                    <a:gs pos="100000">
                      <a:srgbClr val="4D0808"/>
                    </a:gs>
                  </a:gsLst>
                  <a:path path="circle">
                    <a:fillToRect l="50000" t="50000" r="50000" b="50000"/>
                  </a:path>
                  <a:tileRect/>
                </a:gradFill>
                <a:effectLst>
                  <a:outerShdw blurRad="50800" algn="tl" rotWithShape="0">
                    <a:srgbClr val="000000"/>
                  </a:outerShdw>
                </a:effectLst>
                <a:latin typeface="Impact" pitchFamily="34" charset="0"/>
              </a:rPr>
              <a:t>A moment of prayer</a:t>
            </a:r>
            <a:r>
              <a:rPr lang="en-US" sz="4800" b="1" u="none" dirty="0" smtClean="0">
                <a:ln w="17780" cmpd="sng">
                  <a:solidFill>
                    <a:srgbClr val="FFFFFF"/>
                  </a:solidFill>
                  <a:prstDash val="solid"/>
                  <a:miter lim="800000"/>
                </a:ln>
                <a:gradFill flip="none" rotWithShape="1">
                  <a:gsLst>
                    <a:gs pos="0">
                      <a:srgbClr val="FFF200"/>
                    </a:gs>
                    <a:gs pos="45000">
                      <a:srgbClr val="FF7A00"/>
                    </a:gs>
                    <a:gs pos="70000">
                      <a:srgbClr val="FF0300"/>
                    </a:gs>
                    <a:gs pos="100000">
                      <a:srgbClr val="4D0808"/>
                    </a:gs>
                  </a:gsLst>
                  <a:path path="circle">
                    <a:fillToRect l="50000" t="50000" r="50000" b="50000"/>
                  </a:path>
                  <a:tileRect/>
                </a:gradFill>
                <a:effectLst>
                  <a:outerShdw blurRad="50800" algn="tl" rotWithShape="0">
                    <a:srgbClr val="000000"/>
                  </a:outerShdw>
                </a:effectLst>
                <a:latin typeface="Impact" pitchFamily="34" charset="0"/>
              </a:rPr>
              <a:t>…</a:t>
            </a:r>
            <a:endParaRPr lang="en-US" sz="4800" b="1" u="none" dirty="0">
              <a:ln w="17780" cmpd="sng">
                <a:solidFill>
                  <a:srgbClr val="FFFFFF"/>
                </a:solidFill>
                <a:prstDash val="solid"/>
                <a:miter lim="800000"/>
              </a:ln>
              <a:gradFill flip="none" rotWithShape="1">
                <a:gsLst>
                  <a:gs pos="0">
                    <a:srgbClr val="FFF200"/>
                  </a:gs>
                  <a:gs pos="45000">
                    <a:srgbClr val="FF7A00"/>
                  </a:gs>
                  <a:gs pos="70000">
                    <a:srgbClr val="FF0300"/>
                  </a:gs>
                  <a:gs pos="100000">
                    <a:srgbClr val="4D0808"/>
                  </a:gs>
                </a:gsLst>
                <a:path path="circle">
                  <a:fillToRect l="50000" t="50000" r="50000" b="50000"/>
                </a:path>
                <a:tileRect/>
              </a:gradFill>
              <a:effectLst>
                <a:outerShdw blurRad="50800" algn="tl" rotWithShape="0">
                  <a:srgbClr val="000000"/>
                </a:outerShdw>
              </a:effectLst>
              <a:latin typeface="Verdana" pitchFamily="34" charset="0"/>
            </a:endParaRPr>
          </a:p>
        </p:txBody>
      </p:sp>
    </p:spTree>
    <p:extLst>
      <p:ext uri="{BB962C8B-B14F-4D97-AF65-F5344CB8AC3E}">
        <p14:creationId xmlns:p14="http://schemas.microsoft.com/office/powerpoint/2010/main" val="217080492"/>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fade">
                                      <p:cBhvr>
                                        <p:cTn id="7" dur="1000"/>
                                        <p:tgtEl>
                                          <p:spTgt spid="43011"/>
                                        </p:tgtEl>
                                      </p:cBhvr>
                                    </p:animEffect>
                                    <p:anim calcmode="lin" valueType="num">
                                      <p:cBhvr>
                                        <p:cTn id="8" dur="1000" fill="hold"/>
                                        <p:tgtEl>
                                          <p:spTgt spid="43011"/>
                                        </p:tgtEl>
                                        <p:attrNameLst>
                                          <p:attrName>ppt_x</p:attrName>
                                        </p:attrNameLst>
                                      </p:cBhvr>
                                      <p:tavLst>
                                        <p:tav tm="0">
                                          <p:val>
                                            <p:strVal val="#ppt_x"/>
                                          </p:val>
                                        </p:tav>
                                        <p:tav tm="100000">
                                          <p:val>
                                            <p:strVal val="#ppt_x"/>
                                          </p:val>
                                        </p:tav>
                                      </p:tavLst>
                                    </p:anim>
                                    <p:anim calcmode="lin" valueType="num">
                                      <p:cBhvr>
                                        <p:cTn id="9" dur="1000" fill="hold"/>
                                        <p:tgtEl>
                                          <p:spTgt spid="430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09\tema 09 veni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07504" y="44624"/>
            <a:ext cx="8352928" cy="40011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rPr>
              <a:t>HOW WILL JESUS COME? </a:t>
            </a:r>
            <a:endParaRPr lang="es-ES"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endParaRPr>
          </a:p>
        </p:txBody>
      </p:sp>
      <p:sp>
        <p:nvSpPr>
          <p:cNvPr id="3" name="2 Rectángulo" hidden="1"/>
          <p:cNvSpPr/>
          <p:nvPr/>
        </p:nvSpPr>
        <p:spPr>
          <a:xfrm>
            <a:off x="6372200" y="6269250"/>
            <a:ext cx="2578206"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Hechos 1:9-11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8" name="7 Rectángulo" hidden="1"/>
          <p:cNvSpPr/>
          <p:nvPr/>
        </p:nvSpPr>
        <p:spPr>
          <a:xfrm>
            <a:off x="0"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PERSONAL</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0" name="9 Rectángulo" hidden="1"/>
          <p:cNvSpPr/>
          <p:nvPr/>
        </p:nvSpPr>
        <p:spPr>
          <a:xfrm>
            <a:off x="782178" y="2492896"/>
            <a:ext cx="8182310" cy="369331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habiendo dicho estas cosas, viéndolo ellos, fue alzado, y le recibió una nube que le ocultó de sus ojos.</a:t>
            </a:r>
          </a:p>
          <a:p>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estando ellos con los ojos puestos en el cielo, entre tanto que él se iba, he aquí se pusieron junto a ellos dos varones con vestiduras blancas, </a:t>
            </a:r>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los </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cuales también les dijeron: Varones galileos, ¿por qué estáis mirando al cielo? </a:t>
            </a:r>
            <a:r>
              <a:rPr lang="es-ES" sz="2600" b="1" i="1" spc="50" dirty="0">
                <a:ln w="11430"/>
                <a:solidFill>
                  <a:srgbClr val="FF0000"/>
                </a:solidFill>
                <a:effectLst>
                  <a:outerShdw blurRad="76200" dist="50800" dir="5400000" algn="tl" rotWithShape="0">
                    <a:srgbClr val="000000">
                      <a:alpha val="65000"/>
                    </a:srgbClr>
                  </a:outerShdw>
                </a:effectLst>
                <a:latin typeface="Myriad Pro" pitchFamily="34" charset="0"/>
              </a:rPr>
              <a:t>Este mismo Jesús</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que ha sido tomado de vosotros al cielo</a:t>
            </a:r>
            <a:r>
              <a:rPr lang="es-ES" sz="2600" b="1" i="1" spc="50" dirty="0">
                <a:ln w="11430"/>
                <a:solidFill>
                  <a:srgbClr val="FF0000"/>
                </a:solidFill>
                <a:effectLst>
                  <a:outerShdw blurRad="76200" dist="50800" dir="5400000" algn="tl" rotWithShape="0">
                    <a:srgbClr val="000000">
                      <a:alpha val="65000"/>
                    </a:srgbClr>
                  </a:outerShdw>
                </a:effectLst>
                <a:latin typeface="Myriad Pro" pitchFamily="34" charset="0"/>
              </a:rPr>
              <a:t>, así vendrá como le habéis visto ir al cielo</a:t>
            </a:r>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23" name="22 Rectángulo"/>
          <p:cNvSpPr/>
          <p:nvPr/>
        </p:nvSpPr>
        <p:spPr>
          <a:xfrm>
            <a:off x="6228184" y="6269250"/>
            <a:ext cx="2018501"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Matthew </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24:30</a:t>
            </a:r>
            <a:endParaRPr lang="es-ES" sz="2000" dirty="0"/>
          </a:p>
        </p:txBody>
      </p:sp>
      <p:sp>
        <p:nvSpPr>
          <p:cNvPr id="24" name="23 Rectángulo"/>
          <p:cNvSpPr/>
          <p:nvPr/>
        </p:nvSpPr>
        <p:spPr>
          <a:xfrm>
            <a:off x="-36512" y="1268760"/>
            <a:ext cx="9144000" cy="101566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8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WITH POWER AND GREAT GLORY</a:t>
            </a:r>
          </a:p>
        </p:txBody>
      </p:sp>
      <p:sp>
        <p:nvSpPr>
          <p:cNvPr id="25" name="24 Rectángulo"/>
          <p:cNvSpPr/>
          <p:nvPr/>
        </p:nvSpPr>
        <p:spPr>
          <a:xfrm>
            <a:off x="745666" y="2420888"/>
            <a:ext cx="5770550"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"And then shall appear the sign of the Son of man in heaven: and then shall all the tribes of the earth mourn, and they shall see the Son of man coming in the clouds of heaven with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rPr>
              <a:t>power and great glory</a:t>
            </a:r>
            <a:r>
              <a:rPr lang="en-U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p:txBody>
      </p:sp>
      <p:sp>
        <p:nvSpPr>
          <p:cNvPr id="26" name="25 Rectángulo" hidden="1"/>
          <p:cNvSpPr/>
          <p:nvPr/>
        </p:nvSpPr>
        <p:spPr>
          <a:xfrm>
            <a:off x="6372200" y="6269250"/>
            <a:ext cx="2699778"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Apocalipsis 1:7 </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7" name="26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VISIBLE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8" name="27 Rectángulo" hidden="1"/>
          <p:cNvSpPr/>
          <p:nvPr/>
        </p:nvSpPr>
        <p:spPr>
          <a:xfrm>
            <a:off x="1105706" y="2614260"/>
            <a:ext cx="4906454"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"He aquí que viene con las nubes, y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todo ojo le verá</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y los que le traspasaron;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todos los linajes de la tierra harán lamentación por él. Sí, amén."</a:t>
            </a:r>
          </a:p>
        </p:txBody>
      </p:sp>
      <p:sp>
        <p:nvSpPr>
          <p:cNvPr id="29" name="28 Rectángulo" hidden="1"/>
          <p:cNvSpPr/>
          <p:nvPr/>
        </p:nvSpPr>
        <p:spPr>
          <a:xfrm>
            <a:off x="6084168" y="6269250"/>
            <a:ext cx="2975045"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Mateo </a:t>
            </a:r>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24:26-27</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0" name="29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UNIVERSAL</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1" name="30 Rectángulo" hidden="1"/>
          <p:cNvSpPr/>
          <p:nvPr/>
        </p:nvSpPr>
        <p:spPr>
          <a:xfrm>
            <a:off x="1177714" y="2492896"/>
            <a:ext cx="5986574" cy="403187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"Así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que si os dijeren: Mirad, está en el desierto, no salgáis;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o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mirad, está en los aposentos, no lo creáis. Porque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como el relámpago que sale del oriente y se muestra hasta el occidente, así será también la venida del Hijo del </a:t>
            </a:r>
            <a:r>
              <a:rPr lang="es-E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Hombre</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32" name="31 Rectángulo" hidden="1"/>
          <p:cNvSpPr/>
          <p:nvPr/>
        </p:nvSpPr>
        <p:spPr>
          <a:xfrm>
            <a:off x="6566138" y="6269250"/>
            <a:ext cx="2326342"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Mateo 25:31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3" name="32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CON TODOS SUS ÁNGELES</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4" name="33 Rectángulo" hidden="1"/>
          <p:cNvSpPr/>
          <p:nvPr/>
        </p:nvSpPr>
        <p:spPr>
          <a:xfrm>
            <a:off x="1177714" y="2686268"/>
            <a:ext cx="4474406"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"Cuando el Hijo del Hombre venga en su gloria, y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todos los santos ángeles con él</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entonces se sentará en su trono de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gloria."</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35" name="34 Rectángulo" hidden="1"/>
          <p:cNvSpPr/>
          <p:nvPr/>
        </p:nvSpPr>
        <p:spPr>
          <a:xfrm>
            <a:off x="4644008" y="6269250"/>
            <a:ext cx="4427046"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1 </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Tesalonicenses 4:15-16</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6" name="35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AUDIBLE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7" name="36 Rectángulo" hidden="1"/>
          <p:cNvSpPr/>
          <p:nvPr/>
        </p:nvSpPr>
        <p:spPr>
          <a:xfrm>
            <a:off x="899592" y="2492896"/>
            <a:ext cx="7786774"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 lo cual os decimos esto en palabra del Señor: que nosotros que vivimos, que habremos quedado hasta la venida del Señor, no precederemos a los que durmieron. </a:t>
            </a:r>
          </a:p>
          <a:p>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Porque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el Señor mismo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con voz de mando, con voz de arcángel, y con trompeta de Dios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descenderá del cielo; y los muertos en Cristo resucitarán primero</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2894145078"/>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xit" presetSubtype="0" fill="hold" grpId="1" nodeType="clickEffect">
                                  <p:stCondLst>
                                    <p:cond delay="0"/>
                                  </p:stCondLst>
                                  <p:childTnLst>
                                    <p:animEffect transition="out" filter="fade">
                                      <p:cBhvr>
                                        <p:cTn id="22" dur="1000"/>
                                        <p:tgtEl>
                                          <p:spTgt spid="8"/>
                                        </p:tgtEl>
                                      </p:cBhvr>
                                    </p:animEffect>
                                    <p:anim calcmode="lin" valueType="num">
                                      <p:cBhvr>
                                        <p:cTn id="23" dur="1000"/>
                                        <p:tgtEl>
                                          <p:spTgt spid="8"/>
                                        </p:tgtEl>
                                        <p:attrNameLst>
                                          <p:attrName>ppt_x</p:attrName>
                                        </p:attrNameLst>
                                      </p:cBhvr>
                                      <p:tavLst>
                                        <p:tav tm="0">
                                          <p:val>
                                            <p:strVal val="ppt_x"/>
                                          </p:val>
                                        </p:tav>
                                        <p:tav tm="100000">
                                          <p:val>
                                            <p:strVal val="ppt_x"/>
                                          </p:val>
                                        </p:tav>
                                      </p:tavLst>
                                    </p:anim>
                                    <p:anim calcmode="lin" valueType="num">
                                      <p:cBhvr>
                                        <p:cTn id="24" dur="1000"/>
                                        <p:tgtEl>
                                          <p:spTgt spid="8"/>
                                        </p:tgtEl>
                                        <p:attrNameLst>
                                          <p:attrName>ppt_y</p:attrName>
                                        </p:attrNameLst>
                                      </p:cBhvr>
                                      <p:tavLst>
                                        <p:tav tm="0">
                                          <p:val>
                                            <p:strVal val="ppt_y"/>
                                          </p:val>
                                        </p:tav>
                                        <p:tav tm="100000">
                                          <p:val>
                                            <p:strVal val="ppt_y-.1"/>
                                          </p:val>
                                        </p:tav>
                                      </p:tavLst>
                                    </p:anim>
                                    <p:set>
                                      <p:cBhvr>
                                        <p:cTn id="25" dur="1" fill="hold">
                                          <p:stCondLst>
                                            <p:cond delay="999"/>
                                          </p:stCondLst>
                                        </p:cTn>
                                        <p:tgtEl>
                                          <p:spTgt spid="8"/>
                                        </p:tgtEl>
                                        <p:attrNameLst>
                                          <p:attrName>style.visibility</p:attrName>
                                        </p:attrNameLst>
                                      </p:cBhvr>
                                      <p:to>
                                        <p:strVal val="hidden"/>
                                      </p:to>
                                    </p:set>
                                  </p:childTnLst>
                                </p:cTn>
                              </p:par>
                              <p:par>
                                <p:cTn id="26" presetID="42" presetClass="exit" presetSubtype="0" fill="hold" grpId="1" nodeType="withEffect">
                                  <p:stCondLst>
                                    <p:cond delay="0"/>
                                  </p:stCondLst>
                                  <p:childTnLst>
                                    <p:animEffect transition="out" filter="fade">
                                      <p:cBhvr>
                                        <p:cTn id="27" dur="1000"/>
                                        <p:tgtEl>
                                          <p:spTgt spid="3"/>
                                        </p:tgtEl>
                                      </p:cBhvr>
                                    </p:animEffect>
                                    <p:anim calcmode="lin" valueType="num">
                                      <p:cBhvr>
                                        <p:cTn id="28" dur="1000"/>
                                        <p:tgtEl>
                                          <p:spTgt spid="3"/>
                                        </p:tgtEl>
                                        <p:attrNameLst>
                                          <p:attrName>ppt_x</p:attrName>
                                        </p:attrNameLst>
                                      </p:cBhvr>
                                      <p:tavLst>
                                        <p:tav tm="0">
                                          <p:val>
                                            <p:strVal val="ppt_x"/>
                                          </p:val>
                                        </p:tav>
                                        <p:tav tm="100000">
                                          <p:val>
                                            <p:strVal val="ppt_x"/>
                                          </p:val>
                                        </p:tav>
                                      </p:tavLst>
                                    </p:anim>
                                    <p:anim calcmode="lin" valueType="num">
                                      <p:cBhvr>
                                        <p:cTn id="29" dur="1000"/>
                                        <p:tgtEl>
                                          <p:spTgt spid="3"/>
                                        </p:tgtEl>
                                        <p:attrNameLst>
                                          <p:attrName>ppt_y</p:attrName>
                                        </p:attrNameLst>
                                      </p:cBhvr>
                                      <p:tavLst>
                                        <p:tav tm="0">
                                          <p:val>
                                            <p:strVal val="ppt_y"/>
                                          </p:val>
                                        </p:tav>
                                        <p:tav tm="100000">
                                          <p:val>
                                            <p:strVal val="ppt_y+.1"/>
                                          </p:val>
                                        </p:tav>
                                      </p:tavLst>
                                    </p:anim>
                                    <p:set>
                                      <p:cBhvr>
                                        <p:cTn id="30" dur="1" fill="hold">
                                          <p:stCondLst>
                                            <p:cond delay="999"/>
                                          </p:stCondLst>
                                        </p:cTn>
                                        <p:tgtEl>
                                          <p:spTgt spid="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1500"/>
                                        <p:tgtEl>
                                          <p:spTgt spid="25"/>
                                        </p:tgtEl>
                                      </p:cBhvr>
                                    </p:animEffect>
                                  </p:childTnLst>
                                </p:cTn>
                              </p:par>
                            </p:childTnLst>
                          </p:cTn>
                        </p:par>
                        <p:par>
                          <p:cTn id="49" fill="hold">
                            <p:stCondLst>
                              <p:cond delay="3500"/>
                            </p:stCondLst>
                            <p:childTnLst>
                              <p:par>
                                <p:cTn id="50" presetID="42" presetClass="entr" presetSubtype="0" fill="hold" grpId="0" nodeType="after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0"/>
                                        <p:tgtEl>
                                          <p:spTgt spid="26"/>
                                        </p:tgtEl>
                                      </p:cBhvr>
                                    </p:animEffect>
                                    <p:anim calcmode="lin" valueType="num">
                                      <p:cBhvr>
                                        <p:cTn id="58" dur="1000" fill="hold"/>
                                        <p:tgtEl>
                                          <p:spTgt spid="26"/>
                                        </p:tgtEl>
                                        <p:attrNameLst>
                                          <p:attrName>ppt_x</p:attrName>
                                        </p:attrNameLst>
                                      </p:cBhvr>
                                      <p:tavLst>
                                        <p:tav tm="0">
                                          <p:val>
                                            <p:strVal val="#ppt_x"/>
                                          </p:val>
                                        </p:tav>
                                        <p:tav tm="100000">
                                          <p:val>
                                            <p:strVal val="#ppt_x"/>
                                          </p:val>
                                        </p:tav>
                                      </p:tavLst>
                                    </p:anim>
                                    <p:anim calcmode="lin" valueType="num">
                                      <p:cBhvr>
                                        <p:cTn id="59" dur="1000" fill="hold"/>
                                        <p:tgtEl>
                                          <p:spTgt spid="26"/>
                                        </p:tgtEl>
                                        <p:attrNameLst>
                                          <p:attrName>ppt_y</p:attrName>
                                        </p:attrNameLst>
                                      </p:cBhvr>
                                      <p:tavLst>
                                        <p:tav tm="0">
                                          <p:val>
                                            <p:strVal val="#ppt_y+.1"/>
                                          </p:val>
                                        </p:tav>
                                        <p:tav tm="100000">
                                          <p:val>
                                            <p:strVal val="#ppt_y"/>
                                          </p:val>
                                        </p:tav>
                                      </p:tavLst>
                                    </p:anim>
                                  </p:childTnLst>
                                </p:cTn>
                              </p:par>
                            </p:childTnLst>
                          </p:cTn>
                        </p:par>
                        <p:par>
                          <p:cTn id="60" fill="hold">
                            <p:stCondLst>
                              <p:cond delay="4500"/>
                            </p:stCondLst>
                            <p:childTnLst>
                              <p:par>
                                <p:cTn id="61" presetID="10" presetClass="entr" presetSubtype="0" fill="hold" grpId="0" nodeType="after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1500"/>
                                        <p:tgtEl>
                                          <p:spTgt spid="28"/>
                                        </p:tgtEl>
                                      </p:cBhvr>
                                    </p:animEffect>
                                  </p:childTnLst>
                                </p:cTn>
                              </p:par>
                            </p:childTnLst>
                          </p:cTn>
                        </p:par>
                      </p:childTnLst>
                    </p:cTn>
                  </p:par>
                  <p:par>
                    <p:cTn id="64" fill="hold">
                      <p:stCondLst>
                        <p:cond delay="indefinite"/>
                      </p:stCondLst>
                      <p:childTnLst>
                        <p:par>
                          <p:cTn id="65" fill="hold">
                            <p:stCondLst>
                              <p:cond delay="0"/>
                            </p:stCondLst>
                            <p:childTnLst>
                              <p:par>
                                <p:cTn id="66" presetID="47" presetClass="exit" presetSubtype="0" fill="hold" grpId="1" nodeType="clickEffect">
                                  <p:stCondLst>
                                    <p:cond delay="0"/>
                                  </p:stCondLst>
                                  <p:childTnLst>
                                    <p:animEffect transition="out" filter="fade">
                                      <p:cBhvr>
                                        <p:cTn id="67" dur="1000"/>
                                        <p:tgtEl>
                                          <p:spTgt spid="27"/>
                                        </p:tgtEl>
                                      </p:cBhvr>
                                    </p:animEffect>
                                    <p:anim calcmode="lin" valueType="num">
                                      <p:cBhvr>
                                        <p:cTn id="68" dur="1000"/>
                                        <p:tgtEl>
                                          <p:spTgt spid="27"/>
                                        </p:tgtEl>
                                        <p:attrNameLst>
                                          <p:attrName>ppt_x</p:attrName>
                                        </p:attrNameLst>
                                      </p:cBhvr>
                                      <p:tavLst>
                                        <p:tav tm="0">
                                          <p:val>
                                            <p:strVal val="ppt_x"/>
                                          </p:val>
                                        </p:tav>
                                        <p:tav tm="100000">
                                          <p:val>
                                            <p:strVal val="ppt_x"/>
                                          </p:val>
                                        </p:tav>
                                      </p:tavLst>
                                    </p:anim>
                                    <p:anim calcmode="lin" valueType="num">
                                      <p:cBhvr>
                                        <p:cTn id="69" dur="1000"/>
                                        <p:tgtEl>
                                          <p:spTgt spid="27"/>
                                        </p:tgtEl>
                                        <p:attrNameLst>
                                          <p:attrName>ppt_y</p:attrName>
                                        </p:attrNameLst>
                                      </p:cBhvr>
                                      <p:tavLst>
                                        <p:tav tm="0">
                                          <p:val>
                                            <p:strVal val="ppt_y"/>
                                          </p:val>
                                        </p:tav>
                                        <p:tav tm="100000">
                                          <p:val>
                                            <p:strVal val="ppt_y-.1"/>
                                          </p:val>
                                        </p:tav>
                                      </p:tavLst>
                                    </p:anim>
                                    <p:set>
                                      <p:cBhvr>
                                        <p:cTn id="70" dur="1" fill="hold">
                                          <p:stCondLst>
                                            <p:cond delay="999"/>
                                          </p:stCondLst>
                                        </p:cTn>
                                        <p:tgtEl>
                                          <p:spTgt spid="27"/>
                                        </p:tgtEl>
                                        <p:attrNameLst>
                                          <p:attrName>style.visibility</p:attrName>
                                        </p:attrNameLst>
                                      </p:cBhvr>
                                      <p:to>
                                        <p:strVal val="hidden"/>
                                      </p:to>
                                    </p:set>
                                  </p:childTnLst>
                                </p:cTn>
                              </p:par>
                              <p:par>
                                <p:cTn id="71" presetID="42" presetClass="exit" presetSubtype="0" fill="hold" grpId="1" nodeType="withEffect">
                                  <p:stCondLst>
                                    <p:cond delay="0"/>
                                  </p:stCondLst>
                                  <p:childTnLst>
                                    <p:animEffect transition="out" filter="fade">
                                      <p:cBhvr>
                                        <p:cTn id="72" dur="1000"/>
                                        <p:tgtEl>
                                          <p:spTgt spid="26"/>
                                        </p:tgtEl>
                                      </p:cBhvr>
                                    </p:animEffect>
                                    <p:anim calcmode="lin" valueType="num">
                                      <p:cBhvr>
                                        <p:cTn id="73" dur="1000"/>
                                        <p:tgtEl>
                                          <p:spTgt spid="26"/>
                                        </p:tgtEl>
                                        <p:attrNameLst>
                                          <p:attrName>ppt_x</p:attrName>
                                        </p:attrNameLst>
                                      </p:cBhvr>
                                      <p:tavLst>
                                        <p:tav tm="0">
                                          <p:val>
                                            <p:strVal val="ppt_x"/>
                                          </p:val>
                                        </p:tav>
                                        <p:tav tm="100000">
                                          <p:val>
                                            <p:strVal val="ppt_x"/>
                                          </p:val>
                                        </p:tav>
                                      </p:tavLst>
                                    </p:anim>
                                    <p:anim calcmode="lin" valueType="num">
                                      <p:cBhvr>
                                        <p:cTn id="74" dur="1000"/>
                                        <p:tgtEl>
                                          <p:spTgt spid="26"/>
                                        </p:tgtEl>
                                        <p:attrNameLst>
                                          <p:attrName>ppt_y</p:attrName>
                                        </p:attrNameLst>
                                      </p:cBhvr>
                                      <p:tavLst>
                                        <p:tav tm="0">
                                          <p:val>
                                            <p:strVal val="ppt_y"/>
                                          </p:val>
                                        </p:tav>
                                        <p:tav tm="100000">
                                          <p:val>
                                            <p:strVal val="ppt_y+.1"/>
                                          </p:val>
                                        </p:tav>
                                      </p:tavLst>
                                    </p:anim>
                                    <p:set>
                                      <p:cBhvr>
                                        <p:cTn id="75" dur="1" fill="hold">
                                          <p:stCondLst>
                                            <p:cond delay="999"/>
                                          </p:stCondLst>
                                        </p:cTn>
                                        <p:tgtEl>
                                          <p:spTgt spid="26"/>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28"/>
                                        </p:tgtEl>
                                      </p:cBhvr>
                                    </p:animEffect>
                                    <p:set>
                                      <p:cBhvr>
                                        <p:cTn id="78" dur="1" fill="hold">
                                          <p:stCondLst>
                                            <p:cond delay="499"/>
                                          </p:stCondLst>
                                        </p:cTn>
                                        <p:tgtEl>
                                          <p:spTgt spid="28"/>
                                        </p:tgtEl>
                                        <p:attrNameLst>
                                          <p:attrName>style.visibility</p:attrName>
                                        </p:attrNameLst>
                                      </p:cBhvr>
                                      <p:to>
                                        <p:strVal val="hidden"/>
                                      </p:to>
                                    </p:set>
                                  </p:childTnLst>
                                </p:cTn>
                              </p:par>
                            </p:childTnLst>
                          </p:cTn>
                        </p:par>
                        <p:par>
                          <p:cTn id="79" fill="hold">
                            <p:stCondLst>
                              <p:cond delay="1000"/>
                            </p:stCondLst>
                            <p:childTnLst>
                              <p:par>
                                <p:cTn id="80" presetID="42" presetClass="entr" presetSubtype="0" fill="hold" grpId="0" nodeType="after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1000"/>
                                        <p:tgtEl>
                                          <p:spTgt spid="30"/>
                                        </p:tgtEl>
                                      </p:cBhvr>
                                    </p:animEffect>
                                    <p:anim calcmode="lin" valueType="num">
                                      <p:cBhvr>
                                        <p:cTn id="83" dur="1000" fill="hold"/>
                                        <p:tgtEl>
                                          <p:spTgt spid="30"/>
                                        </p:tgtEl>
                                        <p:attrNameLst>
                                          <p:attrName>ppt_x</p:attrName>
                                        </p:attrNameLst>
                                      </p:cBhvr>
                                      <p:tavLst>
                                        <p:tav tm="0">
                                          <p:val>
                                            <p:strVal val="#ppt_x"/>
                                          </p:val>
                                        </p:tav>
                                        <p:tav tm="100000">
                                          <p:val>
                                            <p:strVal val="#ppt_x"/>
                                          </p:val>
                                        </p:tav>
                                      </p:tavLst>
                                    </p:anim>
                                    <p:anim calcmode="lin" valueType="num">
                                      <p:cBhvr>
                                        <p:cTn id="84" dur="1000" fill="hold"/>
                                        <p:tgtEl>
                                          <p:spTgt spid="30"/>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1000"/>
                                        <p:tgtEl>
                                          <p:spTgt spid="29"/>
                                        </p:tgtEl>
                                      </p:cBhvr>
                                    </p:animEffect>
                                    <p:anim calcmode="lin" valueType="num">
                                      <p:cBhvr>
                                        <p:cTn id="88" dur="1000" fill="hold"/>
                                        <p:tgtEl>
                                          <p:spTgt spid="29"/>
                                        </p:tgtEl>
                                        <p:attrNameLst>
                                          <p:attrName>ppt_x</p:attrName>
                                        </p:attrNameLst>
                                      </p:cBhvr>
                                      <p:tavLst>
                                        <p:tav tm="0">
                                          <p:val>
                                            <p:strVal val="#ppt_x"/>
                                          </p:val>
                                        </p:tav>
                                        <p:tav tm="100000">
                                          <p:val>
                                            <p:strVal val="#ppt_x"/>
                                          </p:val>
                                        </p:tav>
                                      </p:tavLst>
                                    </p:anim>
                                    <p:anim calcmode="lin" valueType="num">
                                      <p:cBhvr>
                                        <p:cTn id="89" dur="1000" fill="hold"/>
                                        <p:tgtEl>
                                          <p:spTgt spid="29"/>
                                        </p:tgtEl>
                                        <p:attrNameLst>
                                          <p:attrName>ppt_y</p:attrName>
                                        </p:attrNameLst>
                                      </p:cBhvr>
                                      <p:tavLst>
                                        <p:tav tm="0">
                                          <p:val>
                                            <p:strVal val="#ppt_y+.1"/>
                                          </p:val>
                                        </p:tav>
                                        <p:tav tm="100000">
                                          <p:val>
                                            <p:strVal val="#ppt_y"/>
                                          </p:val>
                                        </p:tav>
                                      </p:tavLst>
                                    </p:anim>
                                  </p:childTnLst>
                                </p:cTn>
                              </p:par>
                            </p:childTnLst>
                          </p:cTn>
                        </p:par>
                        <p:par>
                          <p:cTn id="90" fill="hold">
                            <p:stCondLst>
                              <p:cond delay="2000"/>
                            </p:stCondLst>
                            <p:childTnLst>
                              <p:par>
                                <p:cTn id="91" presetID="10" presetClass="entr" presetSubtype="0" fill="hold" grpId="0" nodeType="after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fade">
                                      <p:cBhvr>
                                        <p:cTn id="93" dur="1500"/>
                                        <p:tgtEl>
                                          <p:spTgt spid="31"/>
                                        </p:tgtEl>
                                      </p:cBhvr>
                                    </p:animEffect>
                                  </p:childTnLst>
                                </p:cTn>
                              </p:par>
                            </p:childTnLst>
                          </p:cTn>
                        </p:par>
                      </p:childTnLst>
                    </p:cTn>
                  </p:par>
                  <p:par>
                    <p:cTn id="94" fill="hold">
                      <p:stCondLst>
                        <p:cond delay="indefinite"/>
                      </p:stCondLst>
                      <p:childTnLst>
                        <p:par>
                          <p:cTn id="95" fill="hold">
                            <p:stCondLst>
                              <p:cond delay="0"/>
                            </p:stCondLst>
                            <p:childTnLst>
                              <p:par>
                                <p:cTn id="96" presetID="47" presetClass="exit" presetSubtype="0" fill="hold" grpId="1" nodeType="clickEffect">
                                  <p:stCondLst>
                                    <p:cond delay="0"/>
                                  </p:stCondLst>
                                  <p:childTnLst>
                                    <p:animEffect transition="out" filter="fade">
                                      <p:cBhvr>
                                        <p:cTn id="97" dur="1000"/>
                                        <p:tgtEl>
                                          <p:spTgt spid="30"/>
                                        </p:tgtEl>
                                      </p:cBhvr>
                                    </p:animEffect>
                                    <p:anim calcmode="lin" valueType="num">
                                      <p:cBhvr>
                                        <p:cTn id="98" dur="1000"/>
                                        <p:tgtEl>
                                          <p:spTgt spid="30"/>
                                        </p:tgtEl>
                                        <p:attrNameLst>
                                          <p:attrName>ppt_x</p:attrName>
                                        </p:attrNameLst>
                                      </p:cBhvr>
                                      <p:tavLst>
                                        <p:tav tm="0">
                                          <p:val>
                                            <p:strVal val="ppt_x"/>
                                          </p:val>
                                        </p:tav>
                                        <p:tav tm="100000">
                                          <p:val>
                                            <p:strVal val="ppt_x"/>
                                          </p:val>
                                        </p:tav>
                                      </p:tavLst>
                                    </p:anim>
                                    <p:anim calcmode="lin" valueType="num">
                                      <p:cBhvr>
                                        <p:cTn id="99" dur="1000"/>
                                        <p:tgtEl>
                                          <p:spTgt spid="30"/>
                                        </p:tgtEl>
                                        <p:attrNameLst>
                                          <p:attrName>ppt_y</p:attrName>
                                        </p:attrNameLst>
                                      </p:cBhvr>
                                      <p:tavLst>
                                        <p:tav tm="0">
                                          <p:val>
                                            <p:strVal val="ppt_y"/>
                                          </p:val>
                                        </p:tav>
                                        <p:tav tm="100000">
                                          <p:val>
                                            <p:strVal val="ppt_y-.1"/>
                                          </p:val>
                                        </p:tav>
                                      </p:tavLst>
                                    </p:anim>
                                    <p:set>
                                      <p:cBhvr>
                                        <p:cTn id="100" dur="1" fill="hold">
                                          <p:stCondLst>
                                            <p:cond delay="999"/>
                                          </p:stCondLst>
                                        </p:cTn>
                                        <p:tgtEl>
                                          <p:spTgt spid="30"/>
                                        </p:tgtEl>
                                        <p:attrNameLst>
                                          <p:attrName>style.visibility</p:attrName>
                                        </p:attrNameLst>
                                      </p:cBhvr>
                                      <p:to>
                                        <p:strVal val="hidden"/>
                                      </p:to>
                                    </p:set>
                                  </p:childTnLst>
                                </p:cTn>
                              </p:par>
                              <p:par>
                                <p:cTn id="101" presetID="42" presetClass="exit" presetSubtype="0" fill="hold" grpId="1" nodeType="withEffect">
                                  <p:stCondLst>
                                    <p:cond delay="0"/>
                                  </p:stCondLst>
                                  <p:childTnLst>
                                    <p:animEffect transition="out" filter="fade">
                                      <p:cBhvr>
                                        <p:cTn id="102" dur="1000"/>
                                        <p:tgtEl>
                                          <p:spTgt spid="29"/>
                                        </p:tgtEl>
                                      </p:cBhvr>
                                    </p:animEffect>
                                    <p:anim calcmode="lin" valueType="num">
                                      <p:cBhvr>
                                        <p:cTn id="103" dur="1000"/>
                                        <p:tgtEl>
                                          <p:spTgt spid="29"/>
                                        </p:tgtEl>
                                        <p:attrNameLst>
                                          <p:attrName>ppt_x</p:attrName>
                                        </p:attrNameLst>
                                      </p:cBhvr>
                                      <p:tavLst>
                                        <p:tav tm="0">
                                          <p:val>
                                            <p:strVal val="ppt_x"/>
                                          </p:val>
                                        </p:tav>
                                        <p:tav tm="100000">
                                          <p:val>
                                            <p:strVal val="ppt_x"/>
                                          </p:val>
                                        </p:tav>
                                      </p:tavLst>
                                    </p:anim>
                                    <p:anim calcmode="lin" valueType="num">
                                      <p:cBhvr>
                                        <p:cTn id="104" dur="1000"/>
                                        <p:tgtEl>
                                          <p:spTgt spid="29"/>
                                        </p:tgtEl>
                                        <p:attrNameLst>
                                          <p:attrName>ppt_y</p:attrName>
                                        </p:attrNameLst>
                                      </p:cBhvr>
                                      <p:tavLst>
                                        <p:tav tm="0">
                                          <p:val>
                                            <p:strVal val="ppt_y"/>
                                          </p:val>
                                        </p:tav>
                                        <p:tav tm="100000">
                                          <p:val>
                                            <p:strVal val="ppt_y+.1"/>
                                          </p:val>
                                        </p:tav>
                                      </p:tavLst>
                                    </p:anim>
                                    <p:set>
                                      <p:cBhvr>
                                        <p:cTn id="105" dur="1" fill="hold">
                                          <p:stCondLst>
                                            <p:cond delay="999"/>
                                          </p:stCondLst>
                                        </p:cTn>
                                        <p:tgtEl>
                                          <p:spTgt spid="29"/>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31"/>
                                        </p:tgtEl>
                                      </p:cBhvr>
                                    </p:animEffect>
                                    <p:set>
                                      <p:cBhvr>
                                        <p:cTn id="108" dur="1" fill="hold">
                                          <p:stCondLst>
                                            <p:cond delay="499"/>
                                          </p:stCondLst>
                                        </p:cTn>
                                        <p:tgtEl>
                                          <p:spTgt spid="31"/>
                                        </p:tgtEl>
                                        <p:attrNameLst>
                                          <p:attrName>style.visibility</p:attrName>
                                        </p:attrNameLst>
                                      </p:cBhvr>
                                      <p:to>
                                        <p:strVal val="hidden"/>
                                      </p:to>
                                    </p:set>
                                  </p:childTnLst>
                                </p:cTn>
                              </p:par>
                            </p:childTnLst>
                          </p:cTn>
                        </p:par>
                        <p:par>
                          <p:cTn id="109" fill="hold">
                            <p:stCondLst>
                              <p:cond delay="1000"/>
                            </p:stCondLst>
                            <p:childTnLst>
                              <p:par>
                                <p:cTn id="110" presetID="42" presetClass="entr" presetSubtype="0" fill="hold" grpId="0" nodeType="after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fade">
                                      <p:cBhvr>
                                        <p:cTn id="112" dur="1000"/>
                                        <p:tgtEl>
                                          <p:spTgt spid="33"/>
                                        </p:tgtEl>
                                      </p:cBhvr>
                                    </p:animEffect>
                                    <p:anim calcmode="lin" valueType="num">
                                      <p:cBhvr>
                                        <p:cTn id="113" dur="1000" fill="hold"/>
                                        <p:tgtEl>
                                          <p:spTgt spid="33"/>
                                        </p:tgtEl>
                                        <p:attrNameLst>
                                          <p:attrName>ppt_x</p:attrName>
                                        </p:attrNameLst>
                                      </p:cBhvr>
                                      <p:tavLst>
                                        <p:tav tm="0">
                                          <p:val>
                                            <p:strVal val="#ppt_x"/>
                                          </p:val>
                                        </p:tav>
                                        <p:tav tm="100000">
                                          <p:val>
                                            <p:strVal val="#ppt_x"/>
                                          </p:val>
                                        </p:tav>
                                      </p:tavLst>
                                    </p:anim>
                                    <p:anim calcmode="lin" valueType="num">
                                      <p:cBhvr>
                                        <p:cTn id="114" dur="1000" fill="hold"/>
                                        <p:tgtEl>
                                          <p:spTgt spid="33"/>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32"/>
                                        </p:tgtEl>
                                        <p:attrNameLst>
                                          <p:attrName>style.visibility</p:attrName>
                                        </p:attrNameLst>
                                      </p:cBhvr>
                                      <p:to>
                                        <p:strVal val="visible"/>
                                      </p:to>
                                    </p:set>
                                    <p:animEffect transition="in" filter="fade">
                                      <p:cBhvr>
                                        <p:cTn id="117" dur="1000"/>
                                        <p:tgtEl>
                                          <p:spTgt spid="32"/>
                                        </p:tgtEl>
                                      </p:cBhvr>
                                    </p:animEffect>
                                    <p:anim calcmode="lin" valueType="num">
                                      <p:cBhvr>
                                        <p:cTn id="118" dur="1000" fill="hold"/>
                                        <p:tgtEl>
                                          <p:spTgt spid="32"/>
                                        </p:tgtEl>
                                        <p:attrNameLst>
                                          <p:attrName>ppt_x</p:attrName>
                                        </p:attrNameLst>
                                      </p:cBhvr>
                                      <p:tavLst>
                                        <p:tav tm="0">
                                          <p:val>
                                            <p:strVal val="#ppt_x"/>
                                          </p:val>
                                        </p:tav>
                                        <p:tav tm="100000">
                                          <p:val>
                                            <p:strVal val="#ppt_x"/>
                                          </p:val>
                                        </p:tav>
                                      </p:tavLst>
                                    </p:anim>
                                    <p:anim calcmode="lin" valueType="num">
                                      <p:cBhvr>
                                        <p:cTn id="119" dur="1000" fill="hold"/>
                                        <p:tgtEl>
                                          <p:spTgt spid="32"/>
                                        </p:tgtEl>
                                        <p:attrNameLst>
                                          <p:attrName>ppt_y</p:attrName>
                                        </p:attrNameLst>
                                      </p:cBhvr>
                                      <p:tavLst>
                                        <p:tav tm="0">
                                          <p:val>
                                            <p:strVal val="#ppt_y+.1"/>
                                          </p:val>
                                        </p:tav>
                                        <p:tav tm="100000">
                                          <p:val>
                                            <p:strVal val="#ppt_y"/>
                                          </p:val>
                                        </p:tav>
                                      </p:tavLst>
                                    </p:anim>
                                  </p:childTnLst>
                                </p:cTn>
                              </p:par>
                            </p:childTnLst>
                          </p:cTn>
                        </p:par>
                        <p:par>
                          <p:cTn id="120" fill="hold">
                            <p:stCondLst>
                              <p:cond delay="2000"/>
                            </p:stCondLst>
                            <p:childTnLst>
                              <p:par>
                                <p:cTn id="121" presetID="10" presetClass="entr" presetSubtype="0" fill="hold" grpId="0" nodeType="afterEffect">
                                  <p:stCondLst>
                                    <p:cond delay="0"/>
                                  </p:stCondLst>
                                  <p:childTnLst>
                                    <p:set>
                                      <p:cBhvr>
                                        <p:cTn id="122" dur="1" fill="hold">
                                          <p:stCondLst>
                                            <p:cond delay="0"/>
                                          </p:stCondLst>
                                        </p:cTn>
                                        <p:tgtEl>
                                          <p:spTgt spid="34"/>
                                        </p:tgtEl>
                                        <p:attrNameLst>
                                          <p:attrName>style.visibility</p:attrName>
                                        </p:attrNameLst>
                                      </p:cBhvr>
                                      <p:to>
                                        <p:strVal val="visible"/>
                                      </p:to>
                                    </p:set>
                                    <p:animEffect transition="in" filter="fade">
                                      <p:cBhvr>
                                        <p:cTn id="123" dur="1500"/>
                                        <p:tgtEl>
                                          <p:spTgt spid="34"/>
                                        </p:tgtEl>
                                      </p:cBhvr>
                                    </p:animEffect>
                                  </p:childTnLst>
                                </p:cTn>
                              </p:par>
                            </p:childTnLst>
                          </p:cTn>
                        </p:par>
                      </p:childTnLst>
                    </p:cTn>
                  </p:par>
                  <p:par>
                    <p:cTn id="124" fill="hold">
                      <p:stCondLst>
                        <p:cond delay="indefinite"/>
                      </p:stCondLst>
                      <p:childTnLst>
                        <p:par>
                          <p:cTn id="125" fill="hold">
                            <p:stCondLst>
                              <p:cond delay="0"/>
                            </p:stCondLst>
                            <p:childTnLst>
                              <p:par>
                                <p:cTn id="126" presetID="47" presetClass="exit" presetSubtype="0" fill="hold" grpId="1" nodeType="clickEffect">
                                  <p:stCondLst>
                                    <p:cond delay="0"/>
                                  </p:stCondLst>
                                  <p:childTnLst>
                                    <p:animEffect transition="out" filter="fade">
                                      <p:cBhvr>
                                        <p:cTn id="127" dur="1000"/>
                                        <p:tgtEl>
                                          <p:spTgt spid="33"/>
                                        </p:tgtEl>
                                      </p:cBhvr>
                                    </p:animEffect>
                                    <p:anim calcmode="lin" valueType="num">
                                      <p:cBhvr>
                                        <p:cTn id="128" dur="1000"/>
                                        <p:tgtEl>
                                          <p:spTgt spid="33"/>
                                        </p:tgtEl>
                                        <p:attrNameLst>
                                          <p:attrName>ppt_x</p:attrName>
                                        </p:attrNameLst>
                                      </p:cBhvr>
                                      <p:tavLst>
                                        <p:tav tm="0">
                                          <p:val>
                                            <p:strVal val="ppt_x"/>
                                          </p:val>
                                        </p:tav>
                                        <p:tav tm="100000">
                                          <p:val>
                                            <p:strVal val="ppt_x"/>
                                          </p:val>
                                        </p:tav>
                                      </p:tavLst>
                                    </p:anim>
                                    <p:anim calcmode="lin" valueType="num">
                                      <p:cBhvr>
                                        <p:cTn id="129" dur="1000"/>
                                        <p:tgtEl>
                                          <p:spTgt spid="33"/>
                                        </p:tgtEl>
                                        <p:attrNameLst>
                                          <p:attrName>ppt_y</p:attrName>
                                        </p:attrNameLst>
                                      </p:cBhvr>
                                      <p:tavLst>
                                        <p:tav tm="0">
                                          <p:val>
                                            <p:strVal val="ppt_y"/>
                                          </p:val>
                                        </p:tav>
                                        <p:tav tm="100000">
                                          <p:val>
                                            <p:strVal val="ppt_y-.1"/>
                                          </p:val>
                                        </p:tav>
                                      </p:tavLst>
                                    </p:anim>
                                    <p:set>
                                      <p:cBhvr>
                                        <p:cTn id="130" dur="1" fill="hold">
                                          <p:stCondLst>
                                            <p:cond delay="999"/>
                                          </p:stCondLst>
                                        </p:cTn>
                                        <p:tgtEl>
                                          <p:spTgt spid="33"/>
                                        </p:tgtEl>
                                        <p:attrNameLst>
                                          <p:attrName>style.visibility</p:attrName>
                                        </p:attrNameLst>
                                      </p:cBhvr>
                                      <p:to>
                                        <p:strVal val="hidden"/>
                                      </p:to>
                                    </p:set>
                                  </p:childTnLst>
                                </p:cTn>
                              </p:par>
                              <p:par>
                                <p:cTn id="131" presetID="42" presetClass="exit" presetSubtype="0" fill="hold" grpId="1" nodeType="withEffect">
                                  <p:stCondLst>
                                    <p:cond delay="0"/>
                                  </p:stCondLst>
                                  <p:childTnLst>
                                    <p:animEffect transition="out" filter="fade">
                                      <p:cBhvr>
                                        <p:cTn id="132" dur="1000"/>
                                        <p:tgtEl>
                                          <p:spTgt spid="32"/>
                                        </p:tgtEl>
                                      </p:cBhvr>
                                    </p:animEffect>
                                    <p:anim calcmode="lin" valueType="num">
                                      <p:cBhvr>
                                        <p:cTn id="133" dur="1000"/>
                                        <p:tgtEl>
                                          <p:spTgt spid="32"/>
                                        </p:tgtEl>
                                        <p:attrNameLst>
                                          <p:attrName>ppt_x</p:attrName>
                                        </p:attrNameLst>
                                      </p:cBhvr>
                                      <p:tavLst>
                                        <p:tav tm="0">
                                          <p:val>
                                            <p:strVal val="ppt_x"/>
                                          </p:val>
                                        </p:tav>
                                        <p:tav tm="100000">
                                          <p:val>
                                            <p:strVal val="ppt_x"/>
                                          </p:val>
                                        </p:tav>
                                      </p:tavLst>
                                    </p:anim>
                                    <p:anim calcmode="lin" valueType="num">
                                      <p:cBhvr>
                                        <p:cTn id="134" dur="1000"/>
                                        <p:tgtEl>
                                          <p:spTgt spid="32"/>
                                        </p:tgtEl>
                                        <p:attrNameLst>
                                          <p:attrName>ppt_y</p:attrName>
                                        </p:attrNameLst>
                                      </p:cBhvr>
                                      <p:tavLst>
                                        <p:tav tm="0">
                                          <p:val>
                                            <p:strVal val="ppt_y"/>
                                          </p:val>
                                        </p:tav>
                                        <p:tav tm="100000">
                                          <p:val>
                                            <p:strVal val="ppt_y+.1"/>
                                          </p:val>
                                        </p:tav>
                                      </p:tavLst>
                                    </p:anim>
                                    <p:set>
                                      <p:cBhvr>
                                        <p:cTn id="135" dur="1" fill="hold">
                                          <p:stCondLst>
                                            <p:cond delay="999"/>
                                          </p:stCondLst>
                                        </p:cTn>
                                        <p:tgtEl>
                                          <p:spTgt spid="32"/>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34"/>
                                        </p:tgtEl>
                                      </p:cBhvr>
                                    </p:animEffect>
                                    <p:set>
                                      <p:cBhvr>
                                        <p:cTn id="138" dur="1" fill="hold">
                                          <p:stCondLst>
                                            <p:cond delay="499"/>
                                          </p:stCondLst>
                                        </p:cTn>
                                        <p:tgtEl>
                                          <p:spTgt spid="34"/>
                                        </p:tgtEl>
                                        <p:attrNameLst>
                                          <p:attrName>style.visibility</p:attrName>
                                        </p:attrNameLst>
                                      </p:cBhvr>
                                      <p:to>
                                        <p:strVal val="hidden"/>
                                      </p:to>
                                    </p:set>
                                  </p:childTnLst>
                                </p:cTn>
                              </p:par>
                            </p:childTnLst>
                          </p:cTn>
                        </p:par>
                        <p:par>
                          <p:cTn id="139" fill="hold">
                            <p:stCondLst>
                              <p:cond delay="1000"/>
                            </p:stCondLst>
                            <p:childTnLst>
                              <p:par>
                                <p:cTn id="140" presetID="42" presetClass="entr" presetSubtype="0" fill="hold" grpId="0" nodeType="afterEffect">
                                  <p:stCondLst>
                                    <p:cond delay="0"/>
                                  </p:stCondLst>
                                  <p:childTnLst>
                                    <p:set>
                                      <p:cBhvr>
                                        <p:cTn id="141" dur="1" fill="hold">
                                          <p:stCondLst>
                                            <p:cond delay="0"/>
                                          </p:stCondLst>
                                        </p:cTn>
                                        <p:tgtEl>
                                          <p:spTgt spid="36"/>
                                        </p:tgtEl>
                                        <p:attrNameLst>
                                          <p:attrName>style.visibility</p:attrName>
                                        </p:attrNameLst>
                                      </p:cBhvr>
                                      <p:to>
                                        <p:strVal val="visible"/>
                                      </p:to>
                                    </p:set>
                                    <p:animEffect transition="in" filter="fade">
                                      <p:cBhvr>
                                        <p:cTn id="142" dur="1000"/>
                                        <p:tgtEl>
                                          <p:spTgt spid="36"/>
                                        </p:tgtEl>
                                      </p:cBhvr>
                                    </p:animEffect>
                                    <p:anim calcmode="lin" valueType="num">
                                      <p:cBhvr>
                                        <p:cTn id="143" dur="1000" fill="hold"/>
                                        <p:tgtEl>
                                          <p:spTgt spid="36"/>
                                        </p:tgtEl>
                                        <p:attrNameLst>
                                          <p:attrName>ppt_x</p:attrName>
                                        </p:attrNameLst>
                                      </p:cBhvr>
                                      <p:tavLst>
                                        <p:tav tm="0">
                                          <p:val>
                                            <p:strVal val="#ppt_x"/>
                                          </p:val>
                                        </p:tav>
                                        <p:tav tm="100000">
                                          <p:val>
                                            <p:strVal val="#ppt_x"/>
                                          </p:val>
                                        </p:tav>
                                      </p:tavLst>
                                    </p:anim>
                                    <p:anim calcmode="lin" valueType="num">
                                      <p:cBhvr>
                                        <p:cTn id="144" dur="1000" fill="hold"/>
                                        <p:tgtEl>
                                          <p:spTgt spid="36"/>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0"/>
                                  </p:stCondLst>
                                  <p:childTnLst>
                                    <p:set>
                                      <p:cBhvr>
                                        <p:cTn id="146" dur="1" fill="hold">
                                          <p:stCondLst>
                                            <p:cond delay="0"/>
                                          </p:stCondLst>
                                        </p:cTn>
                                        <p:tgtEl>
                                          <p:spTgt spid="35"/>
                                        </p:tgtEl>
                                        <p:attrNameLst>
                                          <p:attrName>style.visibility</p:attrName>
                                        </p:attrNameLst>
                                      </p:cBhvr>
                                      <p:to>
                                        <p:strVal val="visible"/>
                                      </p:to>
                                    </p:set>
                                    <p:animEffect transition="in" filter="fade">
                                      <p:cBhvr>
                                        <p:cTn id="147" dur="1000"/>
                                        <p:tgtEl>
                                          <p:spTgt spid="35"/>
                                        </p:tgtEl>
                                      </p:cBhvr>
                                    </p:animEffect>
                                    <p:anim calcmode="lin" valueType="num">
                                      <p:cBhvr>
                                        <p:cTn id="148" dur="1000" fill="hold"/>
                                        <p:tgtEl>
                                          <p:spTgt spid="35"/>
                                        </p:tgtEl>
                                        <p:attrNameLst>
                                          <p:attrName>ppt_x</p:attrName>
                                        </p:attrNameLst>
                                      </p:cBhvr>
                                      <p:tavLst>
                                        <p:tav tm="0">
                                          <p:val>
                                            <p:strVal val="#ppt_x"/>
                                          </p:val>
                                        </p:tav>
                                        <p:tav tm="100000">
                                          <p:val>
                                            <p:strVal val="#ppt_x"/>
                                          </p:val>
                                        </p:tav>
                                      </p:tavLst>
                                    </p:anim>
                                    <p:anim calcmode="lin" valueType="num">
                                      <p:cBhvr>
                                        <p:cTn id="149" dur="1000" fill="hold"/>
                                        <p:tgtEl>
                                          <p:spTgt spid="35"/>
                                        </p:tgtEl>
                                        <p:attrNameLst>
                                          <p:attrName>ppt_y</p:attrName>
                                        </p:attrNameLst>
                                      </p:cBhvr>
                                      <p:tavLst>
                                        <p:tav tm="0">
                                          <p:val>
                                            <p:strVal val="#ppt_y+.1"/>
                                          </p:val>
                                        </p:tav>
                                        <p:tav tm="100000">
                                          <p:val>
                                            <p:strVal val="#ppt_y"/>
                                          </p:val>
                                        </p:tav>
                                      </p:tavLst>
                                    </p:anim>
                                  </p:childTnLst>
                                </p:cTn>
                              </p:par>
                            </p:childTnLst>
                          </p:cTn>
                        </p:par>
                        <p:par>
                          <p:cTn id="150" fill="hold">
                            <p:stCondLst>
                              <p:cond delay="2000"/>
                            </p:stCondLst>
                            <p:childTnLst>
                              <p:par>
                                <p:cTn id="151" presetID="10" presetClass="entr" presetSubtype="0" fill="hold" grpId="0" nodeType="afterEffect">
                                  <p:stCondLst>
                                    <p:cond delay="0"/>
                                  </p:stCondLst>
                                  <p:childTnLst>
                                    <p:set>
                                      <p:cBhvr>
                                        <p:cTn id="152" dur="1" fill="hold">
                                          <p:stCondLst>
                                            <p:cond delay="0"/>
                                          </p:stCondLst>
                                        </p:cTn>
                                        <p:tgtEl>
                                          <p:spTgt spid="37"/>
                                        </p:tgtEl>
                                        <p:attrNameLst>
                                          <p:attrName>style.visibility</p:attrName>
                                        </p:attrNameLst>
                                      </p:cBhvr>
                                      <p:to>
                                        <p:strVal val="visible"/>
                                      </p:to>
                                    </p:set>
                                    <p:animEffect transition="in" filter="fade">
                                      <p:cBhvr>
                                        <p:cTn id="153" dur="1500"/>
                                        <p:tgtEl>
                                          <p:spTgt spid="37"/>
                                        </p:tgtEl>
                                      </p:cBhvr>
                                    </p:animEffect>
                                  </p:childTnLst>
                                </p:cTn>
                              </p:par>
                            </p:childTnLst>
                          </p:cTn>
                        </p:par>
                        <p:par>
                          <p:cTn id="154" fill="hold">
                            <p:stCondLst>
                              <p:cond delay="3500"/>
                            </p:stCondLst>
                            <p:childTnLst>
                              <p:par>
                                <p:cTn id="155" presetID="22" presetClass="entr" presetSubtype="1" fill="hold" nodeType="afterEffect">
                                  <p:stCondLst>
                                    <p:cond delay="0"/>
                                  </p:stCondLst>
                                  <p:childTnLst>
                                    <p:set>
                                      <p:cBhvr>
                                        <p:cTn id="156" dur="1" fill="hold">
                                          <p:stCondLst>
                                            <p:cond delay="0"/>
                                          </p:stCondLst>
                                        </p:cTn>
                                        <p:tgtEl>
                                          <p:spTgt spid="22"/>
                                        </p:tgtEl>
                                        <p:attrNameLst>
                                          <p:attrName>style.visibility</p:attrName>
                                        </p:attrNameLst>
                                      </p:cBhvr>
                                      <p:to>
                                        <p:strVal val="visible"/>
                                      </p:to>
                                    </p:set>
                                    <p:animEffect transition="in" filter="wipe(up)">
                                      <p:cBhvr>
                                        <p:cTn id="1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P spid="10" grpId="0"/>
      <p:bldP spid="10" grpId="1"/>
      <p:bldP spid="23" grpId="0"/>
      <p:bldP spid="24" grpId="0"/>
      <p:bldP spid="25" grpId="0"/>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P spid="34" grpId="0"/>
      <p:bldP spid="34" grpId="1"/>
      <p:bldP spid="35" grpId="0"/>
      <p:bldP spid="36" grpId="0"/>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09\tema 09 veni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07504" y="44624"/>
            <a:ext cx="8352928" cy="40011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rPr>
              <a:t>HOW WILL JESUS COME? </a:t>
            </a:r>
            <a:endParaRPr lang="es-ES"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endParaRPr>
          </a:p>
        </p:txBody>
      </p:sp>
      <p:sp>
        <p:nvSpPr>
          <p:cNvPr id="3" name="2 Rectángulo" hidden="1"/>
          <p:cNvSpPr/>
          <p:nvPr/>
        </p:nvSpPr>
        <p:spPr>
          <a:xfrm>
            <a:off x="6372200" y="6269250"/>
            <a:ext cx="2578206"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Hechos 1:9-11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8" name="7 Rectángulo" hidden="1"/>
          <p:cNvSpPr/>
          <p:nvPr/>
        </p:nvSpPr>
        <p:spPr>
          <a:xfrm>
            <a:off x="0"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PERSONAL</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0" name="9 Rectángulo" hidden="1"/>
          <p:cNvSpPr/>
          <p:nvPr/>
        </p:nvSpPr>
        <p:spPr>
          <a:xfrm>
            <a:off x="782178" y="2492896"/>
            <a:ext cx="8182310" cy="369331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habiendo dicho estas cosas, viéndolo ellos, fue alzado, y le recibió una nube que le ocultó de sus ojos.</a:t>
            </a:r>
          </a:p>
          <a:p>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estando ellos con los ojos puestos en el cielo, entre tanto que él se iba, he aquí se pusieron junto a ellos dos varones con vestiduras blancas, </a:t>
            </a:r>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los </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cuales también les dijeron: Varones galileos, ¿por qué estáis mirando al cielo? </a:t>
            </a:r>
            <a:r>
              <a:rPr lang="es-ES" sz="2600" b="1" i="1" spc="50" dirty="0">
                <a:ln w="11430"/>
                <a:solidFill>
                  <a:srgbClr val="FF0000"/>
                </a:solidFill>
                <a:effectLst>
                  <a:outerShdw blurRad="76200" dist="50800" dir="5400000" algn="tl" rotWithShape="0">
                    <a:srgbClr val="000000">
                      <a:alpha val="65000"/>
                    </a:srgbClr>
                  </a:outerShdw>
                </a:effectLst>
                <a:latin typeface="Myriad Pro" pitchFamily="34" charset="0"/>
              </a:rPr>
              <a:t>Este mismo Jesús</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que ha sido tomado de vosotros al cielo</a:t>
            </a:r>
            <a:r>
              <a:rPr lang="es-ES" sz="2600" b="1" i="1" spc="50" dirty="0">
                <a:ln w="11430"/>
                <a:solidFill>
                  <a:srgbClr val="FF0000"/>
                </a:solidFill>
                <a:effectLst>
                  <a:outerShdw blurRad="76200" dist="50800" dir="5400000" algn="tl" rotWithShape="0">
                    <a:srgbClr val="000000">
                      <a:alpha val="65000"/>
                    </a:srgbClr>
                  </a:outerShdw>
                </a:effectLst>
                <a:latin typeface="Myriad Pro" pitchFamily="34" charset="0"/>
              </a:rPr>
              <a:t>, así vendrá como le habéis visto ir al cielo</a:t>
            </a:r>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23" name="22 Rectángulo" hidden="1"/>
          <p:cNvSpPr/>
          <p:nvPr/>
        </p:nvSpPr>
        <p:spPr>
          <a:xfrm>
            <a:off x="6084168" y="6269250"/>
            <a:ext cx="2837828"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Lucas 24:36-40</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4" name="23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VISIBLE Y TANGIBLE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5" name="24 Rectángulo" hidden="1"/>
          <p:cNvSpPr/>
          <p:nvPr/>
        </p:nvSpPr>
        <p:spPr>
          <a:xfrm>
            <a:off x="745666" y="2420888"/>
            <a:ext cx="8182310" cy="378565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"Mientras </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ellos aún hablaban de estas cosas, Jesús se puso en medio de ellos, y les dijo: Paz a vosotros. </a:t>
            </a:r>
          </a:p>
          <a:p>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Entonces</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espantados y atemorizados, pensaban que veían espíritu. </a:t>
            </a:r>
          </a:p>
          <a:p>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Pero </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él les dijo: ¿Por qué estáis turbados, y vienen a vuestro corazón estos pensamientos? </a:t>
            </a:r>
          </a:p>
          <a:p>
            <a:r>
              <a:rPr lang="es-ES" sz="24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Mirad </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mis manos y mis pies, que yo mismo soy; palpad, y ved; porque un espíritu no tiene carne ni huesos, como veis que yo tengo.</a:t>
            </a:r>
          </a:p>
          <a:p>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diciendo esto, les mostró las manos y los pies</a:t>
            </a:r>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26" name="25 Rectángulo"/>
          <p:cNvSpPr/>
          <p:nvPr/>
        </p:nvSpPr>
        <p:spPr>
          <a:xfrm>
            <a:off x="6372200" y="6269250"/>
            <a:ext cx="2012089"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Revelation</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1:7</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7" name="26 Rectángulo"/>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VISIBLE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8" name="27 Rectángulo"/>
          <p:cNvSpPr/>
          <p:nvPr/>
        </p:nvSpPr>
        <p:spPr>
          <a:xfrm>
            <a:off x="1105706" y="2614260"/>
            <a:ext cx="4906454"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n-U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Behold, he cometh with clouds;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rPr>
              <a:t>and every eye shall see him</a:t>
            </a:r>
            <a:r>
              <a:rPr lang="en-U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and they also which pierced him: and all </a:t>
            </a:r>
            <a:r>
              <a:rPr lang="en-U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kindreds</a:t>
            </a:r>
            <a:r>
              <a:rPr lang="en-U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of the earth shall wail because of him. Even so, Amen.”</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29" name="28 Rectángulo" hidden="1"/>
          <p:cNvSpPr/>
          <p:nvPr/>
        </p:nvSpPr>
        <p:spPr>
          <a:xfrm>
            <a:off x="6084168" y="6269250"/>
            <a:ext cx="2975045"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Mateo </a:t>
            </a:r>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24:26-27</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0" name="29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UNIVERSAL</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1" name="30 Rectángulo" hidden="1"/>
          <p:cNvSpPr/>
          <p:nvPr/>
        </p:nvSpPr>
        <p:spPr>
          <a:xfrm>
            <a:off x="1177714" y="2492896"/>
            <a:ext cx="5986574" cy="403187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"Así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que si os dijeren: Mirad, está en el desierto, no salgáis;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o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mirad, está en los aposentos, no lo creáis. Porque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como el relámpago que sale del oriente y se muestra hasta el occidente, así será también la venida del Hijo del </a:t>
            </a:r>
            <a:r>
              <a:rPr lang="es-E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Hombre</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32" name="31 Rectángulo" hidden="1"/>
          <p:cNvSpPr/>
          <p:nvPr/>
        </p:nvSpPr>
        <p:spPr>
          <a:xfrm>
            <a:off x="6566138" y="6269250"/>
            <a:ext cx="2326342"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Mateo 25:31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3" name="32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CON TODOS SUS ÁNGELES</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4" name="33 Rectángulo" hidden="1"/>
          <p:cNvSpPr/>
          <p:nvPr/>
        </p:nvSpPr>
        <p:spPr>
          <a:xfrm>
            <a:off x="1177714" y="2686268"/>
            <a:ext cx="4474406"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"Cuando el Hijo del Hombre venga en su gloria, y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todos los santos ángeles con él</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entonces se sentará en su trono de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gloria."</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35" name="34 Rectángulo" hidden="1"/>
          <p:cNvSpPr/>
          <p:nvPr/>
        </p:nvSpPr>
        <p:spPr>
          <a:xfrm>
            <a:off x="4644008" y="6269250"/>
            <a:ext cx="4427046"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1 </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Tesalonicenses 4:15-16</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6" name="35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AUDIBLE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7" name="36 Rectángulo" hidden="1"/>
          <p:cNvSpPr/>
          <p:nvPr/>
        </p:nvSpPr>
        <p:spPr>
          <a:xfrm>
            <a:off x="899592" y="2492896"/>
            <a:ext cx="7786774"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 lo cual os decimos esto en palabra del Señor: que nosotros que vivimos, que habremos quedado hasta la venida del Señor, no precederemos a los que durmieron. </a:t>
            </a:r>
          </a:p>
          <a:p>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Porque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el Señor mismo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con voz de mando, con voz de arcángel, y con trompeta de Dios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descenderá del cielo; y los muertos en Cristo resucitarán primero</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355462929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xit" presetSubtype="0" fill="hold" grpId="1" nodeType="clickEffect">
                                  <p:stCondLst>
                                    <p:cond delay="0"/>
                                  </p:stCondLst>
                                  <p:childTnLst>
                                    <p:animEffect transition="out" filter="fade">
                                      <p:cBhvr>
                                        <p:cTn id="22" dur="1000"/>
                                        <p:tgtEl>
                                          <p:spTgt spid="8"/>
                                        </p:tgtEl>
                                      </p:cBhvr>
                                    </p:animEffect>
                                    <p:anim calcmode="lin" valueType="num">
                                      <p:cBhvr>
                                        <p:cTn id="23" dur="1000"/>
                                        <p:tgtEl>
                                          <p:spTgt spid="8"/>
                                        </p:tgtEl>
                                        <p:attrNameLst>
                                          <p:attrName>ppt_x</p:attrName>
                                        </p:attrNameLst>
                                      </p:cBhvr>
                                      <p:tavLst>
                                        <p:tav tm="0">
                                          <p:val>
                                            <p:strVal val="ppt_x"/>
                                          </p:val>
                                        </p:tav>
                                        <p:tav tm="100000">
                                          <p:val>
                                            <p:strVal val="ppt_x"/>
                                          </p:val>
                                        </p:tav>
                                      </p:tavLst>
                                    </p:anim>
                                    <p:anim calcmode="lin" valueType="num">
                                      <p:cBhvr>
                                        <p:cTn id="24" dur="1000"/>
                                        <p:tgtEl>
                                          <p:spTgt spid="8"/>
                                        </p:tgtEl>
                                        <p:attrNameLst>
                                          <p:attrName>ppt_y</p:attrName>
                                        </p:attrNameLst>
                                      </p:cBhvr>
                                      <p:tavLst>
                                        <p:tav tm="0">
                                          <p:val>
                                            <p:strVal val="ppt_y"/>
                                          </p:val>
                                        </p:tav>
                                        <p:tav tm="100000">
                                          <p:val>
                                            <p:strVal val="ppt_y-.1"/>
                                          </p:val>
                                        </p:tav>
                                      </p:tavLst>
                                    </p:anim>
                                    <p:set>
                                      <p:cBhvr>
                                        <p:cTn id="25" dur="1" fill="hold">
                                          <p:stCondLst>
                                            <p:cond delay="999"/>
                                          </p:stCondLst>
                                        </p:cTn>
                                        <p:tgtEl>
                                          <p:spTgt spid="8"/>
                                        </p:tgtEl>
                                        <p:attrNameLst>
                                          <p:attrName>style.visibility</p:attrName>
                                        </p:attrNameLst>
                                      </p:cBhvr>
                                      <p:to>
                                        <p:strVal val="hidden"/>
                                      </p:to>
                                    </p:set>
                                  </p:childTnLst>
                                </p:cTn>
                              </p:par>
                              <p:par>
                                <p:cTn id="26" presetID="42" presetClass="exit" presetSubtype="0" fill="hold" grpId="1" nodeType="withEffect">
                                  <p:stCondLst>
                                    <p:cond delay="0"/>
                                  </p:stCondLst>
                                  <p:childTnLst>
                                    <p:animEffect transition="out" filter="fade">
                                      <p:cBhvr>
                                        <p:cTn id="27" dur="1000"/>
                                        <p:tgtEl>
                                          <p:spTgt spid="3"/>
                                        </p:tgtEl>
                                      </p:cBhvr>
                                    </p:animEffect>
                                    <p:anim calcmode="lin" valueType="num">
                                      <p:cBhvr>
                                        <p:cTn id="28" dur="1000"/>
                                        <p:tgtEl>
                                          <p:spTgt spid="3"/>
                                        </p:tgtEl>
                                        <p:attrNameLst>
                                          <p:attrName>ppt_x</p:attrName>
                                        </p:attrNameLst>
                                      </p:cBhvr>
                                      <p:tavLst>
                                        <p:tav tm="0">
                                          <p:val>
                                            <p:strVal val="ppt_x"/>
                                          </p:val>
                                        </p:tav>
                                        <p:tav tm="100000">
                                          <p:val>
                                            <p:strVal val="ppt_x"/>
                                          </p:val>
                                        </p:tav>
                                      </p:tavLst>
                                    </p:anim>
                                    <p:anim calcmode="lin" valueType="num">
                                      <p:cBhvr>
                                        <p:cTn id="29" dur="1000"/>
                                        <p:tgtEl>
                                          <p:spTgt spid="3"/>
                                        </p:tgtEl>
                                        <p:attrNameLst>
                                          <p:attrName>ppt_y</p:attrName>
                                        </p:attrNameLst>
                                      </p:cBhvr>
                                      <p:tavLst>
                                        <p:tav tm="0">
                                          <p:val>
                                            <p:strVal val="ppt_y"/>
                                          </p:val>
                                        </p:tav>
                                        <p:tav tm="100000">
                                          <p:val>
                                            <p:strVal val="ppt_y+.1"/>
                                          </p:val>
                                        </p:tav>
                                      </p:tavLst>
                                    </p:anim>
                                    <p:set>
                                      <p:cBhvr>
                                        <p:cTn id="30" dur="1" fill="hold">
                                          <p:stCondLst>
                                            <p:cond delay="999"/>
                                          </p:stCondLst>
                                        </p:cTn>
                                        <p:tgtEl>
                                          <p:spTgt spid="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1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47" presetClass="exit" presetSubtype="0" fill="hold" grpId="1" nodeType="clickEffect">
                                  <p:stCondLst>
                                    <p:cond delay="0"/>
                                  </p:stCondLst>
                                  <p:childTnLst>
                                    <p:animEffect transition="out" filter="fade">
                                      <p:cBhvr>
                                        <p:cTn id="52" dur="1000"/>
                                        <p:tgtEl>
                                          <p:spTgt spid="24"/>
                                        </p:tgtEl>
                                      </p:cBhvr>
                                    </p:animEffect>
                                    <p:anim calcmode="lin" valueType="num">
                                      <p:cBhvr>
                                        <p:cTn id="53" dur="1000"/>
                                        <p:tgtEl>
                                          <p:spTgt spid="24"/>
                                        </p:tgtEl>
                                        <p:attrNameLst>
                                          <p:attrName>ppt_x</p:attrName>
                                        </p:attrNameLst>
                                      </p:cBhvr>
                                      <p:tavLst>
                                        <p:tav tm="0">
                                          <p:val>
                                            <p:strVal val="ppt_x"/>
                                          </p:val>
                                        </p:tav>
                                        <p:tav tm="100000">
                                          <p:val>
                                            <p:strVal val="ppt_x"/>
                                          </p:val>
                                        </p:tav>
                                      </p:tavLst>
                                    </p:anim>
                                    <p:anim calcmode="lin" valueType="num">
                                      <p:cBhvr>
                                        <p:cTn id="54" dur="1000"/>
                                        <p:tgtEl>
                                          <p:spTgt spid="24"/>
                                        </p:tgtEl>
                                        <p:attrNameLst>
                                          <p:attrName>ppt_y</p:attrName>
                                        </p:attrNameLst>
                                      </p:cBhvr>
                                      <p:tavLst>
                                        <p:tav tm="0">
                                          <p:val>
                                            <p:strVal val="ppt_y"/>
                                          </p:val>
                                        </p:tav>
                                        <p:tav tm="100000">
                                          <p:val>
                                            <p:strVal val="ppt_y-.1"/>
                                          </p:val>
                                        </p:tav>
                                      </p:tavLst>
                                    </p:anim>
                                    <p:set>
                                      <p:cBhvr>
                                        <p:cTn id="55" dur="1" fill="hold">
                                          <p:stCondLst>
                                            <p:cond delay="999"/>
                                          </p:stCondLst>
                                        </p:cTn>
                                        <p:tgtEl>
                                          <p:spTgt spid="24"/>
                                        </p:tgtEl>
                                        <p:attrNameLst>
                                          <p:attrName>style.visibility</p:attrName>
                                        </p:attrNameLst>
                                      </p:cBhvr>
                                      <p:to>
                                        <p:strVal val="hidden"/>
                                      </p:to>
                                    </p:set>
                                  </p:childTnLst>
                                </p:cTn>
                              </p:par>
                            </p:childTnLst>
                          </p:cTn>
                        </p:par>
                        <p:par>
                          <p:cTn id="56" fill="hold">
                            <p:stCondLst>
                              <p:cond delay="1000"/>
                            </p:stCondLst>
                            <p:childTnLst>
                              <p:par>
                                <p:cTn id="57" presetID="42" presetClass="entr" presetSubtype="0"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1000"/>
                                        <p:tgtEl>
                                          <p:spTgt spid="27"/>
                                        </p:tgtEl>
                                      </p:cBhvr>
                                    </p:animEffect>
                                    <p:anim calcmode="lin" valueType="num">
                                      <p:cBhvr>
                                        <p:cTn id="60" dur="1000" fill="hold"/>
                                        <p:tgtEl>
                                          <p:spTgt spid="27"/>
                                        </p:tgtEl>
                                        <p:attrNameLst>
                                          <p:attrName>ppt_x</p:attrName>
                                        </p:attrNameLst>
                                      </p:cBhvr>
                                      <p:tavLst>
                                        <p:tav tm="0">
                                          <p:val>
                                            <p:strVal val="#ppt_x"/>
                                          </p:val>
                                        </p:tav>
                                        <p:tav tm="100000">
                                          <p:val>
                                            <p:strVal val="#ppt_x"/>
                                          </p:val>
                                        </p:tav>
                                      </p:tavLst>
                                    </p:anim>
                                    <p:anim calcmode="lin" valueType="num">
                                      <p:cBhvr>
                                        <p:cTn id="61" dur="1000" fill="hold"/>
                                        <p:tgtEl>
                                          <p:spTgt spid="27"/>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1000"/>
                                        <p:tgtEl>
                                          <p:spTgt spid="26"/>
                                        </p:tgtEl>
                                      </p:cBhvr>
                                    </p:animEffect>
                                    <p:anim calcmode="lin" valueType="num">
                                      <p:cBhvr>
                                        <p:cTn id="65" dur="1000" fill="hold"/>
                                        <p:tgtEl>
                                          <p:spTgt spid="26"/>
                                        </p:tgtEl>
                                        <p:attrNameLst>
                                          <p:attrName>ppt_x</p:attrName>
                                        </p:attrNameLst>
                                      </p:cBhvr>
                                      <p:tavLst>
                                        <p:tav tm="0">
                                          <p:val>
                                            <p:strVal val="#ppt_x"/>
                                          </p:val>
                                        </p:tav>
                                        <p:tav tm="100000">
                                          <p:val>
                                            <p:strVal val="#ppt_x"/>
                                          </p:val>
                                        </p:tav>
                                      </p:tavLst>
                                    </p:anim>
                                    <p:anim calcmode="lin" valueType="num">
                                      <p:cBhvr>
                                        <p:cTn id="66" dur="1000" fill="hold"/>
                                        <p:tgtEl>
                                          <p:spTgt spid="26"/>
                                        </p:tgtEl>
                                        <p:attrNameLst>
                                          <p:attrName>ppt_y</p:attrName>
                                        </p:attrNameLst>
                                      </p:cBhvr>
                                      <p:tavLst>
                                        <p:tav tm="0">
                                          <p:val>
                                            <p:strVal val="#ppt_y+.1"/>
                                          </p:val>
                                        </p:tav>
                                        <p:tav tm="100000">
                                          <p:val>
                                            <p:strVal val="#ppt_y"/>
                                          </p:val>
                                        </p:tav>
                                      </p:tavLst>
                                    </p:anim>
                                  </p:childTnLst>
                                </p:cTn>
                              </p:par>
                            </p:childTnLst>
                          </p:cTn>
                        </p:par>
                        <p:par>
                          <p:cTn id="67" fill="hold">
                            <p:stCondLst>
                              <p:cond delay="2000"/>
                            </p:stCondLst>
                            <p:childTnLst>
                              <p:par>
                                <p:cTn id="68" presetID="10" presetClass="entr" presetSubtype="0" fill="hold" grpId="0" nodeType="after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1500"/>
                                        <p:tgtEl>
                                          <p:spTgt spid="28"/>
                                        </p:tgtEl>
                                      </p:cBhvr>
                                    </p:animEffect>
                                  </p:childTnLst>
                                </p:cTn>
                              </p:par>
                            </p:childTnLst>
                          </p:cTn>
                        </p:par>
                        <p:par>
                          <p:cTn id="71" fill="hold">
                            <p:stCondLst>
                              <p:cond delay="3500"/>
                            </p:stCondLst>
                            <p:childTnLst>
                              <p:par>
                                <p:cTn id="72" presetID="42" presetClass="entr" presetSubtype="0" fill="hold" grpId="0" nodeType="after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1000"/>
                                        <p:tgtEl>
                                          <p:spTgt spid="30"/>
                                        </p:tgtEl>
                                      </p:cBhvr>
                                    </p:animEffect>
                                    <p:anim calcmode="lin" valueType="num">
                                      <p:cBhvr>
                                        <p:cTn id="75" dur="1000" fill="hold"/>
                                        <p:tgtEl>
                                          <p:spTgt spid="30"/>
                                        </p:tgtEl>
                                        <p:attrNameLst>
                                          <p:attrName>ppt_x</p:attrName>
                                        </p:attrNameLst>
                                      </p:cBhvr>
                                      <p:tavLst>
                                        <p:tav tm="0">
                                          <p:val>
                                            <p:strVal val="#ppt_x"/>
                                          </p:val>
                                        </p:tav>
                                        <p:tav tm="100000">
                                          <p:val>
                                            <p:strVal val="#ppt_x"/>
                                          </p:val>
                                        </p:tav>
                                      </p:tavLst>
                                    </p:anim>
                                    <p:anim calcmode="lin" valueType="num">
                                      <p:cBhvr>
                                        <p:cTn id="76" dur="1000" fill="hold"/>
                                        <p:tgtEl>
                                          <p:spTgt spid="30"/>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1000"/>
                                        <p:tgtEl>
                                          <p:spTgt spid="29"/>
                                        </p:tgtEl>
                                      </p:cBhvr>
                                    </p:animEffect>
                                    <p:anim calcmode="lin" valueType="num">
                                      <p:cBhvr>
                                        <p:cTn id="80" dur="1000" fill="hold"/>
                                        <p:tgtEl>
                                          <p:spTgt spid="29"/>
                                        </p:tgtEl>
                                        <p:attrNameLst>
                                          <p:attrName>ppt_x</p:attrName>
                                        </p:attrNameLst>
                                      </p:cBhvr>
                                      <p:tavLst>
                                        <p:tav tm="0">
                                          <p:val>
                                            <p:strVal val="#ppt_x"/>
                                          </p:val>
                                        </p:tav>
                                        <p:tav tm="100000">
                                          <p:val>
                                            <p:strVal val="#ppt_x"/>
                                          </p:val>
                                        </p:tav>
                                      </p:tavLst>
                                    </p:anim>
                                    <p:anim calcmode="lin" valueType="num">
                                      <p:cBhvr>
                                        <p:cTn id="81" dur="1000" fill="hold"/>
                                        <p:tgtEl>
                                          <p:spTgt spid="29"/>
                                        </p:tgtEl>
                                        <p:attrNameLst>
                                          <p:attrName>ppt_y</p:attrName>
                                        </p:attrNameLst>
                                      </p:cBhvr>
                                      <p:tavLst>
                                        <p:tav tm="0">
                                          <p:val>
                                            <p:strVal val="#ppt_y+.1"/>
                                          </p:val>
                                        </p:tav>
                                        <p:tav tm="100000">
                                          <p:val>
                                            <p:strVal val="#ppt_y"/>
                                          </p:val>
                                        </p:tav>
                                      </p:tavLst>
                                    </p:anim>
                                  </p:childTnLst>
                                </p:cTn>
                              </p:par>
                            </p:childTnLst>
                          </p:cTn>
                        </p:par>
                        <p:par>
                          <p:cTn id="82" fill="hold">
                            <p:stCondLst>
                              <p:cond delay="4500"/>
                            </p:stCondLst>
                            <p:childTnLst>
                              <p:par>
                                <p:cTn id="83" presetID="10" presetClass="entr" presetSubtype="0" fill="hold" grpId="0" nodeType="after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1500"/>
                                        <p:tgtEl>
                                          <p:spTgt spid="31"/>
                                        </p:tgtEl>
                                      </p:cBhvr>
                                    </p:animEffect>
                                  </p:childTnLst>
                                </p:cTn>
                              </p:par>
                            </p:childTnLst>
                          </p:cTn>
                        </p:par>
                      </p:childTnLst>
                    </p:cTn>
                  </p:par>
                  <p:par>
                    <p:cTn id="86" fill="hold">
                      <p:stCondLst>
                        <p:cond delay="indefinite"/>
                      </p:stCondLst>
                      <p:childTnLst>
                        <p:par>
                          <p:cTn id="87" fill="hold">
                            <p:stCondLst>
                              <p:cond delay="0"/>
                            </p:stCondLst>
                            <p:childTnLst>
                              <p:par>
                                <p:cTn id="88" presetID="47" presetClass="exit" presetSubtype="0" fill="hold" grpId="1" nodeType="clickEffect">
                                  <p:stCondLst>
                                    <p:cond delay="0"/>
                                  </p:stCondLst>
                                  <p:childTnLst>
                                    <p:animEffect transition="out" filter="fade">
                                      <p:cBhvr>
                                        <p:cTn id="89" dur="1000"/>
                                        <p:tgtEl>
                                          <p:spTgt spid="30"/>
                                        </p:tgtEl>
                                      </p:cBhvr>
                                    </p:animEffect>
                                    <p:anim calcmode="lin" valueType="num">
                                      <p:cBhvr>
                                        <p:cTn id="90" dur="1000"/>
                                        <p:tgtEl>
                                          <p:spTgt spid="30"/>
                                        </p:tgtEl>
                                        <p:attrNameLst>
                                          <p:attrName>ppt_x</p:attrName>
                                        </p:attrNameLst>
                                      </p:cBhvr>
                                      <p:tavLst>
                                        <p:tav tm="0">
                                          <p:val>
                                            <p:strVal val="ppt_x"/>
                                          </p:val>
                                        </p:tav>
                                        <p:tav tm="100000">
                                          <p:val>
                                            <p:strVal val="ppt_x"/>
                                          </p:val>
                                        </p:tav>
                                      </p:tavLst>
                                    </p:anim>
                                    <p:anim calcmode="lin" valueType="num">
                                      <p:cBhvr>
                                        <p:cTn id="91" dur="1000"/>
                                        <p:tgtEl>
                                          <p:spTgt spid="30"/>
                                        </p:tgtEl>
                                        <p:attrNameLst>
                                          <p:attrName>ppt_y</p:attrName>
                                        </p:attrNameLst>
                                      </p:cBhvr>
                                      <p:tavLst>
                                        <p:tav tm="0">
                                          <p:val>
                                            <p:strVal val="ppt_y"/>
                                          </p:val>
                                        </p:tav>
                                        <p:tav tm="100000">
                                          <p:val>
                                            <p:strVal val="ppt_y-.1"/>
                                          </p:val>
                                        </p:tav>
                                      </p:tavLst>
                                    </p:anim>
                                    <p:set>
                                      <p:cBhvr>
                                        <p:cTn id="92" dur="1" fill="hold">
                                          <p:stCondLst>
                                            <p:cond delay="999"/>
                                          </p:stCondLst>
                                        </p:cTn>
                                        <p:tgtEl>
                                          <p:spTgt spid="30"/>
                                        </p:tgtEl>
                                        <p:attrNameLst>
                                          <p:attrName>style.visibility</p:attrName>
                                        </p:attrNameLst>
                                      </p:cBhvr>
                                      <p:to>
                                        <p:strVal val="hidden"/>
                                      </p:to>
                                    </p:set>
                                  </p:childTnLst>
                                </p:cTn>
                              </p:par>
                              <p:par>
                                <p:cTn id="93" presetID="42" presetClass="exit" presetSubtype="0" fill="hold" grpId="1" nodeType="withEffect">
                                  <p:stCondLst>
                                    <p:cond delay="0"/>
                                  </p:stCondLst>
                                  <p:childTnLst>
                                    <p:animEffect transition="out" filter="fade">
                                      <p:cBhvr>
                                        <p:cTn id="94" dur="1000"/>
                                        <p:tgtEl>
                                          <p:spTgt spid="29"/>
                                        </p:tgtEl>
                                      </p:cBhvr>
                                    </p:animEffect>
                                    <p:anim calcmode="lin" valueType="num">
                                      <p:cBhvr>
                                        <p:cTn id="95" dur="1000"/>
                                        <p:tgtEl>
                                          <p:spTgt spid="29"/>
                                        </p:tgtEl>
                                        <p:attrNameLst>
                                          <p:attrName>ppt_x</p:attrName>
                                        </p:attrNameLst>
                                      </p:cBhvr>
                                      <p:tavLst>
                                        <p:tav tm="0">
                                          <p:val>
                                            <p:strVal val="ppt_x"/>
                                          </p:val>
                                        </p:tav>
                                        <p:tav tm="100000">
                                          <p:val>
                                            <p:strVal val="ppt_x"/>
                                          </p:val>
                                        </p:tav>
                                      </p:tavLst>
                                    </p:anim>
                                    <p:anim calcmode="lin" valueType="num">
                                      <p:cBhvr>
                                        <p:cTn id="96" dur="1000"/>
                                        <p:tgtEl>
                                          <p:spTgt spid="29"/>
                                        </p:tgtEl>
                                        <p:attrNameLst>
                                          <p:attrName>ppt_y</p:attrName>
                                        </p:attrNameLst>
                                      </p:cBhvr>
                                      <p:tavLst>
                                        <p:tav tm="0">
                                          <p:val>
                                            <p:strVal val="ppt_y"/>
                                          </p:val>
                                        </p:tav>
                                        <p:tav tm="100000">
                                          <p:val>
                                            <p:strVal val="ppt_y+.1"/>
                                          </p:val>
                                        </p:tav>
                                      </p:tavLst>
                                    </p:anim>
                                    <p:set>
                                      <p:cBhvr>
                                        <p:cTn id="97" dur="1" fill="hold">
                                          <p:stCondLst>
                                            <p:cond delay="999"/>
                                          </p:stCondLst>
                                        </p:cTn>
                                        <p:tgtEl>
                                          <p:spTgt spid="29"/>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31"/>
                                        </p:tgtEl>
                                      </p:cBhvr>
                                    </p:animEffect>
                                    <p:set>
                                      <p:cBhvr>
                                        <p:cTn id="100" dur="1" fill="hold">
                                          <p:stCondLst>
                                            <p:cond delay="499"/>
                                          </p:stCondLst>
                                        </p:cTn>
                                        <p:tgtEl>
                                          <p:spTgt spid="31"/>
                                        </p:tgtEl>
                                        <p:attrNameLst>
                                          <p:attrName>style.visibility</p:attrName>
                                        </p:attrNameLst>
                                      </p:cBhvr>
                                      <p:to>
                                        <p:strVal val="hidden"/>
                                      </p:to>
                                    </p:set>
                                  </p:childTnLst>
                                </p:cTn>
                              </p:par>
                            </p:childTnLst>
                          </p:cTn>
                        </p:par>
                        <p:par>
                          <p:cTn id="101" fill="hold">
                            <p:stCondLst>
                              <p:cond delay="1000"/>
                            </p:stCondLst>
                            <p:childTnLst>
                              <p:par>
                                <p:cTn id="102" presetID="42" presetClass="entr" presetSubtype="0" fill="hold" grpId="0" nodeType="after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fade">
                                      <p:cBhvr>
                                        <p:cTn id="104" dur="1000"/>
                                        <p:tgtEl>
                                          <p:spTgt spid="33"/>
                                        </p:tgtEl>
                                      </p:cBhvr>
                                    </p:animEffect>
                                    <p:anim calcmode="lin" valueType="num">
                                      <p:cBhvr>
                                        <p:cTn id="105" dur="1000" fill="hold"/>
                                        <p:tgtEl>
                                          <p:spTgt spid="33"/>
                                        </p:tgtEl>
                                        <p:attrNameLst>
                                          <p:attrName>ppt_x</p:attrName>
                                        </p:attrNameLst>
                                      </p:cBhvr>
                                      <p:tavLst>
                                        <p:tav tm="0">
                                          <p:val>
                                            <p:strVal val="#ppt_x"/>
                                          </p:val>
                                        </p:tav>
                                        <p:tav tm="100000">
                                          <p:val>
                                            <p:strVal val="#ppt_x"/>
                                          </p:val>
                                        </p:tav>
                                      </p:tavLst>
                                    </p:anim>
                                    <p:anim calcmode="lin" valueType="num">
                                      <p:cBhvr>
                                        <p:cTn id="106" dur="1000" fill="hold"/>
                                        <p:tgtEl>
                                          <p:spTgt spid="33"/>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fade">
                                      <p:cBhvr>
                                        <p:cTn id="109" dur="1000"/>
                                        <p:tgtEl>
                                          <p:spTgt spid="32"/>
                                        </p:tgtEl>
                                      </p:cBhvr>
                                    </p:animEffect>
                                    <p:anim calcmode="lin" valueType="num">
                                      <p:cBhvr>
                                        <p:cTn id="110" dur="1000" fill="hold"/>
                                        <p:tgtEl>
                                          <p:spTgt spid="32"/>
                                        </p:tgtEl>
                                        <p:attrNameLst>
                                          <p:attrName>ppt_x</p:attrName>
                                        </p:attrNameLst>
                                      </p:cBhvr>
                                      <p:tavLst>
                                        <p:tav tm="0">
                                          <p:val>
                                            <p:strVal val="#ppt_x"/>
                                          </p:val>
                                        </p:tav>
                                        <p:tav tm="100000">
                                          <p:val>
                                            <p:strVal val="#ppt_x"/>
                                          </p:val>
                                        </p:tav>
                                      </p:tavLst>
                                    </p:anim>
                                    <p:anim calcmode="lin" valueType="num">
                                      <p:cBhvr>
                                        <p:cTn id="111" dur="1000" fill="hold"/>
                                        <p:tgtEl>
                                          <p:spTgt spid="32"/>
                                        </p:tgtEl>
                                        <p:attrNameLst>
                                          <p:attrName>ppt_y</p:attrName>
                                        </p:attrNameLst>
                                      </p:cBhvr>
                                      <p:tavLst>
                                        <p:tav tm="0">
                                          <p:val>
                                            <p:strVal val="#ppt_y+.1"/>
                                          </p:val>
                                        </p:tav>
                                        <p:tav tm="100000">
                                          <p:val>
                                            <p:strVal val="#ppt_y"/>
                                          </p:val>
                                        </p:tav>
                                      </p:tavLst>
                                    </p:anim>
                                  </p:childTnLst>
                                </p:cTn>
                              </p:par>
                            </p:childTnLst>
                          </p:cTn>
                        </p:par>
                        <p:par>
                          <p:cTn id="112" fill="hold">
                            <p:stCondLst>
                              <p:cond delay="2000"/>
                            </p:stCondLst>
                            <p:childTnLst>
                              <p:par>
                                <p:cTn id="113" presetID="10" presetClass="entr" presetSubtype="0" fill="hold" grpId="0" nodeType="afterEffect">
                                  <p:stCondLst>
                                    <p:cond delay="0"/>
                                  </p:stCondLst>
                                  <p:childTnLst>
                                    <p:set>
                                      <p:cBhvr>
                                        <p:cTn id="114" dur="1" fill="hold">
                                          <p:stCondLst>
                                            <p:cond delay="0"/>
                                          </p:stCondLst>
                                        </p:cTn>
                                        <p:tgtEl>
                                          <p:spTgt spid="34"/>
                                        </p:tgtEl>
                                        <p:attrNameLst>
                                          <p:attrName>style.visibility</p:attrName>
                                        </p:attrNameLst>
                                      </p:cBhvr>
                                      <p:to>
                                        <p:strVal val="visible"/>
                                      </p:to>
                                    </p:set>
                                    <p:animEffect transition="in" filter="fade">
                                      <p:cBhvr>
                                        <p:cTn id="115" dur="1500"/>
                                        <p:tgtEl>
                                          <p:spTgt spid="34"/>
                                        </p:tgtEl>
                                      </p:cBhvr>
                                    </p:animEffect>
                                  </p:childTnLst>
                                </p:cTn>
                              </p:par>
                            </p:childTnLst>
                          </p:cTn>
                        </p:par>
                      </p:childTnLst>
                    </p:cTn>
                  </p:par>
                  <p:par>
                    <p:cTn id="116" fill="hold">
                      <p:stCondLst>
                        <p:cond delay="indefinite"/>
                      </p:stCondLst>
                      <p:childTnLst>
                        <p:par>
                          <p:cTn id="117" fill="hold">
                            <p:stCondLst>
                              <p:cond delay="0"/>
                            </p:stCondLst>
                            <p:childTnLst>
                              <p:par>
                                <p:cTn id="118" presetID="47" presetClass="exit" presetSubtype="0" fill="hold" grpId="1" nodeType="clickEffect">
                                  <p:stCondLst>
                                    <p:cond delay="0"/>
                                  </p:stCondLst>
                                  <p:childTnLst>
                                    <p:animEffect transition="out" filter="fade">
                                      <p:cBhvr>
                                        <p:cTn id="119" dur="1000"/>
                                        <p:tgtEl>
                                          <p:spTgt spid="33"/>
                                        </p:tgtEl>
                                      </p:cBhvr>
                                    </p:animEffect>
                                    <p:anim calcmode="lin" valueType="num">
                                      <p:cBhvr>
                                        <p:cTn id="120" dur="1000"/>
                                        <p:tgtEl>
                                          <p:spTgt spid="33"/>
                                        </p:tgtEl>
                                        <p:attrNameLst>
                                          <p:attrName>ppt_x</p:attrName>
                                        </p:attrNameLst>
                                      </p:cBhvr>
                                      <p:tavLst>
                                        <p:tav tm="0">
                                          <p:val>
                                            <p:strVal val="ppt_x"/>
                                          </p:val>
                                        </p:tav>
                                        <p:tav tm="100000">
                                          <p:val>
                                            <p:strVal val="ppt_x"/>
                                          </p:val>
                                        </p:tav>
                                      </p:tavLst>
                                    </p:anim>
                                    <p:anim calcmode="lin" valueType="num">
                                      <p:cBhvr>
                                        <p:cTn id="121" dur="1000"/>
                                        <p:tgtEl>
                                          <p:spTgt spid="33"/>
                                        </p:tgtEl>
                                        <p:attrNameLst>
                                          <p:attrName>ppt_y</p:attrName>
                                        </p:attrNameLst>
                                      </p:cBhvr>
                                      <p:tavLst>
                                        <p:tav tm="0">
                                          <p:val>
                                            <p:strVal val="ppt_y"/>
                                          </p:val>
                                        </p:tav>
                                        <p:tav tm="100000">
                                          <p:val>
                                            <p:strVal val="ppt_y-.1"/>
                                          </p:val>
                                        </p:tav>
                                      </p:tavLst>
                                    </p:anim>
                                    <p:set>
                                      <p:cBhvr>
                                        <p:cTn id="122" dur="1" fill="hold">
                                          <p:stCondLst>
                                            <p:cond delay="999"/>
                                          </p:stCondLst>
                                        </p:cTn>
                                        <p:tgtEl>
                                          <p:spTgt spid="33"/>
                                        </p:tgtEl>
                                        <p:attrNameLst>
                                          <p:attrName>style.visibility</p:attrName>
                                        </p:attrNameLst>
                                      </p:cBhvr>
                                      <p:to>
                                        <p:strVal val="hidden"/>
                                      </p:to>
                                    </p:set>
                                  </p:childTnLst>
                                </p:cTn>
                              </p:par>
                              <p:par>
                                <p:cTn id="123" presetID="42" presetClass="exit" presetSubtype="0" fill="hold" grpId="1" nodeType="withEffect">
                                  <p:stCondLst>
                                    <p:cond delay="0"/>
                                  </p:stCondLst>
                                  <p:childTnLst>
                                    <p:animEffect transition="out" filter="fade">
                                      <p:cBhvr>
                                        <p:cTn id="124" dur="1000"/>
                                        <p:tgtEl>
                                          <p:spTgt spid="32"/>
                                        </p:tgtEl>
                                      </p:cBhvr>
                                    </p:animEffect>
                                    <p:anim calcmode="lin" valueType="num">
                                      <p:cBhvr>
                                        <p:cTn id="125" dur="1000"/>
                                        <p:tgtEl>
                                          <p:spTgt spid="32"/>
                                        </p:tgtEl>
                                        <p:attrNameLst>
                                          <p:attrName>ppt_x</p:attrName>
                                        </p:attrNameLst>
                                      </p:cBhvr>
                                      <p:tavLst>
                                        <p:tav tm="0">
                                          <p:val>
                                            <p:strVal val="ppt_x"/>
                                          </p:val>
                                        </p:tav>
                                        <p:tav tm="100000">
                                          <p:val>
                                            <p:strVal val="ppt_x"/>
                                          </p:val>
                                        </p:tav>
                                      </p:tavLst>
                                    </p:anim>
                                    <p:anim calcmode="lin" valueType="num">
                                      <p:cBhvr>
                                        <p:cTn id="126" dur="1000"/>
                                        <p:tgtEl>
                                          <p:spTgt spid="32"/>
                                        </p:tgtEl>
                                        <p:attrNameLst>
                                          <p:attrName>ppt_y</p:attrName>
                                        </p:attrNameLst>
                                      </p:cBhvr>
                                      <p:tavLst>
                                        <p:tav tm="0">
                                          <p:val>
                                            <p:strVal val="ppt_y"/>
                                          </p:val>
                                        </p:tav>
                                        <p:tav tm="100000">
                                          <p:val>
                                            <p:strVal val="ppt_y+.1"/>
                                          </p:val>
                                        </p:tav>
                                      </p:tavLst>
                                    </p:anim>
                                    <p:set>
                                      <p:cBhvr>
                                        <p:cTn id="127" dur="1" fill="hold">
                                          <p:stCondLst>
                                            <p:cond delay="999"/>
                                          </p:stCondLst>
                                        </p:cTn>
                                        <p:tgtEl>
                                          <p:spTgt spid="32"/>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34"/>
                                        </p:tgtEl>
                                      </p:cBhvr>
                                    </p:animEffect>
                                    <p:set>
                                      <p:cBhvr>
                                        <p:cTn id="130" dur="1" fill="hold">
                                          <p:stCondLst>
                                            <p:cond delay="499"/>
                                          </p:stCondLst>
                                        </p:cTn>
                                        <p:tgtEl>
                                          <p:spTgt spid="34"/>
                                        </p:tgtEl>
                                        <p:attrNameLst>
                                          <p:attrName>style.visibility</p:attrName>
                                        </p:attrNameLst>
                                      </p:cBhvr>
                                      <p:to>
                                        <p:strVal val="hidden"/>
                                      </p:to>
                                    </p:set>
                                  </p:childTnLst>
                                </p:cTn>
                              </p:par>
                            </p:childTnLst>
                          </p:cTn>
                        </p:par>
                        <p:par>
                          <p:cTn id="131" fill="hold">
                            <p:stCondLst>
                              <p:cond delay="1000"/>
                            </p:stCondLst>
                            <p:childTnLst>
                              <p:par>
                                <p:cTn id="132" presetID="42" presetClass="entr" presetSubtype="0" fill="hold" grpId="0" nodeType="afterEffect">
                                  <p:stCondLst>
                                    <p:cond delay="0"/>
                                  </p:stCondLst>
                                  <p:childTnLst>
                                    <p:set>
                                      <p:cBhvr>
                                        <p:cTn id="133" dur="1" fill="hold">
                                          <p:stCondLst>
                                            <p:cond delay="0"/>
                                          </p:stCondLst>
                                        </p:cTn>
                                        <p:tgtEl>
                                          <p:spTgt spid="36"/>
                                        </p:tgtEl>
                                        <p:attrNameLst>
                                          <p:attrName>style.visibility</p:attrName>
                                        </p:attrNameLst>
                                      </p:cBhvr>
                                      <p:to>
                                        <p:strVal val="visible"/>
                                      </p:to>
                                    </p:set>
                                    <p:animEffect transition="in" filter="fade">
                                      <p:cBhvr>
                                        <p:cTn id="134" dur="1000"/>
                                        <p:tgtEl>
                                          <p:spTgt spid="36"/>
                                        </p:tgtEl>
                                      </p:cBhvr>
                                    </p:animEffect>
                                    <p:anim calcmode="lin" valueType="num">
                                      <p:cBhvr>
                                        <p:cTn id="135" dur="1000" fill="hold"/>
                                        <p:tgtEl>
                                          <p:spTgt spid="36"/>
                                        </p:tgtEl>
                                        <p:attrNameLst>
                                          <p:attrName>ppt_x</p:attrName>
                                        </p:attrNameLst>
                                      </p:cBhvr>
                                      <p:tavLst>
                                        <p:tav tm="0">
                                          <p:val>
                                            <p:strVal val="#ppt_x"/>
                                          </p:val>
                                        </p:tav>
                                        <p:tav tm="100000">
                                          <p:val>
                                            <p:strVal val="#ppt_x"/>
                                          </p:val>
                                        </p:tav>
                                      </p:tavLst>
                                    </p:anim>
                                    <p:anim calcmode="lin" valueType="num">
                                      <p:cBhvr>
                                        <p:cTn id="136" dur="1000" fill="hold"/>
                                        <p:tgtEl>
                                          <p:spTgt spid="36"/>
                                        </p:tgtEl>
                                        <p:attrNameLst>
                                          <p:attrName>ppt_y</p:attrName>
                                        </p:attrNameLst>
                                      </p:cBhvr>
                                      <p:tavLst>
                                        <p:tav tm="0">
                                          <p:val>
                                            <p:strVal val="#ppt_y+.1"/>
                                          </p:val>
                                        </p:tav>
                                        <p:tav tm="100000">
                                          <p:val>
                                            <p:strVal val="#ppt_y"/>
                                          </p:val>
                                        </p:tav>
                                      </p:tavLst>
                                    </p:anim>
                                  </p:childTnLst>
                                </p:cTn>
                              </p:par>
                              <p:par>
                                <p:cTn id="137" presetID="42" presetClass="entr" presetSubtype="0" fill="hold" grpId="0" nodeType="withEffect">
                                  <p:stCondLst>
                                    <p:cond delay="0"/>
                                  </p:stCondLst>
                                  <p:childTnLst>
                                    <p:set>
                                      <p:cBhvr>
                                        <p:cTn id="138" dur="1" fill="hold">
                                          <p:stCondLst>
                                            <p:cond delay="0"/>
                                          </p:stCondLst>
                                        </p:cTn>
                                        <p:tgtEl>
                                          <p:spTgt spid="35"/>
                                        </p:tgtEl>
                                        <p:attrNameLst>
                                          <p:attrName>style.visibility</p:attrName>
                                        </p:attrNameLst>
                                      </p:cBhvr>
                                      <p:to>
                                        <p:strVal val="visible"/>
                                      </p:to>
                                    </p:set>
                                    <p:animEffect transition="in" filter="fade">
                                      <p:cBhvr>
                                        <p:cTn id="139" dur="1000"/>
                                        <p:tgtEl>
                                          <p:spTgt spid="35"/>
                                        </p:tgtEl>
                                      </p:cBhvr>
                                    </p:animEffect>
                                    <p:anim calcmode="lin" valueType="num">
                                      <p:cBhvr>
                                        <p:cTn id="140" dur="1000" fill="hold"/>
                                        <p:tgtEl>
                                          <p:spTgt spid="35"/>
                                        </p:tgtEl>
                                        <p:attrNameLst>
                                          <p:attrName>ppt_x</p:attrName>
                                        </p:attrNameLst>
                                      </p:cBhvr>
                                      <p:tavLst>
                                        <p:tav tm="0">
                                          <p:val>
                                            <p:strVal val="#ppt_x"/>
                                          </p:val>
                                        </p:tav>
                                        <p:tav tm="100000">
                                          <p:val>
                                            <p:strVal val="#ppt_x"/>
                                          </p:val>
                                        </p:tav>
                                      </p:tavLst>
                                    </p:anim>
                                    <p:anim calcmode="lin" valueType="num">
                                      <p:cBhvr>
                                        <p:cTn id="141" dur="1000" fill="hold"/>
                                        <p:tgtEl>
                                          <p:spTgt spid="35"/>
                                        </p:tgtEl>
                                        <p:attrNameLst>
                                          <p:attrName>ppt_y</p:attrName>
                                        </p:attrNameLst>
                                      </p:cBhvr>
                                      <p:tavLst>
                                        <p:tav tm="0">
                                          <p:val>
                                            <p:strVal val="#ppt_y+.1"/>
                                          </p:val>
                                        </p:tav>
                                        <p:tav tm="100000">
                                          <p:val>
                                            <p:strVal val="#ppt_y"/>
                                          </p:val>
                                        </p:tav>
                                      </p:tavLst>
                                    </p:anim>
                                  </p:childTnLst>
                                </p:cTn>
                              </p:par>
                            </p:childTnLst>
                          </p:cTn>
                        </p:par>
                        <p:par>
                          <p:cTn id="142" fill="hold">
                            <p:stCondLst>
                              <p:cond delay="2000"/>
                            </p:stCondLst>
                            <p:childTnLst>
                              <p:par>
                                <p:cTn id="143" presetID="10" presetClass="entr" presetSubtype="0" fill="hold" grpId="0" nodeType="afterEffect">
                                  <p:stCondLst>
                                    <p:cond delay="0"/>
                                  </p:stCondLst>
                                  <p:childTnLst>
                                    <p:set>
                                      <p:cBhvr>
                                        <p:cTn id="144" dur="1" fill="hold">
                                          <p:stCondLst>
                                            <p:cond delay="0"/>
                                          </p:stCondLst>
                                        </p:cTn>
                                        <p:tgtEl>
                                          <p:spTgt spid="37"/>
                                        </p:tgtEl>
                                        <p:attrNameLst>
                                          <p:attrName>style.visibility</p:attrName>
                                        </p:attrNameLst>
                                      </p:cBhvr>
                                      <p:to>
                                        <p:strVal val="visible"/>
                                      </p:to>
                                    </p:set>
                                    <p:animEffect transition="in" filter="fade">
                                      <p:cBhvr>
                                        <p:cTn id="145" dur="1500"/>
                                        <p:tgtEl>
                                          <p:spTgt spid="37"/>
                                        </p:tgtEl>
                                      </p:cBhvr>
                                    </p:animEffect>
                                  </p:childTnLst>
                                </p:cTn>
                              </p:par>
                            </p:childTnLst>
                          </p:cTn>
                        </p:par>
                        <p:par>
                          <p:cTn id="146" fill="hold">
                            <p:stCondLst>
                              <p:cond delay="3500"/>
                            </p:stCondLst>
                            <p:childTnLst>
                              <p:par>
                                <p:cTn id="147" presetID="22" presetClass="entr" presetSubtype="1" fill="hold" nodeType="afterEffect">
                                  <p:stCondLst>
                                    <p:cond delay="0"/>
                                  </p:stCondLst>
                                  <p:childTnLst>
                                    <p:set>
                                      <p:cBhvr>
                                        <p:cTn id="148" dur="1" fill="hold">
                                          <p:stCondLst>
                                            <p:cond delay="0"/>
                                          </p:stCondLst>
                                        </p:cTn>
                                        <p:tgtEl>
                                          <p:spTgt spid="22"/>
                                        </p:tgtEl>
                                        <p:attrNameLst>
                                          <p:attrName>style.visibility</p:attrName>
                                        </p:attrNameLst>
                                      </p:cBhvr>
                                      <p:to>
                                        <p:strVal val="visible"/>
                                      </p:to>
                                    </p:set>
                                    <p:animEffect transition="in" filter="wipe(up)">
                                      <p:cBhvr>
                                        <p:cTn id="14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P spid="10" grpId="0"/>
      <p:bldP spid="10" grpId="1"/>
      <p:bldP spid="23" grpId="0"/>
      <p:bldP spid="24" grpId="0"/>
      <p:bldP spid="24" grpId="1"/>
      <p:bldP spid="25" grpId="0"/>
      <p:bldP spid="26" grpId="0"/>
      <p:bldP spid="27" grpId="0"/>
      <p:bldP spid="28" grpId="0"/>
      <p:bldP spid="29" grpId="0"/>
      <p:bldP spid="29" grpId="1"/>
      <p:bldP spid="30" grpId="0"/>
      <p:bldP spid="30" grpId="1"/>
      <p:bldP spid="31" grpId="0"/>
      <p:bldP spid="31" grpId="1"/>
      <p:bldP spid="32" grpId="0"/>
      <p:bldP spid="32" grpId="1"/>
      <p:bldP spid="33" grpId="0"/>
      <p:bldP spid="33" grpId="1"/>
      <p:bldP spid="34" grpId="0"/>
      <p:bldP spid="34" grpId="1"/>
      <p:bldP spid="35" grpId="0"/>
      <p:bldP spid="36" grpId="0"/>
      <p:bldP spid="3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09\tema 09 veni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07504" y="44624"/>
            <a:ext cx="8352928" cy="40011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rPr>
              <a:t>HOW WILL JESUS COME? </a:t>
            </a:r>
            <a:endParaRPr lang="es-ES"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endParaRPr>
          </a:p>
        </p:txBody>
      </p:sp>
      <p:sp>
        <p:nvSpPr>
          <p:cNvPr id="3" name="2 Rectángulo" hidden="1"/>
          <p:cNvSpPr/>
          <p:nvPr/>
        </p:nvSpPr>
        <p:spPr>
          <a:xfrm>
            <a:off x="6372200" y="6269250"/>
            <a:ext cx="2578206"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Hechos 1:9-11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8" name="7 Rectángulo" hidden="1"/>
          <p:cNvSpPr/>
          <p:nvPr/>
        </p:nvSpPr>
        <p:spPr>
          <a:xfrm>
            <a:off x="0"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PERSONAL</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0" name="9 Rectángulo" hidden="1"/>
          <p:cNvSpPr/>
          <p:nvPr/>
        </p:nvSpPr>
        <p:spPr>
          <a:xfrm>
            <a:off x="782178" y="2492896"/>
            <a:ext cx="8182310" cy="369331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habiendo dicho estas cosas, viéndolo ellos, fue alzado, y le recibió una nube que le ocultó de sus ojos.</a:t>
            </a:r>
          </a:p>
          <a:p>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estando ellos con los ojos puestos en el cielo, entre tanto que él se iba, he aquí se pusieron junto a ellos dos varones con vestiduras blancas, </a:t>
            </a:r>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los </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cuales también les dijeron: Varones galileos, ¿por qué estáis mirando al cielo? </a:t>
            </a:r>
            <a:r>
              <a:rPr lang="es-ES" sz="2600" b="1" i="1" spc="50" dirty="0">
                <a:ln w="11430"/>
                <a:solidFill>
                  <a:srgbClr val="FF0000"/>
                </a:solidFill>
                <a:effectLst>
                  <a:outerShdw blurRad="76200" dist="50800" dir="5400000" algn="tl" rotWithShape="0">
                    <a:srgbClr val="000000">
                      <a:alpha val="65000"/>
                    </a:srgbClr>
                  </a:outerShdw>
                </a:effectLst>
                <a:latin typeface="Myriad Pro" pitchFamily="34" charset="0"/>
              </a:rPr>
              <a:t>Este mismo Jesús</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que ha sido tomado de vosotros al cielo</a:t>
            </a:r>
            <a:r>
              <a:rPr lang="es-ES" sz="2600" b="1" i="1" spc="50" dirty="0">
                <a:ln w="11430"/>
                <a:solidFill>
                  <a:srgbClr val="FF0000"/>
                </a:solidFill>
                <a:effectLst>
                  <a:outerShdw blurRad="76200" dist="50800" dir="5400000" algn="tl" rotWithShape="0">
                    <a:srgbClr val="000000">
                      <a:alpha val="65000"/>
                    </a:srgbClr>
                  </a:outerShdw>
                </a:effectLst>
                <a:latin typeface="Myriad Pro" pitchFamily="34" charset="0"/>
              </a:rPr>
              <a:t>, así vendrá como le habéis visto ir al cielo</a:t>
            </a:r>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23" name="22 Rectángulo" hidden="1"/>
          <p:cNvSpPr/>
          <p:nvPr/>
        </p:nvSpPr>
        <p:spPr>
          <a:xfrm>
            <a:off x="6084168" y="6269250"/>
            <a:ext cx="2837828"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Lucas 24:36-40</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4" name="23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VISIBLE Y TANGIBLE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5" name="24 Rectángulo" hidden="1"/>
          <p:cNvSpPr/>
          <p:nvPr/>
        </p:nvSpPr>
        <p:spPr>
          <a:xfrm>
            <a:off x="745666" y="2420888"/>
            <a:ext cx="8182310" cy="378565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"Mientras </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ellos aún hablaban de estas cosas, Jesús se puso en medio de ellos, y les dijo: Paz a vosotros. </a:t>
            </a:r>
          </a:p>
          <a:p>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Entonces</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espantados y atemorizados, pensaban que veían espíritu. </a:t>
            </a:r>
          </a:p>
          <a:p>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Pero </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él les dijo: ¿Por qué estáis turbados, y vienen a vuestro corazón estos pensamientos? </a:t>
            </a:r>
          </a:p>
          <a:p>
            <a:r>
              <a:rPr lang="es-ES" sz="24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Mirad </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mis manos y mis pies, que yo mismo soy; palpad, y ved; porque un espíritu no tiene carne ni huesos, como veis que yo tengo.</a:t>
            </a:r>
          </a:p>
          <a:p>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diciendo esto, les mostró las manos y los pies</a:t>
            </a:r>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26" name="25 Rectángulo" hidden="1"/>
          <p:cNvSpPr/>
          <p:nvPr/>
        </p:nvSpPr>
        <p:spPr>
          <a:xfrm>
            <a:off x="6372200" y="6269250"/>
            <a:ext cx="2699778"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Apocalipsis 1:7 </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7" name="26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VISIBLE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8" name="27 Rectángulo" hidden="1"/>
          <p:cNvSpPr/>
          <p:nvPr/>
        </p:nvSpPr>
        <p:spPr>
          <a:xfrm>
            <a:off x="1105706" y="2614260"/>
            <a:ext cx="4906454"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"He aquí que viene con las nubes, y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todo ojo le verá</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y los que le traspasaron;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todos los linajes de la tierra harán lamentación por él. Sí, amén."</a:t>
            </a:r>
          </a:p>
        </p:txBody>
      </p:sp>
      <p:sp>
        <p:nvSpPr>
          <p:cNvPr id="29" name="28 Rectángulo"/>
          <p:cNvSpPr/>
          <p:nvPr/>
        </p:nvSpPr>
        <p:spPr>
          <a:xfrm>
            <a:off x="5652120" y="6269250"/>
            <a:ext cx="2408032"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Matthew 24:26-27</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0" name="29 Rectángulo"/>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IN A UNIVERSAL WAY</a:t>
            </a:r>
          </a:p>
        </p:txBody>
      </p:sp>
      <p:sp>
        <p:nvSpPr>
          <p:cNvPr id="31" name="30 Rectángulo"/>
          <p:cNvSpPr/>
          <p:nvPr/>
        </p:nvSpPr>
        <p:spPr>
          <a:xfrm>
            <a:off x="1043608" y="2553866"/>
            <a:ext cx="5986574"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"Wherefore if they shall say unto you, Behold, he is in the desert; go not forth: behold, he is in the secret chambers; believe it not.</a:t>
            </a:r>
          </a:p>
          <a:p>
            <a:r>
              <a:rPr lang="en-US" sz="2800" b="1" i="1" spc="50" dirty="0">
                <a:ln w="11430"/>
                <a:solidFill>
                  <a:srgbClr val="FF0000"/>
                </a:solidFill>
                <a:effectLst>
                  <a:outerShdw blurRad="76200" dist="50800" dir="5400000" algn="tl" rotWithShape="0">
                    <a:srgbClr val="000000">
                      <a:alpha val="65000"/>
                    </a:srgbClr>
                  </a:outerShdw>
                </a:effectLst>
                <a:latin typeface="Myriad Pro" pitchFamily="34" charset="0"/>
              </a:rPr>
              <a:t>For as the lightning cometh out of the east, and </a:t>
            </a:r>
            <a:r>
              <a:rPr lang="en-U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shineth</a:t>
            </a:r>
            <a:r>
              <a:rPr lang="en-US" sz="2800" b="1" i="1" spc="50" dirty="0">
                <a:ln w="11430"/>
                <a:solidFill>
                  <a:srgbClr val="FF0000"/>
                </a:solidFill>
                <a:effectLst>
                  <a:outerShdw blurRad="76200" dist="50800" dir="5400000" algn="tl" rotWithShape="0">
                    <a:srgbClr val="000000">
                      <a:alpha val="65000"/>
                    </a:srgbClr>
                  </a:outerShdw>
                </a:effectLst>
                <a:latin typeface="Myriad Pro" pitchFamily="34" charset="0"/>
              </a:rPr>
              <a:t> even unto the west; so shall also the coming of the Son of man be</a:t>
            </a:r>
            <a:r>
              <a:rPr lang="en-U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p:txBody>
      </p:sp>
      <p:sp>
        <p:nvSpPr>
          <p:cNvPr id="32" name="31 Rectángulo" hidden="1"/>
          <p:cNvSpPr/>
          <p:nvPr/>
        </p:nvSpPr>
        <p:spPr>
          <a:xfrm>
            <a:off x="6566138" y="6269250"/>
            <a:ext cx="2326342"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Mateo 25:31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3" name="32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CON TODOS SUS ÁNGELES</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4" name="33 Rectángulo" hidden="1"/>
          <p:cNvSpPr/>
          <p:nvPr/>
        </p:nvSpPr>
        <p:spPr>
          <a:xfrm>
            <a:off x="1177714" y="2686268"/>
            <a:ext cx="4474406"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"Cuando el Hijo del Hombre venga en su gloria, y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todos los santos ángeles con él</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entonces se sentará en su trono de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gloria."</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35" name="34 Rectángulo" hidden="1"/>
          <p:cNvSpPr/>
          <p:nvPr/>
        </p:nvSpPr>
        <p:spPr>
          <a:xfrm>
            <a:off x="4644008" y="6269250"/>
            <a:ext cx="4427046"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1 </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Tesalonicenses 4:15-16</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6" name="35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AUDIBLE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7" name="36 Rectángulo" hidden="1"/>
          <p:cNvSpPr/>
          <p:nvPr/>
        </p:nvSpPr>
        <p:spPr>
          <a:xfrm>
            <a:off x="899592" y="2492896"/>
            <a:ext cx="7786774"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 lo cual os decimos esto en palabra del Señor: que nosotros que vivimos, que habremos quedado hasta la venida del Señor, no precederemos a los que durmieron. </a:t>
            </a:r>
          </a:p>
          <a:p>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Porque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el Señor mismo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con voz de mando, con voz de arcángel, y con trompeta de Dios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descenderá del cielo; y los muertos en Cristo resucitarán primero</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4091278199"/>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xit" presetSubtype="0" fill="hold" grpId="1" nodeType="clickEffect">
                                  <p:stCondLst>
                                    <p:cond delay="0"/>
                                  </p:stCondLst>
                                  <p:childTnLst>
                                    <p:animEffect transition="out" filter="fade">
                                      <p:cBhvr>
                                        <p:cTn id="22" dur="1000"/>
                                        <p:tgtEl>
                                          <p:spTgt spid="8"/>
                                        </p:tgtEl>
                                      </p:cBhvr>
                                    </p:animEffect>
                                    <p:anim calcmode="lin" valueType="num">
                                      <p:cBhvr>
                                        <p:cTn id="23" dur="1000"/>
                                        <p:tgtEl>
                                          <p:spTgt spid="8"/>
                                        </p:tgtEl>
                                        <p:attrNameLst>
                                          <p:attrName>ppt_x</p:attrName>
                                        </p:attrNameLst>
                                      </p:cBhvr>
                                      <p:tavLst>
                                        <p:tav tm="0">
                                          <p:val>
                                            <p:strVal val="ppt_x"/>
                                          </p:val>
                                        </p:tav>
                                        <p:tav tm="100000">
                                          <p:val>
                                            <p:strVal val="ppt_x"/>
                                          </p:val>
                                        </p:tav>
                                      </p:tavLst>
                                    </p:anim>
                                    <p:anim calcmode="lin" valueType="num">
                                      <p:cBhvr>
                                        <p:cTn id="24" dur="1000"/>
                                        <p:tgtEl>
                                          <p:spTgt spid="8"/>
                                        </p:tgtEl>
                                        <p:attrNameLst>
                                          <p:attrName>ppt_y</p:attrName>
                                        </p:attrNameLst>
                                      </p:cBhvr>
                                      <p:tavLst>
                                        <p:tav tm="0">
                                          <p:val>
                                            <p:strVal val="ppt_y"/>
                                          </p:val>
                                        </p:tav>
                                        <p:tav tm="100000">
                                          <p:val>
                                            <p:strVal val="ppt_y-.1"/>
                                          </p:val>
                                        </p:tav>
                                      </p:tavLst>
                                    </p:anim>
                                    <p:set>
                                      <p:cBhvr>
                                        <p:cTn id="25" dur="1" fill="hold">
                                          <p:stCondLst>
                                            <p:cond delay="999"/>
                                          </p:stCondLst>
                                        </p:cTn>
                                        <p:tgtEl>
                                          <p:spTgt spid="8"/>
                                        </p:tgtEl>
                                        <p:attrNameLst>
                                          <p:attrName>style.visibility</p:attrName>
                                        </p:attrNameLst>
                                      </p:cBhvr>
                                      <p:to>
                                        <p:strVal val="hidden"/>
                                      </p:to>
                                    </p:set>
                                  </p:childTnLst>
                                </p:cTn>
                              </p:par>
                              <p:par>
                                <p:cTn id="26" presetID="42" presetClass="exit" presetSubtype="0" fill="hold" grpId="1" nodeType="withEffect">
                                  <p:stCondLst>
                                    <p:cond delay="0"/>
                                  </p:stCondLst>
                                  <p:childTnLst>
                                    <p:animEffect transition="out" filter="fade">
                                      <p:cBhvr>
                                        <p:cTn id="27" dur="1000"/>
                                        <p:tgtEl>
                                          <p:spTgt spid="3"/>
                                        </p:tgtEl>
                                      </p:cBhvr>
                                    </p:animEffect>
                                    <p:anim calcmode="lin" valueType="num">
                                      <p:cBhvr>
                                        <p:cTn id="28" dur="1000"/>
                                        <p:tgtEl>
                                          <p:spTgt spid="3"/>
                                        </p:tgtEl>
                                        <p:attrNameLst>
                                          <p:attrName>ppt_x</p:attrName>
                                        </p:attrNameLst>
                                      </p:cBhvr>
                                      <p:tavLst>
                                        <p:tav tm="0">
                                          <p:val>
                                            <p:strVal val="ppt_x"/>
                                          </p:val>
                                        </p:tav>
                                        <p:tav tm="100000">
                                          <p:val>
                                            <p:strVal val="ppt_x"/>
                                          </p:val>
                                        </p:tav>
                                      </p:tavLst>
                                    </p:anim>
                                    <p:anim calcmode="lin" valueType="num">
                                      <p:cBhvr>
                                        <p:cTn id="29" dur="1000"/>
                                        <p:tgtEl>
                                          <p:spTgt spid="3"/>
                                        </p:tgtEl>
                                        <p:attrNameLst>
                                          <p:attrName>ppt_y</p:attrName>
                                        </p:attrNameLst>
                                      </p:cBhvr>
                                      <p:tavLst>
                                        <p:tav tm="0">
                                          <p:val>
                                            <p:strVal val="ppt_y"/>
                                          </p:val>
                                        </p:tav>
                                        <p:tav tm="100000">
                                          <p:val>
                                            <p:strVal val="ppt_y+.1"/>
                                          </p:val>
                                        </p:tav>
                                      </p:tavLst>
                                    </p:anim>
                                    <p:set>
                                      <p:cBhvr>
                                        <p:cTn id="30" dur="1" fill="hold">
                                          <p:stCondLst>
                                            <p:cond delay="999"/>
                                          </p:stCondLst>
                                        </p:cTn>
                                        <p:tgtEl>
                                          <p:spTgt spid="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1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47" presetClass="exit" presetSubtype="0" fill="hold" grpId="1" nodeType="clickEffect">
                                  <p:stCondLst>
                                    <p:cond delay="0"/>
                                  </p:stCondLst>
                                  <p:childTnLst>
                                    <p:animEffect transition="out" filter="fade">
                                      <p:cBhvr>
                                        <p:cTn id="52" dur="1000"/>
                                        <p:tgtEl>
                                          <p:spTgt spid="24"/>
                                        </p:tgtEl>
                                      </p:cBhvr>
                                    </p:animEffect>
                                    <p:anim calcmode="lin" valueType="num">
                                      <p:cBhvr>
                                        <p:cTn id="53" dur="1000"/>
                                        <p:tgtEl>
                                          <p:spTgt spid="24"/>
                                        </p:tgtEl>
                                        <p:attrNameLst>
                                          <p:attrName>ppt_x</p:attrName>
                                        </p:attrNameLst>
                                      </p:cBhvr>
                                      <p:tavLst>
                                        <p:tav tm="0">
                                          <p:val>
                                            <p:strVal val="ppt_x"/>
                                          </p:val>
                                        </p:tav>
                                        <p:tav tm="100000">
                                          <p:val>
                                            <p:strVal val="ppt_x"/>
                                          </p:val>
                                        </p:tav>
                                      </p:tavLst>
                                    </p:anim>
                                    <p:anim calcmode="lin" valueType="num">
                                      <p:cBhvr>
                                        <p:cTn id="54" dur="1000"/>
                                        <p:tgtEl>
                                          <p:spTgt spid="24"/>
                                        </p:tgtEl>
                                        <p:attrNameLst>
                                          <p:attrName>ppt_y</p:attrName>
                                        </p:attrNameLst>
                                      </p:cBhvr>
                                      <p:tavLst>
                                        <p:tav tm="0">
                                          <p:val>
                                            <p:strVal val="ppt_y"/>
                                          </p:val>
                                        </p:tav>
                                        <p:tav tm="100000">
                                          <p:val>
                                            <p:strVal val="ppt_y-.1"/>
                                          </p:val>
                                        </p:tav>
                                      </p:tavLst>
                                    </p:anim>
                                    <p:set>
                                      <p:cBhvr>
                                        <p:cTn id="55" dur="1" fill="hold">
                                          <p:stCondLst>
                                            <p:cond delay="999"/>
                                          </p:stCondLst>
                                        </p:cTn>
                                        <p:tgtEl>
                                          <p:spTgt spid="24"/>
                                        </p:tgtEl>
                                        <p:attrNameLst>
                                          <p:attrName>style.visibility</p:attrName>
                                        </p:attrNameLst>
                                      </p:cBhvr>
                                      <p:to>
                                        <p:strVal val="hidden"/>
                                      </p:to>
                                    </p:set>
                                  </p:childTnLst>
                                </p:cTn>
                              </p:par>
                            </p:childTnLst>
                          </p:cTn>
                        </p:par>
                        <p:par>
                          <p:cTn id="56" fill="hold">
                            <p:stCondLst>
                              <p:cond delay="1000"/>
                            </p:stCondLst>
                            <p:childTnLst>
                              <p:par>
                                <p:cTn id="57" presetID="42" presetClass="entr" presetSubtype="0"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1000"/>
                                        <p:tgtEl>
                                          <p:spTgt spid="27"/>
                                        </p:tgtEl>
                                      </p:cBhvr>
                                    </p:animEffect>
                                    <p:anim calcmode="lin" valueType="num">
                                      <p:cBhvr>
                                        <p:cTn id="60" dur="1000" fill="hold"/>
                                        <p:tgtEl>
                                          <p:spTgt spid="27"/>
                                        </p:tgtEl>
                                        <p:attrNameLst>
                                          <p:attrName>ppt_x</p:attrName>
                                        </p:attrNameLst>
                                      </p:cBhvr>
                                      <p:tavLst>
                                        <p:tav tm="0">
                                          <p:val>
                                            <p:strVal val="#ppt_x"/>
                                          </p:val>
                                        </p:tav>
                                        <p:tav tm="100000">
                                          <p:val>
                                            <p:strVal val="#ppt_x"/>
                                          </p:val>
                                        </p:tav>
                                      </p:tavLst>
                                    </p:anim>
                                    <p:anim calcmode="lin" valueType="num">
                                      <p:cBhvr>
                                        <p:cTn id="61" dur="1000" fill="hold"/>
                                        <p:tgtEl>
                                          <p:spTgt spid="27"/>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1000"/>
                                        <p:tgtEl>
                                          <p:spTgt spid="26"/>
                                        </p:tgtEl>
                                      </p:cBhvr>
                                    </p:animEffect>
                                    <p:anim calcmode="lin" valueType="num">
                                      <p:cBhvr>
                                        <p:cTn id="65" dur="1000" fill="hold"/>
                                        <p:tgtEl>
                                          <p:spTgt spid="26"/>
                                        </p:tgtEl>
                                        <p:attrNameLst>
                                          <p:attrName>ppt_x</p:attrName>
                                        </p:attrNameLst>
                                      </p:cBhvr>
                                      <p:tavLst>
                                        <p:tav tm="0">
                                          <p:val>
                                            <p:strVal val="#ppt_x"/>
                                          </p:val>
                                        </p:tav>
                                        <p:tav tm="100000">
                                          <p:val>
                                            <p:strVal val="#ppt_x"/>
                                          </p:val>
                                        </p:tav>
                                      </p:tavLst>
                                    </p:anim>
                                    <p:anim calcmode="lin" valueType="num">
                                      <p:cBhvr>
                                        <p:cTn id="66" dur="1000" fill="hold"/>
                                        <p:tgtEl>
                                          <p:spTgt spid="26"/>
                                        </p:tgtEl>
                                        <p:attrNameLst>
                                          <p:attrName>ppt_y</p:attrName>
                                        </p:attrNameLst>
                                      </p:cBhvr>
                                      <p:tavLst>
                                        <p:tav tm="0">
                                          <p:val>
                                            <p:strVal val="#ppt_y+.1"/>
                                          </p:val>
                                        </p:tav>
                                        <p:tav tm="100000">
                                          <p:val>
                                            <p:strVal val="#ppt_y"/>
                                          </p:val>
                                        </p:tav>
                                      </p:tavLst>
                                    </p:anim>
                                  </p:childTnLst>
                                </p:cTn>
                              </p:par>
                            </p:childTnLst>
                          </p:cTn>
                        </p:par>
                        <p:par>
                          <p:cTn id="67" fill="hold">
                            <p:stCondLst>
                              <p:cond delay="2000"/>
                            </p:stCondLst>
                            <p:childTnLst>
                              <p:par>
                                <p:cTn id="68" presetID="10" presetClass="entr" presetSubtype="0" fill="hold" grpId="0" nodeType="after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1500"/>
                                        <p:tgtEl>
                                          <p:spTgt spid="28"/>
                                        </p:tgtEl>
                                      </p:cBhvr>
                                    </p:animEffect>
                                  </p:childTnLst>
                                </p:cTn>
                              </p:par>
                            </p:childTnLst>
                          </p:cTn>
                        </p:par>
                        <p:par>
                          <p:cTn id="71" fill="hold">
                            <p:stCondLst>
                              <p:cond delay="3500"/>
                            </p:stCondLst>
                            <p:childTnLst>
                              <p:par>
                                <p:cTn id="72" presetID="42" presetClass="entr" presetSubtype="0" fill="hold" grpId="0" nodeType="after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1000"/>
                                        <p:tgtEl>
                                          <p:spTgt spid="30"/>
                                        </p:tgtEl>
                                      </p:cBhvr>
                                    </p:animEffect>
                                    <p:anim calcmode="lin" valueType="num">
                                      <p:cBhvr>
                                        <p:cTn id="75" dur="1000" fill="hold"/>
                                        <p:tgtEl>
                                          <p:spTgt spid="30"/>
                                        </p:tgtEl>
                                        <p:attrNameLst>
                                          <p:attrName>ppt_x</p:attrName>
                                        </p:attrNameLst>
                                      </p:cBhvr>
                                      <p:tavLst>
                                        <p:tav tm="0">
                                          <p:val>
                                            <p:strVal val="#ppt_x"/>
                                          </p:val>
                                        </p:tav>
                                        <p:tav tm="100000">
                                          <p:val>
                                            <p:strVal val="#ppt_x"/>
                                          </p:val>
                                        </p:tav>
                                      </p:tavLst>
                                    </p:anim>
                                    <p:anim calcmode="lin" valueType="num">
                                      <p:cBhvr>
                                        <p:cTn id="76" dur="1000" fill="hold"/>
                                        <p:tgtEl>
                                          <p:spTgt spid="30"/>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1000"/>
                                        <p:tgtEl>
                                          <p:spTgt spid="29"/>
                                        </p:tgtEl>
                                      </p:cBhvr>
                                    </p:animEffect>
                                    <p:anim calcmode="lin" valueType="num">
                                      <p:cBhvr>
                                        <p:cTn id="80" dur="1000" fill="hold"/>
                                        <p:tgtEl>
                                          <p:spTgt spid="29"/>
                                        </p:tgtEl>
                                        <p:attrNameLst>
                                          <p:attrName>ppt_x</p:attrName>
                                        </p:attrNameLst>
                                      </p:cBhvr>
                                      <p:tavLst>
                                        <p:tav tm="0">
                                          <p:val>
                                            <p:strVal val="#ppt_x"/>
                                          </p:val>
                                        </p:tav>
                                        <p:tav tm="100000">
                                          <p:val>
                                            <p:strVal val="#ppt_x"/>
                                          </p:val>
                                        </p:tav>
                                      </p:tavLst>
                                    </p:anim>
                                    <p:anim calcmode="lin" valueType="num">
                                      <p:cBhvr>
                                        <p:cTn id="81" dur="1000" fill="hold"/>
                                        <p:tgtEl>
                                          <p:spTgt spid="29"/>
                                        </p:tgtEl>
                                        <p:attrNameLst>
                                          <p:attrName>ppt_y</p:attrName>
                                        </p:attrNameLst>
                                      </p:cBhvr>
                                      <p:tavLst>
                                        <p:tav tm="0">
                                          <p:val>
                                            <p:strVal val="#ppt_y+.1"/>
                                          </p:val>
                                        </p:tav>
                                        <p:tav tm="100000">
                                          <p:val>
                                            <p:strVal val="#ppt_y"/>
                                          </p:val>
                                        </p:tav>
                                      </p:tavLst>
                                    </p:anim>
                                  </p:childTnLst>
                                </p:cTn>
                              </p:par>
                            </p:childTnLst>
                          </p:cTn>
                        </p:par>
                        <p:par>
                          <p:cTn id="82" fill="hold">
                            <p:stCondLst>
                              <p:cond delay="4500"/>
                            </p:stCondLst>
                            <p:childTnLst>
                              <p:par>
                                <p:cTn id="83" presetID="10" presetClass="entr" presetSubtype="0" fill="hold" grpId="0" nodeType="after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1500"/>
                                        <p:tgtEl>
                                          <p:spTgt spid="31"/>
                                        </p:tgtEl>
                                      </p:cBhvr>
                                    </p:animEffect>
                                  </p:childTnLst>
                                </p:cTn>
                              </p:par>
                            </p:childTnLst>
                          </p:cTn>
                        </p:par>
                        <p:par>
                          <p:cTn id="86" fill="hold">
                            <p:stCondLst>
                              <p:cond delay="6000"/>
                            </p:stCondLst>
                            <p:childTnLst>
                              <p:par>
                                <p:cTn id="87" presetID="42" presetClass="entr" presetSubtype="0" fill="hold" grpId="0" nodeType="after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fade">
                                      <p:cBhvr>
                                        <p:cTn id="89" dur="1000"/>
                                        <p:tgtEl>
                                          <p:spTgt spid="33"/>
                                        </p:tgtEl>
                                      </p:cBhvr>
                                    </p:animEffect>
                                    <p:anim calcmode="lin" valueType="num">
                                      <p:cBhvr>
                                        <p:cTn id="90" dur="1000" fill="hold"/>
                                        <p:tgtEl>
                                          <p:spTgt spid="33"/>
                                        </p:tgtEl>
                                        <p:attrNameLst>
                                          <p:attrName>ppt_x</p:attrName>
                                        </p:attrNameLst>
                                      </p:cBhvr>
                                      <p:tavLst>
                                        <p:tav tm="0">
                                          <p:val>
                                            <p:strVal val="#ppt_x"/>
                                          </p:val>
                                        </p:tav>
                                        <p:tav tm="100000">
                                          <p:val>
                                            <p:strVal val="#ppt_x"/>
                                          </p:val>
                                        </p:tav>
                                      </p:tavLst>
                                    </p:anim>
                                    <p:anim calcmode="lin" valueType="num">
                                      <p:cBhvr>
                                        <p:cTn id="91" dur="1000" fill="hold"/>
                                        <p:tgtEl>
                                          <p:spTgt spid="33"/>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32"/>
                                        </p:tgtEl>
                                        <p:attrNameLst>
                                          <p:attrName>style.visibility</p:attrName>
                                        </p:attrNameLst>
                                      </p:cBhvr>
                                      <p:to>
                                        <p:strVal val="visible"/>
                                      </p:to>
                                    </p:set>
                                    <p:animEffect transition="in" filter="fade">
                                      <p:cBhvr>
                                        <p:cTn id="94" dur="1000"/>
                                        <p:tgtEl>
                                          <p:spTgt spid="32"/>
                                        </p:tgtEl>
                                      </p:cBhvr>
                                    </p:animEffect>
                                    <p:anim calcmode="lin" valueType="num">
                                      <p:cBhvr>
                                        <p:cTn id="95" dur="1000" fill="hold"/>
                                        <p:tgtEl>
                                          <p:spTgt spid="32"/>
                                        </p:tgtEl>
                                        <p:attrNameLst>
                                          <p:attrName>ppt_x</p:attrName>
                                        </p:attrNameLst>
                                      </p:cBhvr>
                                      <p:tavLst>
                                        <p:tav tm="0">
                                          <p:val>
                                            <p:strVal val="#ppt_x"/>
                                          </p:val>
                                        </p:tav>
                                        <p:tav tm="100000">
                                          <p:val>
                                            <p:strVal val="#ppt_x"/>
                                          </p:val>
                                        </p:tav>
                                      </p:tavLst>
                                    </p:anim>
                                    <p:anim calcmode="lin" valueType="num">
                                      <p:cBhvr>
                                        <p:cTn id="96" dur="1000" fill="hold"/>
                                        <p:tgtEl>
                                          <p:spTgt spid="32"/>
                                        </p:tgtEl>
                                        <p:attrNameLst>
                                          <p:attrName>ppt_y</p:attrName>
                                        </p:attrNameLst>
                                      </p:cBhvr>
                                      <p:tavLst>
                                        <p:tav tm="0">
                                          <p:val>
                                            <p:strVal val="#ppt_y+.1"/>
                                          </p:val>
                                        </p:tav>
                                        <p:tav tm="100000">
                                          <p:val>
                                            <p:strVal val="#ppt_y"/>
                                          </p:val>
                                        </p:tav>
                                      </p:tavLst>
                                    </p:anim>
                                  </p:childTnLst>
                                </p:cTn>
                              </p:par>
                            </p:childTnLst>
                          </p:cTn>
                        </p:par>
                        <p:par>
                          <p:cTn id="97" fill="hold">
                            <p:stCondLst>
                              <p:cond delay="7000"/>
                            </p:stCondLst>
                            <p:childTnLst>
                              <p:par>
                                <p:cTn id="98" presetID="10" presetClass="entr" presetSubtype="0" fill="hold" grpId="0" nodeType="afterEffect">
                                  <p:stCondLst>
                                    <p:cond delay="0"/>
                                  </p:stCondLst>
                                  <p:childTnLst>
                                    <p:set>
                                      <p:cBhvr>
                                        <p:cTn id="99" dur="1" fill="hold">
                                          <p:stCondLst>
                                            <p:cond delay="0"/>
                                          </p:stCondLst>
                                        </p:cTn>
                                        <p:tgtEl>
                                          <p:spTgt spid="34"/>
                                        </p:tgtEl>
                                        <p:attrNameLst>
                                          <p:attrName>style.visibility</p:attrName>
                                        </p:attrNameLst>
                                      </p:cBhvr>
                                      <p:to>
                                        <p:strVal val="visible"/>
                                      </p:to>
                                    </p:set>
                                    <p:animEffect transition="in" filter="fade">
                                      <p:cBhvr>
                                        <p:cTn id="100" dur="1500"/>
                                        <p:tgtEl>
                                          <p:spTgt spid="34"/>
                                        </p:tgtEl>
                                      </p:cBhvr>
                                    </p:animEffect>
                                  </p:childTnLst>
                                </p:cTn>
                              </p:par>
                            </p:childTnLst>
                          </p:cTn>
                        </p:par>
                      </p:childTnLst>
                    </p:cTn>
                  </p:par>
                  <p:par>
                    <p:cTn id="101" fill="hold">
                      <p:stCondLst>
                        <p:cond delay="indefinite"/>
                      </p:stCondLst>
                      <p:childTnLst>
                        <p:par>
                          <p:cTn id="102" fill="hold">
                            <p:stCondLst>
                              <p:cond delay="0"/>
                            </p:stCondLst>
                            <p:childTnLst>
                              <p:par>
                                <p:cTn id="103" presetID="47" presetClass="exit" presetSubtype="0" fill="hold" grpId="1" nodeType="clickEffect">
                                  <p:stCondLst>
                                    <p:cond delay="0"/>
                                  </p:stCondLst>
                                  <p:childTnLst>
                                    <p:animEffect transition="out" filter="fade">
                                      <p:cBhvr>
                                        <p:cTn id="104" dur="1000"/>
                                        <p:tgtEl>
                                          <p:spTgt spid="33"/>
                                        </p:tgtEl>
                                      </p:cBhvr>
                                    </p:animEffect>
                                    <p:anim calcmode="lin" valueType="num">
                                      <p:cBhvr>
                                        <p:cTn id="105" dur="1000"/>
                                        <p:tgtEl>
                                          <p:spTgt spid="33"/>
                                        </p:tgtEl>
                                        <p:attrNameLst>
                                          <p:attrName>ppt_x</p:attrName>
                                        </p:attrNameLst>
                                      </p:cBhvr>
                                      <p:tavLst>
                                        <p:tav tm="0">
                                          <p:val>
                                            <p:strVal val="ppt_x"/>
                                          </p:val>
                                        </p:tav>
                                        <p:tav tm="100000">
                                          <p:val>
                                            <p:strVal val="ppt_x"/>
                                          </p:val>
                                        </p:tav>
                                      </p:tavLst>
                                    </p:anim>
                                    <p:anim calcmode="lin" valueType="num">
                                      <p:cBhvr>
                                        <p:cTn id="106" dur="1000"/>
                                        <p:tgtEl>
                                          <p:spTgt spid="33"/>
                                        </p:tgtEl>
                                        <p:attrNameLst>
                                          <p:attrName>ppt_y</p:attrName>
                                        </p:attrNameLst>
                                      </p:cBhvr>
                                      <p:tavLst>
                                        <p:tav tm="0">
                                          <p:val>
                                            <p:strVal val="ppt_y"/>
                                          </p:val>
                                        </p:tav>
                                        <p:tav tm="100000">
                                          <p:val>
                                            <p:strVal val="ppt_y-.1"/>
                                          </p:val>
                                        </p:tav>
                                      </p:tavLst>
                                    </p:anim>
                                    <p:set>
                                      <p:cBhvr>
                                        <p:cTn id="107" dur="1" fill="hold">
                                          <p:stCondLst>
                                            <p:cond delay="999"/>
                                          </p:stCondLst>
                                        </p:cTn>
                                        <p:tgtEl>
                                          <p:spTgt spid="33"/>
                                        </p:tgtEl>
                                        <p:attrNameLst>
                                          <p:attrName>style.visibility</p:attrName>
                                        </p:attrNameLst>
                                      </p:cBhvr>
                                      <p:to>
                                        <p:strVal val="hidden"/>
                                      </p:to>
                                    </p:set>
                                  </p:childTnLst>
                                </p:cTn>
                              </p:par>
                              <p:par>
                                <p:cTn id="108" presetID="42" presetClass="exit" presetSubtype="0" fill="hold" grpId="1" nodeType="withEffect">
                                  <p:stCondLst>
                                    <p:cond delay="0"/>
                                  </p:stCondLst>
                                  <p:childTnLst>
                                    <p:animEffect transition="out" filter="fade">
                                      <p:cBhvr>
                                        <p:cTn id="109" dur="1000"/>
                                        <p:tgtEl>
                                          <p:spTgt spid="32"/>
                                        </p:tgtEl>
                                      </p:cBhvr>
                                    </p:animEffect>
                                    <p:anim calcmode="lin" valueType="num">
                                      <p:cBhvr>
                                        <p:cTn id="110" dur="1000"/>
                                        <p:tgtEl>
                                          <p:spTgt spid="32"/>
                                        </p:tgtEl>
                                        <p:attrNameLst>
                                          <p:attrName>ppt_x</p:attrName>
                                        </p:attrNameLst>
                                      </p:cBhvr>
                                      <p:tavLst>
                                        <p:tav tm="0">
                                          <p:val>
                                            <p:strVal val="ppt_x"/>
                                          </p:val>
                                        </p:tav>
                                        <p:tav tm="100000">
                                          <p:val>
                                            <p:strVal val="ppt_x"/>
                                          </p:val>
                                        </p:tav>
                                      </p:tavLst>
                                    </p:anim>
                                    <p:anim calcmode="lin" valueType="num">
                                      <p:cBhvr>
                                        <p:cTn id="111" dur="1000"/>
                                        <p:tgtEl>
                                          <p:spTgt spid="32"/>
                                        </p:tgtEl>
                                        <p:attrNameLst>
                                          <p:attrName>ppt_y</p:attrName>
                                        </p:attrNameLst>
                                      </p:cBhvr>
                                      <p:tavLst>
                                        <p:tav tm="0">
                                          <p:val>
                                            <p:strVal val="ppt_y"/>
                                          </p:val>
                                        </p:tav>
                                        <p:tav tm="100000">
                                          <p:val>
                                            <p:strVal val="ppt_y+.1"/>
                                          </p:val>
                                        </p:tav>
                                      </p:tavLst>
                                    </p:anim>
                                    <p:set>
                                      <p:cBhvr>
                                        <p:cTn id="112" dur="1" fill="hold">
                                          <p:stCondLst>
                                            <p:cond delay="999"/>
                                          </p:stCondLst>
                                        </p:cTn>
                                        <p:tgtEl>
                                          <p:spTgt spid="32"/>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34"/>
                                        </p:tgtEl>
                                      </p:cBhvr>
                                    </p:animEffect>
                                    <p:set>
                                      <p:cBhvr>
                                        <p:cTn id="115" dur="1" fill="hold">
                                          <p:stCondLst>
                                            <p:cond delay="499"/>
                                          </p:stCondLst>
                                        </p:cTn>
                                        <p:tgtEl>
                                          <p:spTgt spid="34"/>
                                        </p:tgtEl>
                                        <p:attrNameLst>
                                          <p:attrName>style.visibility</p:attrName>
                                        </p:attrNameLst>
                                      </p:cBhvr>
                                      <p:to>
                                        <p:strVal val="hidden"/>
                                      </p:to>
                                    </p:set>
                                  </p:childTnLst>
                                </p:cTn>
                              </p:par>
                            </p:childTnLst>
                          </p:cTn>
                        </p:par>
                        <p:par>
                          <p:cTn id="116" fill="hold">
                            <p:stCondLst>
                              <p:cond delay="1000"/>
                            </p:stCondLst>
                            <p:childTnLst>
                              <p:par>
                                <p:cTn id="117" presetID="42" presetClass="entr" presetSubtype="0" fill="hold" grpId="0" nodeType="afterEffect">
                                  <p:stCondLst>
                                    <p:cond delay="0"/>
                                  </p:stCondLst>
                                  <p:childTnLst>
                                    <p:set>
                                      <p:cBhvr>
                                        <p:cTn id="118" dur="1" fill="hold">
                                          <p:stCondLst>
                                            <p:cond delay="0"/>
                                          </p:stCondLst>
                                        </p:cTn>
                                        <p:tgtEl>
                                          <p:spTgt spid="36"/>
                                        </p:tgtEl>
                                        <p:attrNameLst>
                                          <p:attrName>style.visibility</p:attrName>
                                        </p:attrNameLst>
                                      </p:cBhvr>
                                      <p:to>
                                        <p:strVal val="visible"/>
                                      </p:to>
                                    </p:set>
                                    <p:animEffect transition="in" filter="fade">
                                      <p:cBhvr>
                                        <p:cTn id="119" dur="1000"/>
                                        <p:tgtEl>
                                          <p:spTgt spid="36"/>
                                        </p:tgtEl>
                                      </p:cBhvr>
                                    </p:animEffect>
                                    <p:anim calcmode="lin" valueType="num">
                                      <p:cBhvr>
                                        <p:cTn id="120" dur="1000" fill="hold"/>
                                        <p:tgtEl>
                                          <p:spTgt spid="36"/>
                                        </p:tgtEl>
                                        <p:attrNameLst>
                                          <p:attrName>ppt_x</p:attrName>
                                        </p:attrNameLst>
                                      </p:cBhvr>
                                      <p:tavLst>
                                        <p:tav tm="0">
                                          <p:val>
                                            <p:strVal val="#ppt_x"/>
                                          </p:val>
                                        </p:tav>
                                        <p:tav tm="100000">
                                          <p:val>
                                            <p:strVal val="#ppt_x"/>
                                          </p:val>
                                        </p:tav>
                                      </p:tavLst>
                                    </p:anim>
                                    <p:anim calcmode="lin" valueType="num">
                                      <p:cBhvr>
                                        <p:cTn id="121" dur="1000" fill="hold"/>
                                        <p:tgtEl>
                                          <p:spTgt spid="36"/>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35"/>
                                        </p:tgtEl>
                                        <p:attrNameLst>
                                          <p:attrName>style.visibility</p:attrName>
                                        </p:attrNameLst>
                                      </p:cBhvr>
                                      <p:to>
                                        <p:strVal val="visible"/>
                                      </p:to>
                                    </p:set>
                                    <p:animEffect transition="in" filter="fade">
                                      <p:cBhvr>
                                        <p:cTn id="124" dur="1000"/>
                                        <p:tgtEl>
                                          <p:spTgt spid="35"/>
                                        </p:tgtEl>
                                      </p:cBhvr>
                                    </p:animEffect>
                                    <p:anim calcmode="lin" valueType="num">
                                      <p:cBhvr>
                                        <p:cTn id="125" dur="1000" fill="hold"/>
                                        <p:tgtEl>
                                          <p:spTgt spid="35"/>
                                        </p:tgtEl>
                                        <p:attrNameLst>
                                          <p:attrName>ppt_x</p:attrName>
                                        </p:attrNameLst>
                                      </p:cBhvr>
                                      <p:tavLst>
                                        <p:tav tm="0">
                                          <p:val>
                                            <p:strVal val="#ppt_x"/>
                                          </p:val>
                                        </p:tav>
                                        <p:tav tm="100000">
                                          <p:val>
                                            <p:strVal val="#ppt_x"/>
                                          </p:val>
                                        </p:tav>
                                      </p:tavLst>
                                    </p:anim>
                                    <p:anim calcmode="lin" valueType="num">
                                      <p:cBhvr>
                                        <p:cTn id="126" dur="1000" fill="hold"/>
                                        <p:tgtEl>
                                          <p:spTgt spid="35"/>
                                        </p:tgtEl>
                                        <p:attrNameLst>
                                          <p:attrName>ppt_y</p:attrName>
                                        </p:attrNameLst>
                                      </p:cBhvr>
                                      <p:tavLst>
                                        <p:tav tm="0">
                                          <p:val>
                                            <p:strVal val="#ppt_y+.1"/>
                                          </p:val>
                                        </p:tav>
                                        <p:tav tm="100000">
                                          <p:val>
                                            <p:strVal val="#ppt_y"/>
                                          </p:val>
                                        </p:tav>
                                      </p:tavLst>
                                    </p:anim>
                                  </p:childTnLst>
                                </p:cTn>
                              </p:par>
                            </p:childTnLst>
                          </p:cTn>
                        </p:par>
                        <p:par>
                          <p:cTn id="127" fill="hold">
                            <p:stCondLst>
                              <p:cond delay="2000"/>
                            </p:stCondLst>
                            <p:childTnLst>
                              <p:par>
                                <p:cTn id="128" presetID="10" presetClass="entr" presetSubtype="0" fill="hold" grpId="0" nodeType="afterEffect">
                                  <p:stCondLst>
                                    <p:cond delay="0"/>
                                  </p:stCondLst>
                                  <p:childTnLst>
                                    <p:set>
                                      <p:cBhvr>
                                        <p:cTn id="129" dur="1" fill="hold">
                                          <p:stCondLst>
                                            <p:cond delay="0"/>
                                          </p:stCondLst>
                                        </p:cTn>
                                        <p:tgtEl>
                                          <p:spTgt spid="37"/>
                                        </p:tgtEl>
                                        <p:attrNameLst>
                                          <p:attrName>style.visibility</p:attrName>
                                        </p:attrNameLst>
                                      </p:cBhvr>
                                      <p:to>
                                        <p:strVal val="visible"/>
                                      </p:to>
                                    </p:set>
                                    <p:animEffect transition="in" filter="fade">
                                      <p:cBhvr>
                                        <p:cTn id="130" dur="1500"/>
                                        <p:tgtEl>
                                          <p:spTgt spid="37"/>
                                        </p:tgtEl>
                                      </p:cBhvr>
                                    </p:animEffect>
                                  </p:childTnLst>
                                </p:cTn>
                              </p:par>
                            </p:childTnLst>
                          </p:cTn>
                        </p:par>
                        <p:par>
                          <p:cTn id="131" fill="hold">
                            <p:stCondLst>
                              <p:cond delay="3500"/>
                            </p:stCondLst>
                            <p:childTnLst>
                              <p:par>
                                <p:cTn id="132" presetID="22" presetClass="entr" presetSubtype="1" fill="hold" nodeType="afterEffect">
                                  <p:stCondLst>
                                    <p:cond delay="0"/>
                                  </p:stCondLst>
                                  <p:childTnLst>
                                    <p:set>
                                      <p:cBhvr>
                                        <p:cTn id="133" dur="1" fill="hold">
                                          <p:stCondLst>
                                            <p:cond delay="0"/>
                                          </p:stCondLst>
                                        </p:cTn>
                                        <p:tgtEl>
                                          <p:spTgt spid="22"/>
                                        </p:tgtEl>
                                        <p:attrNameLst>
                                          <p:attrName>style.visibility</p:attrName>
                                        </p:attrNameLst>
                                      </p:cBhvr>
                                      <p:to>
                                        <p:strVal val="visible"/>
                                      </p:to>
                                    </p:set>
                                    <p:animEffect transition="in" filter="wipe(up)">
                                      <p:cBhvr>
                                        <p:cTn id="1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P spid="10" grpId="0"/>
      <p:bldP spid="10" grpId="1"/>
      <p:bldP spid="23" grpId="0"/>
      <p:bldP spid="24" grpId="0"/>
      <p:bldP spid="24" grpId="1"/>
      <p:bldP spid="25" grpId="0"/>
      <p:bldP spid="26" grpId="0"/>
      <p:bldP spid="27" grpId="0"/>
      <p:bldP spid="28" grpId="0"/>
      <p:bldP spid="29" grpId="0"/>
      <p:bldP spid="30" grpId="0"/>
      <p:bldP spid="31" grpId="0"/>
      <p:bldP spid="32" grpId="0"/>
      <p:bldP spid="32" grpId="1"/>
      <p:bldP spid="33" grpId="0"/>
      <p:bldP spid="33" grpId="1"/>
      <p:bldP spid="34" grpId="0"/>
      <p:bldP spid="34" grpId="1"/>
      <p:bldP spid="35" grpId="0"/>
      <p:bldP spid="36" grpId="0"/>
      <p:bldP spid="3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09\tema 09 veni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07504" y="44624"/>
            <a:ext cx="8352928" cy="40011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rPr>
              <a:t>HOW WILL JESUS COME? </a:t>
            </a:r>
            <a:endParaRPr lang="es-ES"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endParaRPr>
          </a:p>
        </p:txBody>
      </p:sp>
      <p:sp>
        <p:nvSpPr>
          <p:cNvPr id="3" name="2 Rectángulo" hidden="1"/>
          <p:cNvSpPr/>
          <p:nvPr/>
        </p:nvSpPr>
        <p:spPr>
          <a:xfrm>
            <a:off x="6372200" y="6269250"/>
            <a:ext cx="2578206"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Hechos 1:9-11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8" name="7 Rectángulo" hidden="1"/>
          <p:cNvSpPr/>
          <p:nvPr/>
        </p:nvSpPr>
        <p:spPr>
          <a:xfrm>
            <a:off x="0"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PERSONAL</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0" name="9 Rectángulo" hidden="1"/>
          <p:cNvSpPr/>
          <p:nvPr/>
        </p:nvSpPr>
        <p:spPr>
          <a:xfrm>
            <a:off x="782178" y="2492896"/>
            <a:ext cx="8182310" cy="369331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habiendo dicho estas cosas, viéndolo ellos, fue alzado, y le recibió una nube que le ocultó de sus ojos.</a:t>
            </a:r>
          </a:p>
          <a:p>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estando ellos con los ojos puestos en el cielo, entre tanto que él se iba, he aquí se pusieron junto a ellos dos varones con vestiduras blancas, </a:t>
            </a:r>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los </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cuales también les dijeron: Varones galileos, ¿por qué estáis mirando al cielo? </a:t>
            </a:r>
            <a:r>
              <a:rPr lang="es-ES" sz="2600" b="1" i="1" spc="50" dirty="0">
                <a:ln w="11430"/>
                <a:solidFill>
                  <a:srgbClr val="FF0000"/>
                </a:solidFill>
                <a:effectLst>
                  <a:outerShdw blurRad="76200" dist="50800" dir="5400000" algn="tl" rotWithShape="0">
                    <a:srgbClr val="000000">
                      <a:alpha val="65000"/>
                    </a:srgbClr>
                  </a:outerShdw>
                </a:effectLst>
                <a:latin typeface="Myriad Pro" pitchFamily="34" charset="0"/>
              </a:rPr>
              <a:t>Este mismo Jesús</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que ha sido tomado de vosotros al cielo</a:t>
            </a:r>
            <a:r>
              <a:rPr lang="es-ES" sz="2600" b="1" i="1" spc="50" dirty="0">
                <a:ln w="11430"/>
                <a:solidFill>
                  <a:srgbClr val="FF0000"/>
                </a:solidFill>
                <a:effectLst>
                  <a:outerShdw blurRad="76200" dist="50800" dir="5400000" algn="tl" rotWithShape="0">
                    <a:srgbClr val="000000">
                      <a:alpha val="65000"/>
                    </a:srgbClr>
                  </a:outerShdw>
                </a:effectLst>
                <a:latin typeface="Myriad Pro" pitchFamily="34" charset="0"/>
              </a:rPr>
              <a:t>, así vendrá como le habéis visto ir al cielo</a:t>
            </a:r>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23" name="22 Rectángulo" hidden="1"/>
          <p:cNvSpPr/>
          <p:nvPr/>
        </p:nvSpPr>
        <p:spPr>
          <a:xfrm>
            <a:off x="6084168" y="6269250"/>
            <a:ext cx="2837828"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Lucas 24:36-40</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4" name="23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VISIBLE Y TANGIBLE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5" name="24 Rectángulo" hidden="1"/>
          <p:cNvSpPr/>
          <p:nvPr/>
        </p:nvSpPr>
        <p:spPr>
          <a:xfrm>
            <a:off x="745666" y="2420888"/>
            <a:ext cx="8182310" cy="378565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"Mientras </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ellos aún hablaban de estas cosas, Jesús se puso en medio de ellos, y les dijo: Paz a vosotros. </a:t>
            </a:r>
          </a:p>
          <a:p>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Entonces</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espantados y atemorizados, pensaban que veían espíritu. </a:t>
            </a:r>
          </a:p>
          <a:p>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Pero </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él les dijo: ¿Por qué estáis turbados, y vienen a vuestro corazón estos pensamientos? </a:t>
            </a:r>
          </a:p>
          <a:p>
            <a:r>
              <a:rPr lang="es-ES" sz="24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Mirad </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mis manos y mis pies, que yo mismo soy; palpad, y ved; porque un espíritu no tiene carne ni huesos, como veis que yo tengo.</a:t>
            </a:r>
          </a:p>
          <a:p>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diciendo esto, les mostró las manos y los pies</a:t>
            </a:r>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26" name="25 Rectángulo" hidden="1"/>
          <p:cNvSpPr/>
          <p:nvPr/>
        </p:nvSpPr>
        <p:spPr>
          <a:xfrm>
            <a:off x="6372200" y="6269250"/>
            <a:ext cx="2699778"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Apocalipsis 1:7 </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7" name="26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VISIBLE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8" name="27 Rectángulo" hidden="1"/>
          <p:cNvSpPr/>
          <p:nvPr/>
        </p:nvSpPr>
        <p:spPr>
          <a:xfrm>
            <a:off x="1105706" y="2614260"/>
            <a:ext cx="4906454"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"He aquí que viene con las nubes, y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todo ojo le verá</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y los que le traspasaron;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todos los linajes de la tierra harán lamentación por él. Sí, amén."</a:t>
            </a:r>
          </a:p>
        </p:txBody>
      </p:sp>
      <p:sp>
        <p:nvSpPr>
          <p:cNvPr id="29" name="28 Rectángulo" hidden="1"/>
          <p:cNvSpPr/>
          <p:nvPr/>
        </p:nvSpPr>
        <p:spPr>
          <a:xfrm>
            <a:off x="6084168" y="6269250"/>
            <a:ext cx="2975045"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Mateo </a:t>
            </a:r>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24:26-27</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0" name="29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UNIVERSAL</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1" name="30 Rectángulo" hidden="1"/>
          <p:cNvSpPr/>
          <p:nvPr/>
        </p:nvSpPr>
        <p:spPr>
          <a:xfrm>
            <a:off x="1177714" y="2492896"/>
            <a:ext cx="5986574" cy="403187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"Así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que si os dijeren: Mirad, está en el desierto, no salgáis;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o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mirad, está en los aposentos, no lo creáis. Porque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como el relámpago que sale del oriente y se muestra hasta el occidente, así será también la venida del Hijo del </a:t>
            </a:r>
            <a:r>
              <a:rPr lang="es-E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Hombre</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32" name="31 Rectángulo"/>
          <p:cNvSpPr/>
          <p:nvPr/>
        </p:nvSpPr>
        <p:spPr>
          <a:xfrm>
            <a:off x="6156176" y="6269250"/>
            <a:ext cx="2018501"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Matthew </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25:31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3" name="32 Rectángulo"/>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WITH ALL </a:t>
            </a:r>
            <a:r>
              <a:rPr lang="es-ES_tradnl"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HIS ANGELS</a:t>
            </a:r>
          </a:p>
        </p:txBody>
      </p:sp>
      <p:sp>
        <p:nvSpPr>
          <p:cNvPr id="34" name="33 Rectángulo"/>
          <p:cNvSpPr/>
          <p:nvPr/>
        </p:nvSpPr>
        <p:spPr>
          <a:xfrm>
            <a:off x="1177714" y="2686268"/>
            <a:ext cx="4474406"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n-U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When the Son of man shall come in his glory, and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rPr>
              <a:t>all the holy angels with him</a:t>
            </a:r>
            <a:r>
              <a:rPr lang="en-U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then shall he sit upon the throne of his glory.”</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35" name="34 Rectángulo" hidden="1"/>
          <p:cNvSpPr/>
          <p:nvPr/>
        </p:nvSpPr>
        <p:spPr>
          <a:xfrm>
            <a:off x="4644008" y="6269250"/>
            <a:ext cx="4427046"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1 </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Tesalonicenses 4:15-16</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6" name="35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AUDIBLE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7" name="36 Rectángulo" hidden="1"/>
          <p:cNvSpPr/>
          <p:nvPr/>
        </p:nvSpPr>
        <p:spPr>
          <a:xfrm>
            <a:off x="899592" y="2492896"/>
            <a:ext cx="7786774"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 lo cual os decimos esto en palabra del Señor: que nosotros que vivimos, que habremos quedado hasta la venida del Señor, no precederemos a los que durmieron. </a:t>
            </a:r>
          </a:p>
          <a:p>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Porque </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el Señor mismo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con voz de mando, con voz de arcángel, y con trompeta de Dios</a:t>
            </a:r>
            <a:r>
              <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descenderá del cielo; y los muertos en Cristo resucitarán primero</a:t>
            </a:r>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2393091239"/>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xit" presetSubtype="0" fill="hold" grpId="1" nodeType="clickEffect">
                                  <p:stCondLst>
                                    <p:cond delay="0"/>
                                  </p:stCondLst>
                                  <p:childTnLst>
                                    <p:animEffect transition="out" filter="fade">
                                      <p:cBhvr>
                                        <p:cTn id="22" dur="1000"/>
                                        <p:tgtEl>
                                          <p:spTgt spid="8"/>
                                        </p:tgtEl>
                                      </p:cBhvr>
                                    </p:animEffect>
                                    <p:anim calcmode="lin" valueType="num">
                                      <p:cBhvr>
                                        <p:cTn id="23" dur="1000"/>
                                        <p:tgtEl>
                                          <p:spTgt spid="8"/>
                                        </p:tgtEl>
                                        <p:attrNameLst>
                                          <p:attrName>ppt_x</p:attrName>
                                        </p:attrNameLst>
                                      </p:cBhvr>
                                      <p:tavLst>
                                        <p:tav tm="0">
                                          <p:val>
                                            <p:strVal val="ppt_x"/>
                                          </p:val>
                                        </p:tav>
                                        <p:tav tm="100000">
                                          <p:val>
                                            <p:strVal val="ppt_x"/>
                                          </p:val>
                                        </p:tav>
                                      </p:tavLst>
                                    </p:anim>
                                    <p:anim calcmode="lin" valueType="num">
                                      <p:cBhvr>
                                        <p:cTn id="24" dur="1000"/>
                                        <p:tgtEl>
                                          <p:spTgt spid="8"/>
                                        </p:tgtEl>
                                        <p:attrNameLst>
                                          <p:attrName>ppt_y</p:attrName>
                                        </p:attrNameLst>
                                      </p:cBhvr>
                                      <p:tavLst>
                                        <p:tav tm="0">
                                          <p:val>
                                            <p:strVal val="ppt_y"/>
                                          </p:val>
                                        </p:tav>
                                        <p:tav tm="100000">
                                          <p:val>
                                            <p:strVal val="ppt_y-.1"/>
                                          </p:val>
                                        </p:tav>
                                      </p:tavLst>
                                    </p:anim>
                                    <p:set>
                                      <p:cBhvr>
                                        <p:cTn id="25" dur="1" fill="hold">
                                          <p:stCondLst>
                                            <p:cond delay="999"/>
                                          </p:stCondLst>
                                        </p:cTn>
                                        <p:tgtEl>
                                          <p:spTgt spid="8"/>
                                        </p:tgtEl>
                                        <p:attrNameLst>
                                          <p:attrName>style.visibility</p:attrName>
                                        </p:attrNameLst>
                                      </p:cBhvr>
                                      <p:to>
                                        <p:strVal val="hidden"/>
                                      </p:to>
                                    </p:set>
                                  </p:childTnLst>
                                </p:cTn>
                              </p:par>
                              <p:par>
                                <p:cTn id="26" presetID="42" presetClass="exit" presetSubtype="0" fill="hold" grpId="1" nodeType="withEffect">
                                  <p:stCondLst>
                                    <p:cond delay="0"/>
                                  </p:stCondLst>
                                  <p:childTnLst>
                                    <p:animEffect transition="out" filter="fade">
                                      <p:cBhvr>
                                        <p:cTn id="27" dur="1000"/>
                                        <p:tgtEl>
                                          <p:spTgt spid="3"/>
                                        </p:tgtEl>
                                      </p:cBhvr>
                                    </p:animEffect>
                                    <p:anim calcmode="lin" valueType="num">
                                      <p:cBhvr>
                                        <p:cTn id="28" dur="1000"/>
                                        <p:tgtEl>
                                          <p:spTgt spid="3"/>
                                        </p:tgtEl>
                                        <p:attrNameLst>
                                          <p:attrName>ppt_x</p:attrName>
                                        </p:attrNameLst>
                                      </p:cBhvr>
                                      <p:tavLst>
                                        <p:tav tm="0">
                                          <p:val>
                                            <p:strVal val="ppt_x"/>
                                          </p:val>
                                        </p:tav>
                                        <p:tav tm="100000">
                                          <p:val>
                                            <p:strVal val="ppt_x"/>
                                          </p:val>
                                        </p:tav>
                                      </p:tavLst>
                                    </p:anim>
                                    <p:anim calcmode="lin" valueType="num">
                                      <p:cBhvr>
                                        <p:cTn id="29" dur="1000"/>
                                        <p:tgtEl>
                                          <p:spTgt spid="3"/>
                                        </p:tgtEl>
                                        <p:attrNameLst>
                                          <p:attrName>ppt_y</p:attrName>
                                        </p:attrNameLst>
                                      </p:cBhvr>
                                      <p:tavLst>
                                        <p:tav tm="0">
                                          <p:val>
                                            <p:strVal val="ppt_y"/>
                                          </p:val>
                                        </p:tav>
                                        <p:tav tm="100000">
                                          <p:val>
                                            <p:strVal val="ppt_y+.1"/>
                                          </p:val>
                                        </p:tav>
                                      </p:tavLst>
                                    </p:anim>
                                    <p:set>
                                      <p:cBhvr>
                                        <p:cTn id="30" dur="1" fill="hold">
                                          <p:stCondLst>
                                            <p:cond delay="999"/>
                                          </p:stCondLst>
                                        </p:cTn>
                                        <p:tgtEl>
                                          <p:spTgt spid="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1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47" presetClass="exit" presetSubtype="0" fill="hold" grpId="1" nodeType="clickEffect">
                                  <p:stCondLst>
                                    <p:cond delay="0"/>
                                  </p:stCondLst>
                                  <p:childTnLst>
                                    <p:animEffect transition="out" filter="fade">
                                      <p:cBhvr>
                                        <p:cTn id="52" dur="1000"/>
                                        <p:tgtEl>
                                          <p:spTgt spid="24"/>
                                        </p:tgtEl>
                                      </p:cBhvr>
                                    </p:animEffect>
                                    <p:anim calcmode="lin" valueType="num">
                                      <p:cBhvr>
                                        <p:cTn id="53" dur="1000"/>
                                        <p:tgtEl>
                                          <p:spTgt spid="24"/>
                                        </p:tgtEl>
                                        <p:attrNameLst>
                                          <p:attrName>ppt_x</p:attrName>
                                        </p:attrNameLst>
                                      </p:cBhvr>
                                      <p:tavLst>
                                        <p:tav tm="0">
                                          <p:val>
                                            <p:strVal val="ppt_x"/>
                                          </p:val>
                                        </p:tav>
                                        <p:tav tm="100000">
                                          <p:val>
                                            <p:strVal val="ppt_x"/>
                                          </p:val>
                                        </p:tav>
                                      </p:tavLst>
                                    </p:anim>
                                    <p:anim calcmode="lin" valueType="num">
                                      <p:cBhvr>
                                        <p:cTn id="54" dur="1000"/>
                                        <p:tgtEl>
                                          <p:spTgt spid="24"/>
                                        </p:tgtEl>
                                        <p:attrNameLst>
                                          <p:attrName>ppt_y</p:attrName>
                                        </p:attrNameLst>
                                      </p:cBhvr>
                                      <p:tavLst>
                                        <p:tav tm="0">
                                          <p:val>
                                            <p:strVal val="ppt_y"/>
                                          </p:val>
                                        </p:tav>
                                        <p:tav tm="100000">
                                          <p:val>
                                            <p:strVal val="ppt_y-.1"/>
                                          </p:val>
                                        </p:tav>
                                      </p:tavLst>
                                    </p:anim>
                                    <p:set>
                                      <p:cBhvr>
                                        <p:cTn id="55" dur="1" fill="hold">
                                          <p:stCondLst>
                                            <p:cond delay="999"/>
                                          </p:stCondLst>
                                        </p:cTn>
                                        <p:tgtEl>
                                          <p:spTgt spid="24"/>
                                        </p:tgtEl>
                                        <p:attrNameLst>
                                          <p:attrName>style.visibility</p:attrName>
                                        </p:attrNameLst>
                                      </p:cBhvr>
                                      <p:to>
                                        <p:strVal val="hidden"/>
                                      </p:to>
                                    </p:set>
                                  </p:childTnLst>
                                </p:cTn>
                              </p:par>
                            </p:childTnLst>
                          </p:cTn>
                        </p:par>
                        <p:par>
                          <p:cTn id="56" fill="hold">
                            <p:stCondLst>
                              <p:cond delay="1000"/>
                            </p:stCondLst>
                            <p:childTnLst>
                              <p:par>
                                <p:cTn id="57" presetID="42" presetClass="entr" presetSubtype="0"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1000"/>
                                        <p:tgtEl>
                                          <p:spTgt spid="27"/>
                                        </p:tgtEl>
                                      </p:cBhvr>
                                    </p:animEffect>
                                    <p:anim calcmode="lin" valueType="num">
                                      <p:cBhvr>
                                        <p:cTn id="60" dur="1000" fill="hold"/>
                                        <p:tgtEl>
                                          <p:spTgt spid="27"/>
                                        </p:tgtEl>
                                        <p:attrNameLst>
                                          <p:attrName>ppt_x</p:attrName>
                                        </p:attrNameLst>
                                      </p:cBhvr>
                                      <p:tavLst>
                                        <p:tav tm="0">
                                          <p:val>
                                            <p:strVal val="#ppt_x"/>
                                          </p:val>
                                        </p:tav>
                                        <p:tav tm="100000">
                                          <p:val>
                                            <p:strVal val="#ppt_x"/>
                                          </p:val>
                                        </p:tav>
                                      </p:tavLst>
                                    </p:anim>
                                    <p:anim calcmode="lin" valueType="num">
                                      <p:cBhvr>
                                        <p:cTn id="61" dur="1000" fill="hold"/>
                                        <p:tgtEl>
                                          <p:spTgt spid="27"/>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1000"/>
                                        <p:tgtEl>
                                          <p:spTgt spid="26"/>
                                        </p:tgtEl>
                                      </p:cBhvr>
                                    </p:animEffect>
                                    <p:anim calcmode="lin" valueType="num">
                                      <p:cBhvr>
                                        <p:cTn id="65" dur="1000" fill="hold"/>
                                        <p:tgtEl>
                                          <p:spTgt spid="26"/>
                                        </p:tgtEl>
                                        <p:attrNameLst>
                                          <p:attrName>ppt_x</p:attrName>
                                        </p:attrNameLst>
                                      </p:cBhvr>
                                      <p:tavLst>
                                        <p:tav tm="0">
                                          <p:val>
                                            <p:strVal val="#ppt_x"/>
                                          </p:val>
                                        </p:tav>
                                        <p:tav tm="100000">
                                          <p:val>
                                            <p:strVal val="#ppt_x"/>
                                          </p:val>
                                        </p:tav>
                                      </p:tavLst>
                                    </p:anim>
                                    <p:anim calcmode="lin" valueType="num">
                                      <p:cBhvr>
                                        <p:cTn id="66" dur="1000" fill="hold"/>
                                        <p:tgtEl>
                                          <p:spTgt spid="26"/>
                                        </p:tgtEl>
                                        <p:attrNameLst>
                                          <p:attrName>ppt_y</p:attrName>
                                        </p:attrNameLst>
                                      </p:cBhvr>
                                      <p:tavLst>
                                        <p:tav tm="0">
                                          <p:val>
                                            <p:strVal val="#ppt_y+.1"/>
                                          </p:val>
                                        </p:tav>
                                        <p:tav tm="100000">
                                          <p:val>
                                            <p:strVal val="#ppt_y"/>
                                          </p:val>
                                        </p:tav>
                                      </p:tavLst>
                                    </p:anim>
                                  </p:childTnLst>
                                </p:cTn>
                              </p:par>
                            </p:childTnLst>
                          </p:cTn>
                        </p:par>
                        <p:par>
                          <p:cTn id="67" fill="hold">
                            <p:stCondLst>
                              <p:cond delay="2000"/>
                            </p:stCondLst>
                            <p:childTnLst>
                              <p:par>
                                <p:cTn id="68" presetID="10" presetClass="entr" presetSubtype="0" fill="hold" grpId="0" nodeType="after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1500"/>
                                        <p:tgtEl>
                                          <p:spTgt spid="28"/>
                                        </p:tgtEl>
                                      </p:cBhvr>
                                    </p:animEffect>
                                  </p:childTnLst>
                                </p:cTn>
                              </p:par>
                            </p:childTnLst>
                          </p:cTn>
                        </p:par>
                        <p:par>
                          <p:cTn id="71" fill="hold">
                            <p:stCondLst>
                              <p:cond delay="3500"/>
                            </p:stCondLst>
                            <p:childTnLst>
                              <p:par>
                                <p:cTn id="72" presetID="42" presetClass="entr" presetSubtype="0" fill="hold" grpId="0" nodeType="after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1000"/>
                                        <p:tgtEl>
                                          <p:spTgt spid="30"/>
                                        </p:tgtEl>
                                      </p:cBhvr>
                                    </p:animEffect>
                                    <p:anim calcmode="lin" valueType="num">
                                      <p:cBhvr>
                                        <p:cTn id="75" dur="1000" fill="hold"/>
                                        <p:tgtEl>
                                          <p:spTgt spid="30"/>
                                        </p:tgtEl>
                                        <p:attrNameLst>
                                          <p:attrName>ppt_x</p:attrName>
                                        </p:attrNameLst>
                                      </p:cBhvr>
                                      <p:tavLst>
                                        <p:tav tm="0">
                                          <p:val>
                                            <p:strVal val="#ppt_x"/>
                                          </p:val>
                                        </p:tav>
                                        <p:tav tm="100000">
                                          <p:val>
                                            <p:strVal val="#ppt_x"/>
                                          </p:val>
                                        </p:tav>
                                      </p:tavLst>
                                    </p:anim>
                                    <p:anim calcmode="lin" valueType="num">
                                      <p:cBhvr>
                                        <p:cTn id="76" dur="1000" fill="hold"/>
                                        <p:tgtEl>
                                          <p:spTgt spid="30"/>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1000"/>
                                        <p:tgtEl>
                                          <p:spTgt spid="29"/>
                                        </p:tgtEl>
                                      </p:cBhvr>
                                    </p:animEffect>
                                    <p:anim calcmode="lin" valueType="num">
                                      <p:cBhvr>
                                        <p:cTn id="80" dur="1000" fill="hold"/>
                                        <p:tgtEl>
                                          <p:spTgt spid="29"/>
                                        </p:tgtEl>
                                        <p:attrNameLst>
                                          <p:attrName>ppt_x</p:attrName>
                                        </p:attrNameLst>
                                      </p:cBhvr>
                                      <p:tavLst>
                                        <p:tav tm="0">
                                          <p:val>
                                            <p:strVal val="#ppt_x"/>
                                          </p:val>
                                        </p:tav>
                                        <p:tav tm="100000">
                                          <p:val>
                                            <p:strVal val="#ppt_x"/>
                                          </p:val>
                                        </p:tav>
                                      </p:tavLst>
                                    </p:anim>
                                    <p:anim calcmode="lin" valueType="num">
                                      <p:cBhvr>
                                        <p:cTn id="81" dur="1000" fill="hold"/>
                                        <p:tgtEl>
                                          <p:spTgt spid="29"/>
                                        </p:tgtEl>
                                        <p:attrNameLst>
                                          <p:attrName>ppt_y</p:attrName>
                                        </p:attrNameLst>
                                      </p:cBhvr>
                                      <p:tavLst>
                                        <p:tav tm="0">
                                          <p:val>
                                            <p:strVal val="#ppt_y+.1"/>
                                          </p:val>
                                        </p:tav>
                                        <p:tav tm="100000">
                                          <p:val>
                                            <p:strVal val="#ppt_y"/>
                                          </p:val>
                                        </p:tav>
                                      </p:tavLst>
                                    </p:anim>
                                  </p:childTnLst>
                                </p:cTn>
                              </p:par>
                            </p:childTnLst>
                          </p:cTn>
                        </p:par>
                        <p:par>
                          <p:cTn id="82" fill="hold">
                            <p:stCondLst>
                              <p:cond delay="4500"/>
                            </p:stCondLst>
                            <p:childTnLst>
                              <p:par>
                                <p:cTn id="83" presetID="10" presetClass="entr" presetSubtype="0" fill="hold" grpId="0" nodeType="after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1500"/>
                                        <p:tgtEl>
                                          <p:spTgt spid="31"/>
                                        </p:tgtEl>
                                      </p:cBhvr>
                                    </p:animEffect>
                                  </p:childTnLst>
                                </p:cTn>
                              </p:par>
                            </p:childTnLst>
                          </p:cTn>
                        </p:par>
                        <p:par>
                          <p:cTn id="86" fill="hold">
                            <p:stCondLst>
                              <p:cond delay="6000"/>
                            </p:stCondLst>
                            <p:childTnLst>
                              <p:par>
                                <p:cTn id="87" presetID="42" presetClass="entr" presetSubtype="0" fill="hold" grpId="0" nodeType="after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fade">
                                      <p:cBhvr>
                                        <p:cTn id="89" dur="1000"/>
                                        <p:tgtEl>
                                          <p:spTgt spid="33"/>
                                        </p:tgtEl>
                                      </p:cBhvr>
                                    </p:animEffect>
                                    <p:anim calcmode="lin" valueType="num">
                                      <p:cBhvr>
                                        <p:cTn id="90" dur="1000" fill="hold"/>
                                        <p:tgtEl>
                                          <p:spTgt spid="33"/>
                                        </p:tgtEl>
                                        <p:attrNameLst>
                                          <p:attrName>ppt_x</p:attrName>
                                        </p:attrNameLst>
                                      </p:cBhvr>
                                      <p:tavLst>
                                        <p:tav tm="0">
                                          <p:val>
                                            <p:strVal val="#ppt_x"/>
                                          </p:val>
                                        </p:tav>
                                        <p:tav tm="100000">
                                          <p:val>
                                            <p:strVal val="#ppt_x"/>
                                          </p:val>
                                        </p:tav>
                                      </p:tavLst>
                                    </p:anim>
                                    <p:anim calcmode="lin" valueType="num">
                                      <p:cBhvr>
                                        <p:cTn id="91" dur="1000" fill="hold"/>
                                        <p:tgtEl>
                                          <p:spTgt spid="33"/>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32"/>
                                        </p:tgtEl>
                                        <p:attrNameLst>
                                          <p:attrName>style.visibility</p:attrName>
                                        </p:attrNameLst>
                                      </p:cBhvr>
                                      <p:to>
                                        <p:strVal val="visible"/>
                                      </p:to>
                                    </p:set>
                                    <p:animEffect transition="in" filter="fade">
                                      <p:cBhvr>
                                        <p:cTn id="94" dur="1000"/>
                                        <p:tgtEl>
                                          <p:spTgt spid="32"/>
                                        </p:tgtEl>
                                      </p:cBhvr>
                                    </p:animEffect>
                                    <p:anim calcmode="lin" valueType="num">
                                      <p:cBhvr>
                                        <p:cTn id="95" dur="1000" fill="hold"/>
                                        <p:tgtEl>
                                          <p:spTgt spid="32"/>
                                        </p:tgtEl>
                                        <p:attrNameLst>
                                          <p:attrName>ppt_x</p:attrName>
                                        </p:attrNameLst>
                                      </p:cBhvr>
                                      <p:tavLst>
                                        <p:tav tm="0">
                                          <p:val>
                                            <p:strVal val="#ppt_x"/>
                                          </p:val>
                                        </p:tav>
                                        <p:tav tm="100000">
                                          <p:val>
                                            <p:strVal val="#ppt_x"/>
                                          </p:val>
                                        </p:tav>
                                      </p:tavLst>
                                    </p:anim>
                                    <p:anim calcmode="lin" valueType="num">
                                      <p:cBhvr>
                                        <p:cTn id="96" dur="1000" fill="hold"/>
                                        <p:tgtEl>
                                          <p:spTgt spid="32"/>
                                        </p:tgtEl>
                                        <p:attrNameLst>
                                          <p:attrName>ppt_y</p:attrName>
                                        </p:attrNameLst>
                                      </p:cBhvr>
                                      <p:tavLst>
                                        <p:tav tm="0">
                                          <p:val>
                                            <p:strVal val="#ppt_y+.1"/>
                                          </p:val>
                                        </p:tav>
                                        <p:tav tm="100000">
                                          <p:val>
                                            <p:strVal val="#ppt_y"/>
                                          </p:val>
                                        </p:tav>
                                      </p:tavLst>
                                    </p:anim>
                                  </p:childTnLst>
                                </p:cTn>
                              </p:par>
                            </p:childTnLst>
                          </p:cTn>
                        </p:par>
                        <p:par>
                          <p:cTn id="97" fill="hold">
                            <p:stCondLst>
                              <p:cond delay="7000"/>
                            </p:stCondLst>
                            <p:childTnLst>
                              <p:par>
                                <p:cTn id="98" presetID="10" presetClass="entr" presetSubtype="0" fill="hold" grpId="0" nodeType="afterEffect">
                                  <p:stCondLst>
                                    <p:cond delay="0"/>
                                  </p:stCondLst>
                                  <p:childTnLst>
                                    <p:set>
                                      <p:cBhvr>
                                        <p:cTn id="99" dur="1" fill="hold">
                                          <p:stCondLst>
                                            <p:cond delay="0"/>
                                          </p:stCondLst>
                                        </p:cTn>
                                        <p:tgtEl>
                                          <p:spTgt spid="34"/>
                                        </p:tgtEl>
                                        <p:attrNameLst>
                                          <p:attrName>style.visibility</p:attrName>
                                        </p:attrNameLst>
                                      </p:cBhvr>
                                      <p:to>
                                        <p:strVal val="visible"/>
                                      </p:to>
                                    </p:set>
                                    <p:animEffect transition="in" filter="fade">
                                      <p:cBhvr>
                                        <p:cTn id="100" dur="1500"/>
                                        <p:tgtEl>
                                          <p:spTgt spid="34"/>
                                        </p:tgtEl>
                                      </p:cBhvr>
                                    </p:animEffect>
                                  </p:childTnLst>
                                </p:cTn>
                              </p:par>
                            </p:childTnLst>
                          </p:cTn>
                        </p:par>
                        <p:par>
                          <p:cTn id="101" fill="hold">
                            <p:stCondLst>
                              <p:cond delay="8500"/>
                            </p:stCondLst>
                            <p:childTnLst>
                              <p:par>
                                <p:cTn id="102" presetID="42" presetClass="entr" presetSubtype="0" fill="hold" grpId="0" nodeType="afterEffect">
                                  <p:stCondLst>
                                    <p:cond delay="0"/>
                                  </p:stCondLst>
                                  <p:childTnLst>
                                    <p:set>
                                      <p:cBhvr>
                                        <p:cTn id="103" dur="1" fill="hold">
                                          <p:stCondLst>
                                            <p:cond delay="0"/>
                                          </p:stCondLst>
                                        </p:cTn>
                                        <p:tgtEl>
                                          <p:spTgt spid="36"/>
                                        </p:tgtEl>
                                        <p:attrNameLst>
                                          <p:attrName>style.visibility</p:attrName>
                                        </p:attrNameLst>
                                      </p:cBhvr>
                                      <p:to>
                                        <p:strVal val="visible"/>
                                      </p:to>
                                    </p:set>
                                    <p:animEffect transition="in" filter="fade">
                                      <p:cBhvr>
                                        <p:cTn id="104" dur="1000"/>
                                        <p:tgtEl>
                                          <p:spTgt spid="36"/>
                                        </p:tgtEl>
                                      </p:cBhvr>
                                    </p:animEffect>
                                    <p:anim calcmode="lin" valueType="num">
                                      <p:cBhvr>
                                        <p:cTn id="105" dur="1000" fill="hold"/>
                                        <p:tgtEl>
                                          <p:spTgt spid="36"/>
                                        </p:tgtEl>
                                        <p:attrNameLst>
                                          <p:attrName>ppt_x</p:attrName>
                                        </p:attrNameLst>
                                      </p:cBhvr>
                                      <p:tavLst>
                                        <p:tav tm="0">
                                          <p:val>
                                            <p:strVal val="#ppt_x"/>
                                          </p:val>
                                        </p:tav>
                                        <p:tav tm="100000">
                                          <p:val>
                                            <p:strVal val="#ppt_x"/>
                                          </p:val>
                                        </p:tav>
                                      </p:tavLst>
                                    </p:anim>
                                    <p:anim calcmode="lin" valueType="num">
                                      <p:cBhvr>
                                        <p:cTn id="106" dur="1000" fill="hold"/>
                                        <p:tgtEl>
                                          <p:spTgt spid="36"/>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35"/>
                                        </p:tgtEl>
                                        <p:attrNameLst>
                                          <p:attrName>style.visibility</p:attrName>
                                        </p:attrNameLst>
                                      </p:cBhvr>
                                      <p:to>
                                        <p:strVal val="visible"/>
                                      </p:to>
                                    </p:set>
                                    <p:animEffect transition="in" filter="fade">
                                      <p:cBhvr>
                                        <p:cTn id="109" dur="1000"/>
                                        <p:tgtEl>
                                          <p:spTgt spid="35"/>
                                        </p:tgtEl>
                                      </p:cBhvr>
                                    </p:animEffect>
                                    <p:anim calcmode="lin" valueType="num">
                                      <p:cBhvr>
                                        <p:cTn id="110" dur="1000" fill="hold"/>
                                        <p:tgtEl>
                                          <p:spTgt spid="35"/>
                                        </p:tgtEl>
                                        <p:attrNameLst>
                                          <p:attrName>ppt_x</p:attrName>
                                        </p:attrNameLst>
                                      </p:cBhvr>
                                      <p:tavLst>
                                        <p:tav tm="0">
                                          <p:val>
                                            <p:strVal val="#ppt_x"/>
                                          </p:val>
                                        </p:tav>
                                        <p:tav tm="100000">
                                          <p:val>
                                            <p:strVal val="#ppt_x"/>
                                          </p:val>
                                        </p:tav>
                                      </p:tavLst>
                                    </p:anim>
                                    <p:anim calcmode="lin" valueType="num">
                                      <p:cBhvr>
                                        <p:cTn id="111" dur="1000" fill="hold"/>
                                        <p:tgtEl>
                                          <p:spTgt spid="35"/>
                                        </p:tgtEl>
                                        <p:attrNameLst>
                                          <p:attrName>ppt_y</p:attrName>
                                        </p:attrNameLst>
                                      </p:cBhvr>
                                      <p:tavLst>
                                        <p:tav tm="0">
                                          <p:val>
                                            <p:strVal val="#ppt_y+.1"/>
                                          </p:val>
                                        </p:tav>
                                        <p:tav tm="100000">
                                          <p:val>
                                            <p:strVal val="#ppt_y"/>
                                          </p:val>
                                        </p:tav>
                                      </p:tavLst>
                                    </p:anim>
                                  </p:childTnLst>
                                </p:cTn>
                              </p:par>
                            </p:childTnLst>
                          </p:cTn>
                        </p:par>
                        <p:par>
                          <p:cTn id="112" fill="hold">
                            <p:stCondLst>
                              <p:cond delay="9500"/>
                            </p:stCondLst>
                            <p:childTnLst>
                              <p:par>
                                <p:cTn id="113" presetID="10" presetClass="entr" presetSubtype="0" fill="hold" grpId="0" nodeType="afterEffect">
                                  <p:stCondLst>
                                    <p:cond delay="0"/>
                                  </p:stCondLst>
                                  <p:childTnLst>
                                    <p:set>
                                      <p:cBhvr>
                                        <p:cTn id="114" dur="1" fill="hold">
                                          <p:stCondLst>
                                            <p:cond delay="0"/>
                                          </p:stCondLst>
                                        </p:cTn>
                                        <p:tgtEl>
                                          <p:spTgt spid="37"/>
                                        </p:tgtEl>
                                        <p:attrNameLst>
                                          <p:attrName>style.visibility</p:attrName>
                                        </p:attrNameLst>
                                      </p:cBhvr>
                                      <p:to>
                                        <p:strVal val="visible"/>
                                      </p:to>
                                    </p:set>
                                    <p:animEffect transition="in" filter="fade">
                                      <p:cBhvr>
                                        <p:cTn id="115" dur="1500"/>
                                        <p:tgtEl>
                                          <p:spTgt spid="37"/>
                                        </p:tgtEl>
                                      </p:cBhvr>
                                    </p:animEffect>
                                  </p:childTnLst>
                                </p:cTn>
                              </p:par>
                            </p:childTnLst>
                          </p:cTn>
                        </p:par>
                        <p:par>
                          <p:cTn id="116" fill="hold">
                            <p:stCondLst>
                              <p:cond delay="11000"/>
                            </p:stCondLst>
                            <p:childTnLst>
                              <p:par>
                                <p:cTn id="117" presetID="22" presetClass="entr" presetSubtype="1" fill="hold" nodeType="after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wipe(up)">
                                      <p:cBhvr>
                                        <p:cTn id="1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P spid="10" grpId="0"/>
      <p:bldP spid="10" grpId="1"/>
      <p:bldP spid="23" grpId="0"/>
      <p:bldP spid="24" grpId="0"/>
      <p:bldP spid="24" grpId="1"/>
      <p:bldP spid="25" grpId="0"/>
      <p:bldP spid="26" grpId="0"/>
      <p:bldP spid="27" grpId="0"/>
      <p:bldP spid="28" grpId="0"/>
      <p:bldP spid="29" grpId="0"/>
      <p:bldP spid="30" grpId="0"/>
      <p:bldP spid="31" grpId="0"/>
      <p:bldP spid="32" grpId="0"/>
      <p:bldP spid="33" grpId="0"/>
      <p:bldP spid="34" grpId="0"/>
      <p:bldP spid="35" grpId="0"/>
      <p:bldP spid="36" grpId="0"/>
      <p:bldP spid="3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09\tema 09 veni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07504" y="44624"/>
            <a:ext cx="8352928" cy="40011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rPr>
              <a:t>HOW WILL JESUS COME? </a:t>
            </a:r>
            <a:endParaRPr lang="es-ES" sz="20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EurostileTBlaExt" pitchFamily="34" charset="0"/>
              <a:ea typeface="Adobe Gothic Std B" pitchFamily="34" charset="-128"/>
              <a:cs typeface="Lucida Sans Unicode" pitchFamily="34" charset="0"/>
            </a:endParaRPr>
          </a:p>
        </p:txBody>
      </p:sp>
      <p:sp>
        <p:nvSpPr>
          <p:cNvPr id="3" name="2 Rectángulo" hidden="1"/>
          <p:cNvSpPr/>
          <p:nvPr/>
        </p:nvSpPr>
        <p:spPr>
          <a:xfrm>
            <a:off x="6372200" y="6269250"/>
            <a:ext cx="2578206"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Hechos 1:9-11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8" name="7 Rectángulo" hidden="1"/>
          <p:cNvSpPr/>
          <p:nvPr/>
        </p:nvSpPr>
        <p:spPr>
          <a:xfrm>
            <a:off x="0"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PERSONAL</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10" name="9 Rectángulo" hidden="1"/>
          <p:cNvSpPr/>
          <p:nvPr/>
        </p:nvSpPr>
        <p:spPr>
          <a:xfrm>
            <a:off x="782178" y="2492896"/>
            <a:ext cx="8182310" cy="369331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habiendo dicho estas cosas, viéndolo ellos, fue alzado, y le recibió una nube que le ocultó de sus ojos.</a:t>
            </a:r>
          </a:p>
          <a:p>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estando ellos con los ojos puestos en el cielo, entre tanto que él se iba, he aquí se pusieron junto a ellos dos varones con vestiduras blancas, </a:t>
            </a:r>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los </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cuales también les dijeron: Varones galileos, ¿por qué estáis mirando al cielo? </a:t>
            </a:r>
            <a:r>
              <a:rPr lang="es-ES" sz="2600" b="1" i="1" spc="50" dirty="0">
                <a:ln w="11430"/>
                <a:solidFill>
                  <a:srgbClr val="FF0000"/>
                </a:solidFill>
                <a:effectLst>
                  <a:outerShdw blurRad="76200" dist="50800" dir="5400000" algn="tl" rotWithShape="0">
                    <a:srgbClr val="000000">
                      <a:alpha val="65000"/>
                    </a:srgbClr>
                  </a:outerShdw>
                </a:effectLst>
                <a:latin typeface="Myriad Pro" pitchFamily="34" charset="0"/>
              </a:rPr>
              <a:t>Este mismo Jesús</a:t>
            </a:r>
            <a:r>
              <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que ha sido tomado de vosotros al cielo</a:t>
            </a:r>
            <a:r>
              <a:rPr lang="es-ES" sz="2600" b="1" i="1" spc="50" dirty="0">
                <a:ln w="11430"/>
                <a:solidFill>
                  <a:srgbClr val="FF0000"/>
                </a:solidFill>
                <a:effectLst>
                  <a:outerShdw blurRad="76200" dist="50800" dir="5400000" algn="tl" rotWithShape="0">
                    <a:srgbClr val="000000">
                      <a:alpha val="65000"/>
                    </a:srgbClr>
                  </a:outerShdw>
                </a:effectLst>
                <a:latin typeface="Myriad Pro" pitchFamily="34" charset="0"/>
              </a:rPr>
              <a:t>, así vendrá como le habéis visto ir al cielo</a:t>
            </a:r>
            <a:r>
              <a:rPr lang="es-ES" sz="26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6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23" name="22 Rectángulo" hidden="1"/>
          <p:cNvSpPr/>
          <p:nvPr/>
        </p:nvSpPr>
        <p:spPr>
          <a:xfrm>
            <a:off x="6084168" y="6269250"/>
            <a:ext cx="2837828"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Lucas 24:36-40</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4" name="23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VISIBLE Y TANGIBLE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5" name="24 Rectángulo" hidden="1"/>
          <p:cNvSpPr/>
          <p:nvPr/>
        </p:nvSpPr>
        <p:spPr>
          <a:xfrm>
            <a:off x="745666" y="2420888"/>
            <a:ext cx="8182310" cy="378565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"Mientras </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ellos aún hablaban de estas cosas, Jesús se puso en medio de ellos, y les dijo: Paz a vosotros. </a:t>
            </a:r>
          </a:p>
          <a:p>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Entonces</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espantados y atemorizados, pensaban que veían espíritu. </a:t>
            </a:r>
          </a:p>
          <a:p>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Pero </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él les dijo: ¿Por qué estáis turbados, y vienen a vuestro corazón estos pensamientos? </a:t>
            </a:r>
          </a:p>
          <a:p>
            <a:r>
              <a:rPr lang="es-ES" sz="24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Mirad </a:t>
            </a:r>
            <a:r>
              <a:rPr lang="es-ES" sz="2400" b="1" i="1" spc="50" dirty="0">
                <a:ln w="11430"/>
                <a:solidFill>
                  <a:srgbClr val="FF0000"/>
                </a:solidFill>
                <a:effectLst>
                  <a:outerShdw blurRad="76200" dist="50800" dir="5400000" algn="tl" rotWithShape="0">
                    <a:srgbClr val="000000">
                      <a:alpha val="65000"/>
                    </a:srgbClr>
                  </a:outerShdw>
                </a:effectLst>
                <a:latin typeface="Myriad Pro" pitchFamily="34" charset="0"/>
              </a:rPr>
              <a:t>mis manos y mis pies, que yo mismo soy; palpad, y ved; porque un espíritu no tiene carne ni huesos, como veis que yo tengo.</a:t>
            </a:r>
          </a:p>
          <a:p>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diciendo esto, les mostró las manos y los pies</a:t>
            </a:r>
            <a:r>
              <a:rPr lang="es-ES" sz="24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24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26" name="25 Rectángulo" hidden="1"/>
          <p:cNvSpPr/>
          <p:nvPr/>
        </p:nvSpPr>
        <p:spPr>
          <a:xfrm>
            <a:off x="6372200" y="6269250"/>
            <a:ext cx="2699778"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Apocalipsis 1:7 </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27" name="26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VISIBLE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28" name="27 Rectángulo" hidden="1"/>
          <p:cNvSpPr/>
          <p:nvPr/>
        </p:nvSpPr>
        <p:spPr>
          <a:xfrm>
            <a:off x="1105706" y="2614260"/>
            <a:ext cx="4906454"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"He aquí que viene con las nubes, y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todo ojo le verá</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y los que le traspasaron;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todos los linajes de la tierra harán lamentación por él. Sí, amén."</a:t>
            </a:r>
          </a:p>
        </p:txBody>
      </p:sp>
      <p:sp>
        <p:nvSpPr>
          <p:cNvPr id="29" name="28 Rectángulo" hidden="1"/>
          <p:cNvSpPr/>
          <p:nvPr/>
        </p:nvSpPr>
        <p:spPr>
          <a:xfrm>
            <a:off x="6084168" y="6269250"/>
            <a:ext cx="2975045"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Mateo </a:t>
            </a:r>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24:26-27</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0" name="29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EN FORMA UNIVERSAL</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1" name="30 Rectángulo" hidden="1"/>
          <p:cNvSpPr/>
          <p:nvPr/>
        </p:nvSpPr>
        <p:spPr>
          <a:xfrm>
            <a:off x="1177714" y="2492896"/>
            <a:ext cx="5986574" cy="403187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"Así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que si os dijeren: Mirad, está en el desierto, no salgáis;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r>
            <a:b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b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o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mirad, está en los aposentos, no lo creáis. Porque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como el relámpago que sale del oriente y se muestra hasta el occidente, así será también la venida del Hijo del </a:t>
            </a:r>
            <a:r>
              <a:rPr lang="es-E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Hombre</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32" name="31 Rectángulo" hidden="1"/>
          <p:cNvSpPr/>
          <p:nvPr/>
        </p:nvSpPr>
        <p:spPr>
          <a:xfrm>
            <a:off x="6566138" y="6269250"/>
            <a:ext cx="2326342"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Mateo 25:31</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3" name="32 Rectángulo" hidden="1"/>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6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CON TODOS SUS ÁNGELES</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4" name="33 Rectángulo" hidden="1"/>
          <p:cNvSpPr/>
          <p:nvPr/>
        </p:nvSpPr>
        <p:spPr>
          <a:xfrm>
            <a:off x="1177714" y="2686268"/>
            <a:ext cx="4474406"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"Cuando el Hijo del Hombre venga en su gloria, y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todos los santos ángeles con él</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entonces se sentará en su trono de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gloria."</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
        <p:nvSpPr>
          <p:cNvPr id="35" name="34 Rectángulo"/>
          <p:cNvSpPr/>
          <p:nvPr/>
        </p:nvSpPr>
        <p:spPr>
          <a:xfrm>
            <a:off x="4644008" y="6269250"/>
            <a:ext cx="3281668"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1 </a:t>
            </a:r>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Thessalonians</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4:15-16</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36" name="35 Rectángulo"/>
          <p:cNvSpPr/>
          <p:nvPr/>
        </p:nvSpPr>
        <p:spPr>
          <a:xfrm>
            <a:off x="-36512" y="1268760"/>
            <a:ext cx="9144000" cy="110799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spc="-10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rPr>
              <a:t>AUDIBLE</a:t>
            </a:r>
            <a:endParaRPr lang="es-ES" sz="66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Bernard MT Condensed" pitchFamily="18" charset="0"/>
              <a:ea typeface="Adobe Gothic Std B" pitchFamily="34" charset="-128"/>
              <a:cs typeface="Lucida Sans Unicode" pitchFamily="34" charset="0"/>
            </a:endParaRPr>
          </a:p>
        </p:txBody>
      </p:sp>
      <p:sp>
        <p:nvSpPr>
          <p:cNvPr id="37" name="36 Rectángulo"/>
          <p:cNvSpPr/>
          <p:nvPr/>
        </p:nvSpPr>
        <p:spPr>
          <a:xfrm>
            <a:off x="899592" y="2492896"/>
            <a:ext cx="7786774"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n-U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"For this we say unto you by the word of the Lord, that we which are alive and remain unto the coming of the Lord shall not prevent them which are asleep.</a:t>
            </a:r>
          </a:p>
          <a:p>
            <a:r>
              <a:rPr lang="en-U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For the Lord himself shall descend from heaven </a:t>
            </a:r>
            <a:r>
              <a:rPr lang="en-US" sz="2800" b="1" i="1" spc="50" dirty="0">
                <a:ln w="11430"/>
                <a:solidFill>
                  <a:srgbClr val="FF0000"/>
                </a:solidFill>
                <a:effectLst>
                  <a:outerShdw blurRad="76200" dist="50800" dir="5400000" algn="tl" rotWithShape="0">
                    <a:srgbClr val="000000">
                      <a:alpha val="65000"/>
                    </a:srgbClr>
                  </a:outerShdw>
                </a:effectLst>
                <a:latin typeface="Myriad Pro" pitchFamily="34" charset="0"/>
              </a:rPr>
              <a:t>with a shout</a:t>
            </a:r>
            <a:r>
              <a:rPr lang="en-U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r>
              <a:rPr lang="en-US" sz="2800" b="1" i="1" spc="50" dirty="0">
                <a:ln w="11430"/>
                <a:solidFill>
                  <a:srgbClr val="FF0000"/>
                </a:solidFill>
                <a:effectLst>
                  <a:outerShdw blurRad="76200" dist="50800" dir="5400000" algn="tl" rotWithShape="0">
                    <a:srgbClr val="000000">
                      <a:alpha val="65000"/>
                    </a:srgbClr>
                  </a:outerShdw>
                </a:effectLst>
                <a:latin typeface="Myriad Pro" pitchFamily="34" charset="0"/>
              </a:rPr>
              <a:t>with the voice of the archange</a:t>
            </a:r>
            <a:r>
              <a:rPr lang="en-U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l, and with the trump of God: and the dead in Christ shall rise first</a:t>
            </a:r>
            <a:r>
              <a:rPr lang="en-US" sz="28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n-U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62285133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xit" presetSubtype="0" fill="hold" grpId="1" nodeType="clickEffect">
                                  <p:stCondLst>
                                    <p:cond delay="0"/>
                                  </p:stCondLst>
                                  <p:childTnLst>
                                    <p:animEffect transition="out" filter="fade">
                                      <p:cBhvr>
                                        <p:cTn id="22" dur="1000"/>
                                        <p:tgtEl>
                                          <p:spTgt spid="8"/>
                                        </p:tgtEl>
                                      </p:cBhvr>
                                    </p:animEffect>
                                    <p:anim calcmode="lin" valueType="num">
                                      <p:cBhvr>
                                        <p:cTn id="23" dur="1000"/>
                                        <p:tgtEl>
                                          <p:spTgt spid="8"/>
                                        </p:tgtEl>
                                        <p:attrNameLst>
                                          <p:attrName>ppt_x</p:attrName>
                                        </p:attrNameLst>
                                      </p:cBhvr>
                                      <p:tavLst>
                                        <p:tav tm="0">
                                          <p:val>
                                            <p:strVal val="ppt_x"/>
                                          </p:val>
                                        </p:tav>
                                        <p:tav tm="100000">
                                          <p:val>
                                            <p:strVal val="ppt_x"/>
                                          </p:val>
                                        </p:tav>
                                      </p:tavLst>
                                    </p:anim>
                                    <p:anim calcmode="lin" valueType="num">
                                      <p:cBhvr>
                                        <p:cTn id="24" dur="1000"/>
                                        <p:tgtEl>
                                          <p:spTgt spid="8"/>
                                        </p:tgtEl>
                                        <p:attrNameLst>
                                          <p:attrName>ppt_y</p:attrName>
                                        </p:attrNameLst>
                                      </p:cBhvr>
                                      <p:tavLst>
                                        <p:tav tm="0">
                                          <p:val>
                                            <p:strVal val="ppt_y"/>
                                          </p:val>
                                        </p:tav>
                                        <p:tav tm="100000">
                                          <p:val>
                                            <p:strVal val="ppt_y-.1"/>
                                          </p:val>
                                        </p:tav>
                                      </p:tavLst>
                                    </p:anim>
                                    <p:set>
                                      <p:cBhvr>
                                        <p:cTn id="25" dur="1" fill="hold">
                                          <p:stCondLst>
                                            <p:cond delay="999"/>
                                          </p:stCondLst>
                                        </p:cTn>
                                        <p:tgtEl>
                                          <p:spTgt spid="8"/>
                                        </p:tgtEl>
                                        <p:attrNameLst>
                                          <p:attrName>style.visibility</p:attrName>
                                        </p:attrNameLst>
                                      </p:cBhvr>
                                      <p:to>
                                        <p:strVal val="hidden"/>
                                      </p:to>
                                    </p:set>
                                  </p:childTnLst>
                                </p:cTn>
                              </p:par>
                              <p:par>
                                <p:cTn id="26" presetID="42" presetClass="exit" presetSubtype="0" fill="hold" grpId="1" nodeType="withEffect">
                                  <p:stCondLst>
                                    <p:cond delay="0"/>
                                  </p:stCondLst>
                                  <p:childTnLst>
                                    <p:animEffect transition="out" filter="fade">
                                      <p:cBhvr>
                                        <p:cTn id="27" dur="1000"/>
                                        <p:tgtEl>
                                          <p:spTgt spid="3"/>
                                        </p:tgtEl>
                                      </p:cBhvr>
                                    </p:animEffect>
                                    <p:anim calcmode="lin" valueType="num">
                                      <p:cBhvr>
                                        <p:cTn id="28" dur="1000"/>
                                        <p:tgtEl>
                                          <p:spTgt spid="3"/>
                                        </p:tgtEl>
                                        <p:attrNameLst>
                                          <p:attrName>ppt_x</p:attrName>
                                        </p:attrNameLst>
                                      </p:cBhvr>
                                      <p:tavLst>
                                        <p:tav tm="0">
                                          <p:val>
                                            <p:strVal val="ppt_x"/>
                                          </p:val>
                                        </p:tav>
                                        <p:tav tm="100000">
                                          <p:val>
                                            <p:strVal val="ppt_x"/>
                                          </p:val>
                                        </p:tav>
                                      </p:tavLst>
                                    </p:anim>
                                    <p:anim calcmode="lin" valueType="num">
                                      <p:cBhvr>
                                        <p:cTn id="29" dur="1000"/>
                                        <p:tgtEl>
                                          <p:spTgt spid="3"/>
                                        </p:tgtEl>
                                        <p:attrNameLst>
                                          <p:attrName>ppt_y</p:attrName>
                                        </p:attrNameLst>
                                      </p:cBhvr>
                                      <p:tavLst>
                                        <p:tav tm="0">
                                          <p:val>
                                            <p:strVal val="ppt_y"/>
                                          </p:val>
                                        </p:tav>
                                        <p:tav tm="100000">
                                          <p:val>
                                            <p:strVal val="ppt_y+.1"/>
                                          </p:val>
                                        </p:tav>
                                      </p:tavLst>
                                    </p:anim>
                                    <p:set>
                                      <p:cBhvr>
                                        <p:cTn id="30" dur="1" fill="hold">
                                          <p:stCondLst>
                                            <p:cond delay="999"/>
                                          </p:stCondLst>
                                        </p:cTn>
                                        <p:tgtEl>
                                          <p:spTgt spid="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1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47" presetClass="exit" presetSubtype="0" fill="hold" grpId="1" nodeType="clickEffect">
                                  <p:stCondLst>
                                    <p:cond delay="0"/>
                                  </p:stCondLst>
                                  <p:childTnLst>
                                    <p:animEffect transition="out" filter="fade">
                                      <p:cBhvr>
                                        <p:cTn id="52" dur="1000"/>
                                        <p:tgtEl>
                                          <p:spTgt spid="24"/>
                                        </p:tgtEl>
                                      </p:cBhvr>
                                    </p:animEffect>
                                    <p:anim calcmode="lin" valueType="num">
                                      <p:cBhvr>
                                        <p:cTn id="53" dur="1000"/>
                                        <p:tgtEl>
                                          <p:spTgt spid="24"/>
                                        </p:tgtEl>
                                        <p:attrNameLst>
                                          <p:attrName>ppt_x</p:attrName>
                                        </p:attrNameLst>
                                      </p:cBhvr>
                                      <p:tavLst>
                                        <p:tav tm="0">
                                          <p:val>
                                            <p:strVal val="ppt_x"/>
                                          </p:val>
                                        </p:tav>
                                        <p:tav tm="100000">
                                          <p:val>
                                            <p:strVal val="ppt_x"/>
                                          </p:val>
                                        </p:tav>
                                      </p:tavLst>
                                    </p:anim>
                                    <p:anim calcmode="lin" valueType="num">
                                      <p:cBhvr>
                                        <p:cTn id="54" dur="1000"/>
                                        <p:tgtEl>
                                          <p:spTgt spid="24"/>
                                        </p:tgtEl>
                                        <p:attrNameLst>
                                          <p:attrName>ppt_y</p:attrName>
                                        </p:attrNameLst>
                                      </p:cBhvr>
                                      <p:tavLst>
                                        <p:tav tm="0">
                                          <p:val>
                                            <p:strVal val="ppt_y"/>
                                          </p:val>
                                        </p:tav>
                                        <p:tav tm="100000">
                                          <p:val>
                                            <p:strVal val="ppt_y-.1"/>
                                          </p:val>
                                        </p:tav>
                                      </p:tavLst>
                                    </p:anim>
                                    <p:set>
                                      <p:cBhvr>
                                        <p:cTn id="55" dur="1" fill="hold">
                                          <p:stCondLst>
                                            <p:cond delay="999"/>
                                          </p:stCondLst>
                                        </p:cTn>
                                        <p:tgtEl>
                                          <p:spTgt spid="24"/>
                                        </p:tgtEl>
                                        <p:attrNameLst>
                                          <p:attrName>style.visibility</p:attrName>
                                        </p:attrNameLst>
                                      </p:cBhvr>
                                      <p:to>
                                        <p:strVal val="hidden"/>
                                      </p:to>
                                    </p:set>
                                  </p:childTnLst>
                                </p:cTn>
                              </p:par>
                            </p:childTnLst>
                          </p:cTn>
                        </p:par>
                        <p:par>
                          <p:cTn id="56" fill="hold">
                            <p:stCondLst>
                              <p:cond delay="1000"/>
                            </p:stCondLst>
                            <p:childTnLst>
                              <p:par>
                                <p:cTn id="57" presetID="42" presetClass="entr" presetSubtype="0"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1000"/>
                                        <p:tgtEl>
                                          <p:spTgt spid="27"/>
                                        </p:tgtEl>
                                      </p:cBhvr>
                                    </p:animEffect>
                                    <p:anim calcmode="lin" valueType="num">
                                      <p:cBhvr>
                                        <p:cTn id="60" dur="1000" fill="hold"/>
                                        <p:tgtEl>
                                          <p:spTgt spid="27"/>
                                        </p:tgtEl>
                                        <p:attrNameLst>
                                          <p:attrName>ppt_x</p:attrName>
                                        </p:attrNameLst>
                                      </p:cBhvr>
                                      <p:tavLst>
                                        <p:tav tm="0">
                                          <p:val>
                                            <p:strVal val="#ppt_x"/>
                                          </p:val>
                                        </p:tav>
                                        <p:tav tm="100000">
                                          <p:val>
                                            <p:strVal val="#ppt_x"/>
                                          </p:val>
                                        </p:tav>
                                      </p:tavLst>
                                    </p:anim>
                                    <p:anim calcmode="lin" valueType="num">
                                      <p:cBhvr>
                                        <p:cTn id="61" dur="1000" fill="hold"/>
                                        <p:tgtEl>
                                          <p:spTgt spid="27"/>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1000"/>
                                        <p:tgtEl>
                                          <p:spTgt spid="26"/>
                                        </p:tgtEl>
                                      </p:cBhvr>
                                    </p:animEffect>
                                    <p:anim calcmode="lin" valueType="num">
                                      <p:cBhvr>
                                        <p:cTn id="65" dur="1000" fill="hold"/>
                                        <p:tgtEl>
                                          <p:spTgt spid="26"/>
                                        </p:tgtEl>
                                        <p:attrNameLst>
                                          <p:attrName>ppt_x</p:attrName>
                                        </p:attrNameLst>
                                      </p:cBhvr>
                                      <p:tavLst>
                                        <p:tav tm="0">
                                          <p:val>
                                            <p:strVal val="#ppt_x"/>
                                          </p:val>
                                        </p:tav>
                                        <p:tav tm="100000">
                                          <p:val>
                                            <p:strVal val="#ppt_x"/>
                                          </p:val>
                                        </p:tav>
                                      </p:tavLst>
                                    </p:anim>
                                    <p:anim calcmode="lin" valueType="num">
                                      <p:cBhvr>
                                        <p:cTn id="66" dur="1000" fill="hold"/>
                                        <p:tgtEl>
                                          <p:spTgt spid="26"/>
                                        </p:tgtEl>
                                        <p:attrNameLst>
                                          <p:attrName>ppt_y</p:attrName>
                                        </p:attrNameLst>
                                      </p:cBhvr>
                                      <p:tavLst>
                                        <p:tav tm="0">
                                          <p:val>
                                            <p:strVal val="#ppt_y+.1"/>
                                          </p:val>
                                        </p:tav>
                                        <p:tav tm="100000">
                                          <p:val>
                                            <p:strVal val="#ppt_y"/>
                                          </p:val>
                                        </p:tav>
                                      </p:tavLst>
                                    </p:anim>
                                  </p:childTnLst>
                                </p:cTn>
                              </p:par>
                            </p:childTnLst>
                          </p:cTn>
                        </p:par>
                        <p:par>
                          <p:cTn id="67" fill="hold">
                            <p:stCondLst>
                              <p:cond delay="2000"/>
                            </p:stCondLst>
                            <p:childTnLst>
                              <p:par>
                                <p:cTn id="68" presetID="10" presetClass="entr" presetSubtype="0" fill="hold" grpId="0" nodeType="after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1500"/>
                                        <p:tgtEl>
                                          <p:spTgt spid="28"/>
                                        </p:tgtEl>
                                      </p:cBhvr>
                                    </p:animEffect>
                                  </p:childTnLst>
                                </p:cTn>
                              </p:par>
                            </p:childTnLst>
                          </p:cTn>
                        </p:par>
                        <p:par>
                          <p:cTn id="71" fill="hold">
                            <p:stCondLst>
                              <p:cond delay="3500"/>
                            </p:stCondLst>
                            <p:childTnLst>
                              <p:par>
                                <p:cTn id="72" presetID="42" presetClass="entr" presetSubtype="0" fill="hold" grpId="0" nodeType="after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1000"/>
                                        <p:tgtEl>
                                          <p:spTgt spid="30"/>
                                        </p:tgtEl>
                                      </p:cBhvr>
                                    </p:animEffect>
                                    <p:anim calcmode="lin" valueType="num">
                                      <p:cBhvr>
                                        <p:cTn id="75" dur="1000" fill="hold"/>
                                        <p:tgtEl>
                                          <p:spTgt spid="30"/>
                                        </p:tgtEl>
                                        <p:attrNameLst>
                                          <p:attrName>ppt_x</p:attrName>
                                        </p:attrNameLst>
                                      </p:cBhvr>
                                      <p:tavLst>
                                        <p:tav tm="0">
                                          <p:val>
                                            <p:strVal val="#ppt_x"/>
                                          </p:val>
                                        </p:tav>
                                        <p:tav tm="100000">
                                          <p:val>
                                            <p:strVal val="#ppt_x"/>
                                          </p:val>
                                        </p:tav>
                                      </p:tavLst>
                                    </p:anim>
                                    <p:anim calcmode="lin" valueType="num">
                                      <p:cBhvr>
                                        <p:cTn id="76" dur="1000" fill="hold"/>
                                        <p:tgtEl>
                                          <p:spTgt spid="30"/>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1000"/>
                                        <p:tgtEl>
                                          <p:spTgt spid="29"/>
                                        </p:tgtEl>
                                      </p:cBhvr>
                                    </p:animEffect>
                                    <p:anim calcmode="lin" valueType="num">
                                      <p:cBhvr>
                                        <p:cTn id="80" dur="1000" fill="hold"/>
                                        <p:tgtEl>
                                          <p:spTgt spid="29"/>
                                        </p:tgtEl>
                                        <p:attrNameLst>
                                          <p:attrName>ppt_x</p:attrName>
                                        </p:attrNameLst>
                                      </p:cBhvr>
                                      <p:tavLst>
                                        <p:tav tm="0">
                                          <p:val>
                                            <p:strVal val="#ppt_x"/>
                                          </p:val>
                                        </p:tav>
                                        <p:tav tm="100000">
                                          <p:val>
                                            <p:strVal val="#ppt_x"/>
                                          </p:val>
                                        </p:tav>
                                      </p:tavLst>
                                    </p:anim>
                                    <p:anim calcmode="lin" valueType="num">
                                      <p:cBhvr>
                                        <p:cTn id="81" dur="1000" fill="hold"/>
                                        <p:tgtEl>
                                          <p:spTgt spid="29"/>
                                        </p:tgtEl>
                                        <p:attrNameLst>
                                          <p:attrName>ppt_y</p:attrName>
                                        </p:attrNameLst>
                                      </p:cBhvr>
                                      <p:tavLst>
                                        <p:tav tm="0">
                                          <p:val>
                                            <p:strVal val="#ppt_y+.1"/>
                                          </p:val>
                                        </p:tav>
                                        <p:tav tm="100000">
                                          <p:val>
                                            <p:strVal val="#ppt_y"/>
                                          </p:val>
                                        </p:tav>
                                      </p:tavLst>
                                    </p:anim>
                                  </p:childTnLst>
                                </p:cTn>
                              </p:par>
                            </p:childTnLst>
                          </p:cTn>
                        </p:par>
                        <p:par>
                          <p:cTn id="82" fill="hold">
                            <p:stCondLst>
                              <p:cond delay="4500"/>
                            </p:stCondLst>
                            <p:childTnLst>
                              <p:par>
                                <p:cTn id="83" presetID="10" presetClass="entr" presetSubtype="0" fill="hold" grpId="0" nodeType="after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1500"/>
                                        <p:tgtEl>
                                          <p:spTgt spid="31"/>
                                        </p:tgtEl>
                                      </p:cBhvr>
                                    </p:animEffect>
                                  </p:childTnLst>
                                </p:cTn>
                              </p:par>
                            </p:childTnLst>
                          </p:cTn>
                        </p:par>
                        <p:par>
                          <p:cTn id="86" fill="hold">
                            <p:stCondLst>
                              <p:cond delay="6000"/>
                            </p:stCondLst>
                            <p:childTnLst>
                              <p:par>
                                <p:cTn id="87" presetID="42" presetClass="entr" presetSubtype="0" fill="hold" grpId="0" nodeType="after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fade">
                                      <p:cBhvr>
                                        <p:cTn id="89" dur="1000"/>
                                        <p:tgtEl>
                                          <p:spTgt spid="33"/>
                                        </p:tgtEl>
                                      </p:cBhvr>
                                    </p:animEffect>
                                    <p:anim calcmode="lin" valueType="num">
                                      <p:cBhvr>
                                        <p:cTn id="90" dur="1000" fill="hold"/>
                                        <p:tgtEl>
                                          <p:spTgt spid="33"/>
                                        </p:tgtEl>
                                        <p:attrNameLst>
                                          <p:attrName>ppt_x</p:attrName>
                                        </p:attrNameLst>
                                      </p:cBhvr>
                                      <p:tavLst>
                                        <p:tav tm="0">
                                          <p:val>
                                            <p:strVal val="#ppt_x"/>
                                          </p:val>
                                        </p:tav>
                                        <p:tav tm="100000">
                                          <p:val>
                                            <p:strVal val="#ppt_x"/>
                                          </p:val>
                                        </p:tav>
                                      </p:tavLst>
                                    </p:anim>
                                    <p:anim calcmode="lin" valueType="num">
                                      <p:cBhvr>
                                        <p:cTn id="91" dur="1000" fill="hold"/>
                                        <p:tgtEl>
                                          <p:spTgt spid="33"/>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32"/>
                                        </p:tgtEl>
                                        <p:attrNameLst>
                                          <p:attrName>style.visibility</p:attrName>
                                        </p:attrNameLst>
                                      </p:cBhvr>
                                      <p:to>
                                        <p:strVal val="visible"/>
                                      </p:to>
                                    </p:set>
                                    <p:animEffect transition="in" filter="fade">
                                      <p:cBhvr>
                                        <p:cTn id="94" dur="1000"/>
                                        <p:tgtEl>
                                          <p:spTgt spid="32"/>
                                        </p:tgtEl>
                                      </p:cBhvr>
                                    </p:animEffect>
                                    <p:anim calcmode="lin" valueType="num">
                                      <p:cBhvr>
                                        <p:cTn id="95" dur="1000" fill="hold"/>
                                        <p:tgtEl>
                                          <p:spTgt spid="32"/>
                                        </p:tgtEl>
                                        <p:attrNameLst>
                                          <p:attrName>ppt_x</p:attrName>
                                        </p:attrNameLst>
                                      </p:cBhvr>
                                      <p:tavLst>
                                        <p:tav tm="0">
                                          <p:val>
                                            <p:strVal val="#ppt_x"/>
                                          </p:val>
                                        </p:tav>
                                        <p:tav tm="100000">
                                          <p:val>
                                            <p:strVal val="#ppt_x"/>
                                          </p:val>
                                        </p:tav>
                                      </p:tavLst>
                                    </p:anim>
                                    <p:anim calcmode="lin" valueType="num">
                                      <p:cBhvr>
                                        <p:cTn id="96" dur="1000" fill="hold"/>
                                        <p:tgtEl>
                                          <p:spTgt spid="32"/>
                                        </p:tgtEl>
                                        <p:attrNameLst>
                                          <p:attrName>ppt_y</p:attrName>
                                        </p:attrNameLst>
                                      </p:cBhvr>
                                      <p:tavLst>
                                        <p:tav tm="0">
                                          <p:val>
                                            <p:strVal val="#ppt_y+.1"/>
                                          </p:val>
                                        </p:tav>
                                        <p:tav tm="100000">
                                          <p:val>
                                            <p:strVal val="#ppt_y"/>
                                          </p:val>
                                        </p:tav>
                                      </p:tavLst>
                                    </p:anim>
                                  </p:childTnLst>
                                </p:cTn>
                              </p:par>
                            </p:childTnLst>
                          </p:cTn>
                        </p:par>
                        <p:par>
                          <p:cTn id="97" fill="hold">
                            <p:stCondLst>
                              <p:cond delay="7000"/>
                            </p:stCondLst>
                            <p:childTnLst>
                              <p:par>
                                <p:cTn id="98" presetID="10" presetClass="entr" presetSubtype="0" fill="hold" grpId="0" nodeType="afterEffect">
                                  <p:stCondLst>
                                    <p:cond delay="0"/>
                                  </p:stCondLst>
                                  <p:childTnLst>
                                    <p:set>
                                      <p:cBhvr>
                                        <p:cTn id="99" dur="1" fill="hold">
                                          <p:stCondLst>
                                            <p:cond delay="0"/>
                                          </p:stCondLst>
                                        </p:cTn>
                                        <p:tgtEl>
                                          <p:spTgt spid="34"/>
                                        </p:tgtEl>
                                        <p:attrNameLst>
                                          <p:attrName>style.visibility</p:attrName>
                                        </p:attrNameLst>
                                      </p:cBhvr>
                                      <p:to>
                                        <p:strVal val="visible"/>
                                      </p:to>
                                    </p:set>
                                    <p:animEffect transition="in" filter="fade">
                                      <p:cBhvr>
                                        <p:cTn id="100" dur="1500"/>
                                        <p:tgtEl>
                                          <p:spTgt spid="34"/>
                                        </p:tgtEl>
                                      </p:cBhvr>
                                    </p:animEffect>
                                  </p:childTnLst>
                                </p:cTn>
                              </p:par>
                            </p:childTnLst>
                          </p:cTn>
                        </p:par>
                        <p:par>
                          <p:cTn id="101" fill="hold">
                            <p:stCondLst>
                              <p:cond delay="8500"/>
                            </p:stCondLst>
                            <p:childTnLst>
                              <p:par>
                                <p:cTn id="102" presetID="42" presetClass="entr" presetSubtype="0" fill="hold" grpId="0" nodeType="afterEffect">
                                  <p:stCondLst>
                                    <p:cond delay="0"/>
                                  </p:stCondLst>
                                  <p:childTnLst>
                                    <p:set>
                                      <p:cBhvr>
                                        <p:cTn id="103" dur="1" fill="hold">
                                          <p:stCondLst>
                                            <p:cond delay="0"/>
                                          </p:stCondLst>
                                        </p:cTn>
                                        <p:tgtEl>
                                          <p:spTgt spid="36"/>
                                        </p:tgtEl>
                                        <p:attrNameLst>
                                          <p:attrName>style.visibility</p:attrName>
                                        </p:attrNameLst>
                                      </p:cBhvr>
                                      <p:to>
                                        <p:strVal val="visible"/>
                                      </p:to>
                                    </p:set>
                                    <p:animEffect transition="in" filter="fade">
                                      <p:cBhvr>
                                        <p:cTn id="104" dur="1000"/>
                                        <p:tgtEl>
                                          <p:spTgt spid="36"/>
                                        </p:tgtEl>
                                      </p:cBhvr>
                                    </p:animEffect>
                                    <p:anim calcmode="lin" valueType="num">
                                      <p:cBhvr>
                                        <p:cTn id="105" dur="1000" fill="hold"/>
                                        <p:tgtEl>
                                          <p:spTgt spid="36"/>
                                        </p:tgtEl>
                                        <p:attrNameLst>
                                          <p:attrName>ppt_x</p:attrName>
                                        </p:attrNameLst>
                                      </p:cBhvr>
                                      <p:tavLst>
                                        <p:tav tm="0">
                                          <p:val>
                                            <p:strVal val="#ppt_x"/>
                                          </p:val>
                                        </p:tav>
                                        <p:tav tm="100000">
                                          <p:val>
                                            <p:strVal val="#ppt_x"/>
                                          </p:val>
                                        </p:tav>
                                      </p:tavLst>
                                    </p:anim>
                                    <p:anim calcmode="lin" valueType="num">
                                      <p:cBhvr>
                                        <p:cTn id="106" dur="1000" fill="hold"/>
                                        <p:tgtEl>
                                          <p:spTgt spid="36"/>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35"/>
                                        </p:tgtEl>
                                        <p:attrNameLst>
                                          <p:attrName>style.visibility</p:attrName>
                                        </p:attrNameLst>
                                      </p:cBhvr>
                                      <p:to>
                                        <p:strVal val="visible"/>
                                      </p:to>
                                    </p:set>
                                    <p:animEffect transition="in" filter="fade">
                                      <p:cBhvr>
                                        <p:cTn id="109" dur="1000"/>
                                        <p:tgtEl>
                                          <p:spTgt spid="35"/>
                                        </p:tgtEl>
                                      </p:cBhvr>
                                    </p:animEffect>
                                    <p:anim calcmode="lin" valueType="num">
                                      <p:cBhvr>
                                        <p:cTn id="110" dur="1000" fill="hold"/>
                                        <p:tgtEl>
                                          <p:spTgt spid="35"/>
                                        </p:tgtEl>
                                        <p:attrNameLst>
                                          <p:attrName>ppt_x</p:attrName>
                                        </p:attrNameLst>
                                      </p:cBhvr>
                                      <p:tavLst>
                                        <p:tav tm="0">
                                          <p:val>
                                            <p:strVal val="#ppt_x"/>
                                          </p:val>
                                        </p:tav>
                                        <p:tav tm="100000">
                                          <p:val>
                                            <p:strVal val="#ppt_x"/>
                                          </p:val>
                                        </p:tav>
                                      </p:tavLst>
                                    </p:anim>
                                    <p:anim calcmode="lin" valueType="num">
                                      <p:cBhvr>
                                        <p:cTn id="111" dur="1000" fill="hold"/>
                                        <p:tgtEl>
                                          <p:spTgt spid="35"/>
                                        </p:tgtEl>
                                        <p:attrNameLst>
                                          <p:attrName>ppt_y</p:attrName>
                                        </p:attrNameLst>
                                      </p:cBhvr>
                                      <p:tavLst>
                                        <p:tav tm="0">
                                          <p:val>
                                            <p:strVal val="#ppt_y+.1"/>
                                          </p:val>
                                        </p:tav>
                                        <p:tav tm="100000">
                                          <p:val>
                                            <p:strVal val="#ppt_y"/>
                                          </p:val>
                                        </p:tav>
                                      </p:tavLst>
                                    </p:anim>
                                  </p:childTnLst>
                                </p:cTn>
                              </p:par>
                            </p:childTnLst>
                          </p:cTn>
                        </p:par>
                        <p:par>
                          <p:cTn id="112" fill="hold">
                            <p:stCondLst>
                              <p:cond delay="9500"/>
                            </p:stCondLst>
                            <p:childTnLst>
                              <p:par>
                                <p:cTn id="113" presetID="10" presetClass="entr" presetSubtype="0" fill="hold" grpId="0" nodeType="afterEffect">
                                  <p:stCondLst>
                                    <p:cond delay="0"/>
                                  </p:stCondLst>
                                  <p:childTnLst>
                                    <p:set>
                                      <p:cBhvr>
                                        <p:cTn id="114" dur="1" fill="hold">
                                          <p:stCondLst>
                                            <p:cond delay="0"/>
                                          </p:stCondLst>
                                        </p:cTn>
                                        <p:tgtEl>
                                          <p:spTgt spid="37"/>
                                        </p:tgtEl>
                                        <p:attrNameLst>
                                          <p:attrName>style.visibility</p:attrName>
                                        </p:attrNameLst>
                                      </p:cBhvr>
                                      <p:to>
                                        <p:strVal val="visible"/>
                                      </p:to>
                                    </p:set>
                                    <p:animEffect transition="in" filter="fade">
                                      <p:cBhvr>
                                        <p:cTn id="115" dur="1500"/>
                                        <p:tgtEl>
                                          <p:spTgt spid="37"/>
                                        </p:tgtEl>
                                      </p:cBhvr>
                                    </p:animEffect>
                                  </p:childTnLst>
                                </p:cTn>
                              </p:par>
                            </p:childTnLst>
                          </p:cTn>
                        </p:par>
                        <p:par>
                          <p:cTn id="116" fill="hold">
                            <p:stCondLst>
                              <p:cond delay="11000"/>
                            </p:stCondLst>
                            <p:childTnLst>
                              <p:par>
                                <p:cTn id="117" presetID="22" presetClass="entr" presetSubtype="1" fill="hold" nodeType="after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wipe(up)">
                                      <p:cBhvr>
                                        <p:cTn id="1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P spid="10" grpId="0"/>
      <p:bldP spid="10" grpId="1"/>
      <p:bldP spid="23" grpId="0"/>
      <p:bldP spid="24" grpId="0"/>
      <p:bldP spid="24" grpId="1"/>
      <p:bldP spid="25" grpId="0"/>
      <p:bldP spid="26" grpId="0"/>
      <p:bldP spid="27" grpId="0"/>
      <p:bldP spid="28" grpId="0"/>
      <p:bldP spid="29" grpId="0"/>
      <p:bldP spid="30" grpId="0"/>
      <p:bldP spid="31" grpId="0"/>
      <p:bldP spid="32" grpId="0"/>
      <p:bldP spid="33" grpId="0"/>
      <p:bldP spid="34" grpId="0"/>
      <p:bldP spid="35" grpId="0"/>
      <p:bldP spid="36" grpId="0"/>
      <p:bldP spid="3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09\tema 09 pregunt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9 Rectángulo"/>
          <p:cNvSpPr/>
          <p:nvPr/>
        </p:nvSpPr>
        <p:spPr>
          <a:xfrm>
            <a:off x="827584" y="2132856"/>
            <a:ext cx="6480720" cy="3416320"/>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5400" b="1" cap="all" dirty="0">
                <a:ln w="0"/>
                <a:gradFill flip="none" rotWithShape="1">
                  <a:gsLst>
                    <a:gs pos="0">
                      <a:srgbClr val="000000"/>
                    </a:gs>
                    <a:gs pos="19000">
                      <a:srgbClr val="000040"/>
                    </a:gs>
                    <a:gs pos="33000">
                      <a:srgbClr val="400040"/>
                    </a:gs>
                    <a:gs pos="58000">
                      <a:srgbClr val="8F0040"/>
                    </a:gs>
                    <a:gs pos="73000">
                      <a:srgbClr val="F27300"/>
                    </a:gs>
                    <a:gs pos="82000">
                      <a:srgbClr val="FFBF00"/>
                    </a:gs>
                  </a:gsLst>
                  <a:lin ang="16200000" scaled="1"/>
                  <a:tileRect/>
                </a:gradFill>
                <a:effectLst>
                  <a:reflection blurRad="12700" stA="50000" endPos="50000" dist="5000" dir="5400000" sy="-100000" rotWithShape="0"/>
                </a:effectLst>
                <a:latin typeface="MicrogrammaDBolExt" pitchFamily="34" charset="0"/>
              </a:rPr>
              <a:t>WHAT </a:t>
            </a:r>
            <a:r>
              <a:rPr lang="en-US" sz="5400" b="1" cap="all" dirty="0" smtClean="0">
                <a:ln w="0"/>
                <a:gradFill flip="none" rotWithShape="1">
                  <a:gsLst>
                    <a:gs pos="0">
                      <a:srgbClr val="000000"/>
                    </a:gs>
                    <a:gs pos="19000">
                      <a:srgbClr val="000040"/>
                    </a:gs>
                    <a:gs pos="33000">
                      <a:srgbClr val="400040"/>
                    </a:gs>
                    <a:gs pos="58000">
                      <a:srgbClr val="8F0040"/>
                    </a:gs>
                    <a:gs pos="73000">
                      <a:srgbClr val="F27300"/>
                    </a:gs>
                    <a:gs pos="82000">
                      <a:srgbClr val="FFBF00"/>
                    </a:gs>
                  </a:gsLst>
                  <a:lin ang="16200000" scaled="1"/>
                  <a:tileRect/>
                </a:gradFill>
                <a:effectLst>
                  <a:reflection blurRad="12700" stA="50000" endPos="50000" dist="5000" dir="5400000" sy="-100000" rotWithShape="0"/>
                </a:effectLst>
                <a:latin typeface="MicrogrammaDBolExt" pitchFamily="34" charset="0"/>
              </a:rPr>
              <a:t>WILL HAPPEN</a:t>
            </a:r>
          </a:p>
          <a:p>
            <a:r>
              <a:rPr lang="en-US" sz="5400" b="1" cap="all" dirty="0" smtClean="0">
                <a:ln w="0"/>
                <a:gradFill flip="none" rotWithShape="1">
                  <a:gsLst>
                    <a:gs pos="0">
                      <a:srgbClr val="000000"/>
                    </a:gs>
                    <a:gs pos="19000">
                      <a:srgbClr val="000040"/>
                    </a:gs>
                    <a:gs pos="33000">
                      <a:srgbClr val="400040"/>
                    </a:gs>
                    <a:gs pos="58000">
                      <a:srgbClr val="8F0040"/>
                    </a:gs>
                    <a:gs pos="73000">
                      <a:srgbClr val="F27300"/>
                    </a:gs>
                    <a:gs pos="82000">
                      <a:srgbClr val="FFBF00"/>
                    </a:gs>
                  </a:gsLst>
                  <a:lin ang="16200000" scaled="1"/>
                  <a:tileRect/>
                </a:gradFill>
                <a:effectLst>
                  <a:reflection blurRad="12700" stA="50000" endPos="50000" dist="5000" dir="5400000" sy="-100000" rotWithShape="0"/>
                </a:effectLst>
                <a:latin typeface="MicrogrammaDBolExt" pitchFamily="34" charset="0"/>
              </a:rPr>
              <a:t>AT </a:t>
            </a:r>
            <a:r>
              <a:rPr lang="en-US" sz="5400" b="1" cap="all" dirty="0">
                <a:ln w="0"/>
                <a:gradFill flip="none" rotWithShape="1">
                  <a:gsLst>
                    <a:gs pos="0">
                      <a:srgbClr val="000000"/>
                    </a:gs>
                    <a:gs pos="19000">
                      <a:srgbClr val="000040"/>
                    </a:gs>
                    <a:gs pos="33000">
                      <a:srgbClr val="400040"/>
                    </a:gs>
                    <a:gs pos="58000">
                      <a:srgbClr val="8F0040"/>
                    </a:gs>
                    <a:gs pos="73000">
                      <a:srgbClr val="F27300"/>
                    </a:gs>
                    <a:gs pos="82000">
                      <a:srgbClr val="FFBF00"/>
                    </a:gs>
                  </a:gsLst>
                  <a:lin ang="16200000" scaled="1"/>
                  <a:tileRect/>
                </a:gradFill>
                <a:effectLst>
                  <a:reflection blurRad="12700" stA="50000" endPos="50000" dist="5000" dir="5400000" sy="-100000" rotWithShape="0"/>
                </a:effectLst>
                <a:latin typeface="MicrogrammaDBolExt" pitchFamily="34" charset="0"/>
              </a:rPr>
              <a:t>HIS COMING?</a:t>
            </a:r>
            <a:endParaRPr lang="es-ES" sz="5400" b="1" cap="all" dirty="0">
              <a:ln w="0"/>
              <a:gradFill flip="none" rotWithShape="1">
                <a:gsLst>
                  <a:gs pos="0">
                    <a:srgbClr val="000000"/>
                  </a:gs>
                  <a:gs pos="19000">
                    <a:srgbClr val="000040"/>
                  </a:gs>
                  <a:gs pos="33000">
                    <a:srgbClr val="400040"/>
                  </a:gs>
                  <a:gs pos="58000">
                    <a:srgbClr val="8F0040"/>
                  </a:gs>
                  <a:gs pos="73000">
                    <a:srgbClr val="F27300"/>
                  </a:gs>
                  <a:gs pos="82000">
                    <a:srgbClr val="FFBF00"/>
                  </a:gs>
                </a:gsLst>
                <a:lin ang="16200000" scaled="1"/>
                <a:tileRect/>
              </a:gradFill>
              <a:effectLst>
                <a:reflection blurRad="12700" stA="50000" endPos="50000" dist="5000" dir="5400000" sy="-100000" rotWithShape="0"/>
              </a:effectLst>
              <a:latin typeface="MicrogrammaDBolExt"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120592"/>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J:\Mis Docs\_Multimedia IMS\Curso Biblico PPS\Tema 09\tema 09 pregunt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68"/>
            <a:ext cx="9144000" cy="6861268"/>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720080" y="2060848"/>
            <a:ext cx="6660232" cy="144655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What will happen to those who have died believing in Christ? </a:t>
            </a:r>
            <a:endParaRPr lang="es-ES"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326353"/>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Mis Docs\_Multimedia IMS\Curso Biblico PPS\Tema 09\tema 09 resurre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79512" y="44624"/>
            <a:ext cx="3281668"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1 </a:t>
            </a:r>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Thessalonians</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4:15-16</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4" name="3 Rectángulo"/>
          <p:cNvSpPr/>
          <p:nvPr/>
        </p:nvSpPr>
        <p:spPr>
          <a:xfrm>
            <a:off x="1095977" y="1404059"/>
            <a:ext cx="5564255" cy="440120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"For this we say unto you by the word of the Lord, that we which are alive and remain unto the coming of the Lord shall not prevent them which are asleep.</a:t>
            </a:r>
          </a:p>
          <a:p>
            <a:r>
              <a:rPr lang="en-U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For the Lord himself shall descend from heaven with a shout, with the voice of the archangel, and with the trump of God: and </a:t>
            </a:r>
            <a:r>
              <a:rPr lang="en-US" sz="2800" b="1" i="1" spc="50" dirty="0">
                <a:ln w="11430"/>
                <a:solidFill>
                  <a:srgbClr val="FF0000"/>
                </a:solidFill>
                <a:effectLst>
                  <a:outerShdw blurRad="76200" dist="50800" dir="5400000" algn="tl" rotWithShape="0">
                    <a:srgbClr val="000000">
                      <a:alpha val="65000"/>
                    </a:srgbClr>
                  </a:outerShdw>
                </a:effectLst>
                <a:latin typeface="Myriad Pro" pitchFamily="34" charset="0"/>
              </a:rPr>
              <a:t>the dead in Christ shall rise first</a:t>
            </a:r>
            <a:r>
              <a:rPr lang="en-U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24783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500"/>
                                        <p:tgtEl>
                                          <p:spTgt spid="4">
                                            <p:txEl>
                                              <p:pRg st="0" end="0"/>
                                            </p:txEl>
                                          </p:spTgt>
                                        </p:tgtEl>
                                      </p:cBhvr>
                                    </p:animEffect>
                                  </p:childTnLst>
                                </p:cTn>
                              </p:par>
                            </p:childTnLst>
                          </p:cTn>
                        </p:par>
                        <p:par>
                          <p:cTn id="13" fill="hold">
                            <p:stCondLst>
                              <p:cond delay="3000"/>
                            </p:stCondLst>
                            <p:childTnLst>
                              <p:par>
                                <p:cTn id="14" presetID="10" presetClass="entr" presetSubtype="0" fill="hold" grpId="0"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1500"/>
                                        <p:tgtEl>
                                          <p:spTgt spid="4">
                                            <p:txEl>
                                              <p:pRg st="1" end="1"/>
                                            </p:txEl>
                                          </p:spTgt>
                                        </p:tgtEl>
                                      </p:cBhvr>
                                    </p:animEffect>
                                  </p:childTnLst>
                                </p:cTn>
                              </p:par>
                            </p:childTnLst>
                          </p:cTn>
                        </p:par>
                        <p:par>
                          <p:cTn id="17" fill="hold">
                            <p:stCondLst>
                              <p:cond delay="450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J:\Mis Docs\_Multimedia IMS\Curso Biblico PPS\Tema 09\tema 09 pregunt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68"/>
            <a:ext cx="9144000" cy="6861268"/>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720080" y="2060848"/>
            <a:ext cx="6300192" cy="144655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What will happen </a:t>
            </a:r>
            <a:endParaRPr lang="en-US" sz="4400" b="1"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endParaRPr>
          </a:p>
          <a:p>
            <a:r>
              <a:rPr lang="en-US" sz="4400" b="1"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to </a:t>
            </a:r>
            <a:r>
              <a:rPr lang="en-US"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our </a:t>
            </a:r>
            <a:r>
              <a:rPr lang="en-US" sz="4400" b="1"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sickly, mortal </a:t>
            </a:r>
            <a:r>
              <a:rPr lang="en-US"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bodies? </a:t>
            </a:r>
            <a:endParaRPr lang="es-ES"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63868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09\tema 09 transfor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79512" y="44624"/>
            <a:ext cx="3768019"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1 </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Corintios 15:51, </a:t>
            </a:r>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53</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4" name="3 Rectángulo"/>
          <p:cNvSpPr/>
          <p:nvPr/>
        </p:nvSpPr>
        <p:spPr>
          <a:xfrm>
            <a:off x="1187624" y="1568981"/>
            <a:ext cx="4896544" cy="403187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n-U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Behold, I </a:t>
            </a:r>
            <a:r>
              <a:rPr lang="en-U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shew</a:t>
            </a:r>
            <a:r>
              <a:rPr lang="en-U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you a mystery; We shall not all sleep, but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rPr>
              <a:t>we shall all be changed</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a:p>
            <a:r>
              <a:rPr lang="en-U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For this corruptible must put on incorruption,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rPr>
              <a:t>and this mortal must put on immortality</a:t>
            </a:r>
            <a:r>
              <a:rPr lang="en-U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83166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500"/>
                                        <p:tgtEl>
                                          <p:spTgt spid="4">
                                            <p:txEl>
                                              <p:pRg st="0" end="0"/>
                                            </p:txEl>
                                          </p:spTgt>
                                        </p:tgtEl>
                                      </p:cBhvr>
                                    </p:animEffect>
                                  </p:childTnLst>
                                </p:cTn>
                              </p:par>
                            </p:childTnLst>
                          </p:cTn>
                        </p:par>
                        <p:par>
                          <p:cTn id="13" fill="hold">
                            <p:stCondLst>
                              <p:cond delay="3000"/>
                            </p:stCondLst>
                            <p:childTnLst>
                              <p:par>
                                <p:cTn id="14" presetID="10" presetClass="entr" presetSubtype="0" fill="hold" grpId="0"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1500"/>
                                        <p:tgtEl>
                                          <p:spTgt spid="4">
                                            <p:txEl>
                                              <p:pRg st="1" end="1"/>
                                            </p:txEl>
                                          </p:spTgt>
                                        </p:tgtEl>
                                      </p:cBhvr>
                                    </p:animEffect>
                                  </p:childTnLst>
                                </p:cTn>
                              </p:par>
                            </p:childTnLst>
                          </p:cTn>
                        </p:par>
                        <p:par>
                          <p:cTn id="17" fill="hold">
                            <p:stCondLst>
                              <p:cond delay="450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J:\Mis Docs\_Multimedia IMS\Curso Biblico PPS\Tema 09\titulo tema 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611560" y="764704"/>
            <a:ext cx="7200800" cy="2677656"/>
          </a:xfrm>
          <a:prstGeom prst="rect">
            <a:avLst/>
          </a:prstGeom>
          <a:noFill/>
          <a:effectLst>
            <a:glow rad="736600">
              <a:schemeClr val="bg1">
                <a:alpha val="54000"/>
              </a:schemeClr>
            </a:glow>
            <a:softEdge rad="190500"/>
          </a:effectLst>
        </p:spPr>
        <p:txBody>
          <a:bodyPr wrap="square">
            <a:spAutoFit/>
            <a:scene3d>
              <a:camera prst="perspectiveRelaxed" fov="7200000">
                <a:rot lat="19473601" lon="0" rev="0"/>
              </a:camera>
              <a:lightRig rig="contrasting" dir="t">
                <a:rot lat="0" lon="0" rev="13200000"/>
              </a:lightRig>
            </a:scene3d>
            <a:sp3d extrusionH="50800" contourW="12700" prstMaterial="metal">
              <a:bevelT w="38100" h="25400" prst="hardEdge"/>
              <a:bevelB w="0" h="0"/>
              <a:extrusionClr>
                <a:schemeClr val="tx1"/>
              </a:extrusionClr>
              <a:contourClr>
                <a:schemeClr val="tx1"/>
              </a:contourClr>
            </a:sp3d>
          </a:bodyPr>
          <a:lstStyle/>
          <a:p>
            <a:pPr algn="ctr"/>
            <a:r>
              <a:rPr lang="en-US" sz="6000" cap="all" dirty="0">
                <a:ln w="0"/>
                <a:gradFill flip="none" rotWithShape="1">
                  <a:gsLst>
                    <a:gs pos="20000">
                      <a:schemeClr val="tx2">
                        <a:lumMod val="77000"/>
                        <a:lumOff val="23000"/>
                      </a:schemeClr>
                    </a:gs>
                    <a:gs pos="80000">
                      <a:schemeClr val="tx2">
                        <a:lumMod val="0"/>
                        <a:lumOff val="100000"/>
                      </a:schemeClr>
                    </a:gs>
                  </a:gsLst>
                  <a:lin ang="16200000" scaled="1"/>
                  <a:tileRect/>
                </a:gradFill>
                <a:effectLst>
                  <a:glow rad="495300">
                    <a:schemeClr val="bg1">
                      <a:alpha val="49000"/>
                    </a:schemeClr>
                  </a:glow>
                </a:effectLst>
                <a:latin typeface="EurostileTBlaExt" pitchFamily="34" charset="0"/>
              </a:rPr>
              <a:t>THE </a:t>
            </a:r>
            <a:r>
              <a:rPr lang="en-US" sz="6000" cap="all" dirty="0" smtClean="0">
                <a:ln w="0"/>
                <a:gradFill flip="none" rotWithShape="1">
                  <a:gsLst>
                    <a:gs pos="20000">
                      <a:schemeClr val="tx2">
                        <a:lumMod val="77000"/>
                        <a:lumOff val="23000"/>
                      </a:schemeClr>
                    </a:gs>
                    <a:gs pos="80000">
                      <a:schemeClr val="tx2">
                        <a:lumMod val="0"/>
                        <a:lumOff val="100000"/>
                      </a:schemeClr>
                    </a:gs>
                  </a:gsLst>
                  <a:lin ang="16200000" scaled="1"/>
                  <a:tileRect/>
                </a:gradFill>
                <a:effectLst>
                  <a:glow rad="495300">
                    <a:schemeClr val="bg1">
                      <a:alpha val="49000"/>
                    </a:schemeClr>
                  </a:glow>
                </a:effectLst>
                <a:latin typeface="EurostileTBlaExt" pitchFamily="34" charset="0"/>
              </a:rPr>
              <a:t>greatest </a:t>
            </a:r>
            <a:r>
              <a:rPr lang="en-US" sz="5400" cap="all" dirty="0" smtClean="0">
                <a:ln w="0"/>
                <a:gradFill flip="none" rotWithShape="1">
                  <a:gsLst>
                    <a:gs pos="20000">
                      <a:schemeClr val="tx2">
                        <a:lumMod val="77000"/>
                        <a:lumOff val="23000"/>
                      </a:schemeClr>
                    </a:gs>
                    <a:gs pos="80000">
                      <a:schemeClr val="tx2">
                        <a:lumMod val="0"/>
                        <a:lumOff val="100000"/>
                      </a:schemeClr>
                    </a:gs>
                  </a:gsLst>
                  <a:lin ang="16200000" scaled="1"/>
                  <a:tileRect/>
                </a:gradFill>
                <a:effectLst>
                  <a:glow rad="495300">
                    <a:schemeClr val="bg1">
                      <a:alpha val="49000"/>
                    </a:schemeClr>
                  </a:glow>
                </a:effectLst>
                <a:latin typeface="EurostileTBlaExt" pitchFamily="34" charset="0"/>
              </a:rPr>
              <a:t>EVENT </a:t>
            </a:r>
            <a:r>
              <a:rPr lang="en-US" sz="5400" cap="all" dirty="0">
                <a:ln w="0"/>
                <a:gradFill flip="none" rotWithShape="1">
                  <a:gsLst>
                    <a:gs pos="20000">
                      <a:schemeClr val="tx2">
                        <a:lumMod val="77000"/>
                        <a:lumOff val="23000"/>
                      </a:schemeClr>
                    </a:gs>
                    <a:gs pos="80000">
                      <a:schemeClr val="tx2">
                        <a:lumMod val="0"/>
                        <a:lumOff val="100000"/>
                      </a:schemeClr>
                    </a:gs>
                  </a:gsLst>
                  <a:lin ang="16200000" scaled="1"/>
                  <a:tileRect/>
                </a:gradFill>
                <a:effectLst>
                  <a:glow rad="495300">
                    <a:schemeClr val="bg1">
                      <a:alpha val="49000"/>
                    </a:schemeClr>
                  </a:glow>
                </a:effectLst>
                <a:latin typeface="EurostileTBlaExt" pitchFamily="34" charset="0"/>
              </a:rPr>
              <a:t>OF </a:t>
            </a:r>
            <a:r>
              <a:rPr lang="en-US" sz="5400" cap="all" dirty="0" smtClean="0">
                <a:ln w="0"/>
                <a:gradFill flip="none" rotWithShape="1">
                  <a:gsLst>
                    <a:gs pos="20000">
                      <a:schemeClr val="tx2">
                        <a:lumMod val="77000"/>
                        <a:lumOff val="23000"/>
                      </a:schemeClr>
                    </a:gs>
                    <a:gs pos="80000">
                      <a:schemeClr val="tx2">
                        <a:lumMod val="0"/>
                        <a:lumOff val="100000"/>
                      </a:schemeClr>
                    </a:gs>
                  </a:gsLst>
                  <a:lin ang="16200000" scaled="1"/>
                  <a:tileRect/>
                </a:gradFill>
                <a:effectLst>
                  <a:glow rad="495300">
                    <a:schemeClr val="bg1">
                      <a:alpha val="49000"/>
                    </a:schemeClr>
                  </a:glow>
                </a:effectLst>
                <a:latin typeface="EurostileTBlaExt" pitchFamily="34" charset="0"/>
              </a:rPr>
              <a:t>the THIRD </a:t>
            </a:r>
            <a:r>
              <a:rPr lang="en-US" sz="4800" cap="all" dirty="0">
                <a:ln w="0"/>
                <a:gradFill flip="none" rotWithShape="1">
                  <a:gsLst>
                    <a:gs pos="20000">
                      <a:schemeClr val="tx2">
                        <a:lumMod val="77000"/>
                        <a:lumOff val="23000"/>
                      </a:schemeClr>
                    </a:gs>
                    <a:gs pos="80000">
                      <a:schemeClr val="tx2">
                        <a:lumMod val="0"/>
                        <a:lumOff val="100000"/>
                      </a:schemeClr>
                    </a:gs>
                  </a:gsLst>
                  <a:lin ang="16200000" scaled="1"/>
                  <a:tileRect/>
                </a:gradFill>
                <a:effectLst>
                  <a:glow rad="495300">
                    <a:schemeClr val="bg1">
                      <a:alpha val="49000"/>
                    </a:schemeClr>
                  </a:glow>
                </a:effectLst>
                <a:latin typeface="EurostileTBlaExt" pitchFamily="34" charset="0"/>
              </a:rPr>
              <a:t>MILLENNIUM</a:t>
            </a:r>
            <a:endParaRPr lang="es-ES" sz="4800" cap="all" dirty="0">
              <a:ln w="0"/>
              <a:gradFill flip="none" rotWithShape="1">
                <a:gsLst>
                  <a:gs pos="20000">
                    <a:schemeClr val="tx2">
                      <a:lumMod val="77000"/>
                      <a:lumOff val="23000"/>
                    </a:schemeClr>
                  </a:gs>
                  <a:gs pos="80000">
                    <a:schemeClr val="tx2">
                      <a:lumMod val="0"/>
                      <a:lumOff val="100000"/>
                    </a:schemeClr>
                  </a:gs>
                </a:gsLst>
                <a:lin ang="16200000" scaled="1"/>
                <a:tileRect/>
              </a:gradFill>
              <a:effectLst>
                <a:glow rad="495300">
                  <a:schemeClr val="bg1">
                    <a:alpha val="49000"/>
                  </a:schemeClr>
                </a:glow>
              </a:effectLst>
              <a:latin typeface="EurostileTBlaExt" pitchFamily="34" charset="0"/>
            </a:endParaRPr>
          </a:p>
        </p:txBody>
      </p:sp>
      <p:sp>
        <p:nvSpPr>
          <p:cNvPr id="5" name="Rectangle 8"/>
          <p:cNvSpPr>
            <a:spLocks noChangeArrowheads="1"/>
          </p:cNvSpPr>
          <p:nvPr/>
        </p:nvSpPr>
        <p:spPr bwMode="auto">
          <a:xfrm>
            <a:off x="7236296" y="333077"/>
            <a:ext cx="1800200"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9</a:t>
            </a:r>
          </a:p>
        </p:txBody>
      </p:sp>
    </p:spTree>
    <p:extLst>
      <p:ext uri="{BB962C8B-B14F-4D97-AF65-F5344CB8AC3E}">
        <p14:creationId xmlns:p14="http://schemas.microsoft.com/office/powerpoint/2010/main" val="675812498"/>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ppt_x"/>
                                          </p:val>
                                        </p:tav>
                                        <p:tav tm="100000">
                                          <p:val>
                                            <p:strVal val="#ppt_x"/>
                                          </p:val>
                                        </p:tav>
                                      </p:tavLst>
                                    </p:anim>
                                    <p:anim calcmode="lin" valueType="num">
                                      <p:cBhvr additive="base">
                                        <p:cTn id="8" dur="3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J:\Mis Docs\_Multimedia IMS\Curso Biblico PPS\Tema 09\tema 09 pregunt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68"/>
            <a:ext cx="9144000" cy="6861268"/>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792088" y="2212409"/>
            <a:ext cx="6084168" cy="280076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What will the wicked exclaim when Christ comes?</a:t>
            </a:r>
            <a:endParaRPr lang="es-ES"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182744"/>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09\tema 09 ma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79512" y="44624"/>
            <a:ext cx="2550698"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Revelation</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6:15-16</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827584" y="1340768"/>
            <a:ext cx="5328592" cy="526297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“And the kings of the earth, and the great men, and the rich men, and the chief captains, and the mighty men, and every bondman, and every free man, hid themselves in the dens and in the rocks of the mountains;</a:t>
            </a:r>
          </a:p>
          <a:p>
            <a:r>
              <a:rPr lang="en-US" sz="2800" b="1" i="1" spc="50" dirty="0">
                <a:ln w="11430"/>
                <a:solidFill>
                  <a:srgbClr val="FF0000"/>
                </a:solidFill>
                <a:effectLst>
                  <a:outerShdw blurRad="76200" dist="50800" dir="5400000" algn="tl" rotWithShape="0">
                    <a:srgbClr val="000000">
                      <a:alpha val="65000"/>
                    </a:srgbClr>
                  </a:outerShdw>
                </a:effectLst>
                <a:latin typeface="Myriad Pro" pitchFamily="34" charset="0"/>
              </a:rPr>
              <a:t>And said to the mountains and rocks, Fall on us, and hide us from the face of him that </a:t>
            </a:r>
            <a:r>
              <a:rPr lang="en-U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sitteth</a:t>
            </a:r>
            <a:r>
              <a:rPr lang="en-US" sz="2800" b="1" i="1" spc="50" dirty="0">
                <a:ln w="11430"/>
                <a:solidFill>
                  <a:srgbClr val="FF0000"/>
                </a:solidFill>
                <a:effectLst>
                  <a:outerShdw blurRad="76200" dist="50800" dir="5400000" algn="tl" rotWithShape="0">
                    <a:srgbClr val="000000">
                      <a:alpha val="65000"/>
                    </a:srgbClr>
                  </a:outerShdw>
                </a:effectLst>
                <a:latin typeface="Myriad Pro" pitchFamily="34" charset="0"/>
              </a:rPr>
              <a:t> on the throne, and from the wrath of the Lamb</a:t>
            </a:r>
            <a:r>
              <a:rPr lang="en-US" sz="28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p>
        </p:txBody>
      </p:sp>
    </p:spTree>
    <p:extLst>
      <p:ext uri="{BB962C8B-B14F-4D97-AF65-F5344CB8AC3E}">
        <p14:creationId xmlns:p14="http://schemas.microsoft.com/office/powerpoint/2010/main" val="399733673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500"/>
                                        <p:tgtEl>
                                          <p:spTgt spid="4">
                                            <p:txEl>
                                              <p:pRg st="0" end="0"/>
                                            </p:txEl>
                                          </p:spTgt>
                                        </p:tgtEl>
                                      </p:cBhvr>
                                    </p:animEffect>
                                  </p:childTnLst>
                                </p:cTn>
                              </p:par>
                            </p:childTnLst>
                          </p:cTn>
                        </p:par>
                        <p:par>
                          <p:cTn id="13" fill="hold">
                            <p:stCondLst>
                              <p:cond delay="3000"/>
                            </p:stCondLst>
                            <p:childTnLst>
                              <p:par>
                                <p:cTn id="14" presetID="10" presetClass="entr" presetSubtype="0" fill="hold" grpId="0"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1500"/>
                                        <p:tgtEl>
                                          <p:spTgt spid="4">
                                            <p:txEl>
                                              <p:pRg st="1" end="1"/>
                                            </p:txEl>
                                          </p:spTgt>
                                        </p:tgtEl>
                                      </p:cBhvr>
                                    </p:animEffect>
                                  </p:childTnLst>
                                </p:cTn>
                              </p:par>
                            </p:childTnLst>
                          </p:cTn>
                        </p:par>
                        <p:par>
                          <p:cTn id="17" fill="hold">
                            <p:stCondLst>
                              <p:cond delay="450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J:\Mis Docs\_Multimedia IMS\Curso Biblico PPS\Tema 09\tema 09 pregunt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68"/>
            <a:ext cx="9144000" cy="6861268"/>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720080" y="2276872"/>
            <a:ext cx="5652120" cy="144655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What will the righteous say, </a:t>
            </a:r>
            <a:endParaRPr lang="en-US" sz="4400" b="1"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endParaRPr>
          </a:p>
          <a:p>
            <a:r>
              <a:rPr lang="en-US" sz="4400" b="1"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and </a:t>
            </a:r>
            <a:r>
              <a:rPr lang="en-US"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how will they feel? </a:t>
            </a:r>
            <a:endParaRPr lang="es-ES"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96283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J:\Mis Docs\_Multimedia IMS\Curso Biblico PPS\Tema 09\tema 09 salv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79512" y="44624"/>
            <a:ext cx="1564852"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Isaiah</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25:9</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4" name="3 Rectángulo"/>
          <p:cNvSpPr/>
          <p:nvPr/>
        </p:nvSpPr>
        <p:spPr>
          <a:xfrm>
            <a:off x="467544" y="1318116"/>
            <a:ext cx="6120680"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n-U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And it shall be said in that day, Lo</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rPr>
              <a:t>, this is our God; we have waited for him, and he will save us: this is the Lord; we have waited for him, we will be glad and rejoice in his salvation</a:t>
            </a:r>
            <a:r>
              <a:rPr lang="en-U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n-U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459585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500"/>
                                        <p:tgtEl>
                                          <p:spTgt spid="4">
                                            <p:txEl>
                                              <p:pRg st="0" end="0"/>
                                            </p:txEl>
                                          </p:spTgt>
                                        </p:tgtEl>
                                      </p:cBhvr>
                                    </p:animEffect>
                                  </p:childTnLst>
                                </p:cTn>
                              </p:par>
                            </p:childTnLst>
                          </p:cTn>
                        </p:par>
                        <p:par>
                          <p:cTn id="13" fill="hold">
                            <p:stCondLst>
                              <p:cond delay="3000"/>
                            </p:stCondLst>
                            <p:childTnLst>
                              <p:par>
                                <p:cTn id="14" presetID="22" presetClass="entr" presetSubtype="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J:\Mis Docs\_Multimedia IMS\Curso Biblico PPS\Tema 09\tema 09 pregunt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68"/>
            <a:ext cx="9144000" cy="6861268"/>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864096" y="2276872"/>
            <a:ext cx="6228184" cy="144655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How </a:t>
            </a:r>
            <a:r>
              <a:rPr lang="en-US" sz="4400" b="1"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sudden </a:t>
            </a:r>
            <a:r>
              <a:rPr lang="en-US"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will the day of the Lord come? </a:t>
            </a:r>
            <a:endParaRPr lang="es-ES"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03365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09\tema 09 fue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79512" y="44624"/>
            <a:ext cx="1699504"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2 Peter 3:10</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4" name="3 Rectángulo"/>
          <p:cNvSpPr/>
          <p:nvPr/>
        </p:nvSpPr>
        <p:spPr>
          <a:xfrm>
            <a:off x="827584" y="1496973"/>
            <a:ext cx="5112568" cy="452431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“Pero el día del Señor vendrá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rPr>
              <a:t>como ladrón en la noche</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en el cual los cielos pasarán con grande estruendo, y </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los elementos </a:t>
            </a:r>
            <a:r>
              <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ardiendo serán deshechos, y la tierra y las obras que en ella hay serán quemadas</a:t>
            </a:r>
            <a:r>
              <a:rPr lang="es-E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endParaRPr lang="es-E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71720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500"/>
                                        <p:tgtEl>
                                          <p:spTgt spid="4">
                                            <p:txEl>
                                              <p:pRg st="0" end="0"/>
                                            </p:txEl>
                                          </p:spTgt>
                                        </p:tgtEl>
                                      </p:cBhvr>
                                    </p:animEffect>
                                  </p:childTnLst>
                                </p:cTn>
                              </p:par>
                            </p:childTnLst>
                          </p:cTn>
                        </p:par>
                        <p:par>
                          <p:cTn id="13" fill="hold">
                            <p:stCondLst>
                              <p:cond delay="3000"/>
                            </p:stCondLst>
                            <p:childTnLst>
                              <p:par>
                                <p:cTn id="14" presetID="22" presetClass="entr" presetSubtype="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J:\Mis Docs\_Multimedia IMS\Curso Biblico PPS\Tema 09\tema 09 pregunt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68"/>
            <a:ext cx="9144000" cy="6861268"/>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864096" y="2385462"/>
            <a:ext cx="4644008" cy="212365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What advice does He give us? </a:t>
            </a:r>
            <a:endParaRPr lang="es-ES" sz="4400" b="1"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30922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09\tema 09 jard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79512" y="44624"/>
            <a:ext cx="2018501"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Matthew 24:44</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4" name="3 Rectángulo"/>
          <p:cNvSpPr/>
          <p:nvPr/>
        </p:nvSpPr>
        <p:spPr>
          <a:xfrm>
            <a:off x="755576" y="1412776"/>
            <a:ext cx="4824536" cy="403187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rPr>
              <a:t>Watch therefore</a:t>
            </a:r>
            <a:r>
              <a:rPr lang="en-U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endParaRPr lang="en-U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a:p>
            <a:r>
              <a:rPr lang="en-U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for </a:t>
            </a:r>
            <a:r>
              <a:rPr lang="en-U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ye know not what hour your Lord doth come. </a:t>
            </a:r>
            <a:endParaRPr lang="en-U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a:p>
            <a:r>
              <a:rPr lang="en-U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Therefore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rPr>
              <a:t>be ye also ready</a:t>
            </a:r>
            <a:r>
              <a:rPr lang="en-U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for in such an hour as ye think not the Son of man cometh.”</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3643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500"/>
                                        <p:tgtEl>
                                          <p:spTgt spid="4">
                                            <p:txEl>
                                              <p:pRg st="0" end="0"/>
                                            </p:txEl>
                                          </p:spTgt>
                                        </p:tgtEl>
                                      </p:cBhvr>
                                    </p:animEffect>
                                  </p:childTnLst>
                                </p:cTn>
                              </p:par>
                            </p:childTnLst>
                          </p:cTn>
                        </p:par>
                        <p:par>
                          <p:cTn id="13" fill="hold">
                            <p:stCondLst>
                              <p:cond delay="3000"/>
                            </p:stCondLst>
                            <p:childTnLst>
                              <p:par>
                                <p:cTn id="14" presetID="10" presetClass="entr" presetSubtype="0" fill="hold" grpId="0"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1500"/>
                                        <p:tgtEl>
                                          <p:spTgt spid="4">
                                            <p:txEl>
                                              <p:pRg st="1" end="1"/>
                                            </p:txEl>
                                          </p:spTgt>
                                        </p:tgtEl>
                                      </p:cBhvr>
                                    </p:animEffect>
                                  </p:childTnLst>
                                </p:cTn>
                              </p:par>
                            </p:childTnLst>
                          </p:cTn>
                        </p:par>
                        <p:par>
                          <p:cTn id="17" fill="hold">
                            <p:stCondLst>
                              <p:cond delay="4500"/>
                            </p:stCondLst>
                            <p:childTnLst>
                              <p:par>
                                <p:cTn id="18" presetID="10" presetClass="entr" presetSubtype="0" fill="hold" grpId="0" nodeType="after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1500"/>
                                        <p:tgtEl>
                                          <p:spTgt spid="4">
                                            <p:txEl>
                                              <p:pRg st="2" end="2"/>
                                            </p:txEl>
                                          </p:spTgt>
                                        </p:tgtEl>
                                      </p:cBhvr>
                                    </p:animEffect>
                                  </p:childTnLst>
                                </p:cTn>
                              </p:par>
                            </p:childTnLst>
                          </p:cTn>
                        </p:par>
                        <p:par>
                          <p:cTn id="21" fill="hold">
                            <p:stCondLst>
                              <p:cond delay="6000"/>
                            </p:stCondLst>
                            <p:childTnLst>
                              <p:par>
                                <p:cTn id="22" presetID="22" presetClass="entr" presetSubtype="1"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09\tema 09 venid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268"/>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395536" y="908720"/>
            <a:ext cx="7399040" cy="267765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After these two studies about </a:t>
            </a:r>
            <a:r>
              <a:rPr lang="en-US" sz="28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the  time we live in </a:t>
            </a:r>
            <a:r>
              <a:rPr lang="en-US" sz="28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and the second coming of Christ, </a:t>
            </a:r>
            <a:r>
              <a:rPr lang="en-US" sz="28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are you convinced that His </a:t>
            </a:r>
            <a:r>
              <a:rPr lang="en-US" sz="28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coming is really near, or </a:t>
            </a:r>
            <a:r>
              <a:rPr lang="en-US" sz="2800" b="1" spc="10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do you still have doubts?</a:t>
            </a:r>
            <a:endParaRPr lang="es-ES" sz="2800" b="1" spc="10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446761"/>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J:\Mis Docs\_Multimedia IMS\Curso Biblico PPS\Tema 09\tema 09 venid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268"/>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J:\Mis Docs\_Multimedia IMS\Curso Biblico PPS\Tema 09\tema 09 orac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131840" y="692696"/>
            <a:ext cx="6018510" cy="2055403"/>
          </a:xfrm>
          <a:prstGeom prst="rect">
            <a:avLst/>
          </a:prstGeom>
          <a:gradFill>
            <a:gsLst>
              <a:gs pos="0">
                <a:schemeClr val="bg1">
                  <a:alpha val="0"/>
                </a:schemeClr>
              </a:gs>
              <a:gs pos="100000">
                <a:srgbClr val="002060">
                  <a:alpha val="73000"/>
                </a:srgbClr>
              </a:gs>
            </a:gsLst>
            <a:lin ang="0" scaled="0"/>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2 Marcador de contenido"/>
          <p:cNvSpPr txBox="1">
            <a:spLocks/>
          </p:cNvSpPr>
          <p:nvPr/>
        </p:nvSpPr>
        <p:spPr>
          <a:xfrm>
            <a:off x="2915816" y="620688"/>
            <a:ext cx="5760640" cy="2271427"/>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4800" b="1" i="1" spc="50" dirty="0">
                <a:ln w="11430"/>
                <a:solidFill>
                  <a:srgbClr val="C00000"/>
                </a:solidFill>
                <a:effectLst>
                  <a:outerShdw blurRad="76200" dist="50800" dir="5400000" algn="tl" rotWithShape="0">
                    <a:srgbClr val="000000">
                      <a:alpha val="65000"/>
                    </a:srgbClr>
                  </a:outerShdw>
                </a:effectLst>
                <a:latin typeface="Myriad Pro" pitchFamily="34" charset="0"/>
              </a:rPr>
              <a:t>Thank you Lord, for your promise!</a:t>
            </a:r>
            <a:endParaRPr lang="es-ES" sz="4800" b="1" i="1" spc="50" dirty="0" smtClean="0">
              <a:ln w="11430"/>
              <a:solidFill>
                <a:srgbClr val="C00000"/>
              </a:solidFill>
              <a:effectLst>
                <a:outerShdw blurRad="76200" dist="50800" dir="5400000" algn="tl" rotWithShape="0">
                  <a:srgbClr val="000000">
                    <a:alpha val="65000"/>
                  </a:srgbClr>
                </a:outerShdw>
              </a:effectLst>
              <a:latin typeface="Myriad Pro" pitchFamily="34" charset="0"/>
            </a:endParaRPr>
          </a:p>
        </p:txBody>
      </p:sp>
      <p:pic>
        <p:nvPicPr>
          <p:cNvPr id="7"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83907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000"/>
                                        <p:tgtEl>
                                          <p:spTgt spid="5"/>
                                        </p:tgtEl>
                                      </p:cBhvr>
                                    </p:animEffect>
                                  </p:childTnLst>
                                </p:cTn>
                              </p:par>
                            </p:childTnLst>
                          </p:cTn>
                        </p:par>
                        <p:par>
                          <p:cTn id="12" fill="hold">
                            <p:stCondLst>
                              <p:cond delay="4500"/>
                            </p:stCondLst>
                            <p:childTnLst>
                              <p:par>
                                <p:cTn id="13" presetID="10" presetClass="entr" presetSubtype="0" fill="hold" nodeType="afterEffect">
                                  <p:stCondLst>
                                    <p:cond delay="2000"/>
                                  </p:stCondLst>
                                  <p:childTnLst>
                                    <p:set>
                                      <p:cBhvr>
                                        <p:cTn id="14" dur="1" fill="hold">
                                          <p:stCondLst>
                                            <p:cond delay="0"/>
                                          </p:stCondLst>
                                        </p:cTn>
                                        <p:tgtEl>
                                          <p:spTgt spid="8194"/>
                                        </p:tgtEl>
                                        <p:attrNameLst>
                                          <p:attrName>style.visibility</p:attrName>
                                        </p:attrNameLst>
                                      </p:cBhvr>
                                      <p:to>
                                        <p:strVal val="visible"/>
                                      </p:to>
                                    </p:set>
                                    <p:animEffect transition="in" filter="fade">
                                      <p:cBhvr>
                                        <p:cTn id="15" dur="1000"/>
                                        <p:tgtEl>
                                          <p:spTgt spid="8194"/>
                                        </p:tgtEl>
                                      </p:cBhvr>
                                    </p:animEffect>
                                  </p:childTnLst>
                                </p:cTn>
                              </p:par>
                            </p:childTnLst>
                          </p:cTn>
                        </p:par>
                        <p:par>
                          <p:cTn id="16" fill="hold">
                            <p:stCondLst>
                              <p:cond delay="7500"/>
                            </p:stCondLst>
                            <p:childTnLst>
                              <p:par>
                                <p:cTn id="17" presetID="22" presetClass="entr" presetSubtype="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09\tema 09 pregunt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9 Rectángulo"/>
          <p:cNvSpPr/>
          <p:nvPr/>
        </p:nvSpPr>
        <p:spPr>
          <a:xfrm>
            <a:off x="683568" y="2159505"/>
            <a:ext cx="6408712" cy="2585323"/>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s-ES_tradnl" sz="5400" b="1" cap="all" dirty="0">
                <a:ln w="0"/>
                <a:gradFill flip="none" rotWithShape="1">
                  <a:gsLst>
                    <a:gs pos="0">
                      <a:srgbClr val="000000"/>
                    </a:gs>
                    <a:gs pos="19000">
                      <a:srgbClr val="000040"/>
                    </a:gs>
                    <a:gs pos="33000">
                      <a:srgbClr val="400040"/>
                    </a:gs>
                    <a:gs pos="58000">
                      <a:srgbClr val="8F0040"/>
                    </a:gs>
                    <a:gs pos="73000">
                      <a:srgbClr val="F27300"/>
                    </a:gs>
                    <a:gs pos="82000">
                      <a:srgbClr val="FFBF00"/>
                    </a:gs>
                  </a:gsLst>
                  <a:lin ang="16200000" scaled="1"/>
                  <a:tileRect/>
                </a:gradFill>
                <a:effectLst>
                  <a:reflection blurRad="12700" stA="50000" endPos="50000" dist="5000" dir="5400000" sy="-100000" rotWithShape="0"/>
                </a:effectLst>
                <a:latin typeface="MicrogrammaDBolExt" pitchFamily="34" charset="0"/>
              </a:rPr>
              <a:t>A </a:t>
            </a:r>
            <a:endParaRPr lang="es-ES_tradnl" sz="5400" b="1" cap="all" dirty="0" smtClean="0">
              <a:ln w="0"/>
              <a:gradFill flip="none" rotWithShape="1">
                <a:gsLst>
                  <a:gs pos="0">
                    <a:srgbClr val="000000"/>
                  </a:gs>
                  <a:gs pos="19000">
                    <a:srgbClr val="000040"/>
                  </a:gs>
                  <a:gs pos="33000">
                    <a:srgbClr val="400040"/>
                  </a:gs>
                  <a:gs pos="58000">
                    <a:srgbClr val="8F0040"/>
                  </a:gs>
                  <a:gs pos="73000">
                    <a:srgbClr val="F27300"/>
                  </a:gs>
                  <a:gs pos="82000">
                    <a:srgbClr val="FFBF00"/>
                  </a:gs>
                </a:gsLst>
                <a:lin ang="16200000" scaled="1"/>
                <a:tileRect/>
              </a:gradFill>
              <a:effectLst>
                <a:reflection blurRad="12700" stA="50000" endPos="50000" dist="5000" dir="5400000" sy="-100000" rotWithShape="0"/>
              </a:effectLst>
              <a:latin typeface="MicrogrammaDBolExt" pitchFamily="34" charset="0"/>
            </a:endParaRPr>
          </a:p>
          <a:p>
            <a:r>
              <a:rPr lang="es-ES_tradnl" sz="5400" b="1" cap="all" dirty="0" smtClean="0">
                <a:ln w="0"/>
                <a:gradFill flip="none" rotWithShape="1">
                  <a:gsLst>
                    <a:gs pos="0">
                      <a:srgbClr val="000000"/>
                    </a:gs>
                    <a:gs pos="19000">
                      <a:srgbClr val="000040"/>
                    </a:gs>
                    <a:gs pos="33000">
                      <a:srgbClr val="400040"/>
                    </a:gs>
                    <a:gs pos="58000">
                      <a:srgbClr val="8F0040"/>
                    </a:gs>
                    <a:gs pos="73000">
                      <a:srgbClr val="F27300"/>
                    </a:gs>
                    <a:gs pos="82000">
                      <a:srgbClr val="FFBF00"/>
                    </a:gs>
                  </a:gsLst>
                  <a:lin ang="16200000" scaled="1"/>
                  <a:tileRect/>
                </a:gradFill>
                <a:effectLst>
                  <a:reflection blurRad="12700" stA="50000" endPos="50000" dist="5000" dir="5400000" sy="-100000" rotWithShape="0"/>
                </a:effectLst>
                <a:latin typeface="MicrogrammaDBolExt" pitchFamily="34" charset="0"/>
              </a:rPr>
              <a:t>MILLENNIAL HOPE</a:t>
            </a:r>
            <a:endParaRPr lang="es-ES" sz="5400" b="1" cap="all" dirty="0">
              <a:ln w="0"/>
              <a:gradFill flip="none" rotWithShape="1">
                <a:gsLst>
                  <a:gs pos="0">
                    <a:srgbClr val="000000"/>
                  </a:gs>
                  <a:gs pos="19000">
                    <a:srgbClr val="000040"/>
                  </a:gs>
                  <a:gs pos="33000">
                    <a:srgbClr val="400040"/>
                  </a:gs>
                  <a:gs pos="58000">
                    <a:srgbClr val="8F0040"/>
                  </a:gs>
                  <a:gs pos="73000">
                    <a:srgbClr val="F27300"/>
                  </a:gs>
                  <a:gs pos="82000">
                    <a:srgbClr val="FFBF00"/>
                  </a:gs>
                </a:gsLst>
                <a:lin ang="16200000" scaled="1"/>
                <a:tileRect/>
              </a:gradFill>
              <a:effectLst>
                <a:reflection blurRad="12700" stA="50000" endPos="50000" dist="5000" dir="5400000" sy="-100000" rotWithShape="0"/>
              </a:effectLst>
              <a:latin typeface="MicrogrammaDBolExt"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47361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J:\Mis Docs\_Multimedia IMS\Imagenes para estudio\0450_JuiceDro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49" y="-27384"/>
            <a:ext cx="9207450" cy="6885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9942" name="Rectangle 6"/>
          <p:cNvSpPr>
            <a:spLocks noChangeArrowheads="1"/>
          </p:cNvSpPr>
          <p:nvPr/>
        </p:nvSpPr>
        <p:spPr bwMode="auto">
          <a:xfrm>
            <a:off x="3995936" y="5949280"/>
            <a:ext cx="4895850" cy="576263"/>
          </a:xfrm>
          <a:prstGeom prst="rect">
            <a:avLst/>
          </a:prstGeom>
          <a:noFill/>
          <a:ln>
            <a:noFill/>
          </a:ln>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3200" b="1" i="1" spc="50" dirty="0">
                <a:ln w="11430"/>
                <a:solidFill>
                  <a:srgbClr val="C00000"/>
                </a:solidFill>
                <a:effectLst>
                  <a:outerShdw blurRad="76200" dist="50800" dir="5400000" algn="tl" rotWithShape="0">
                    <a:srgbClr val="000000">
                      <a:alpha val="65000"/>
                    </a:srgbClr>
                  </a:outerShdw>
                </a:effectLst>
                <a:latin typeface="Myriad Pro" pitchFamily="34" charset="0"/>
              </a:rPr>
              <a:t>GOD BLESS YOU!</a:t>
            </a:r>
            <a:endParaRPr lang="en-US" sz="3200" b="1" i="1" u="none" spc="50" dirty="0">
              <a:ln w="11430"/>
              <a:solidFill>
                <a:srgbClr val="C00000"/>
              </a:solidFill>
              <a:effectLst>
                <a:outerShdw blurRad="76200" dist="50800" dir="5400000" algn="tl" rotWithShape="0">
                  <a:srgbClr val="000000">
                    <a:alpha val="65000"/>
                  </a:srgbClr>
                </a:outerShdw>
              </a:effectLst>
              <a:latin typeface="Myriad Pro" pitchFamily="34" charset="0"/>
            </a:endParaRPr>
          </a:p>
        </p:txBody>
      </p:sp>
      <p:sp>
        <p:nvSpPr>
          <p:cNvPr id="3" name="2 Rectángulo"/>
          <p:cNvSpPr/>
          <p:nvPr/>
        </p:nvSpPr>
        <p:spPr>
          <a:xfrm>
            <a:off x="611560" y="548680"/>
            <a:ext cx="7848872" cy="5397124"/>
          </a:xfrm>
          <a:prstGeom prst="rect">
            <a:avLst/>
          </a:prstGeom>
          <a:gradFill>
            <a:gsLst>
              <a:gs pos="0">
                <a:schemeClr val="accent6">
                  <a:shade val="51000"/>
                  <a:satMod val="130000"/>
                  <a:alpha val="75000"/>
                  <a:lumMod val="46000"/>
                  <a:lumOff val="54000"/>
                </a:schemeClr>
              </a:gs>
              <a:gs pos="80000">
                <a:schemeClr val="accent6">
                  <a:shade val="93000"/>
                  <a:satMod val="130000"/>
                  <a:lumMod val="96000"/>
                  <a:lumOff val="4000"/>
                  <a:alpha val="74000"/>
                </a:schemeClr>
              </a:gs>
              <a:gs pos="100000">
                <a:schemeClr val="accent6">
                  <a:shade val="94000"/>
                  <a:satMod val="135000"/>
                  <a:lumMod val="67000"/>
                  <a:lumOff val="33000"/>
                  <a:alpha val="65000"/>
                </a:schemeClr>
              </a:gs>
            </a:gsLst>
          </a:gradFill>
        </p:spPr>
        <p:style>
          <a:lnRef idx="0">
            <a:schemeClr val="accent6"/>
          </a:lnRef>
          <a:fillRef idx="3">
            <a:schemeClr val="accent6"/>
          </a:fillRef>
          <a:effectRef idx="3">
            <a:schemeClr val="accent6"/>
          </a:effectRef>
          <a:fontRef idx="minor">
            <a:schemeClr val="lt1"/>
          </a:fontRef>
        </p:style>
        <p:txBody>
          <a:bodyPr wrap="square" lIns="180000" anchor="ctr">
            <a:noAutofit/>
          </a:bodyPr>
          <a:lstStyle/>
          <a:p>
            <a:pPr>
              <a:spcBef>
                <a:spcPts val="1200"/>
              </a:spcBef>
            </a:pPr>
            <a:r>
              <a:rPr lang="en-US" sz="2800" b="1" dirty="0">
                <a:solidFill>
                  <a:schemeClr val="tx1"/>
                </a:solidFill>
                <a:latin typeface="Myriad Pro" pitchFamily="34" charset="0"/>
              </a:rPr>
              <a:t>The next topic: "The Secret of the Golden </a:t>
            </a:r>
            <a:r>
              <a:rPr lang="en-US" sz="2800" b="1" dirty="0" smtClean="0">
                <a:solidFill>
                  <a:schemeClr val="tx1"/>
                </a:solidFill>
                <a:latin typeface="Myriad Pro" pitchFamily="34" charset="0"/>
              </a:rPr>
              <a:t>Ark“</a:t>
            </a:r>
          </a:p>
          <a:p>
            <a:pPr>
              <a:spcBef>
                <a:spcPts val="1200"/>
              </a:spcBef>
            </a:pPr>
            <a:r>
              <a:rPr lang="en-US" sz="2400" b="1" dirty="0">
                <a:solidFill>
                  <a:srgbClr val="C00000"/>
                </a:solidFill>
                <a:latin typeface="Myriad Pro" pitchFamily="34" charset="0"/>
                <a:ea typeface="Verdana" pitchFamily="34" charset="0"/>
                <a:cs typeface="Verdana" pitchFamily="34" charset="0"/>
              </a:rPr>
              <a:t>The secrets of one of the most significant </a:t>
            </a:r>
            <a:r>
              <a:rPr lang="en-US" sz="2400" b="1" dirty="0" smtClean="0">
                <a:solidFill>
                  <a:srgbClr val="C00000"/>
                </a:solidFill>
                <a:latin typeface="Myriad Pro" pitchFamily="34" charset="0"/>
                <a:ea typeface="Verdana" pitchFamily="34" charset="0"/>
                <a:cs typeface="Verdana" pitchFamily="34" charset="0"/>
              </a:rPr>
              <a:t>antique treasures. </a:t>
            </a:r>
            <a:r>
              <a:rPr lang="en-US" sz="2400" b="1" dirty="0">
                <a:solidFill>
                  <a:srgbClr val="C00000"/>
                </a:solidFill>
                <a:latin typeface="Myriad Pro" pitchFamily="34" charset="0"/>
                <a:ea typeface="Verdana" pitchFamily="34" charset="0"/>
                <a:cs typeface="Verdana" pitchFamily="34" charset="0"/>
              </a:rPr>
              <a:t>Secrets that </a:t>
            </a:r>
            <a:r>
              <a:rPr lang="en-US" sz="2400" b="1" dirty="0" smtClean="0">
                <a:solidFill>
                  <a:srgbClr val="C00000"/>
                </a:solidFill>
                <a:latin typeface="Myriad Pro" pitchFamily="34" charset="0"/>
                <a:ea typeface="Verdana" pitchFamily="34" charset="0"/>
                <a:cs typeface="Verdana" pitchFamily="34" charset="0"/>
              </a:rPr>
              <a:t>relate </a:t>
            </a:r>
            <a:r>
              <a:rPr lang="en-US" sz="2400" b="1" dirty="0">
                <a:solidFill>
                  <a:srgbClr val="C00000"/>
                </a:solidFill>
                <a:latin typeface="Myriad Pro" pitchFamily="34" charset="0"/>
                <a:ea typeface="Verdana" pitchFamily="34" charset="0"/>
                <a:cs typeface="Verdana" pitchFamily="34" charset="0"/>
              </a:rPr>
              <a:t>to your life. </a:t>
            </a:r>
          </a:p>
          <a:p>
            <a:pPr marL="342900" indent="-342900">
              <a:buFont typeface="Arial" pitchFamily="34" charset="0"/>
              <a:buChar char="•"/>
            </a:pPr>
            <a:r>
              <a:rPr lang="en-US" sz="2400" b="1" dirty="0" smtClean="0">
                <a:solidFill>
                  <a:schemeClr val="tx1"/>
                </a:solidFill>
                <a:latin typeface="Myriad Pro" pitchFamily="34" charset="0"/>
                <a:ea typeface="Verdana" pitchFamily="34" charset="0"/>
                <a:cs typeface="Verdana" pitchFamily="34" charset="0"/>
              </a:rPr>
              <a:t>After </a:t>
            </a:r>
            <a:r>
              <a:rPr lang="en-US" sz="2400" b="1" dirty="0">
                <a:solidFill>
                  <a:schemeClr val="tx1"/>
                </a:solidFill>
                <a:latin typeface="Myriad Pro" pitchFamily="34" charset="0"/>
                <a:ea typeface="Verdana" pitchFamily="34" charset="0"/>
                <a:cs typeface="Verdana" pitchFamily="34" charset="0"/>
              </a:rPr>
              <a:t>that topic, you will understand the reasons of many rites and sacrifices of antiquity and symbolic </a:t>
            </a:r>
            <a:r>
              <a:rPr lang="en-US" sz="2400" b="1" dirty="0" smtClean="0">
                <a:solidFill>
                  <a:schemeClr val="tx1"/>
                </a:solidFill>
                <a:latin typeface="Myriad Pro" pitchFamily="34" charset="0"/>
                <a:ea typeface="Verdana" pitchFamily="34" charset="0"/>
                <a:cs typeface="Verdana" pitchFamily="34" charset="0"/>
              </a:rPr>
              <a:t>purpose </a:t>
            </a:r>
            <a:r>
              <a:rPr lang="en-US" sz="2400" b="1" dirty="0">
                <a:solidFill>
                  <a:schemeClr val="tx1"/>
                </a:solidFill>
                <a:latin typeface="Myriad Pro" pitchFamily="34" charset="0"/>
                <a:ea typeface="Verdana" pitchFamily="34" charset="0"/>
                <a:cs typeface="Verdana" pitchFamily="34" charset="0"/>
              </a:rPr>
              <a:t>for today. </a:t>
            </a:r>
          </a:p>
          <a:p>
            <a:pPr marL="342900" indent="-342900">
              <a:buFont typeface="Arial" pitchFamily="34" charset="0"/>
              <a:buChar char="•"/>
            </a:pPr>
            <a:r>
              <a:rPr lang="en-US" sz="2400" b="1" dirty="0" smtClean="0">
                <a:solidFill>
                  <a:srgbClr val="C00000"/>
                </a:solidFill>
                <a:latin typeface="Myriad Pro" pitchFamily="34" charset="0"/>
                <a:ea typeface="Verdana" pitchFamily="34" charset="0"/>
                <a:cs typeface="Verdana" pitchFamily="34" charset="0"/>
              </a:rPr>
              <a:t>The </a:t>
            </a:r>
            <a:r>
              <a:rPr lang="en-US" sz="2400" b="1" dirty="0">
                <a:solidFill>
                  <a:srgbClr val="C00000"/>
                </a:solidFill>
                <a:latin typeface="Myriad Pro" pitchFamily="34" charset="0"/>
                <a:ea typeface="Verdana" pitchFamily="34" charset="0"/>
                <a:cs typeface="Verdana" pitchFamily="34" charset="0"/>
              </a:rPr>
              <a:t>seven elements that </a:t>
            </a:r>
            <a:r>
              <a:rPr lang="en-US" sz="2400" b="1" dirty="0" smtClean="0">
                <a:solidFill>
                  <a:srgbClr val="C00000"/>
                </a:solidFill>
                <a:latin typeface="Myriad Pro" pitchFamily="34" charset="0"/>
                <a:ea typeface="Verdana" pitchFamily="34" charset="0"/>
                <a:cs typeface="Verdana" pitchFamily="34" charset="0"/>
              </a:rPr>
              <a:t>composed the </a:t>
            </a:r>
            <a:r>
              <a:rPr lang="en-US" sz="2400" b="1" dirty="0">
                <a:solidFill>
                  <a:srgbClr val="C00000"/>
                </a:solidFill>
                <a:latin typeface="Myriad Pro" pitchFamily="34" charset="0"/>
                <a:ea typeface="Verdana" pitchFamily="34" charset="0"/>
                <a:cs typeface="Verdana" pitchFamily="34" charset="0"/>
              </a:rPr>
              <a:t>Israeli sanctuary in the desert, and the secret locked </a:t>
            </a:r>
            <a:r>
              <a:rPr lang="en-US" sz="2400" b="1" dirty="0" smtClean="0">
                <a:solidFill>
                  <a:srgbClr val="C00000"/>
                </a:solidFill>
                <a:latin typeface="Myriad Pro" pitchFamily="34" charset="0"/>
                <a:ea typeface="Verdana" pitchFamily="34" charset="0"/>
                <a:cs typeface="Verdana" pitchFamily="34" charset="0"/>
              </a:rPr>
              <a:t>within </a:t>
            </a:r>
            <a:r>
              <a:rPr lang="en-US" sz="2400" b="1" dirty="0">
                <a:solidFill>
                  <a:srgbClr val="C00000"/>
                </a:solidFill>
                <a:latin typeface="Myriad Pro" pitchFamily="34" charset="0"/>
                <a:ea typeface="Verdana" pitchFamily="34" charset="0"/>
                <a:cs typeface="Verdana" pitchFamily="34" charset="0"/>
              </a:rPr>
              <a:t>the golden ark. </a:t>
            </a:r>
          </a:p>
          <a:p>
            <a:pPr marL="342900" indent="-342900">
              <a:buFont typeface="Arial" pitchFamily="34" charset="0"/>
              <a:buChar char="•"/>
            </a:pPr>
            <a:r>
              <a:rPr lang="en-US" sz="2400" b="1" dirty="0">
                <a:solidFill>
                  <a:schemeClr val="tx1"/>
                </a:solidFill>
                <a:latin typeface="Myriad Pro" pitchFamily="34" charset="0"/>
                <a:ea typeface="Verdana" pitchFamily="34" charset="0"/>
                <a:cs typeface="Verdana" pitchFamily="34" charset="0"/>
              </a:rPr>
              <a:t>A really fascinating topic. It helps to understand how sinners in the Old Testament (before Christ) </a:t>
            </a:r>
            <a:r>
              <a:rPr lang="en-US" sz="2400" b="1" dirty="0" smtClean="0">
                <a:solidFill>
                  <a:schemeClr val="tx1"/>
                </a:solidFill>
                <a:latin typeface="Myriad Pro" pitchFamily="34" charset="0"/>
                <a:ea typeface="Verdana" pitchFamily="34" charset="0"/>
                <a:cs typeface="Verdana" pitchFamily="34" charset="0"/>
              </a:rPr>
              <a:t>were saved </a:t>
            </a:r>
            <a:r>
              <a:rPr lang="en-US" sz="2400" b="1" dirty="0">
                <a:solidFill>
                  <a:schemeClr val="tx1"/>
                </a:solidFill>
                <a:latin typeface="Myriad Pro" pitchFamily="34" charset="0"/>
                <a:ea typeface="Verdana" pitchFamily="34" charset="0"/>
                <a:cs typeface="Verdana" pitchFamily="34" charset="0"/>
              </a:rPr>
              <a:t>and the mission of Jesus through out the symbols.</a:t>
            </a:r>
            <a:endParaRPr lang="es-ES" sz="2400" dirty="0"/>
          </a:p>
        </p:txBody>
      </p:sp>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43357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700"/>
                                  </p:stCondLst>
                                  <p:childTnLst>
                                    <p:set>
                                      <p:cBhvr>
                                        <p:cTn id="6" dur="1" fill="hold">
                                          <p:stCondLst>
                                            <p:cond delay="0"/>
                                          </p:stCondLst>
                                        </p:cTn>
                                        <p:tgtEl>
                                          <p:spTgt spid="39942"/>
                                        </p:tgtEl>
                                        <p:attrNameLst>
                                          <p:attrName>style.visibility</p:attrName>
                                        </p:attrNameLst>
                                      </p:cBhvr>
                                      <p:to>
                                        <p:strVal val="visible"/>
                                      </p:to>
                                    </p:set>
                                    <p:anim calcmode="lin" valueType="num">
                                      <p:cBhvr>
                                        <p:cTn id="7" dur="1000" fill="hold"/>
                                        <p:tgtEl>
                                          <p:spTgt spid="39942"/>
                                        </p:tgtEl>
                                        <p:attrNameLst>
                                          <p:attrName>ppt_x</p:attrName>
                                        </p:attrNameLst>
                                      </p:cBhvr>
                                      <p:tavLst>
                                        <p:tav tm="0">
                                          <p:val>
                                            <p:strVal val="#ppt_x-.2"/>
                                          </p:val>
                                        </p:tav>
                                        <p:tav tm="100000">
                                          <p:val>
                                            <p:strVal val="#ppt_x"/>
                                          </p:val>
                                        </p:tav>
                                      </p:tavLst>
                                    </p:anim>
                                    <p:anim calcmode="lin" valueType="num">
                                      <p:cBhvr>
                                        <p:cTn id="8" dur="1000" fill="hold"/>
                                        <p:tgtEl>
                                          <p:spTgt spid="39942"/>
                                        </p:tgtEl>
                                        <p:attrNameLst>
                                          <p:attrName>ppt_y</p:attrName>
                                        </p:attrNameLst>
                                      </p:cBhvr>
                                      <p:tavLst>
                                        <p:tav tm="0">
                                          <p:val>
                                            <p:strVal val="#ppt_y"/>
                                          </p:val>
                                        </p:tav>
                                        <p:tav tm="100000">
                                          <p:val>
                                            <p:strVal val="#ppt_y"/>
                                          </p:val>
                                        </p:tav>
                                      </p:tavLst>
                                    </p:anim>
                                    <p:animEffect transition="in" filter="wipe(right)" prLst="gradientSize: 0.1">
                                      <p:cBhvr>
                                        <p:cTn id="9" dur="1000"/>
                                        <p:tgtEl>
                                          <p:spTgt spid="39942"/>
                                        </p:tgtEl>
                                      </p:cBhvr>
                                    </p:animEffect>
                                  </p:childTnLst>
                                </p:cTn>
                              </p:par>
                            </p:childTnLst>
                          </p:cTn>
                        </p:par>
                        <p:par>
                          <p:cTn id="10" fill="hold">
                            <p:stCondLst>
                              <p:cond delay="1700"/>
                            </p:stCondLst>
                            <p:childTnLst>
                              <p:par>
                                <p:cTn id="11" presetID="42" presetClass="entr" presetSubtype="0" fill="hold" grpId="0" nodeType="afterEffect">
                                  <p:stCondLst>
                                    <p:cond delay="1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500"/>
                                        <p:tgtEl>
                                          <p:spTgt spid="3"/>
                                        </p:tgtEl>
                                      </p:cBhvr>
                                    </p:animEffect>
                                    <p:anim calcmode="lin" valueType="num">
                                      <p:cBhvr>
                                        <p:cTn id="14" dur="1500" fill="hold"/>
                                        <p:tgtEl>
                                          <p:spTgt spid="3"/>
                                        </p:tgtEl>
                                        <p:attrNameLst>
                                          <p:attrName>ppt_x</p:attrName>
                                        </p:attrNameLst>
                                      </p:cBhvr>
                                      <p:tavLst>
                                        <p:tav tm="0">
                                          <p:val>
                                            <p:strVal val="#ppt_x"/>
                                          </p:val>
                                        </p:tav>
                                        <p:tav tm="100000">
                                          <p:val>
                                            <p:strVal val="#ppt_x"/>
                                          </p:val>
                                        </p:tav>
                                      </p:tavLst>
                                    </p:anim>
                                    <p:anim calcmode="lin" valueType="num">
                                      <p:cBhvr>
                                        <p:cTn id="15" dur="15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4200"/>
                            </p:stCondLst>
                            <p:childTnLst>
                              <p:par>
                                <p:cTn id="17" presetID="22"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2" grpId="0"/>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498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7" name="Picture 2" descr="C:\Users\Gerhard\Documents\_Estudios Biblicos PPT\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20"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p:cNvSpPr txBox="1">
            <a:spLocks noChangeArrowheads="1"/>
          </p:cNvSpPr>
          <p:nvPr>
            <p:custDataLst>
              <p:tags r:id="rId2"/>
            </p:custDataLst>
          </p:nvPr>
        </p:nvSpPr>
        <p:spPr bwMode="auto">
          <a:xfrm>
            <a:off x="1582752" y="4953942"/>
            <a:ext cx="597849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lvl="0" algn="ctr" eaLnBrk="1" fontAlgn="auto" hangingPunct="1">
              <a:spcBef>
                <a:spcPct val="50000"/>
              </a:spcBef>
              <a:spcAft>
                <a:spcPts val="0"/>
              </a:spcAft>
            </a:pPr>
            <a:r>
              <a:rPr lang="en-US" sz="24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biblewell.org</a:t>
            </a:r>
            <a:endParaRPr lang="en-US" sz="20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2000" u="none"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a:t>
            </a:r>
            <a:r>
              <a:rPr lang="es-ES" sz="20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a:t>
            </a:r>
            <a:r>
              <a:rPr lang="en-US" sz="20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biblewell.org</a:t>
            </a:r>
            <a:endParaRPr lang="en-US" sz="20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lvl="0" algn="ctr" eaLnBrk="1" fontAlgn="auto" hangingPunct="1">
              <a:spcBef>
                <a:spcPct val="50000"/>
              </a:spcBef>
              <a:spcAft>
                <a:spcPts val="0"/>
              </a:spcAft>
            </a:pPr>
            <a:endParaRPr lang="es-ES" sz="20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p:txBody>
      </p:sp>
      <p:pic>
        <p:nvPicPr>
          <p:cNvPr id="4" name="3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2752" y="836712"/>
            <a:ext cx="5978496" cy="4252529"/>
          </a:xfrm>
          <a:prstGeom prst="rect">
            <a:avLst/>
          </a:prstGeom>
        </p:spPr>
      </p:pic>
    </p:spTree>
    <p:custDataLst>
      <p:tags r:id="rId1"/>
    </p:custDataLst>
    <p:extLst>
      <p:ext uri="{BB962C8B-B14F-4D97-AF65-F5344CB8AC3E}">
        <p14:creationId xmlns:p14="http://schemas.microsoft.com/office/powerpoint/2010/main" val="141499502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J:\Mis Docs\_Multimedia IMS\Curso Biblico PPS\Tema 09\tema 09 pregunt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68"/>
            <a:ext cx="9144000" cy="6861268"/>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755576" y="2276872"/>
            <a:ext cx="5616624" cy="144655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400" b="1" spc="5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What did Jesus Christ Himself promise? </a:t>
            </a:r>
            <a:endParaRPr lang="es-ES" sz="4400" b="1" spc="5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373323"/>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09\tema 09 vend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79512" y="148570"/>
            <a:ext cx="1680268"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John </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14:1-3</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827584" y="1701383"/>
            <a:ext cx="7920880" cy="452431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“Let not your heart be troubled: ye believe in God, believe also in me.</a:t>
            </a:r>
          </a:p>
          <a:p>
            <a:r>
              <a:rPr lang="en-U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In my Father's house are many mansions: if it were not so, I would have told you. I go to prepare a place for you.</a:t>
            </a:r>
          </a:p>
          <a:p>
            <a:r>
              <a:rPr lang="en-U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And if I go and prepare a place for you, </a:t>
            </a:r>
            <a:endParaRPr lang="en-U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a:p>
            <a:r>
              <a:rPr lang="en-US"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rPr>
              <a:t>I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rPr>
              <a:t>will come again, and receive you unto myself; that where I am, there ye may be also.”</a:t>
            </a:r>
          </a:p>
        </p:txBody>
      </p:sp>
    </p:spTree>
    <p:extLst>
      <p:ext uri="{BB962C8B-B14F-4D97-AF65-F5344CB8AC3E}">
        <p14:creationId xmlns:p14="http://schemas.microsoft.com/office/powerpoint/2010/main" val="3328311939"/>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500"/>
                                        <p:tgtEl>
                                          <p:spTgt spid="4">
                                            <p:txEl>
                                              <p:pRg st="0" end="0"/>
                                            </p:txEl>
                                          </p:spTgt>
                                        </p:tgtEl>
                                      </p:cBhvr>
                                    </p:animEffect>
                                  </p:childTnLst>
                                </p:cTn>
                              </p:par>
                            </p:childTnLst>
                          </p:cTn>
                        </p:par>
                        <p:par>
                          <p:cTn id="13" fill="hold">
                            <p:stCondLst>
                              <p:cond delay="3000"/>
                            </p:stCondLst>
                            <p:childTnLst>
                              <p:par>
                                <p:cTn id="14" presetID="10" presetClass="entr" presetSubtype="0" fill="hold" grpId="0"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1500"/>
                                        <p:tgtEl>
                                          <p:spTgt spid="4">
                                            <p:txEl>
                                              <p:pRg st="1" end="1"/>
                                            </p:txEl>
                                          </p:spTgt>
                                        </p:tgtEl>
                                      </p:cBhvr>
                                    </p:animEffect>
                                  </p:childTnLst>
                                </p:cTn>
                              </p:par>
                            </p:childTnLst>
                          </p:cTn>
                        </p:par>
                        <p:par>
                          <p:cTn id="17" fill="hold">
                            <p:stCondLst>
                              <p:cond delay="4500"/>
                            </p:stCondLst>
                            <p:childTnLst>
                              <p:par>
                                <p:cTn id="18" presetID="10" presetClass="entr" presetSubtype="0" fill="hold" grpId="0" nodeType="after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1500"/>
                                        <p:tgtEl>
                                          <p:spTgt spid="4">
                                            <p:txEl>
                                              <p:pRg st="2" end="2"/>
                                            </p:txEl>
                                          </p:spTgt>
                                        </p:tgtEl>
                                      </p:cBhvr>
                                    </p:animEffect>
                                  </p:childTnLst>
                                </p:cTn>
                              </p:par>
                            </p:childTnLst>
                          </p:cTn>
                        </p:par>
                        <p:par>
                          <p:cTn id="21" fill="hold">
                            <p:stCondLst>
                              <p:cond delay="6000"/>
                            </p:stCondLst>
                            <p:childTnLst>
                              <p:par>
                                <p:cTn id="22" presetID="10" presetClass="entr" presetSubtype="0" fill="hold" grpId="0" nodeType="after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500"/>
                                        <p:tgtEl>
                                          <p:spTgt spid="4">
                                            <p:txEl>
                                              <p:pRg st="3" end="3"/>
                                            </p:txEl>
                                          </p:spTgt>
                                        </p:tgtEl>
                                      </p:cBhvr>
                                    </p:animEffect>
                                  </p:childTnLst>
                                </p:cTn>
                              </p:par>
                            </p:childTnLst>
                          </p:cTn>
                        </p:par>
                        <p:par>
                          <p:cTn id="25" fill="hold">
                            <p:stCondLst>
                              <p:cond delay="7500"/>
                            </p:stCondLst>
                            <p:childTnLst>
                              <p:par>
                                <p:cTn id="26" presetID="22" presetClass="entr" presetSubtype="1"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up)">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AR" dirty="0"/>
          </a:p>
        </p:txBody>
      </p:sp>
      <p:sp>
        <p:nvSpPr>
          <p:cNvPr id="3" name="2 Marcador de contenido"/>
          <p:cNvSpPr>
            <a:spLocks noGrp="1"/>
          </p:cNvSpPr>
          <p:nvPr>
            <p:ph idx="1"/>
          </p:nvPr>
        </p:nvSpPr>
        <p:spPr/>
        <p:txBody>
          <a:bodyPr/>
          <a:lstStyle/>
          <a:p>
            <a:endParaRPr lang="es-AR"/>
          </a:p>
        </p:txBody>
      </p:sp>
      <p:pic>
        <p:nvPicPr>
          <p:cNvPr id="1027" name="Picture 3" descr="C:\Users\Gerhard\Documents\_Estudios Biblicos PPT\Second com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08" y="0"/>
            <a:ext cx="92221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813529"/>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J:\Mis Docs\_Multimedia IMS\Curso Biblico PPS\Tema 09\tema 09 pregunt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68"/>
            <a:ext cx="9144000" cy="6861268"/>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360040" y="2347133"/>
            <a:ext cx="8783960" cy="317009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000" b="1" spc="5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How was </a:t>
            </a:r>
            <a:r>
              <a:rPr lang="en-US" sz="4000" b="1" spc="5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that message considered by millions of Christians </a:t>
            </a:r>
            <a:r>
              <a:rPr lang="en-US" sz="4000" b="1" spc="50" dirty="0" smtClean="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throughout </a:t>
            </a:r>
            <a:r>
              <a:rPr lang="en-US" sz="4000" b="1" spc="5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rPr>
              <a:t>the centuries? </a:t>
            </a:r>
            <a:endParaRPr lang="es-ES" sz="4000" b="1" spc="50" dirty="0">
              <a:ln w="11430"/>
              <a:gradFill>
                <a:gsLst>
                  <a:gs pos="25000">
                    <a:srgbClr val="FF0000"/>
                  </a:gs>
                  <a:gs pos="100000">
                    <a:schemeClr val="accent2">
                      <a:shade val="45000"/>
                      <a:satMod val="165000"/>
                      <a:lumMod val="80000"/>
                    </a:schemeClr>
                  </a:gs>
                </a:gsLst>
                <a:lin ang="5400000"/>
              </a:gradFill>
              <a:effectLst>
                <a:outerShdw blurRad="76200" dist="50800" dir="5400000" algn="tl" rotWithShape="0">
                  <a:srgbClr val="000000">
                    <a:alpha val="65000"/>
                  </a:srgbClr>
                </a:outerShdw>
              </a:effectLst>
              <a:latin typeface="Eurostile LT ExtendedTwo" pitchFamily="2" charset="0"/>
              <a:ea typeface="Adobe Gothic Std B" pitchFamily="34" charset="-128"/>
              <a:cs typeface="Lucida Sans Unicode"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1651667"/>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09\tema 09 cerez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79512" y="148570"/>
            <a:ext cx="1440010" cy="40011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20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Titus</a:t>
            </a:r>
            <a:r>
              <a:rPr lang="es-ES_tradnl"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 </a:t>
            </a:r>
            <a:r>
              <a:rPr lang="es-ES_tradnl"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rPr>
              <a:t>2:13</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icrogrammaDBolExt" pitchFamily="34" charset="0"/>
            </a:endParaRPr>
          </a:p>
        </p:txBody>
      </p:sp>
      <p:sp>
        <p:nvSpPr>
          <p:cNvPr id="4" name="3 Rectángulo"/>
          <p:cNvSpPr/>
          <p:nvPr/>
        </p:nvSpPr>
        <p:spPr>
          <a:xfrm>
            <a:off x="611560" y="1772816"/>
            <a:ext cx="4248471"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“Looking for </a:t>
            </a:r>
            <a:r>
              <a:rPr lang="en-US" sz="3200" b="1" i="1" spc="50" dirty="0">
                <a:ln w="11430"/>
                <a:solidFill>
                  <a:srgbClr val="FF0000"/>
                </a:solidFill>
                <a:effectLst>
                  <a:outerShdw blurRad="76200" dist="50800" dir="5400000" algn="tl" rotWithShape="0">
                    <a:srgbClr val="000000">
                      <a:alpha val="65000"/>
                    </a:srgbClr>
                  </a:outerShdw>
                </a:effectLst>
                <a:latin typeface="Myriad Pro" pitchFamily="34" charset="0"/>
              </a:rPr>
              <a:t>that blessed hope</a:t>
            </a:r>
            <a:r>
              <a:rPr lang="en-U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a:t>
            </a:r>
            <a:endParaRPr lang="en-U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endParaRPr>
          </a:p>
          <a:p>
            <a:r>
              <a:rPr lang="en-US" sz="3200" b="1" i="1" spc="50" dirty="0" smtClean="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and </a:t>
            </a:r>
            <a:r>
              <a:rPr lang="en-U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the glorious appearing of the great God and our </a:t>
            </a:r>
            <a:r>
              <a:rPr lang="en-US" sz="3200" b="1" i="1" spc="50" dirty="0" err="1">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Saviour</a:t>
            </a:r>
            <a:r>
              <a:rPr lang="en-US" sz="3200" b="1" i="1" spc="50" dirty="0">
                <a:ln w="11430"/>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76200" dist="50800" dir="5400000" algn="tl" rotWithShape="0">
                    <a:srgbClr val="000000">
                      <a:alpha val="65000"/>
                    </a:srgbClr>
                  </a:outerShdw>
                </a:effectLst>
                <a:latin typeface="Myriad Pro" pitchFamily="34" charset="0"/>
              </a:rPr>
              <a:t> Jesus Christ.”</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42268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500"/>
                                        <p:tgtEl>
                                          <p:spTgt spid="4">
                                            <p:txEl>
                                              <p:pRg st="0" end="0"/>
                                            </p:txEl>
                                          </p:spTgt>
                                        </p:tgtEl>
                                      </p:cBhvr>
                                    </p:animEffect>
                                  </p:childTnLst>
                                </p:cTn>
                              </p:par>
                            </p:childTnLst>
                          </p:cTn>
                        </p:par>
                        <p:par>
                          <p:cTn id="13" fill="hold">
                            <p:stCondLst>
                              <p:cond delay="3000"/>
                            </p:stCondLst>
                            <p:childTnLst>
                              <p:par>
                                <p:cTn id="14" presetID="10" presetClass="entr" presetSubtype="0" fill="hold" grpId="0"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1500"/>
                                        <p:tgtEl>
                                          <p:spTgt spid="4">
                                            <p:txEl>
                                              <p:pRg st="1" end="1"/>
                                            </p:txEl>
                                          </p:spTgt>
                                        </p:tgtEl>
                                      </p:cBhvr>
                                    </p:animEffect>
                                  </p:childTnLst>
                                </p:cTn>
                              </p:par>
                            </p:childTnLst>
                          </p:cTn>
                        </p:par>
                        <p:par>
                          <p:cTn id="17" fill="hold">
                            <p:stCondLst>
                              <p:cond delay="4500"/>
                            </p:stCondLst>
                            <p:childTnLst>
                              <p:par>
                                <p:cTn id="18" presetID="22" presetClass="entr" presetSubtype="1"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0.0&quot;&gt;&lt;object type=&quot;1&quot; unique_id=&quot;10001&quot;&gt;&lt;object type=&quot;2&quot; unique_id=&quot;23098&quot;&gt;&lt;object type=&quot;3&quot; unique_id=&quot;23100&quot;&gt;&lt;property id=&quot;20148&quot; value=&quot;5&quot;/&gt;&lt;property id=&quot;20300&quot; value=&quot;Diapositiva 2&quot;/&gt;&lt;property id=&quot;20307&quot; value=&quot;316&quot;/&gt;&lt;/object&gt;&lt;object type=&quot;3&quot; unique_id=&quot;23103&quot;&gt;&lt;property id=&quot;20148&quot; value=&quot;5&quot;/&gt;&lt;property id=&quot;20300&quot; value=&quot;Diapositiva 13&quot;/&gt;&lt;property id=&quot;20307&quot; value=&quot;384&quot;/&gt;&lt;/object&gt;&lt;object type=&quot;3&quot; unique_id=&quot;23104&quot;&gt;&lt;property id=&quot;20148&quot; value=&quot;5&quot;/&gt;&lt;property id=&quot;20300&quot; value=&quot;Diapositiva 14&quot;/&gt;&lt;property id=&quot;20307&quot; value=&quot;385&quot;/&gt;&lt;/object&gt;&lt;object type=&quot;3&quot; unique_id=&quot;23105&quot;&gt;&lt;property id=&quot;20148&quot; value=&quot;5&quot;/&gt;&lt;property id=&quot;20300&quot; value=&quot;Diapositiva 19&quot;/&gt;&lt;property id=&quot;20307&quot; value=&quot;388&quot;/&gt;&lt;/object&gt;&lt;object type=&quot;3&quot; unique_id=&quot;23106&quot;&gt;&lt;property id=&quot;20148&quot; value=&quot;5&quot;/&gt;&lt;property id=&quot;20300&quot; value=&quot;Diapositiva 21&quot;/&gt;&lt;property id=&quot;20307&quot; value=&quot;389&quot;/&gt;&lt;/object&gt;&lt;object type=&quot;3&quot; unique_id=&quot;23107&quot;&gt;&lt;property id=&quot;20148&quot; value=&quot;5&quot;/&gt;&lt;property id=&quot;20300&quot; value=&quot;Diapositiva 22&quot;/&gt;&lt;property id=&quot;20307&quot; value=&quot;390&quot;/&gt;&lt;/object&gt;&lt;object type=&quot;3&quot; unique_id=&quot;23108&quot;&gt;&lt;property id=&quot;20148&quot; value=&quot;5&quot;/&gt;&lt;property id=&quot;20300&quot; value=&quot;Diapositiva 23&quot;/&gt;&lt;property id=&quot;20307&quot; value=&quot;391&quot;/&gt;&lt;/object&gt;&lt;object type=&quot;3&quot; unique_id=&quot;23109&quot;&gt;&lt;property id=&quot;20148&quot; value=&quot;5&quot;/&gt;&lt;property id=&quot;20300&quot; value=&quot;Diapositiva 24&quot;/&gt;&lt;property id=&quot;20307&quot; value=&quot;392&quot;/&gt;&lt;/object&gt;&lt;object type=&quot;3&quot; unique_id=&quot;23110&quot;&gt;&lt;property id=&quot;20148&quot; value=&quot;5&quot;/&gt;&lt;property id=&quot;20300&quot; value=&quot;Diapositiva 7&quot;/&gt;&lt;property id=&quot;20307&quot; value=&quot;393&quot;/&gt;&lt;/object&gt;&lt;object type=&quot;3&quot; unique_id=&quot;23113&quot;&gt;&lt;property id=&quot;20148&quot; value=&quot;5&quot;/&gt;&lt;property id=&quot;20300&quot; value=&quot;Diapositiva 20&quot;/&gt;&lt;property id=&quot;20307&quot; value=&quot;395&quot;/&gt;&lt;/object&gt;&lt;object type=&quot;3&quot; unique_id=&quot;23143&quot;&gt;&lt;property id=&quot;20148&quot; value=&quot;5&quot;/&gt;&lt;property id=&quot;20300&quot; value=&quot;Diapositiva 16&quot;/&gt;&lt;property id=&quot;20307&quot; value=&quot;387&quot;/&gt;&lt;/object&gt;&lt;object type=&quot;3&quot; unique_id=&quot;23145&quot;&gt;&lt;property id=&quot;20148&quot; value=&quot;5&quot;/&gt;&lt;property id=&quot;20300&quot; value=&quot;Diapositiva 39&quot;/&gt;&lt;property id=&quot;20307&quot; value=&quot;317&quot;/&gt;&lt;/object&gt;&lt;object type=&quot;3&quot; unique_id=&quot;23146&quot;&gt;&lt;property id=&quot;20148&quot; value=&quot;5&quot;/&gt;&lt;property id=&quot;20300&quot; value=&quot;Diapositiva 40&quot;/&gt;&lt;property id=&quot;20307&quot; value=&quot;318&quot;/&gt;&lt;/object&gt;&lt;object type=&quot;3&quot; unique_id=&quot;23827&quot;&gt;&lt;property id=&quot;20148&quot; value=&quot;5&quot;/&gt;&lt;property id=&quot;20300&quot; value=&quot;Diapositiva 1&quot;/&gt;&lt;property id=&quot;20307&quot; value=&quot;398&quot;/&gt;&lt;/object&gt;&lt;object type=&quot;3&quot; unique_id=&quot;23828&quot;&gt;&lt;property id=&quot;20148&quot; value=&quot;5&quot;/&gt;&lt;property id=&quot;20300&quot; value=&quot;Diapositiva 4&quot;/&gt;&lt;property id=&quot;20307&quot; value=&quot;261&quot;/&gt;&lt;/object&gt;&lt;object type=&quot;3&quot; unique_id=&quot;23829&quot;&gt;&lt;property id=&quot;20148&quot; value=&quot;5&quot;/&gt;&lt;property id=&quot;20300&quot; value=&quot;Diapositiva 5&quot;/&gt;&lt;property id=&quot;20307&quot; value=&quot;356&quot;/&gt;&lt;/object&gt;&lt;object type=&quot;3&quot; unique_id=&quot;23830&quot;&gt;&lt;property id=&quot;20148&quot; value=&quot;5&quot;/&gt;&lt;property id=&quot;20300&quot; value=&quot;Diapositiva 6&quot;/&gt;&lt;property id=&quot;20307&quot; value=&quot;357&quot;/&gt;&lt;/object&gt;&lt;object type=&quot;3&quot; unique_id=&quot;23831&quot;&gt;&lt;property id=&quot;20148&quot; value=&quot;5&quot;/&gt;&lt;property id=&quot;20300&quot; value=&quot;Diapositiva 8&quot;/&gt;&lt;property id=&quot;20307&quot; value=&quot;358&quot;/&gt;&lt;/object&gt;&lt;object type=&quot;3&quot; unique_id=&quot;23832&quot;&gt;&lt;property id=&quot;20148&quot; value=&quot;5&quot;/&gt;&lt;property id=&quot;20300&quot; value=&quot;Diapositiva 9&quot;/&gt;&lt;property id=&quot;20307&quot; value=&quot;359&quot;/&gt;&lt;/object&gt;&lt;object type=&quot;3&quot; unique_id=&quot;23833&quot;&gt;&lt;property id=&quot;20148&quot; value=&quot;5&quot;/&gt;&lt;property id=&quot;20300&quot; value=&quot;Diapositiva 10&quot;/&gt;&lt;property id=&quot;20307&quot; value=&quot;362&quot;/&gt;&lt;/object&gt;&lt;object type=&quot;3&quot; unique_id=&quot;23834&quot;&gt;&lt;property id=&quot;20148&quot; value=&quot;5&quot;/&gt;&lt;property id=&quot;20300&quot; value=&quot;Diapositiva 11&quot;/&gt;&lt;property id=&quot;20307&quot; value=&quot;380&quot;/&gt;&lt;/object&gt;&lt;object type=&quot;3&quot; unique_id=&quot;23835&quot;&gt;&lt;property id=&quot;20148&quot; value=&quot;5&quot;/&gt;&lt;property id=&quot;20300&quot; value=&quot;Diapositiva 12&quot;/&gt;&lt;property id=&quot;20307&quot; value=&quot;361&quot;/&gt;&lt;/object&gt;&lt;object type=&quot;3&quot; unique_id=&quot;23836&quot;&gt;&lt;property id=&quot;20148&quot; value=&quot;5&quot;/&gt;&lt;property id=&quot;20300&quot; value=&quot;Diapositiva 15&quot;/&gt;&lt;property id=&quot;20307&quot; value=&quot;386&quot;/&gt;&lt;/object&gt;&lt;object type=&quot;3&quot; unique_id=&quot;23837&quot;&gt;&lt;property id=&quot;20148&quot; value=&quot;5&quot;/&gt;&lt;property id=&quot;20300&quot; value=&quot;Diapositiva 17&quot;/&gt;&lt;property id=&quot;20307&quot; value=&quot;379&quot;/&gt;&lt;/object&gt;&lt;object type=&quot;3&quot; unique_id=&quot;23838&quot;&gt;&lt;property id=&quot;20148&quot; value=&quot;5&quot;/&gt;&lt;property id=&quot;20300&quot; value=&quot;Diapositiva 18&quot;/&gt;&lt;property id=&quot;20307&quot; value=&quot;364&quot;/&gt;&lt;/object&gt;&lt;object type=&quot;3&quot; unique_id=&quot;23839&quot;&gt;&lt;property id=&quot;20148&quot; value=&quot;5&quot;/&gt;&lt;property id=&quot;20300&quot; value=&quot;Diapositiva 25&quot;/&gt;&lt;property id=&quot;20307&quot; value=&quot;378&quot;/&gt;&lt;/object&gt;&lt;object type=&quot;3&quot; unique_id=&quot;23840&quot;&gt;&lt;property id=&quot;20148&quot; value=&quot;5&quot;/&gt;&lt;property id=&quot;20300&quot; value=&quot;Diapositiva 26&quot;/&gt;&lt;property id=&quot;20307&quot; value=&quot;366&quot;/&gt;&lt;/object&gt;&lt;object type=&quot;3&quot; unique_id=&quot;23841&quot;&gt;&lt;property id=&quot;20148&quot; value=&quot;5&quot;/&gt;&lt;property id=&quot;20300&quot; value=&quot;Diapositiva 27&quot;/&gt;&lt;property id=&quot;20307&quot; value=&quot;367&quot;/&gt;&lt;/object&gt;&lt;object type=&quot;3&quot; unique_id=&quot;23842&quot;&gt;&lt;property id=&quot;20148&quot; value=&quot;5&quot;/&gt;&lt;property id=&quot;20300&quot; value=&quot;Diapositiva 28&quot;/&gt;&lt;property id=&quot;20307&quot; value=&quot;368&quot;/&gt;&lt;/object&gt;&lt;object type=&quot;3&quot; unique_id=&quot;23843&quot;&gt;&lt;property id=&quot;20148&quot; value=&quot;5&quot;/&gt;&lt;property id=&quot;20300&quot; value=&quot;Diapositiva 29&quot;/&gt;&lt;property id=&quot;20307&quot; value=&quot;369&quot;/&gt;&lt;/object&gt;&lt;object type=&quot;3&quot; unique_id=&quot;23844&quot;&gt;&lt;property id=&quot;20148&quot; value=&quot;5&quot;/&gt;&lt;property id=&quot;20300&quot; value=&quot;Diapositiva 30&quot;/&gt;&lt;property id=&quot;20307&quot; value=&quot;370&quot;/&gt;&lt;/object&gt;&lt;object type=&quot;3&quot; unique_id=&quot;23845&quot;&gt;&lt;property id=&quot;20148&quot; value=&quot;5&quot;/&gt;&lt;property id=&quot;20300&quot; value=&quot;Diapositiva 31&quot;/&gt;&lt;property id=&quot;20307&quot; value=&quot;371&quot;/&gt;&lt;/object&gt;&lt;object type=&quot;3&quot; unique_id=&quot;23846&quot;&gt;&lt;property id=&quot;20148&quot; value=&quot;5&quot;/&gt;&lt;property id=&quot;20300&quot; value=&quot;Diapositiva 32&quot;/&gt;&lt;property id=&quot;20307&quot; value=&quot;372&quot;/&gt;&lt;/object&gt;&lt;object type=&quot;3&quot; unique_id=&quot;23847&quot;&gt;&lt;property id=&quot;20148&quot; value=&quot;5&quot;/&gt;&lt;property id=&quot;20300&quot; value=&quot;Diapositiva 33&quot;/&gt;&lt;property id=&quot;20307&quot; value=&quot;373&quot;/&gt;&lt;/object&gt;&lt;object type=&quot;3&quot; unique_id=&quot;23848&quot;&gt;&lt;property id=&quot;20148&quot; value=&quot;5&quot;/&gt;&lt;property id=&quot;20300&quot; value=&quot;Diapositiva 34&quot;/&gt;&lt;property id=&quot;20307&quot; value=&quot;374&quot;/&gt;&lt;/object&gt;&lt;object type=&quot;3&quot; unique_id=&quot;23849&quot;&gt;&lt;property id=&quot;20148&quot; value=&quot;5&quot;/&gt;&lt;property id=&quot;20300&quot; value=&quot;Diapositiva 35&quot;/&gt;&lt;property id=&quot;20307&quot; value=&quot;375&quot;/&gt;&lt;/object&gt;&lt;object type=&quot;3&quot; unique_id=&quot;23850&quot;&gt;&lt;property id=&quot;20148&quot; value=&quot;5&quot;/&gt;&lt;property id=&quot;20300&quot; value=&quot;Diapositiva 36&quot;/&gt;&lt;property id=&quot;20307&quot; value=&quot;376&quot;/&gt;&lt;/object&gt;&lt;object type=&quot;3&quot; unique_id=&quot;23851&quot;&gt;&lt;property id=&quot;20148&quot; value=&quot;5&quot;/&gt;&lt;property id=&quot;20300&quot; value=&quot;Diapositiva 37&quot;/&gt;&lt;property id=&quot;20307&quot; value=&quot;377&quot;/&gt;&lt;/object&gt;&lt;object type=&quot;3&quot; unique_id=&quot;23852&quot;&gt;&lt;property id=&quot;20148&quot; value=&quot;5&quot;/&gt;&lt;property id=&quot;20300&quot; value=&quot;Diapositiva 38&quot;/&gt;&lt;property id=&quot;20307&quot; value=&quot;381&quot;/&gt;&lt;/object&gt;&lt;object type=&quot;3&quot; unique_id=&quot;23853&quot;&gt;&lt;property id=&quot;20148&quot; value=&quot;5&quot;/&gt;&lt;property id=&quot;20300&quot; value=&quot;Diapositiva 41&quot;/&gt;&lt;property id=&quot;20307&quot; value=&quot;397&quot;/&gt;&lt;/object&gt;&lt;object type=&quot;3&quot; unique_id=&quot;24070&quot;&gt;&lt;property id=&quot;20148&quot; value=&quot;5&quot;/&gt;&lt;property id=&quot;20300&quot; value=&quot;Diapositiva 3&quot;/&gt;&lt;property id=&quot;20307&quot; value=&quot;399&quot;/&gt;&lt;/object&gt;&lt;/object&gt;&lt;object type=&quot;8&quot; unique_id=&quot;23198&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HTML_SHAPEINFO" val="&lt;SlideThumbPath val=&quot;Diapositiva1.PNG&quot;/&gt;"/>
</p:tagLst>
</file>

<file path=ppt/tags/tag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45239FE2-A649-4F24-A9DF-2B3984F5FEE1}_1.png&quot;/&gt;&lt;left val=&quot;0&quot;/&gt;&lt;top val=&quot;504&quot;/&gt;&lt;width val=&quot;270&quot;/&gt;&lt;height val=&quot;41&quot;/&gt;&lt;hasText val=&quot;1&quot;/&gt;&lt;/Image&gt;&lt;/ThreeDShapeInfo&gt;"/>
  <p:tag name="PRESENTER_SHAPETEXTINFO" val="&lt;ShapeTextInfo&gt;&lt;TableIndex row=&quot;-1&quot; col=&quot;-1&quot;&gt;&lt;linesCount val=&quot;2&quot;/&gt;&lt;lineCharCount val=&quot;19&quot;/&gt;&lt;lineCharCount val=&quot;24&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SlideThumbPath val=&quot;Diapositiva61.PNG&quot;/&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DDEC871F-3909-4CD1-96FB-0ACD24B9F9C6}&quot;/&gt;&lt;isInvalidForFieldText val=&quot;0&quot;/&gt;&lt;Image&gt;&lt;filename val=&quot;C:\Users\Gerhard\Documents\_Estudios Biblicos PPT\_Presentaciones\GIB_01\data\asimages\{DDEC871F-3909-4CD1-96FB-0ACD24B9F9C6}_61.png&quot;/&gt;&lt;left val=&quot;471&quot;/&gt;&lt;top val=&quot;490&quot;/&gt;&lt;width val=&quot;241&quot;/&gt;&lt;height val=&quot;43&quot;/&gt;&lt;hasText val=&quot;1&quot;/&gt;&lt;/Image&gt;&lt;/ThreeDShapeInfo&gt;"/>
  <p:tag name="PRESENTER_SHAPETEXTINFO" val="&lt;ShapeTextInfo&gt;&lt;TableIndex row=&quot;-1&quot; col=&quot;-1&quot;&gt;&lt;linesCount val=&quot;1&quot;/&gt;&lt;lineCharCount val=&quot;15&quot;/&gt;&lt;/TableIndex&gt;&lt;/ShapeTextInfo&gt;"/>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3474</TotalTime>
  <Words>6788</Words>
  <Application>Microsoft Office PowerPoint</Application>
  <PresentationFormat>Presentación en pantalla (4:3)</PresentationFormat>
  <Paragraphs>516</Paragraphs>
  <Slides>41</Slides>
  <Notes>41</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41</vt:i4>
      </vt:variant>
    </vt:vector>
  </HeadingPairs>
  <TitlesOfParts>
    <vt:vector size="54" baseType="lpstr">
      <vt:lpstr>Arial</vt:lpstr>
      <vt:lpstr>EurostileTBlaExt</vt:lpstr>
      <vt:lpstr>Verdana</vt:lpstr>
      <vt:lpstr>Myriad Pro</vt:lpstr>
      <vt:lpstr>MicrogrammaDBolExt</vt:lpstr>
      <vt:lpstr>Lucida Sans Unicode</vt:lpstr>
      <vt:lpstr>Swis721 LtEx BT</vt:lpstr>
      <vt:lpstr>Impact</vt:lpstr>
      <vt:lpstr>Adobe Gothic Std B</vt:lpstr>
      <vt:lpstr>Eurostile LT ExtendedTwo</vt:lpstr>
      <vt:lpstr>Calibri</vt:lpstr>
      <vt:lpstr>Bernard MT Condensed</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Rodolfo Murua</dc:creator>
  <cp:lastModifiedBy>Rodolfo Murua</cp:lastModifiedBy>
  <cp:revision>179</cp:revision>
  <dcterms:created xsi:type="dcterms:W3CDTF">2013-10-02T01:22:09Z</dcterms:created>
  <dcterms:modified xsi:type="dcterms:W3CDTF">2017-09-15T20:53:49Z</dcterms:modified>
</cp:coreProperties>
</file>